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514985" y="635"/>
            <a:ext cx="11085195" cy="6858000"/>
            <a:chOff x="811" y="1"/>
            <a:chExt cx="17457" cy="10800"/>
          </a:xfrm>
        </p:grpSpPr>
        <p:pic>
          <p:nvPicPr>
            <p:cNvPr id="2" name="Picture 1" descr="walletdashboard"/>
            <p:cNvPicPr>
              <a:picLocks noChangeAspect="1"/>
            </p:cNvPicPr>
            <p:nvPr/>
          </p:nvPicPr>
          <p:blipFill>
            <a:blip r:embed="rId1"/>
            <a:srcRect l="7511" t="8460" r="7511" b="2525"/>
            <a:stretch>
              <a:fillRect/>
            </a:stretch>
          </p:blipFill>
          <p:spPr>
            <a:xfrm>
              <a:off x="12490" y="1"/>
              <a:ext cx="5778" cy="10799"/>
            </a:xfrm>
            <a:prstGeom prst="roundRect">
              <a:avLst/>
            </a:prstGeom>
          </p:spPr>
        </p:pic>
        <p:pic>
          <p:nvPicPr>
            <p:cNvPr id="3" name="Picture 2" descr="/Users/user/Desktop/kademy app shot/confirmpayment.pngconfirmpayment"/>
            <p:cNvPicPr>
              <a:picLocks noChangeAspect="1"/>
            </p:cNvPicPr>
            <p:nvPr/>
          </p:nvPicPr>
          <p:blipFill>
            <a:blip r:embed="rId2"/>
            <a:srcRect l="7139" t="8519" r="8210" b="2593"/>
            <a:stretch>
              <a:fillRect/>
            </a:stretch>
          </p:blipFill>
          <p:spPr>
            <a:xfrm>
              <a:off x="811" y="1"/>
              <a:ext cx="5777" cy="10800"/>
            </a:xfrm>
            <a:prstGeom prst="roundRect">
              <a:avLst/>
            </a:prstGeom>
          </p:spPr>
        </p:pic>
        <p:pic>
          <p:nvPicPr>
            <p:cNvPr id="4" name="Picture 3" descr="/Users/user/Desktop/kademy app shot/landingpage.pnglandingpage"/>
            <p:cNvPicPr>
              <a:picLocks noChangeAspect="1"/>
            </p:cNvPicPr>
            <p:nvPr/>
          </p:nvPicPr>
          <p:blipFill>
            <a:blip r:embed="rId3"/>
            <a:srcRect l="7154" t="8334" r="7512" b="2593"/>
            <a:stretch>
              <a:fillRect/>
            </a:stretch>
          </p:blipFill>
          <p:spPr>
            <a:xfrm>
              <a:off x="6651" y="1"/>
              <a:ext cx="5778" cy="10799"/>
            </a:xfrm>
            <a:prstGeom prst="round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汉仪旗黑</vt:lpstr>
      <vt:lpstr>Arial Unicode MS</vt:lpstr>
      <vt:lpstr>Calibri</vt:lpstr>
      <vt:lpstr>Helvetica Neue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3</cp:revision>
  <dcterms:created xsi:type="dcterms:W3CDTF">2023-08-18T20:39:38Z</dcterms:created>
  <dcterms:modified xsi:type="dcterms:W3CDTF">2023-08-18T20:39:38Z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