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rcRect b="3795"/>
          <a:stretch>
            <a:fillRect/>
          </a:stretch>
        </p:blipFill>
        <p:spPr>
          <a:xfrm>
            <a:off x="0" y="260350"/>
            <a:ext cx="12192000" cy="65976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620713"/>
            <a:ext cx="10943167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1843088"/>
            <a:ext cx="10949517" cy="981075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97D7747-D9D0-4222-AE01-C647B9939E3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97D7747-D9D0-4222-AE01-C647B9939E3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90204" pitchFamily="34" charset="0"/>
          <a:ea typeface="SimSun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90204" pitchFamily="34" charset="0"/>
          <a:ea typeface="SimSun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90204" pitchFamily="34" charset="0"/>
          <a:ea typeface="SimSun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90204" pitchFamily="34" charset="0"/>
          <a:ea typeface="SimSun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90204" pitchFamily="34" charset="0"/>
          <a:ea typeface="SimSun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90204" pitchFamily="34" charset="0"/>
          <a:ea typeface="SimSun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90204" pitchFamily="34" charset="0"/>
          <a:ea typeface="SimSun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90204" pitchFamily="34" charset="0"/>
          <a:ea typeface="SimSun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 descr="/Users/user/Desktop/kademy app shot/paymentnotification.pngpaymentnotification"/>
          <p:cNvPicPr>
            <a:picLocks noChangeAspect="1"/>
          </p:cNvPicPr>
          <p:nvPr/>
        </p:nvPicPr>
        <p:blipFill>
          <a:blip r:embed="rId1"/>
          <a:srcRect l="7635" t="8594" r="8392" b="2452"/>
          <a:stretch>
            <a:fillRect/>
          </a:stretch>
        </p:blipFill>
        <p:spPr>
          <a:xfrm>
            <a:off x="7419340" y="765810"/>
            <a:ext cx="3093085" cy="5836920"/>
          </a:xfrm>
          <a:prstGeom prst="roundRect">
            <a:avLst/>
          </a:prstGeom>
        </p:spPr>
      </p:pic>
      <p:pic>
        <p:nvPicPr>
          <p:cNvPr id="4" name="Picture 3" descr="/Users/user/Desktop/kademy app shot/walletreceipt.pngwalletreceipt"/>
          <p:cNvPicPr>
            <a:picLocks noChangeAspect="1"/>
          </p:cNvPicPr>
          <p:nvPr/>
        </p:nvPicPr>
        <p:blipFill>
          <a:blip r:embed="rId2"/>
          <a:srcRect l="7223" t="8471" r="8384" b="2756"/>
          <a:stretch>
            <a:fillRect/>
          </a:stretch>
        </p:blipFill>
        <p:spPr>
          <a:xfrm>
            <a:off x="1996440" y="765810"/>
            <a:ext cx="3151505" cy="5883910"/>
          </a:xfrm>
          <a:prstGeom prst="roundRect">
            <a:avLst/>
          </a:prstGeom>
        </p:spPr>
      </p:pic>
      <p:pic>
        <p:nvPicPr>
          <p:cNvPr id="8" name="Picture 7" descr="/Users/user/Desktop/kademy app shot/primatylogin.pngprimatylogin"/>
          <p:cNvPicPr>
            <a:picLocks noChangeAspect="1"/>
          </p:cNvPicPr>
          <p:nvPr/>
        </p:nvPicPr>
        <p:blipFill>
          <a:blip r:embed="rId3"/>
          <a:srcRect l="7938" t="8550" r="8197" b="2980"/>
          <a:stretch>
            <a:fillRect/>
          </a:stretch>
        </p:blipFill>
        <p:spPr>
          <a:xfrm>
            <a:off x="4569460" y="234315"/>
            <a:ext cx="3397885" cy="6440805"/>
          </a:xfrm>
          <a:prstGeom prst="roundRect">
            <a:avLst/>
          </a:prstGeom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range Waves">
  <a:themeElements>
    <a:clrScheme name="Orang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C73109"/>
      </a:accent1>
      <a:accent2>
        <a:srgbClr val="FF5050"/>
      </a:accent2>
      <a:accent3>
        <a:srgbClr val="FFFFFF"/>
      </a:accent3>
      <a:accent4>
        <a:srgbClr val="000000"/>
      </a:accent4>
      <a:accent5>
        <a:srgbClr val="E0ADAA"/>
      </a:accent5>
      <a:accent6>
        <a:srgbClr val="E74848"/>
      </a:accent6>
      <a:hlink>
        <a:srgbClr val="4D4D4D"/>
      </a:hlink>
      <a:folHlink>
        <a:srgbClr val="777777"/>
      </a:folHlink>
    </a:clrScheme>
    <a:fontScheme name="Orang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90204" pitchFamily="34" charset="0"/>
            <a:ea typeface="SimSun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90204" pitchFamily="34" charset="0"/>
            <a:ea typeface="SimSun" pitchFamily="2" charset="-122"/>
          </a:defRPr>
        </a:defPPr>
      </a:lstStyle>
    </a:lnDef>
  </a:objectDefaults>
  <a:extraClrSchemeLst>
    <a:extraClrScheme>
      <a:clrScheme name="Orang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C73109"/>
        </a:accent1>
        <a:accent2>
          <a:srgbClr val="FF5050"/>
        </a:accent2>
        <a:accent3>
          <a:srgbClr val="FFFFFF"/>
        </a:accent3>
        <a:accent4>
          <a:srgbClr val="000000"/>
        </a:accent4>
        <a:accent5>
          <a:srgbClr val="E0ADAA"/>
        </a:accent5>
        <a:accent6>
          <a:srgbClr val="E74848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Presentation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Arial</vt:lpstr>
      <vt:lpstr>SimSun</vt:lpstr>
      <vt:lpstr>Wingdings</vt:lpstr>
      <vt:lpstr>宋体-简</vt:lpstr>
      <vt:lpstr>微软雅黑</vt:lpstr>
      <vt:lpstr>汉仪旗黑</vt:lpstr>
      <vt:lpstr>Arial Unicode MS</vt:lpstr>
      <vt:lpstr>Calibri</vt:lpstr>
      <vt:lpstr>Helvetica Neue</vt:lpstr>
      <vt:lpstr>Orange Waves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user</dc:creator>
  <cp:lastModifiedBy>user</cp:lastModifiedBy>
  <cp:revision>20</cp:revision>
  <dcterms:created xsi:type="dcterms:W3CDTF">2023-08-20T15:03:19Z</dcterms:created>
  <dcterms:modified xsi:type="dcterms:W3CDTF">2023-08-20T15:03:19Z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1033-3.2.0.6370</vt:lpwstr>
  </property>
</Properties>
</file>