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alletdashboard"/>
          <p:cNvPicPr>
            <a:picLocks noChangeAspect="1"/>
          </p:cNvPicPr>
          <p:nvPr/>
        </p:nvPicPr>
        <p:blipFill>
          <a:blip r:embed="rId1"/>
          <a:srcRect l="7511" t="8460" r="7511" b="2525"/>
          <a:stretch>
            <a:fillRect/>
          </a:stretch>
        </p:blipFill>
        <p:spPr>
          <a:xfrm>
            <a:off x="7931150" y="635"/>
            <a:ext cx="3669030" cy="6857365"/>
          </a:xfrm>
          <a:prstGeom prst="roundRect">
            <a:avLst/>
          </a:prstGeom>
        </p:spPr>
      </p:pic>
      <p:pic>
        <p:nvPicPr>
          <p:cNvPr id="3" name="Picture 2" descr="/Users/user/Desktop/kademy app shot/confirmpayment.pngconfirmpayment"/>
          <p:cNvPicPr>
            <a:picLocks noChangeAspect="1"/>
          </p:cNvPicPr>
          <p:nvPr/>
        </p:nvPicPr>
        <p:blipFill>
          <a:blip r:embed="rId2"/>
          <a:srcRect l="7139" t="8519" r="8210" b="2593"/>
          <a:stretch>
            <a:fillRect/>
          </a:stretch>
        </p:blipFill>
        <p:spPr>
          <a:xfrm>
            <a:off x="514985" y="635"/>
            <a:ext cx="3668395" cy="6858000"/>
          </a:xfrm>
          <a:prstGeom prst="roundRect">
            <a:avLst/>
          </a:prstGeom>
        </p:spPr>
      </p:pic>
      <p:pic>
        <p:nvPicPr>
          <p:cNvPr id="4" name="Picture 3" descr="/Users/user/Desktop/kademy app shot/landingpage.pnglandingpage"/>
          <p:cNvPicPr>
            <a:picLocks noChangeAspect="1"/>
          </p:cNvPicPr>
          <p:nvPr/>
        </p:nvPicPr>
        <p:blipFill>
          <a:blip r:embed="rId3"/>
          <a:srcRect l="7154" t="8334" r="7512" b="2593"/>
          <a:stretch>
            <a:fillRect/>
          </a:stretch>
        </p:blipFill>
        <p:spPr>
          <a:xfrm>
            <a:off x="4223385" y="635"/>
            <a:ext cx="3669030" cy="6857365"/>
          </a:xfrm>
          <a:prstGeom prst="round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汉仪旗黑</vt:lpstr>
      <vt:lpstr>Arial Unicode MS</vt:lpstr>
      <vt:lpstr>Calibri</vt:lpstr>
      <vt:lpstr>Helvetica Neue</vt:lpstr>
      <vt:lpstr>宋体-简</vt:lpstr>
      <vt:lpstr>Green Color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</dc:creator>
  <cp:lastModifiedBy>user</cp:lastModifiedBy>
  <cp:revision>5</cp:revision>
  <dcterms:created xsi:type="dcterms:W3CDTF">2023-08-18T20:40:46Z</dcterms:created>
  <dcterms:modified xsi:type="dcterms:W3CDTF">2023-08-18T20:40:46Z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