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-3175"/>
            <a:ext cx="12204700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125538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351088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8351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9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9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9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9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9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9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9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9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/Users/user/Desktop/kademy app shot/txnhistory.pngtxnhistory"/>
          <p:cNvPicPr>
            <a:picLocks noChangeAspect="1"/>
          </p:cNvPicPr>
          <p:nvPr/>
        </p:nvPicPr>
        <p:blipFill>
          <a:blip r:embed="rId1"/>
          <a:srcRect l="6537" t="8717" r="7312" b="2581"/>
          <a:stretch>
            <a:fillRect/>
          </a:stretch>
        </p:blipFill>
        <p:spPr>
          <a:xfrm>
            <a:off x="7141210" y="719455"/>
            <a:ext cx="3103245" cy="5852160"/>
          </a:xfrm>
          <a:prstGeom prst="roundRect">
            <a:avLst/>
          </a:prstGeom>
          <a:effectLst/>
        </p:spPr>
      </p:pic>
      <p:pic>
        <p:nvPicPr>
          <p:cNvPr id="3" name="Picture 2" descr="/Users/user/Desktop/kademy app shot/registeredcourse.pngregisteredcourse"/>
          <p:cNvPicPr>
            <a:picLocks noChangeAspect="1"/>
          </p:cNvPicPr>
          <p:nvPr/>
        </p:nvPicPr>
        <p:blipFill>
          <a:blip r:embed="rId2"/>
          <a:srcRect l="6890" t="8532" r="8016" b="2776"/>
          <a:stretch>
            <a:fillRect/>
          </a:stretch>
        </p:blipFill>
        <p:spPr>
          <a:xfrm>
            <a:off x="2035175" y="718185"/>
            <a:ext cx="2969895" cy="5840095"/>
          </a:xfrm>
          <a:prstGeom prst="roundRect">
            <a:avLst/>
          </a:prstGeom>
        </p:spPr>
      </p:pic>
      <p:pic>
        <p:nvPicPr>
          <p:cNvPr id="4" name="Picture 3" descr="/Users/user/Desktop/kademy app shot/splashpage.pngsplashpage"/>
          <p:cNvPicPr>
            <a:picLocks noChangeAspect="1"/>
          </p:cNvPicPr>
          <p:nvPr/>
        </p:nvPicPr>
        <p:blipFill>
          <a:blip r:embed="rId3"/>
          <a:srcRect l="7898" t="8562" r="7175" b="2597"/>
          <a:stretch>
            <a:fillRect/>
          </a:stretch>
        </p:blipFill>
        <p:spPr>
          <a:xfrm>
            <a:off x="4520565" y="252095"/>
            <a:ext cx="3239135" cy="6306185"/>
          </a:xfrm>
          <a:prstGeom prst="round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ta Pie Charts">
  <a:themeElements>
    <a:clrScheme name="Data Pie Chart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Data Pie Chart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SimSun" pitchFamily="2" charset="-122"/>
          </a:defRPr>
        </a:defPPr>
      </a:lstStyle>
    </a:lnDef>
  </a:objectDefaults>
  <a:extraClrSchemeLst>
    <a:extraClrScheme>
      <a:clrScheme name="Data Pie Char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微软雅黑</vt:lpstr>
      <vt:lpstr>汉仪旗黑</vt:lpstr>
      <vt:lpstr>Arial Unicode MS</vt:lpstr>
      <vt:lpstr>Calibri</vt:lpstr>
      <vt:lpstr>Helvetica Neue</vt:lpstr>
      <vt:lpstr>宋体-简</vt:lpstr>
      <vt:lpstr>Data Pie Charts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user</dc:creator>
  <cp:lastModifiedBy>user</cp:lastModifiedBy>
  <cp:revision>17</cp:revision>
  <dcterms:created xsi:type="dcterms:W3CDTF">2023-08-18T21:11:05Z</dcterms:created>
  <dcterms:modified xsi:type="dcterms:W3CDTF">2023-08-18T21:11:05Z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1033-3.2.0.6370</vt:lpwstr>
  </property>
</Properties>
</file>