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/Users/user/Desktop/kademy app shot/Screen Shot 2023-08-18 at 10.42.11 PM.pngScreen Shot 2023-08-18 at 10.42.11 PM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440305" y="1062355"/>
            <a:ext cx="2747645" cy="5530850"/>
          </a:xfrm>
          <a:prstGeom prst="roundRect">
            <a:avLst/>
          </a:prstGeom>
          <a:effectLst/>
        </p:spPr>
      </p:pic>
      <p:pic>
        <p:nvPicPr>
          <p:cNvPr id="6" name="Picture 5" descr="/Users/user/Desktop/kademy app shot/Screen Shot 2023-08-18 at 10.42.50 PM.pngScreen Shot 2023-08-18 at 10.42.50 PM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038975" y="1062990"/>
            <a:ext cx="2747645" cy="5527040"/>
          </a:xfrm>
          <a:prstGeom prst="roundRect">
            <a:avLst/>
          </a:prstGeom>
          <a:effectLst/>
        </p:spPr>
      </p:pic>
      <p:pic>
        <p:nvPicPr>
          <p:cNvPr id="3" name="Picture 2" descr="/Users/user/Desktop/kademy app shot/Screen Shot 2023-08-18 at 10.44.05 PM.pngScreen Shot 2023-08-18 at 10.44.05 PM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702810" y="360680"/>
            <a:ext cx="2931160" cy="6224270"/>
          </a:xfrm>
          <a:prstGeom prst="round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SimSun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宋体-简</vt:lpstr>
      <vt:lpstr>微软雅黑</vt:lpstr>
      <vt:lpstr>汉仪旗黑</vt:lpstr>
      <vt:lpstr>Arial Unicode MS</vt:lpstr>
      <vt:lpstr>Calibri</vt:lpstr>
      <vt:lpstr>Helvetica Neue</vt:lpstr>
      <vt:lpstr>Orange Waves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user</dc:creator>
  <cp:lastModifiedBy>user</cp:lastModifiedBy>
  <cp:revision>22</cp:revision>
  <dcterms:created xsi:type="dcterms:W3CDTF">2023-08-21T18:26:43Z</dcterms:created>
  <dcterms:modified xsi:type="dcterms:W3CDTF">2023-08-21T18:26:43Z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1033-3.2.0.6370</vt:lpwstr>
  </property>
</Properties>
</file>