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-3175"/>
            <a:ext cx="12204700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125538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351088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8351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9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9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9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9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9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9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9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9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" name="Group 12"/>
          <p:cNvGrpSpPr/>
          <p:nvPr/>
        </p:nvGrpSpPr>
        <p:grpSpPr>
          <a:xfrm>
            <a:off x="109855" y="450850"/>
            <a:ext cx="11956415" cy="6064250"/>
            <a:chOff x="173" y="710"/>
            <a:chExt cx="18829" cy="9550"/>
          </a:xfrm>
        </p:grpSpPr>
        <p:grpSp>
          <p:nvGrpSpPr>
            <p:cNvPr id="10" name="Group 9"/>
            <p:cNvGrpSpPr/>
            <p:nvPr/>
          </p:nvGrpSpPr>
          <p:grpSpPr>
            <a:xfrm rot="0">
              <a:off x="173" y="710"/>
              <a:ext cx="7997" cy="9551"/>
              <a:chOff x="150" y="478"/>
              <a:chExt cx="7997" cy="9551"/>
            </a:xfrm>
          </p:grpSpPr>
          <p:pic>
            <p:nvPicPr>
              <p:cNvPr id="8" name="Picture 7" descr="/Users/user/Desktop/kademy app shot/walletdashboard.pngwalletdashboard"/>
              <p:cNvPicPr>
                <a:picLocks noChangeAspect="1"/>
              </p:cNvPicPr>
              <p:nvPr/>
            </p:nvPicPr>
            <p:blipFill>
              <a:blip r:embed="rId1"/>
              <a:srcRect l="7094" t="8445" r="7592" b="2374"/>
              <a:stretch>
                <a:fillRect/>
              </a:stretch>
            </p:blipFill>
            <p:spPr>
              <a:xfrm>
                <a:off x="3729" y="2199"/>
                <a:ext cx="4418" cy="7830"/>
              </a:xfrm>
              <a:prstGeom prst="roundRect">
                <a:avLst/>
              </a:prstGeom>
              <a:ln w="38100">
                <a:solidFill>
                  <a:schemeClr val="accent2"/>
                </a:solidFill>
              </a:ln>
              <a:effectLst/>
            </p:spPr>
          </p:pic>
          <p:pic>
            <p:nvPicPr>
              <p:cNvPr id="4" name="Picture 3" descr="/Users/user/Desktop/kademy app shot/primatylogin.pngprimatylogin"/>
              <p:cNvPicPr>
                <a:picLocks noChangeAspect="1"/>
              </p:cNvPicPr>
              <p:nvPr/>
            </p:nvPicPr>
            <p:blipFill>
              <a:blip r:embed="rId2"/>
              <a:srcRect l="8200" t="8510" r="8225" b="2237"/>
              <a:stretch>
                <a:fillRect/>
              </a:stretch>
            </p:blipFill>
            <p:spPr>
              <a:xfrm>
                <a:off x="150" y="478"/>
                <a:ext cx="4532" cy="8158"/>
              </a:xfrm>
              <a:prstGeom prst="roundRect">
                <a:avLst/>
              </a:prstGeom>
              <a:ln w="38100">
                <a:solidFill>
                  <a:schemeClr val="accent2"/>
                </a:solidFill>
              </a:ln>
            </p:spPr>
          </p:pic>
        </p:grpSp>
        <p:grpSp>
          <p:nvGrpSpPr>
            <p:cNvPr id="11" name="Group 10"/>
            <p:cNvGrpSpPr/>
            <p:nvPr/>
          </p:nvGrpSpPr>
          <p:grpSpPr>
            <a:xfrm rot="0">
              <a:off x="8772" y="710"/>
              <a:ext cx="10230" cy="9551"/>
              <a:chOff x="8677" y="478"/>
              <a:chExt cx="10230" cy="9551"/>
            </a:xfrm>
          </p:grpSpPr>
          <p:pic>
            <p:nvPicPr>
              <p:cNvPr id="9" name="Picture 8" descr="/Users/user/Desktop/Screen Shot 2023-08-20 at 4.51.24 PM.pngScreen Shot 2023-08-20 at 4.51.24 PM"/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>
              <a:xfrm>
                <a:off x="11445" y="4387"/>
                <a:ext cx="7462" cy="5642"/>
              </a:xfrm>
              <a:prstGeom prst="roundRect">
                <a:avLst/>
              </a:prstGeom>
              <a:ln w="38100">
                <a:solidFill>
                  <a:schemeClr val="accent2"/>
                </a:solidFill>
              </a:ln>
            </p:spPr>
          </p:pic>
          <p:pic>
            <p:nvPicPr>
              <p:cNvPr id="3" name="Picture 2" descr="/Users/user/Desktop/Screen Shot 2023-08-20 at 4.53.27 PM.pngScreen Shot 2023-08-20 at 4.53.27 PM"/>
              <p:cNvPicPr>
                <a:picLocks noChangeAspect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>
              <a:xfrm>
                <a:off x="8677" y="478"/>
                <a:ext cx="7462" cy="5642"/>
              </a:xfrm>
              <a:prstGeom prst="roundRect">
                <a:avLst/>
              </a:prstGeom>
              <a:ln w="38100">
                <a:solidFill>
                  <a:schemeClr val="accent2"/>
                </a:solidFill>
              </a:ln>
            </p:spPr>
          </p:pic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Data Pie Charts">
  <a:themeElements>
    <a:clrScheme name="Data Pie Chart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Data Pie Chart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SimSun" pitchFamily="2" charset="-122"/>
          </a:defRPr>
        </a:defPPr>
      </a:lstStyle>
    </a:lnDef>
  </a:objectDefaults>
  <a:extraClrSchemeLst>
    <a:extraClrScheme>
      <a:clrScheme name="Data Pie Char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微软雅黑</vt:lpstr>
      <vt:lpstr>汉仪旗黑</vt:lpstr>
      <vt:lpstr>Arial Unicode MS</vt:lpstr>
      <vt:lpstr>Calibri</vt:lpstr>
      <vt:lpstr>Helvetica Neue</vt:lpstr>
      <vt:lpstr>宋体-简</vt:lpstr>
      <vt:lpstr>Data Pie Charts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user</dc:creator>
  <cp:lastModifiedBy>user</cp:lastModifiedBy>
  <cp:revision>31</cp:revision>
  <dcterms:created xsi:type="dcterms:W3CDTF">2023-08-21T18:26:41Z</dcterms:created>
  <dcterms:modified xsi:type="dcterms:W3CDTF">2023-08-21T18:26:41Z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1033-3.2.0.6370</vt:lpwstr>
  </property>
</Properties>
</file>