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</p:sldIdLst>
  <p:sldSz cy="5143500" cx="9144000"/>
  <p:notesSz cx="7010400" cy="9296400"/>
  <p:embeddedFontLst>
    <p:embeddedFont>
      <p:font typeface="Roboto"/>
      <p:regular r:id="rId110"/>
      <p:bold r:id="rId111"/>
      <p:italic r:id="rId112"/>
      <p:boldItalic r:id="rId113"/>
    </p:embeddedFont>
    <p:embeddedFont>
      <p:font typeface="Google Sans"/>
      <p:regular r:id="rId114"/>
      <p:bold r:id="rId115"/>
      <p:italic r:id="rId116"/>
      <p:boldItalic r:id="rId117"/>
    </p:embeddedFont>
    <p:embeddedFont>
      <p:font typeface="Open Sans"/>
      <p:regular r:id="rId118"/>
      <p:bold r:id="rId119"/>
      <p:italic r:id="rId120"/>
      <p:boldItalic r:id="rId1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76">
          <p15:clr>
            <a:srgbClr val="9AA0A6"/>
          </p15:clr>
        </p15:guide>
        <p15:guide id="2" pos="288">
          <p15:clr>
            <a:srgbClr val="9AA0A6"/>
          </p15:clr>
        </p15:guide>
        <p15:guide id="3" orient="horz" pos="1141">
          <p15:clr>
            <a:srgbClr val="9AA0A6"/>
          </p15:clr>
        </p15:guide>
        <p15:guide id="4" orient="horz" pos="1706">
          <p15:clr>
            <a:srgbClr val="9AA0A6"/>
          </p15:clr>
        </p15:guide>
        <p15:guide id="5" orient="horz" pos="2304">
          <p15:clr>
            <a:srgbClr val="9AA0A6"/>
          </p15:clr>
        </p15:guide>
        <p15:guide id="6" pos="4323">
          <p15:clr>
            <a:srgbClr val="9AA0A6"/>
          </p15:clr>
        </p15:guide>
        <p15:guide id="7" pos="4896">
          <p15:clr>
            <a:srgbClr val="9AA0A6"/>
          </p15:clr>
        </p15:guide>
        <p15:guide id="8" pos="867">
          <p15:clr>
            <a:srgbClr val="9AA0A6"/>
          </p15:clr>
        </p15:guide>
        <p15:guide id="9" pos="1422">
          <p15:clr>
            <a:srgbClr val="9AA0A6"/>
          </p15:clr>
        </p15:guide>
        <p15:guide id="10" pos="2016">
          <p15:clr>
            <a:srgbClr val="9AA0A6"/>
          </p15:clr>
        </p15:guide>
        <p15:guide id="11" pos="2610">
          <p15:clr>
            <a:srgbClr val="9AA0A6"/>
          </p15:clr>
        </p15:guide>
        <p15:guide id="12" pos="3168">
          <p15:clr>
            <a:srgbClr val="9AA0A6"/>
          </p15:clr>
        </p15:guide>
        <p15:guide id="13" pos="3744">
          <p15:clr>
            <a:srgbClr val="9AA0A6"/>
          </p15:clr>
        </p15:guide>
        <p15:guide id="14" pos="5472">
          <p15:clr>
            <a:srgbClr val="9AA0A6"/>
          </p15:clr>
        </p15:guide>
        <p15:guide id="15" orient="horz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6" orient="horz"/>
        <p:guide pos="288"/>
        <p:guide pos="1141" orient="horz"/>
        <p:guide pos="1706" orient="horz"/>
        <p:guide pos="2304" orient="horz"/>
        <p:guide pos="4323"/>
        <p:guide pos="4896"/>
        <p:guide pos="867"/>
        <p:guide pos="1422"/>
        <p:guide pos="2016"/>
        <p:guide pos="2610"/>
        <p:guide pos="3168"/>
        <p:guide pos="3744"/>
        <p:guide pos="5472"/>
        <p:guide pos="28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font" Target="fonts/OpenSans-boldItalic.fntdata"/><Relationship Id="rId25" Type="http://schemas.openxmlformats.org/officeDocument/2006/relationships/slide" Target="slides/slide20.xml"/><Relationship Id="rId120" Type="http://schemas.openxmlformats.org/officeDocument/2006/relationships/font" Target="fonts/OpenSans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OpenSans-regular.fntdata"/><Relationship Id="rId117" Type="http://schemas.openxmlformats.org/officeDocument/2006/relationships/font" Target="fonts/GoogleSans-boldItalic.fntdata"/><Relationship Id="rId116" Type="http://schemas.openxmlformats.org/officeDocument/2006/relationships/font" Target="fonts/GoogleSans-italic.fntdata"/><Relationship Id="rId115" Type="http://schemas.openxmlformats.org/officeDocument/2006/relationships/font" Target="fonts/GoogleSans-bold.fntdata"/><Relationship Id="rId119" Type="http://schemas.openxmlformats.org/officeDocument/2006/relationships/font" Target="fonts/OpenSans-bold.fntdata"/><Relationship Id="rId15" Type="http://schemas.openxmlformats.org/officeDocument/2006/relationships/slide" Target="slides/slide10.xml"/><Relationship Id="rId110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font" Target="fonts/GoogleSans-regular.fntdata"/><Relationship Id="rId18" Type="http://schemas.openxmlformats.org/officeDocument/2006/relationships/slide" Target="slides/slide13.xml"/><Relationship Id="rId113" Type="http://schemas.openxmlformats.org/officeDocument/2006/relationships/font" Target="fonts/Roboto-boldItalic.fntdata"/><Relationship Id="rId112" Type="http://schemas.openxmlformats.org/officeDocument/2006/relationships/font" Target="fonts/Roboto-italic.fntdata"/><Relationship Id="rId111" Type="http://schemas.openxmlformats.org/officeDocument/2006/relationships/font" Target="fonts/Roboto-bold.fntdata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7" y="0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7181" y="696912"/>
            <a:ext cx="6195899" cy="34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a472c7d3d1_3_834:notes"/>
          <p:cNvSpPr/>
          <p:nvPr>
            <p:ph idx="2" type="sldImg"/>
          </p:nvPr>
        </p:nvSpPr>
        <p:spPr>
          <a:xfrm>
            <a:off x="389773" y="697230"/>
            <a:ext cx="62316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a472c7d3d1_3_834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275" lIns="93275" spcFirstLastPara="1" rIns="93275" wrap="square" tIns="93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f77ca97a2_427_143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f77ca97a2_427_143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5f77ca97a2_427_143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8" name="Shape 5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" name="Google Shape;5529;p169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0" name="Google Shape;5530;p16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1" name="Google Shape;5531;p169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1" name="Shape 5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2" name="Google Shape;5562;p171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3" name="Google Shape;5563;p17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4" name="Google Shape;5564;p171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3" name="Shape 5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4" name="Google Shape;5604;p207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5" name="Google Shape;5605;p20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6" name="Google Shape;5606;p207:notes"/>
          <p:cNvSpPr txBox="1"/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0" name="Shape 5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" name="Google Shape;5611;p215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2" name="Google Shape;5612;p215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3" name="Google Shape;5613;p215:notes"/>
          <p:cNvSpPr txBox="1"/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7" name="Shape 5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8" name="Google Shape;5618;g5f8d158107_705_0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9" name="Google Shape;5619;g5f8d158107_705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0" name="Google Shape;5620;g5f8d158107_705_0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f77ca97a2_427_162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f77ca97a2_427_162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g5f77ca97a2_427_162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3a3ad4420_0_1051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3a3ad4420_0_105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23a3ad4420_0_1051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f8d158107_325_0:notes"/>
          <p:cNvSpPr/>
          <p:nvPr>
            <p:ph idx="2" type="sldImg"/>
          </p:nvPr>
        </p:nvSpPr>
        <p:spPr>
          <a:xfrm>
            <a:off x="406400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g5f8d158107_325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5f8d158107_325_0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9bd855f64_0_292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275" lIns="93275" spcFirstLastPara="1" rIns="93275" wrap="square" tIns="93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19bd855f64_0_292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275" lIns="93275" spcFirstLastPara="1" rIns="93275" wrap="square" tIns="93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275" lIns="93275" spcFirstLastPara="1" rIns="93275" wrap="square" tIns="93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3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275" lIns="93275" spcFirstLastPara="1" rIns="93275" wrap="square" tIns="93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1" name="Google Shape;621;p2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9ac8f76436_0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275" lIns="93275" spcFirstLastPara="1" rIns="93275" wrap="square" tIns="93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0" name="Google Shape;690;g19ac8f76436_0_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5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275" lIns="93275" spcFirstLastPara="1" rIns="93275" wrap="square" tIns="93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2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9a830e0af_5_0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19a830e0af_5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9a830e0af_5_0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275" lIns="93275" spcFirstLastPara="1" rIns="93275" wrap="square" tIns="93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2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275" lIns="93275" spcFirstLastPara="1" rIns="93275" wrap="square" tIns="93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3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9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0" name="Google Shape;980;p3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39:notes"/>
          <p:cNvSpPr txBox="1"/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41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1" name="Google Shape;1001;p4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02" name="Google Shape;1002;p41:notes"/>
          <p:cNvSpPr txBox="1"/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275" lIns="93275" spcFirstLastPara="1" rIns="93275" wrap="square" tIns="93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4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61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1" name="Google Shape;1041;p6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61:notes"/>
          <p:cNvSpPr txBox="1"/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65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7" name="Google Shape;1047;p65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TIP: Use black icon then set transparency to 46% in “Format &gt; Format Options” to match icon color.</a:t>
            </a:r>
            <a:endParaRPr/>
          </a:p>
        </p:txBody>
      </p:sp>
      <p:sp>
        <p:nvSpPr>
          <p:cNvPr id="1048" name="Google Shape;1048;p65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71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6" name="Google Shape;1056;p7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71:notes"/>
          <p:cNvSpPr txBox="1"/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75:notes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75:notes"/>
          <p:cNvSpPr/>
          <p:nvPr>
            <p:ph idx="2" type="sldImg"/>
          </p:nvPr>
        </p:nvSpPr>
        <p:spPr>
          <a:xfrm>
            <a:off x="407181" y="696912"/>
            <a:ext cx="6195899" cy="34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76:notes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76:notes"/>
          <p:cNvSpPr/>
          <p:nvPr>
            <p:ph idx="2" type="sldImg"/>
          </p:nvPr>
        </p:nvSpPr>
        <p:spPr>
          <a:xfrm>
            <a:off x="407181" y="696912"/>
            <a:ext cx="6195899" cy="34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a96c6729e_19_0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a96c6729e_19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a96c6729e_19_0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74:notes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74:notes"/>
          <p:cNvSpPr/>
          <p:nvPr>
            <p:ph idx="2" type="sldImg"/>
          </p:nvPr>
        </p:nvSpPr>
        <p:spPr>
          <a:xfrm>
            <a:off x="407181" y="696912"/>
            <a:ext cx="6195899" cy="34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5f77ca97a2_91_28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5f77ca97a2_91_28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g5f77ca97a2_91_28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5f77ca97a2_427_208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5f77ca97a2_427_208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g5f77ca97a2_427_208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5f77ca97a2_427_275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5f77ca97a2_427_275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g5f77ca97a2_427_275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5f77ca97a2_481_30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5f77ca97a2_481_3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g5f77ca97a2_481_30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5f77ca97a2_489_54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5f77ca97a2_489_54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g5f77ca97a2_489_54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1cba1bd040_1_216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g1cba1bd040_1_216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80:notes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80:notes"/>
          <p:cNvSpPr/>
          <p:nvPr>
            <p:ph idx="2" type="sldImg"/>
          </p:nvPr>
        </p:nvSpPr>
        <p:spPr>
          <a:xfrm>
            <a:off x="407181" y="696912"/>
            <a:ext cx="6195899" cy="34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5deaca6e59_893_2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2" name="Google Shape;1752;g5deaca6e59_893_2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g5deaca6e59_893_2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p81:notes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81:notes"/>
          <p:cNvSpPr/>
          <p:nvPr>
            <p:ph idx="2" type="sldImg"/>
          </p:nvPr>
        </p:nvSpPr>
        <p:spPr>
          <a:xfrm>
            <a:off x="407181" y="696912"/>
            <a:ext cx="6195899" cy="34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f77ca97a2_112_0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f77ca97a2_112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Reviewing request to add Data Labeling Service</a:t>
            </a:r>
            <a:endParaRPr/>
          </a:p>
        </p:txBody>
      </p:sp>
      <p:sp>
        <p:nvSpPr>
          <p:cNvPr id="66" name="Google Shape;66;g5f77ca97a2_112_0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g23a3ad4420_0_287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3" name="Google Shape;1893;g23a3ad4420_0_28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g23a3ad4420_0_287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23a3ad4420_0_291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23a3ad4420_0_29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g23a3ad4420_0_291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83:notes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3" name="Google Shape;2123;p83:notes"/>
          <p:cNvSpPr/>
          <p:nvPr>
            <p:ph idx="2" type="sldImg"/>
          </p:nvPr>
        </p:nvSpPr>
        <p:spPr>
          <a:xfrm>
            <a:off x="407181" y="696912"/>
            <a:ext cx="6195899" cy="34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0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p84:notes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2" name="Google Shape;2382;p84:notes"/>
          <p:cNvSpPr/>
          <p:nvPr>
            <p:ph idx="2" type="sldImg"/>
          </p:nvPr>
        </p:nvSpPr>
        <p:spPr>
          <a:xfrm>
            <a:off x="407181" y="696912"/>
            <a:ext cx="6195899" cy="34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p173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9" name="Google Shape;2389;p173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0" name="Google Shape;2390;p173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3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g196e558677_0_14:notes"/>
          <p:cNvSpPr/>
          <p:nvPr>
            <p:ph idx="2" type="sldImg"/>
          </p:nvPr>
        </p:nvSpPr>
        <p:spPr>
          <a:xfrm>
            <a:off x="406400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5" name="Google Shape;2395;g196e558677_0_14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6" name="Google Shape;2396;g196e558677_0_14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6" name="Shape 2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" name="Google Shape;2427;p177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8" name="Google Shape;2428;p17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9" name="Google Shape;2429;p177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2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p179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4" name="Google Shape;2454;p17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5" name="Google Shape;2455;p179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7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Google Shape;2508;p181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9" name="Google Shape;2509;p18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0" name="Google Shape;2510;p181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183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3" name="Google Shape;2563;p183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4" name="Google Shape;2564;p183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923c6224_180_87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923c6224_180_8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5e923c6224_180_87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5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185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7" name="Google Shape;2597;p185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8" name="Google Shape;2598;p185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3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p187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5" name="Google Shape;2635;p18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36" name="Google Shape;2636;p187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Google Shape;2662;p189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3" name="Google Shape;2663;p18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4" name="Google Shape;2664;p189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4" name="Shape 2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Google Shape;2785;p193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6" name="Google Shape;2786;p193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7" name="Google Shape;2787;p193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7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p195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9" name="Google Shape;2829;p195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0" name="Google Shape;2830;p195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0" name="Shape 2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1" name="Google Shape;2891;p197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2" name="Google Shape;2892;p19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3" name="Google Shape;2893;p197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6" name="Shape 2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" name="Google Shape;2977;p199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8" name="Google Shape;2978;p19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9" name="Google Shape;2979;p199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8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Google Shape;3029;p85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0" name="Google Shape;3030;p85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1" name="Google Shape;3031;p85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4" name="Shape 3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5" name="Google Shape;3035;p87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6" name="Google Shape;3036;p8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7" name="Google Shape;3037;p87:notes"/>
          <p:cNvSpPr txBox="1"/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6" name="Shape 3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Google Shape;3077;p89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8" name="Google Shape;3078;p8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9" name="Google Shape;3079;p89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e923c6224_162_0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e923c6224_162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5e923c6224_162_0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4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p91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6" name="Google Shape;3126;p9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7" name="Google Shape;3127;p91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3" name="Shape 3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" name="Google Shape;3164;p95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5" name="Google Shape;3165;p95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6" name="Google Shape;3166;p95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7" name="Shape 3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8" name="Google Shape;3198;p97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9" name="Google Shape;3199;p9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0" name="Google Shape;3200;p97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3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p99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5" name="Google Shape;3235;p9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6" name="Google Shape;3236;p99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2" name="Shape 3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3" name="Google Shape;3293;p101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4" name="Google Shape;3294;p10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5" name="Google Shape;3295;p101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9" name="Shape 3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0" name="Google Shape;3390;p103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1" name="Google Shape;3391;p103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2" name="Google Shape;3392;p103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2" name="Shape 3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3" name="Google Shape;3443;p105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4" name="Google Shape;3444;p105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5" name="Google Shape;3445;p105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8" name="Shape 3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9" name="Google Shape;3489;p107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0" name="Google Shape;3490;p10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1" name="Google Shape;3491;p107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3" name="Google Shape;3593;p109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4" name="Google Shape;3594;p10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5" name="Google Shape;3595;p109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5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p111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7" name="Google Shape;3677;p11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8" name="Google Shape;3678;p111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e923c6224_190_56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e923c6224_190_56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5e923c6224_190_56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4" name="Shape 3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5" name="Google Shape;3715;p113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6" name="Google Shape;3716;p113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7" name="Google Shape;3717;p113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9" name="Shape 3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0" name="Google Shape;3800;p115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1" name="Google Shape;3801;p115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2" name="Google Shape;3802;p115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3" name="Shape 3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4" name="Google Shape;3834;p117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5" name="Google Shape;3835;p11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6" name="Google Shape;3836;p117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5" name="Shape 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6" name="Google Shape;3876;p119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7" name="Google Shape;3877;p11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8" name="Google Shape;3878;p119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0" name="Shape 3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121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2" name="Google Shape;3972;p12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3" name="Google Shape;3973;p121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2" name="Shape 4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3" name="Google Shape;4073;p123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4" name="Google Shape;4074;p123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5" name="Google Shape;4075;p123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5" name="Shape 4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6" name="Google Shape;4146;p125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7" name="Google Shape;4147;p125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8" name="Google Shape;4148;p125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1" name="Shape 4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2" name="Google Shape;4212;p127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3" name="Google Shape;4213;p12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4" name="Google Shape;4214;p127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9" name="Shape 4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0" name="Google Shape;4260;p129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1" name="Google Shape;4261;p12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2" name="Google Shape;4262;p129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6" name="Shape 4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7" name="Google Shape;4307;p131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8" name="Google Shape;4308;p13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9" name="Google Shape;4309;p131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e923c6224_228_0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e923c6224_228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5e923c6224_228_0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6" name="Shape 4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7" name="Google Shape;4367;p133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8" name="Google Shape;4368;p133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9" name="Google Shape;4369;p133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9" name="Shape 4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0" name="Google Shape;4410;p135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1" name="Google Shape;4411;p135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2" name="Google Shape;4412;p135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9" name="Shape 4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0" name="Google Shape;4450;g259fc305e7_168_0:notes"/>
          <p:cNvSpPr/>
          <p:nvPr>
            <p:ph idx="2" type="sldImg"/>
          </p:nvPr>
        </p:nvSpPr>
        <p:spPr>
          <a:xfrm>
            <a:off x="406400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1" name="Google Shape;4451;g259fc305e7_168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2" name="Google Shape;4452;g259fc305e7_168_0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3" name="Shape 4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" name="Google Shape;4474;p137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5" name="Google Shape;4475;p13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6" name="Google Shape;4476;p137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8" name="Shape 4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9" name="Google Shape;4499;p139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0" name="Google Shape;4500;p13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1" name="Google Shape;4501;p139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5" name="Shape 4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" name="Google Shape;4546;p141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7" name="Google Shape;4547;p14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8" name="Google Shape;4548;p141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9" name="Shape 4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0" name="Google Shape;4590;p143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1" name="Google Shape;4591;p143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2" name="Google Shape;4592;p143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2" name="Shape 4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3" name="Google Shape;4613;p145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4" name="Google Shape;4614;p145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5" name="Google Shape;4615;p145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9" name="Shape 4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" name="Google Shape;4710;p147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1" name="Google Shape;4711;p14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2" name="Google Shape;4712;p147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4" name="Shape 4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5" name="Google Shape;4795;p149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6" name="Google Shape;4796;p14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7" name="Google Shape;4797;p149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f77ca97a2_91_0:notes"/>
          <p:cNvSpPr/>
          <p:nvPr>
            <p:ph idx="2" type="sldImg"/>
          </p:nvPr>
        </p:nvSpPr>
        <p:spPr>
          <a:xfrm>
            <a:off x="407181" y="696912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f77ca97a2_91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5f77ca97a2_91_0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5" name="Shape 4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6" name="Google Shape;4846;p151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7" name="Google Shape;4847;p15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8" name="Google Shape;4848;p151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3" name="Shape 4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" name="Google Shape;4904;p153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5" name="Google Shape;4905;p153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6" name="Google Shape;4906;p153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0" name="Shape 4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1" name="Google Shape;4981;p155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2" name="Google Shape;4982;p155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3" name="Google Shape;4983;p155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4" name="Shape 5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5" name="Google Shape;5035;p157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6" name="Google Shape;5036;p15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7" name="Google Shape;5037;p157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3" name="Shape 5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4" name="Google Shape;5114;p159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5" name="Google Shape;5115;p15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6" name="Google Shape;5116;p159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4" name="Shape 5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5" name="Google Shape;5195;p161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6" name="Google Shape;5196;p161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7" name="Google Shape;5197;p161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4" name="Shape 5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" name="Google Shape;5255;g5f8d158107_705_274:notes"/>
          <p:cNvSpPr/>
          <p:nvPr>
            <p:ph idx="2" type="sldImg"/>
          </p:nvPr>
        </p:nvSpPr>
        <p:spPr>
          <a:xfrm>
            <a:off x="406400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6" name="Google Shape;5256;g5f8d158107_705_274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7" name="Google Shape;5257;g5f8d158107_705_274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5" name="Shape 5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6" name="Google Shape;5316;p163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7" name="Google Shape;5317;p163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8" name="Google Shape;5318;p163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3" name="Shape 5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4" name="Google Shape;5374;p165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5" name="Google Shape;5375;p165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6" name="Google Shape;5376;p165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3" name="Shape 5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4" name="Google Shape;5484;p167:notes"/>
          <p:cNvSpPr/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5" name="Google Shape;5485;p16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6" name="Google Shape;5486;p167:notes"/>
          <p:cNvSpPr txBox="1"/>
          <p:nvPr>
            <p:ph idx="12" type="sldNum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Gray" showMasterSp="0">
  <p:cSld name="Section Divider Gray_2">
    <p:bg>
      <p:bgPr>
        <a:solidFill>
          <a:srgbClr val="33333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61654" y="1880583"/>
            <a:ext cx="62445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61654" y="2603905"/>
            <a:ext cx="46371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ype">
  <p:cSld name="Basic Typ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64685" y="407793"/>
            <a:ext cx="6256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Roboto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73063" y="1330325"/>
            <a:ext cx="6256200" cy="3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Arial"/>
              <a:buNone/>
              <a:defRPr/>
            </a:lvl1pPr>
            <a:lvl2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Arial"/>
              <a:buChar char="•"/>
              <a:defRPr/>
            </a:lvl2pPr>
            <a:lvl3pPr indent="-3048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Arial"/>
              <a:buChar char="•"/>
              <a:defRPr/>
            </a:lvl3pPr>
            <a:lvl4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/>
            </a:lvl4pPr>
            <a:lvl5pPr indent="-3048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/>
            </a:lvl5pPr>
            <a:lvl6pPr indent="-3048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6pPr>
            <a:lvl7pPr indent="-3048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7pPr>
            <a:lvl8pPr indent="-3048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8pPr>
            <a:lvl9pPr indent="-3048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1" showMasterSp="0">
  <p:cSld name="Presentation Title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258372" y="1197327"/>
            <a:ext cx="8046000" cy="11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258372" y="2259454"/>
            <a:ext cx="79785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ption 3 - Titles Only 1">
  <p:cSld name="Content Option 3 - Titles Only 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ption 3 - with Sidebar">
  <p:cSld name="Content Option 3 - with Sideba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0" y="932550"/>
            <a:ext cx="2253600" cy="386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b="0" i="0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b="0" i="0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b="0" i="0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b="0" i="0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b="0" i="0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b="0" i="0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b="0" i="0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b="0" i="0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b="0" i="0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ption 3 - Titles Only No Footer">
  <p:cSld name="Content Option 3 - Titles Only No Foot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Title">
  <p:cSld name="CUSTOM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9"/>
          <p:cNvGrpSpPr/>
          <p:nvPr/>
        </p:nvGrpSpPr>
        <p:grpSpPr>
          <a:xfrm>
            <a:off x="522212" y="1321429"/>
            <a:ext cx="479498" cy="385684"/>
            <a:chOff x="6294751" y="783425"/>
            <a:chExt cx="5020925" cy="4038575"/>
          </a:xfrm>
        </p:grpSpPr>
        <p:sp>
          <p:nvSpPr>
            <p:cNvPr id="31" name="Google Shape;31;p9"/>
            <p:cNvSpPr/>
            <p:nvPr/>
          </p:nvSpPr>
          <p:spPr>
            <a:xfrm>
              <a:off x="6909501" y="783425"/>
              <a:ext cx="3199425" cy="1450400"/>
            </a:xfrm>
            <a:custGeom>
              <a:rect b="b" l="l" r="r" t="t"/>
              <a:pathLst>
                <a:path extrusionOk="0" h="58016" w="127977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9"/>
            <p:cNvSpPr/>
            <p:nvPr/>
          </p:nvSpPr>
          <p:spPr>
            <a:xfrm>
              <a:off x="8696051" y="1280700"/>
              <a:ext cx="2619625" cy="3541300"/>
            </a:xfrm>
            <a:custGeom>
              <a:rect b="b" l="l" r="r" t="t"/>
              <a:pathLst>
                <a:path extrusionOk="0" h="141652" w="104785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9"/>
            <p:cNvSpPr/>
            <p:nvPr/>
          </p:nvSpPr>
          <p:spPr>
            <a:xfrm>
              <a:off x="6856226" y="3899425"/>
              <a:ext cx="1948575" cy="922575"/>
            </a:xfrm>
            <a:custGeom>
              <a:rect b="b" l="l" r="r" t="t"/>
              <a:pathLst>
                <a:path extrusionOk="0" h="36903" w="77943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9"/>
            <p:cNvSpPr/>
            <p:nvPr/>
          </p:nvSpPr>
          <p:spPr>
            <a:xfrm>
              <a:off x="6294751" y="1984075"/>
              <a:ext cx="2549350" cy="2549325"/>
            </a:xfrm>
            <a:custGeom>
              <a:rect b="b" l="l" r="r" t="t"/>
              <a:pathLst>
                <a:path extrusionOk="0" h="101973" w="101974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9"/>
          <p:cNvGrpSpPr/>
          <p:nvPr/>
        </p:nvGrpSpPr>
        <p:grpSpPr>
          <a:xfrm>
            <a:off x="761948" y="4603434"/>
            <a:ext cx="1190118" cy="210542"/>
            <a:chOff x="990623" y="4603434"/>
            <a:chExt cx="1190118" cy="210542"/>
          </a:xfrm>
        </p:grpSpPr>
        <p:sp>
          <p:nvSpPr>
            <p:cNvPr id="36" name="Google Shape;36;p9"/>
            <p:cNvSpPr/>
            <p:nvPr/>
          </p:nvSpPr>
          <p:spPr>
            <a:xfrm>
              <a:off x="990623" y="4603434"/>
              <a:ext cx="646021" cy="210542"/>
            </a:xfrm>
            <a:custGeom>
              <a:rect b="b" l="l" r="r" t="t"/>
              <a:pathLst>
                <a:path extrusionOk="0" h="31828" w="97660">
                  <a:moveTo>
                    <a:pt x="90813" y="11848"/>
                  </a:moveTo>
                  <a:lnTo>
                    <a:pt x="91289" y="11919"/>
                  </a:lnTo>
                  <a:lnTo>
                    <a:pt x="91754" y="12038"/>
                  </a:lnTo>
                  <a:lnTo>
                    <a:pt x="92194" y="12217"/>
                  </a:lnTo>
                  <a:lnTo>
                    <a:pt x="92409" y="12336"/>
                  </a:lnTo>
                  <a:lnTo>
                    <a:pt x="92599" y="12443"/>
                  </a:lnTo>
                  <a:lnTo>
                    <a:pt x="92933" y="12705"/>
                  </a:lnTo>
                  <a:lnTo>
                    <a:pt x="93206" y="13015"/>
                  </a:lnTo>
                  <a:lnTo>
                    <a:pt x="93433" y="13372"/>
                  </a:lnTo>
                  <a:lnTo>
                    <a:pt x="93528" y="13562"/>
                  </a:lnTo>
                  <a:lnTo>
                    <a:pt x="86408" y="16491"/>
                  </a:lnTo>
                  <a:lnTo>
                    <a:pt x="86396" y="16015"/>
                  </a:lnTo>
                  <a:lnTo>
                    <a:pt x="86539" y="15098"/>
                  </a:lnTo>
                  <a:lnTo>
                    <a:pt x="86860" y="14229"/>
                  </a:lnTo>
                  <a:lnTo>
                    <a:pt x="87372" y="13455"/>
                  </a:lnTo>
                  <a:lnTo>
                    <a:pt x="87694" y="13110"/>
                  </a:lnTo>
                  <a:lnTo>
                    <a:pt x="87979" y="12824"/>
                  </a:lnTo>
                  <a:lnTo>
                    <a:pt x="88646" y="12372"/>
                  </a:lnTo>
                  <a:lnTo>
                    <a:pt x="89372" y="12050"/>
                  </a:lnTo>
                  <a:lnTo>
                    <a:pt x="90158" y="11872"/>
                  </a:lnTo>
                  <a:lnTo>
                    <a:pt x="90563" y="11848"/>
                  </a:lnTo>
                  <a:close/>
                  <a:moveTo>
                    <a:pt x="32899" y="11907"/>
                  </a:moveTo>
                  <a:lnTo>
                    <a:pt x="33756" y="11931"/>
                  </a:lnTo>
                  <a:lnTo>
                    <a:pt x="34578" y="12110"/>
                  </a:lnTo>
                  <a:lnTo>
                    <a:pt x="35375" y="12443"/>
                  </a:lnTo>
                  <a:lnTo>
                    <a:pt x="36090" y="12943"/>
                  </a:lnTo>
                  <a:lnTo>
                    <a:pt x="36423" y="13265"/>
                  </a:lnTo>
                  <a:lnTo>
                    <a:pt x="36733" y="13646"/>
                  </a:lnTo>
                  <a:lnTo>
                    <a:pt x="37221" y="14467"/>
                  </a:lnTo>
                  <a:lnTo>
                    <a:pt x="37554" y="15348"/>
                  </a:lnTo>
                  <a:lnTo>
                    <a:pt x="37721" y="16265"/>
                  </a:lnTo>
                  <a:lnTo>
                    <a:pt x="37721" y="17194"/>
                  </a:lnTo>
                  <a:lnTo>
                    <a:pt x="37554" y="18111"/>
                  </a:lnTo>
                  <a:lnTo>
                    <a:pt x="37221" y="18992"/>
                  </a:lnTo>
                  <a:lnTo>
                    <a:pt x="36733" y="19801"/>
                  </a:lnTo>
                  <a:lnTo>
                    <a:pt x="36423" y="20182"/>
                  </a:lnTo>
                  <a:lnTo>
                    <a:pt x="36340" y="20266"/>
                  </a:lnTo>
                  <a:lnTo>
                    <a:pt x="36256" y="20349"/>
                  </a:lnTo>
                  <a:lnTo>
                    <a:pt x="35911" y="20647"/>
                  </a:lnTo>
                  <a:lnTo>
                    <a:pt x="35173" y="21099"/>
                  </a:lnTo>
                  <a:lnTo>
                    <a:pt x="34375" y="21397"/>
                  </a:lnTo>
                  <a:lnTo>
                    <a:pt x="33554" y="21540"/>
                  </a:lnTo>
                  <a:lnTo>
                    <a:pt x="32720" y="21516"/>
                  </a:lnTo>
                  <a:lnTo>
                    <a:pt x="31899" y="21326"/>
                  </a:lnTo>
                  <a:lnTo>
                    <a:pt x="31125" y="20992"/>
                  </a:lnTo>
                  <a:lnTo>
                    <a:pt x="30410" y="20492"/>
                  </a:lnTo>
                  <a:lnTo>
                    <a:pt x="30089" y="20182"/>
                  </a:lnTo>
                  <a:lnTo>
                    <a:pt x="30053" y="20182"/>
                  </a:lnTo>
                  <a:lnTo>
                    <a:pt x="29732" y="19801"/>
                  </a:lnTo>
                  <a:lnTo>
                    <a:pt x="29243" y="18980"/>
                  </a:lnTo>
                  <a:lnTo>
                    <a:pt x="28910" y="18099"/>
                  </a:lnTo>
                  <a:lnTo>
                    <a:pt x="28743" y="17182"/>
                  </a:lnTo>
                  <a:lnTo>
                    <a:pt x="28743" y="16253"/>
                  </a:lnTo>
                  <a:lnTo>
                    <a:pt x="28910" y="15336"/>
                  </a:lnTo>
                  <a:lnTo>
                    <a:pt x="29243" y="14455"/>
                  </a:lnTo>
                  <a:lnTo>
                    <a:pt x="29732" y="13634"/>
                  </a:lnTo>
                  <a:lnTo>
                    <a:pt x="30053" y="13265"/>
                  </a:lnTo>
                  <a:lnTo>
                    <a:pt x="30184" y="13134"/>
                  </a:lnTo>
                  <a:lnTo>
                    <a:pt x="30517" y="12824"/>
                  </a:lnTo>
                  <a:lnTo>
                    <a:pt x="31268" y="12360"/>
                  </a:lnTo>
                  <a:lnTo>
                    <a:pt x="32065" y="12050"/>
                  </a:lnTo>
                  <a:lnTo>
                    <a:pt x="32899" y="11907"/>
                  </a:lnTo>
                  <a:close/>
                  <a:moveTo>
                    <a:pt x="50318" y="11907"/>
                  </a:moveTo>
                  <a:lnTo>
                    <a:pt x="51164" y="11931"/>
                  </a:lnTo>
                  <a:lnTo>
                    <a:pt x="51997" y="12110"/>
                  </a:lnTo>
                  <a:lnTo>
                    <a:pt x="52783" y="12443"/>
                  </a:lnTo>
                  <a:lnTo>
                    <a:pt x="53509" y="12943"/>
                  </a:lnTo>
                  <a:lnTo>
                    <a:pt x="53831" y="13265"/>
                  </a:lnTo>
                  <a:lnTo>
                    <a:pt x="54152" y="13646"/>
                  </a:lnTo>
                  <a:lnTo>
                    <a:pt x="54641" y="14467"/>
                  </a:lnTo>
                  <a:lnTo>
                    <a:pt x="54974" y="15348"/>
                  </a:lnTo>
                  <a:lnTo>
                    <a:pt x="55129" y="16265"/>
                  </a:lnTo>
                  <a:lnTo>
                    <a:pt x="55129" y="17194"/>
                  </a:lnTo>
                  <a:lnTo>
                    <a:pt x="54974" y="18111"/>
                  </a:lnTo>
                  <a:lnTo>
                    <a:pt x="54641" y="18992"/>
                  </a:lnTo>
                  <a:lnTo>
                    <a:pt x="54152" y="19801"/>
                  </a:lnTo>
                  <a:lnTo>
                    <a:pt x="53831" y="20182"/>
                  </a:lnTo>
                  <a:lnTo>
                    <a:pt x="53759" y="20266"/>
                  </a:lnTo>
                  <a:lnTo>
                    <a:pt x="53664" y="20349"/>
                  </a:lnTo>
                  <a:lnTo>
                    <a:pt x="53331" y="20647"/>
                  </a:lnTo>
                  <a:lnTo>
                    <a:pt x="52593" y="21099"/>
                  </a:lnTo>
                  <a:lnTo>
                    <a:pt x="51795" y="21397"/>
                  </a:lnTo>
                  <a:lnTo>
                    <a:pt x="50961" y="21540"/>
                  </a:lnTo>
                  <a:lnTo>
                    <a:pt x="50128" y="21516"/>
                  </a:lnTo>
                  <a:lnTo>
                    <a:pt x="49306" y="21326"/>
                  </a:lnTo>
                  <a:lnTo>
                    <a:pt x="48532" y="20992"/>
                  </a:lnTo>
                  <a:lnTo>
                    <a:pt x="47818" y="20492"/>
                  </a:lnTo>
                  <a:lnTo>
                    <a:pt x="47508" y="20182"/>
                  </a:lnTo>
                  <a:lnTo>
                    <a:pt x="47461" y="20182"/>
                  </a:lnTo>
                  <a:lnTo>
                    <a:pt x="47139" y="19801"/>
                  </a:lnTo>
                  <a:lnTo>
                    <a:pt x="46651" y="18980"/>
                  </a:lnTo>
                  <a:lnTo>
                    <a:pt x="46318" y="18099"/>
                  </a:lnTo>
                  <a:lnTo>
                    <a:pt x="46163" y="17182"/>
                  </a:lnTo>
                  <a:lnTo>
                    <a:pt x="46163" y="16253"/>
                  </a:lnTo>
                  <a:lnTo>
                    <a:pt x="46318" y="15336"/>
                  </a:lnTo>
                  <a:lnTo>
                    <a:pt x="46651" y="14455"/>
                  </a:lnTo>
                  <a:lnTo>
                    <a:pt x="47139" y="13634"/>
                  </a:lnTo>
                  <a:lnTo>
                    <a:pt x="47461" y="13265"/>
                  </a:lnTo>
                  <a:lnTo>
                    <a:pt x="47592" y="13134"/>
                  </a:lnTo>
                  <a:lnTo>
                    <a:pt x="47937" y="12824"/>
                  </a:lnTo>
                  <a:lnTo>
                    <a:pt x="48675" y="12360"/>
                  </a:lnTo>
                  <a:lnTo>
                    <a:pt x="49485" y="12050"/>
                  </a:lnTo>
                  <a:lnTo>
                    <a:pt x="50318" y="11907"/>
                  </a:lnTo>
                  <a:close/>
                  <a:moveTo>
                    <a:pt x="68048" y="11907"/>
                  </a:moveTo>
                  <a:lnTo>
                    <a:pt x="68488" y="11919"/>
                  </a:lnTo>
                  <a:lnTo>
                    <a:pt x="69333" y="12098"/>
                  </a:lnTo>
                  <a:lnTo>
                    <a:pt x="70107" y="12455"/>
                  </a:lnTo>
                  <a:lnTo>
                    <a:pt x="70786" y="12967"/>
                  </a:lnTo>
                  <a:lnTo>
                    <a:pt x="71084" y="13289"/>
                  </a:lnTo>
                  <a:lnTo>
                    <a:pt x="71381" y="13658"/>
                  </a:lnTo>
                  <a:lnTo>
                    <a:pt x="71846" y="14479"/>
                  </a:lnTo>
                  <a:lnTo>
                    <a:pt x="72167" y="15360"/>
                  </a:lnTo>
                  <a:lnTo>
                    <a:pt x="72298" y="16289"/>
                  </a:lnTo>
                  <a:lnTo>
                    <a:pt x="72298" y="16765"/>
                  </a:lnTo>
                  <a:lnTo>
                    <a:pt x="72298" y="17230"/>
                  </a:lnTo>
                  <a:lnTo>
                    <a:pt x="72155" y="18146"/>
                  </a:lnTo>
                  <a:lnTo>
                    <a:pt x="71846" y="19016"/>
                  </a:lnTo>
                  <a:lnTo>
                    <a:pt x="71381" y="19813"/>
                  </a:lnTo>
                  <a:lnTo>
                    <a:pt x="71084" y="20182"/>
                  </a:lnTo>
                  <a:lnTo>
                    <a:pt x="70786" y="20504"/>
                  </a:lnTo>
                  <a:lnTo>
                    <a:pt x="70095" y="21028"/>
                  </a:lnTo>
                  <a:lnTo>
                    <a:pt x="69322" y="21373"/>
                  </a:lnTo>
                  <a:lnTo>
                    <a:pt x="68476" y="21552"/>
                  </a:lnTo>
                  <a:lnTo>
                    <a:pt x="68048" y="21552"/>
                  </a:lnTo>
                  <a:lnTo>
                    <a:pt x="67595" y="21540"/>
                  </a:lnTo>
                  <a:lnTo>
                    <a:pt x="66726" y="21361"/>
                  </a:lnTo>
                  <a:lnTo>
                    <a:pt x="65928" y="21016"/>
                  </a:lnTo>
                  <a:lnTo>
                    <a:pt x="65214" y="20504"/>
                  </a:lnTo>
                  <a:lnTo>
                    <a:pt x="64904" y="20182"/>
                  </a:lnTo>
                  <a:lnTo>
                    <a:pt x="64595" y="19825"/>
                  </a:lnTo>
                  <a:lnTo>
                    <a:pt x="64094" y="19028"/>
                  </a:lnTo>
                  <a:lnTo>
                    <a:pt x="63761" y="18158"/>
                  </a:lnTo>
                  <a:lnTo>
                    <a:pt x="63606" y="17230"/>
                  </a:lnTo>
                  <a:lnTo>
                    <a:pt x="63606" y="16765"/>
                  </a:lnTo>
                  <a:lnTo>
                    <a:pt x="63606" y="16277"/>
                  </a:lnTo>
                  <a:lnTo>
                    <a:pt x="63761" y="15348"/>
                  </a:lnTo>
                  <a:lnTo>
                    <a:pt x="64094" y="14455"/>
                  </a:lnTo>
                  <a:lnTo>
                    <a:pt x="64583" y="13658"/>
                  </a:lnTo>
                  <a:lnTo>
                    <a:pt x="64904" y="13289"/>
                  </a:lnTo>
                  <a:lnTo>
                    <a:pt x="65214" y="12967"/>
                  </a:lnTo>
                  <a:lnTo>
                    <a:pt x="65928" y="12455"/>
                  </a:lnTo>
                  <a:lnTo>
                    <a:pt x="66726" y="12098"/>
                  </a:lnTo>
                  <a:lnTo>
                    <a:pt x="67595" y="11919"/>
                  </a:lnTo>
                  <a:lnTo>
                    <a:pt x="68048" y="11907"/>
                  </a:lnTo>
                  <a:close/>
                  <a:moveTo>
                    <a:pt x="77763" y="822"/>
                  </a:moveTo>
                  <a:lnTo>
                    <a:pt x="77763" y="24219"/>
                  </a:lnTo>
                  <a:lnTo>
                    <a:pt x="81264" y="24219"/>
                  </a:lnTo>
                  <a:lnTo>
                    <a:pt x="81264" y="822"/>
                  </a:lnTo>
                  <a:close/>
                  <a:moveTo>
                    <a:pt x="32875" y="8788"/>
                  </a:moveTo>
                  <a:lnTo>
                    <a:pt x="32113" y="8859"/>
                  </a:lnTo>
                  <a:lnTo>
                    <a:pt x="31363" y="9002"/>
                  </a:lnTo>
                  <a:lnTo>
                    <a:pt x="30613" y="9216"/>
                  </a:lnTo>
                  <a:lnTo>
                    <a:pt x="29898" y="9502"/>
                  </a:lnTo>
                  <a:lnTo>
                    <a:pt x="29196" y="9859"/>
                  </a:lnTo>
                  <a:lnTo>
                    <a:pt x="28529" y="10288"/>
                  </a:lnTo>
                  <a:lnTo>
                    <a:pt x="27898" y="10776"/>
                  </a:lnTo>
                  <a:lnTo>
                    <a:pt x="27588" y="11062"/>
                  </a:lnTo>
                  <a:lnTo>
                    <a:pt x="27303" y="11360"/>
                  </a:lnTo>
                  <a:lnTo>
                    <a:pt x="26803" y="11991"/>
                  </a:lnTo>
                  <a:lnTo>
                    <a:pt x="26362" y="12657"/>
                  </a:lnTo>
                  <a:lnTo>
                    <a:pt x="26005" y="13360"/>
                  </a:lnTo>
                  <a:lnTo>
                    <a:pt x="25707" y="14086"/>
                  </a:lnTo>
                  <a:lnTo>
                    <a:pt x="25493" y="14825"/>
                  </a:lnTo>
                  <a:lnTo>
                    <a:pt x="25350" y="15587"/>
                  </a:lnTo>
                  <a:lnTo>
                    <a:pt x="25278" y="16349"/>
                  </a:lnTo>
                  <a:lnTo>
                    <a:pt x="25278" y="17122"/>
                  </a:lnTo>
                  <a:lnTo>
                    <a:pt x="25350" y="17885"/>
                  </a:lnTo>
                  <a:lnTo>
                    <a:pt x="25493" y="18647"/>
                  </a:lnTo>
                  <a:lnTo>
                    <a:pt x="25707" y="19385"/>
                  </a:lnTo>
                  <a:lnTo>
                    <a:pt x="26005" y="20111"/>
                  </a:lnTo>
                  <a:lnTo>
                    <a:pt x="26362" y="20814"/>
                  </a:lnTo>
                  <a:lnTo>
                    <a:pt x="26803" y="21480"/>
                  </a:lnTo>
                  <a:lnTo>
                    <a:pt x="27303" y="22111"/>
                  </a:lnTo>
                  <a:lnTo>
                    <a:pt x="27588" y="22421"/>
                  </a:lnTo>
                  <a:lnTo>
                    <a:pt x="27886" y="22695"/>
                  </a:lnTo>
                  <a:lnTo>
                    <a:pt x="28517" y="23195"/>
                  </a:lnTo>
                  <a:lnTo>
                    <a:pt x="29196" y="23624"/>
                  </a:lnTo>
                  <a:lnTo>
                    <a:pt x="29886" y="23969"/>
                  </a:lnTo>
                  <a:lnTo>
                    <a:pt x="30613" y="24255"/>
                  </a:lnTo>
                  <a:lnTo>
                    <a:pt x="31351" y="24469"/>
                  </a:lnTo>
                  <a:lnTo>
                    <a:pt x="32101" y="24612"/>
                  </a:lnTo>
                  <a:lnTo>
                    <a:pt x="32863" y="24683"/>
                  </a:lnTo>
                  <a:lnTo>
                    <a:pt x="33637" y="24683"/>
                  </a:lnTo>
                  <a:lnTo>
                    <a:pt x="34399" y="24612"/>
                  </a:lnTo>
                  <a:lnTo>
                    <a:pt x="35149" y="24469"/>
                  </a:lnTo>
                  <a:lnTo>
                    <a:pt x="35887" y="24255"/>
                  </a:lnTo>
                  <a:lnTo>
                    <a:pt x="36614" y="23969"/>
                  </a:lnTo>
                  <a:lnTo>
                    <a:pt x="37316" y="23624"/>
                  </a:lnTo>
                  <a:lnTo>
                    <a:pt x="37983" y="23195"/>
                  </a:lnTo>
                  <a:lnTo>
                    <a:pt x="38614" y="22695"/>
                  </a:lnTo>
                  <a:lnTo>
                    <a:pt x="38924" y="22421"/>
                  </a:lnTo>
                  <a:lnTo>
                    <a:pt x="39197" y="22111"/>
                  </a:lnTo>
                  <a:lnTo>
                    <a:pt x="39709" y="21480"/>
                  </a:lnTo>
                  <a:lnTo>
                    <a:pt x="40150" y="20814"/>
                  </a:lnTo>
                  <a:lnTo>
                    <a:pt x="40507" y="20111"/>
                  </a:lnTo>
                  <a:lnTo>
                    <a:pt x="40793" y="19385"/>
                  </a:lnTo>
                  <a:lnTo>
                    <a:pt x="41019" y="18647"/>
                  </a:lnTo>
                  <a:lnTo>
                    <a:pt x="41162" y="17885"/>
                  </a:lnTo>
                  <a:lnTo>
                    <a:pt x="41234" y="17122"/>
                  </a:lnTo>
                  <a:lnTo>
                    <a:pt x="41234" y="16349"/>
                  </a:lnTo>
                  <a:lnTo>
                    <a:pt x="41162" y="15587"/>
                  </a:lnTo>
                  <a:lnTo>
                    <a:pt x="41019" y="14825"/>
                  </a:lnTo>
                  <a:lnTo>
                    <a:pt x="40793" y="14086"/>
                  </a:lnTo>
                  <a:lnTo>
                    <a:pt x="40507" y="13360"/>
                  </a:lnTo>
                  <a:lnTo>
                    <a:pt x="40150" y="12657"/>
                  </a:lnTo>
                  <a:lnTo>
                    <a:pt x="39709" y="11991"/>
                  </a:lnTo>
                  <a:lnTo>
                    <a:pt x="39197" y="11360"/>
                  </a:lnTo>
                  <a:lnTo>
                    <a:pt x="38924" y="11062"/>
                  </a:lnTo>
                  <a:lnTo>
                    <a:pt x="38614" y="10776"/>
                  </a:lnTo>
                  <a:lnTo>
                    <a:pt x="37983" y="10288"/>
                  </a:lnTo>
                  <a:lnTo>
                    <a:pt x="37316" y="9859"/>
                  </a:lnTo>
                  <a:lnTo>
                    <a:pt x="36626" y="9502"/>
                  </a:lnTo>
                  <a:lnTo>
                    <a:pt x="35899" y="9216"/>
                  </a:lnTo>
                  <a:lnTo>
                    <a:pt x="35161" y="9002"/>
                  </a:lnTo>
                  <a:lnTo>
                    <a:pt x="34411" y="8859"/>
                  </a:lnTo>
                  <a:lnTo>
                    <a:pt x="33637" y="8788"/>
                  </a:lnTo>
                  <a:close/>
                  <a:moveTo>
                    <a:pt x="50306" y="8788"/>
                  </a:moveTo>
                  <a:lnTo>
                    <a:pt x="49544" y="8859"/>
                  </a:lnTo>
                  <a:lnTo>
                    <a:pt x="48782" y="9002"/>
                  </a:lnTo>
                  <a:lnTo>
                    <a:pt x="48044" y="9216"/>
                  </a:lnTo>
                  <a:lnTo>
                    <a:pt x="47318" y="9502"/>
                  </a:lnTo>
                  <a:lnTo>
                    <a:pt x="46627" y="9859"/>
                  </a:lnTo>
                  <a:lnTo>
                    <a:pt x="45960" y="10288"/>
                  </a:lnTo>
                  <a:lnTo>
                    <a:pt x="45318" y="10776"/>
                  </a:lnTo>
                  <a:lnTo>
                    <a:pt x="45020" y="11062"/>
                  </a:lnTo>
                  <a:lnTo>
                    <a:pt x="44734" y="11360"/>
                  </a:lnTo>
                  <a:lnTo>
                    <a:pt x="44222" y="11991"/>
                  </a:lnTo>
                  <a:lnTo>
                    <a:pt x="43793" y="12657"/>
                  </a:lnTo>
                  <a:lnTo>
                    <a:pt x="43424" y="13360"/>
                  </a:lnTo>
                  <a:lnTo>
                    <a:pt x="43139" y="14086"/>
                  </a:lnTo>
                  <a:lnTo>
                    <a:pt x="42924" y="14825"/>
                  </a:lnTo>
                  <a:lnTo>
                    <a:pt x="42781" y="15587"/>
                  </a:lnTo>
                  <a:lnTo>
                    <a:pt x="42710" y="16349"/>
                  </a:lnTo>
                  <a:lnTo>
                    <a:pt x="42710" y="17122"/>
                  </a:lnTo>
                  <a:lnTo>
                    <a:pt x="42781" y="17885"/>
                  </a:lnTo>
                  <a:lnTo>
                    <a:pt x="42924" y="18647"/>
                  </a:lnTo>
                  <a:lnTo>
                    <a:pt x="43139" y="19385"/>
                  </a:lnTo>
                  <a:lnTo>
                    <a:pt x="43424" y="20111"/>
                  </a:lnTo>
                  <a:lnTo>
                    <a:pt x="43793" y="20814"/>
                  </a:lnTo>
                  <a:lnTo>
                    <a:pt x="44222" y="21480"/>
                  </a:lnTo>
                  <a:lnTo>
                    <a:pt x="44734" y="22111"/>
                  </a:lnTo>
                  <a:lnTo>
                    <a:pt x="45020" y="22421"/>
                  </a:lnTo>
                  <a:lnTo>
                    <a:pt x="45318" y="22695"/>
                  </a:lnTo>
                  <a:lnTo>
                    <a:pt x="45949" y="23195"/>
                  </a:lnTo>
                  <a:lnTo>
                    <a:pt x="46615" y="23624"/>
                  </a:lnTo>
                  <a:lnTo>
                    <a:pt x="47318" y="23969"/>
                  </a:lnTo>
                  <a:lnTo>
                    <a:pt x="48032" y="24255"/>
                  </a:lnTo>
                  <a:lnTo>
                    <a:pt x="48782" y="24469"/>
                  </a:lnTo>
                  <a:lnTo>
                    <a:pt x="49533" y="24612"/>
                  </a:lnTo>
                  <a:lnTo>
                    <a:pt x="50295" y="24683"/>
                  </a:lnTo>
                  <a:lnTo>
                    <a:pt x="51057" y="24683"/>
                  </a:lnTo>
                  <a:lnTo>
                    <a:pt x="51819" y="24612"/>
                  </a:lnTo>
                  <a:lnTo>
                    <a:pt x="52581" y="24469"/>
                  </a:lnTo>
                  <a:lnTo>
                    <a:pt x="53319" y="24255"/>
                  </a:lnTo>
                  <a:lnTo>
                    <a:pt x="54045" y="23969"/>
                  </a:lnTo>
                  <a:lnTo>
                    <a:pt x="54736" y="23624"/>
                  </a:lnTo>
                  <a:lnTo>
                    <a:pt x="55414" y="23195"/>
                  </a:lnTo>
                  <a:lnTo>
                    <a:pt x="56046" y="22695"/>
                  </a:lnTo>
                  <a:lnTo>
                    <a:pt x="56343" y="22421"/>
                  </a:lnTo>
                  <a:lnTo>
                    <a:pt x="56629" y="22111"/>
                  </a:lnTo>
                  <a:lnTo>
                    <a:pt x="57129" y="21480"/>
                  </a:lnTo>
                  <a:lnTo>
                    <a:pt x="57570" y="20814"/>
                  </a:lnTo>
                  <a:lnTo>
                    <a:pt x="57927" y="20111"/>
                  </a:lnTo>
                  <a:lnTo>
                    <a:pt x="58213" y="19385"/>
                  </a:lnTo>
                  <a:lnTo>
                    <a:pt x="58439" y="18647"/>
                  </a:lnTo>
                  <a:lnTo>
                    <a:pt x="58582" y="17885"/>
                  </a:lnTo>
                  <a:lnTo>
                    <a:pt x="58653" y="17111"/>
                  </a:lnTo>
                  <a:lnTo>
                    <a:pt x="58653" y="16349"/>
                  </a:lnTo>
                  <a:lnTo>
                    <a:pt x="58582" y="15575"/>
                  </a:lnTo>
                  <a:lnTo>
                    <a:pt x="58439" y="14825"/>
                  </a:lnTo>
                  <a:lnTo>
                    <a:pt x="58213" y="14074"/>
                  </a:lnTo>
                  <a:lnTo>
                    <a:pt x="57927" y="13360"/>
                  </a:lnTo>
                  <a:lnTo>
                    <a:pt x="57570" y="12657"/>
                  </a:lnTo>
                  <a:lnTo>
                    <a:pt x="57129" y="11991"/>
                  </a:lnTo>
                  <a:lnTo>
                    <a:pt x="56629" y="11360"/>
                  </a:lnTo>
                  <a:lnTo>
                    <a:pt x="56343" y="11062"/>
                  </a:lnTo>
                  <a:lnTo>
                    <a:pt x="56046" y="10776"/>
                  </a:lnTo>
                  <a:lnTo>
                    <a:pt x="55414" y="10288"/>
                  </a:lnTo>
                  <a:lnTo>
                    <a:pt x="54748" y="9859"/>
                  </a:lnTo>
                  <a:lnTo>
                    <a:pt x="54045" y="9502"/>
                  </a:lnTo>
                  <a:lnTo>
                    <a:pt x="53331" y="9216"/>
                  </a:lnTo>
                  <a:lnTo>
                    <a:pt x="52593" y="9002"/>
                  </a:lnTo>
                  <a:lnTo>
                    <a:pt x="51831" y="8859"/>
                  </a:lnTo>
                  <a:lnTo>
                    <a:pt x="51068" y="8788"/>
                  </a:lnTo>
                  <a:close/>
                  <a:moveTo>
                    <a:pt x="11907" y="1"/>
                  </a:moveTo>
                  <a:lnTo>
                    <a:pt x="10681" y="108"/>
                  </a:lnTo>
                  <a:lnTo>
                    <a:pt x="9490" y="346"/>
                  </a:lnTo>
                  <a:lnTo>
                    <a:pt x="8311" y="691"/>
                  </a:lnTo>
                  <a:lnTo>
                    <a:pt x="7192" y="1156"/>
                  </a:lnTo>
                  <a:lnTo>
                    <a:pt x="6109" y="1727"/>
                  </a:lnTo>
                  <a:lnTo>
                    <a:pt x="5097" y="2406"/>
                  </a:lnTo>
                  <a:lnTo>
                    <a:pt x="4144" y="3192"/>
                  </a:lnTo>
                  <a:lnTo>
                    <a:pt x="3703" y="3632"/>
                  </a:lnTo>
                  <a:lnTo>
                    <a:pt x="3394" y="3942"/>
                  </a:lnTo>
                  <a:lnTo>
                    <a:pt x="2965" y="4406"/>
                  </a:lnTo>
                  <a:lnTo>
                    <a:pt x="2203" y="5371"/>
                  </a:lnTo>
                  <a:lnTo>
                    <a:pt x="1560" y="6383"/>
                  </a:lnTo>
                  <a:lnTo>
                    <a:pt x="1024" y="7454"/>
                  </a:lnTo>
                  <a:lnTo>
                    <a:pt x="608" y="8550"/>
                  </a:lnTo>
                  <a:lnTo>
                    <a:pt x="286" y="9681"/>
                  </a:lnTo>
                  <a:lnTo>
                    <a:pt x="96" y="10836"/>
                  </a:lnTo>
                  <a:lnTo>
                    <a:pt x="0" y="11991"/>
                  </a:lnTo>
                  <a:lnTo>
                    <a:pt x="24" y="13146"/>
                  </a:lnTo>
                  <a:lnTo>
                    <a:pt x="155" y="14301"/>
                  </a:lnTo>
                  <a:lnTo>
                    <a:pt x="393" y="15444"/>
                  </a:lnTo>
                  <a:lnTo>
                    <a:pt x="751" y="16563"/>
                  </a:lnTo>
                  <a:lnTo>
                    <a:pt x="1215" y="17646"/>
                  </a:lnTo>
                  <a:lnTo>
                    <a:pt x="1786" y="18682"/>
                  </a:lnTo>
                  <a:lnTo>
                    <a:pt x="2465" y="19682"/>
                  </a:lnTo>
                  <a:lnTo>
                    <a:pt x="3263" y="20623"/>
                  </a:lnTo>
                  <a:lnTo>
                    <a:pt x="3703" y="21064"/>
                  </a:lnTo>
                  <a:lnTo>
                    <a:pt x="4144" y="21492"/>
                  </a:lnTo>
                  <a:lnTo>
                    <a:pt x="5097" y="22278"/>
                  </a:lnTo>
                  <a:lnTo>
                    <a:pt x="6109" y="22969"/>
                  </a:lnTo>
                  <a:lnTo>
                    <a:pt x="7180" y="23540"/>
                  </a:lnTo>
                  <a:lnTo>
                    <a:pt x="8311" y="24005"/>
                  </a:lnTo>
                  <a:lnTo>
                    <a:pt x="9478" y="24350"/>
                  </a:lnTo>
                  <a:lnTo>
                    <a:pt x="10681" y="24576"/>
                  </a:lnTo>
                  <a:lnTo>
                    <a:pt x="11907" y="24695"/>
                  </a:lnTo>
                  <a:lnTo>
                    <a:pt x="12526" y="24695"/>
                  </a:lnTo>
                  <a:lnTo>
                    <a:pt x="13181" y="24683"/>
                  </a:lnTo>
                  <a:lnTo>
                    <a:pt x="14443" y="24576"/>
                  </a:lnTo>
                  <a:lnTo>
                    <a:pt x="15646" y="24362"/>
                  </a:lnTo>
                  <a:lnTo>
                    <a:pt x="16789" y="24028"/>
                  </a:lnTo>
                  <a:lnTo>
                    <a:pt x="17861" y="23588"/>
                  </a:lnTo>
                  <a:lnTo>
                    <a:pt x="18885" y="23040"/>
                  </a:lnTo>
                  <a:lnTo>
                    <a:pt x="19837" y="22385"/>
                  </a:lnTo>
                  <a:lnTo>
                    <a:pt x="20742" y="21623"/>
                  </a:lnTo>
                  <a:lnTo>
                    <a:pt x="21159" y="21195"/>
                  </a:lnTo>
                  <a:lnTo>
                    <a:pt x="21516" y="20825"/>
                  </a:lnTo>
                  <a:lnTo>
                    <a:pt x="22147" y="20028"/>
                  </a:lnTo>
                  <a:lnTo>
                    <a:pt x="22695" y="19170"/>
                  </a:lnTo>
                  <a:lnTo>
                    <a:pt x="23147" y="18242"/>
                  </a:lnTo>
                  <a:lnTo>
                    <a:pt x="23516" y="17253"/>
                  </a:lnTo>
                  <a:lnTo>
                    <a:pt x="23790" y="16206"/>
                  </a:lnTo>
                  <a:lnTo>
                    <a:pt x="23969" y="15086"/>
                  </a:lnTo>
                  <a:lnTo>
                    <a:pt x="24052" y="13908"/>
                  </a:lnTo>
                  <a:lnTo>
                    <a:pt x="24064" y="13289"/>
                  </a:lnTo>
                  <a:lnTo>
                    <a:pt x="24064" y="12753"/>
                  </a:lnTo>
                  <a:lnTo>
                    <a:pt x="23981" y="11705"/>
                  </a:lnTo>
                  <a:lnTo>
                    <a:pt x="23885" y="11181"/>
                  </a:lnTo>
                  <a:lnTo>
                    <a:pt x="12526" y="11181"/>
                  </a:lnTo>
                  <a:lnTo>
                    <a:pt x="12526" y="14574"/>
                  </a:lnTo>
                  <a:lnTo>
                    <a:pt x="20599" y="14574"/>
                  </a:lnTo>
                  <a:lnTo>
                    <a:pt x="20480" y="15265"/>
                  </a:lnTo>
                  <a:lnTo>
                    <a:pt x="20159" y="16491"/>
                  </a:lnTo>
                  <a:lnTo>
                    <a:pt x="19694" y="17563"/>
                  </a:lnTo>
                  <a:lnTo>
                    <a:pt x="19099" y="18456"/>
                  </a:lnTo>
                  <a:lnTo>
                    <a:pt x="18754" y="18825"/>
                  </a:lnTo>
                  <a:lnTo>
                    <a:pt x="18420" y="19135"/>
                  </a:lnTo>
                  <a:lnTo>
                    <a:pt x="17706" y="19682"/>
                  </a:lnTo>
                  <a:lnTo>
                    <a:pt x="16968" y="20147"/>
                  </a:lnTo>
                  <a:lnTo>
                    <a:pt x="16194" y="20540"/>
                  </a:lnTo>
                  <a:lnTo>
                    <a:pt x="15384" y="20849"/>
                  </a:lnTo>
                  <a:lnTo>
                    <a:pt x="14562" y="21075"/>
                  </a:lnTo>
                  <a:lnTo>
                    <a:pt x="13729" y="21230"/>
                  </a:lnTo>
                  <a:lnTo>
                    <a:pt x="12884" y="21302"/>
                  </a:lnTo>
                  <a:lnTo>
                    <a:pt x="12038" y="21290"/>
                  </a:lnTo>
                  <a:lnTo>
                    <a:pt x="11193" y="21195"/>
                  </a:lnTo>
                  <a:lnTo>
                    <a:pt x="10359" y="21028"/>
                  </a:lnTo>
                  <a:lnTo>
                    <a:pt x="9538" y="20778"/>
                  </a:lnTo>
                  <a:lnTo>
                    <a:pt x="8752" y="20456"/>
                  </a:lnTo>
                  <a:lnTo>
                    <a:pt x="7978" y="20052"/>
                  </a:lnTo>
                  <a:lnTo>
                    <a:pt x="7252" y="19563"/>
                  </a:lnTo>
                  <a:lnTo>
                    <a:pt x="6561" y="18992"/>
                  </a:lnTo>
                  <a:lnTo>
                    <a:pt x="6240" y="18682"/>
                  </a:lnTo>
                  <a:lnTo>
                    <a:pt x="5918" y="18349"/>
                  </a:lnTo>
                  <a:lnTo>
                    <a:pt x="5358" y="17634"/>
                  </a:lnTo>
                  <a:lnTo>
                    <a:pt x="4870" y="16884"/>
                  </a:lnTo>
                  <a:lnTo>
                    <a:pt x="4465" y="16099"/>
                  </a:lnTo>
                  <a:lnTo>
                    <a:pt x="4144" y="15289"/>
                  </a:lnTo>
                  <a:lnTo>
                    <a:pt x="3906" y="14455"/>
                  </a:lnTo>
                  <a:lnTo>
                    <a:pt x="3739" y="13610"/>
                  </a:lnTo>
                  <a:lnTo>
                    <a:pt x="3668" y="12753"/>
                  </a:lnTo>
                  <a:lnTo>
                    <a:pt x="3668" y="11895"/>
                  </a:lnTo>
                  <a:lnTo>
                    <a:pt x="3739" y="11038"/>
                  </a:lnTo>
                  <a:lnTo>
                    <a:pt x="3906" y="10193"/>
                  </a:lnTo>
                  <a:lnTo>
                    <a:pt x="4144" y="9359"/>
                  </a:lnTo>
                  <a:lnTo>
                    <a:pt x="4465" y="8550"/>
                  </a:lnTo>
                  <a:lnTo>
                    <a:pt x="4870" y="7764"/>
                  </a:lnTo>
                  <a:lnTo>
                    <a:pt x="5358" y="7014"/>
                  </a:lnTo>
                  <a:lnTo>
                    <a:pt x="5918" y="6299"/>
                  </a:lnTo>
                  <a:lnTo>
                    <a:pt x="6240" y="5966"/>
                  </a:lnTo>
                  <a:lnTo>
                    <a:pt x="6549" y="5656"/>
                  </a:lnTo>
                  <a:lnTo>
                    <a:pt x="7216" y="5085"/>
                  </a:lnTo>
                  <a:lnTo>
                    <a:pt x="7942" y="4585"/>
                  </a:lnTo>
                  <a:lnTo>
                    <a:pt x="8704" y="4180"/>
                  </a:lnTo>
                  <a:lnTo>
                    <a:pt x="9514" y="3835"/>
                  </a:lnTo>
                  <a:lnTo>
                    <a:pt x="10347" y="3585"/>
                  </a:lnTo>
                  <a:lnTo>
                    <a:pt x="11205" y="3430"/>
                  </a:lnTo>
                  <a:lnTo>
                    <a:pt x="12086" y="3347"/>
                  </a:lnTo>
                  <a:lnTo>
                    <a:pt x="12955" y="3347"/>
                  </a:lnTo>
                  <a:lnTo>
                    <a:pt x="13800" y="3418"/>
                  </a:lnTo>
                  <a:lnTo>
                    <a:pt x="14622" y="3573"/>
                  </a:lnTo>
                  <a:lnTo>
                    <a:pt x="15432" y="3811"/>
                  </a:lnTo>
                  <a:lnTo>
                    <a:pt x="16206" y="4120"/>
                  </a:lnTo>
                  <a:lnTo>
                    <a:pt x="16944" y="4501"/>
                  </a:lnTo>
                  <a:lnTo>
                    <a:pt x="17646" y="4966"/>
                  </a:lnTo>
                  <a:lnTo>
                    <a:pt x="18313" y="5490"/>
                  </a:lnTo>
                  <a:lnTo>
                    <a:pt x="18623" y="5775"/>
                  </a:lnTo>
                  <a:lnTo>
                    <a:pt x="21004" y="3394"/>
                  </a:lnTo>
                  <a:lnTo>
                    <a:pt x="20563" y="2989"/>
                  </a:lnTo>
                  <a:lnTo>
                    <a:pt x="19647" y="2251"/>
                  </a:lnTo>
                  <a:lnTo>
                    <a:pt x="18670" y="1608"/>
                  </a:lnTo>
                  <a:lnTo>
                    <a:pt x="17634" y="1072"/>
                  </a:lnTo>
                  <a:lnTo>
                    <a:pt x="16551" y="644"/>
                  </a:lnTo>
                  <a:lnTo>
                    <a:pt x="15432" y="322"/>
                  </a:lnTo>
                  <a:lnTo>
                    <a:pt x="14289" y="108"/>
                  </a:lnTo>
                  <a:lnTo>
                    <a:pt x="13122" y="1"/>
                  </a:lnTo>
                  <a:close/>
                  <a:moveTo>
                    <a:pt x="90111" y="8752"/>
                  </a:moveTo>
                  <a:lnTo>
                    <a:pt x="89372" y="8824"/>
                  </a:lnTo>
                  <a:lnTo>
                    <a:pt x="88646" y="8955"/>
                  </a:lnTo>
                  <a:lnTo>
                    <a:pt x="87932" y="9169"/>
                  </a:lnTo>
                  <a:lnTo>
                    <a:pt x="87253" y="9455"/>
                  </a:lnTo>
                  <a:lnTo>
                    <a:pt x="86598" y="9812"/>
                  </a:lnTo>
                  <a:lnTo>
                    <a:pt x="85991" y="10229"/>
                  </a:lnTo>
                  <a:lnTo>
                    <a:pt x="85419" y="10717"/>
                  </a:lnTo>
                  <a:lnTo>
                    <a:pt x="85157" y="10979"/>
                  </a:lnTo>
                  <a:lnTo>
                    <a:pt x="84884" y="11276"/>
                  </a:lnTo>
                  <a:lnTo>
                    <a:pt x="84407" y="11895"/>
                  </a:lnTo>
                  <a:lnTo>
                    <a:pt x="83979" y="12562"/>
                  </a:lnTo>
                  <a:lnTo>
                    <a:pt x="83633" y="13265"/>
                  </a:lnTo>
                  <a:lnTo>
                    <a:pt x="83348" y="13991"/>
                  </a:lnTo>
                  <a:lnTo>
                    <a:pt x="83145" y="14753"/>
                  </a:lnTo>
                  <a:lnTo>
                    <a:pt x="83014" y="15527"/>
                  </a:lnTo>
                  <a:lnTo>
                    <a:pt x="82967" y="16313"/>
                  </a:lnTo>
                  <a:lnTo>
                    <a:pt x="82979" y="16718"/>
                  </a:lnTo>
                  <a:lnTo>
                    <a:pt x="82967" y="17111"/>
                  </a:lnTo>
                  <a:lnTo>
                    <a:pt x="83038" y="17896"/>
                  </a:lnTo>
                  <a:lnTo>
                    <a:pt x="83169" y="18670"/>
                  </a:lnTo>
                  <a:lnTo>
                    <a:pt x="83383" y="19420"/>
                  </a:lnTo>
                  <a:lnTo>
                    <a:pt x="83669" y="20147"/>
                  </a:lnTo>
                  <a:lnTo>
                    <a:pt x="84026" y="20837"/>
                  </a:lnTo>
                  <a:lnTo>
                    <a:pt x="84467" y="21492"/>
                  </a:lnTo>
                  <a:lnTo>
                    <a:pt x="84955" y="22099"/>
                  </a:lnTo>
                  <a:lnTo>
                    <a:pt x="85241" y="22385"/>
                  </a:lnTo>
                  <a:lnTo>
                    <a:pt x="85515" y="22659"/>
                  </a:lnTo>
                  <a:lnTo>
                    <a:pt x="86122" y="23171"/>
                  </a:lnTo>
                  <a:lnTo>
                    <a:pt x="86765" y="23600"/>
                  </a:lnTo>
                  <a:lnTo>
                    <a:pt x="87444" y="23969"/>
                  </a:lnTo>
                  <a:lnTo>
                    <a:pt x="88158" y="24266"/>
                  </a:lnTo>
                  <a:lnTo>
                    <a:pt x="88908" y="24481"/>
                  </a:lnTo>
                  <a:lnTo>
                    <a:pt x="89670" y="24624"/>
                  </a:lnTo>
                  <a:lnTo>
                    <a:pt x="90456" y="24695"/>
                  </a:lnTo>
                  <a:lnTo>
                    <a:pt x="91385" y="24695"/>
                  </a:lnTo>
                  <a:lnTo>
                    <a:pt x="92444" y="24564"/>
                  </a:lnTo>
                  <a:lnTo>
                    <a:pt x="93468" y="24290"/>
                  </a:lnTo>
                  <a:lnTo>
                    <a:pt x="94445" y="23862"/>
                  </a:lnTo>
                  <a:lnTo>
                    <a:pt x="94909" y="23588"/>
                  </a:lnTo>
                  <a:lnTo>
                    <a:pt x="95278" y="23350"/>
                  </a:lnTo>
                  <a:lnTo>
                    <a:pt x="95981" y="22802"/>
                  </a:lnTo>
                  <a:lnTo>
                    <a:pt x="96624" y="22195"/>
                  </a:lnTo>
                  <a:lnTo>
                    <a:pt x="97207" y="21528"/>
                  </a:lnTo>
                  <a:lnTo>
                    <a:pt x="97469" y="21171"/>
                  </a:lnTo>
                  <a:lnTo>
                    <a:pt x="94766" y="19349"/>
                  </a:lnTo>
                  <a:lnTo>
                    <a:pt x="94600" y="19599"/>
                  </a:lnTo>
                  <a:lnTo>
                    <a:pt x="94242" y="20052"/>
                  </a:lnTo>
                  <a:lnTo>
                    <a:pt x="93814" y="20456"/>
                  </a:lnTo>
                  <a:lnTo>
                    <a:pt x="93361" y="20802"/>
                  </a:lnTo>
                  <a:lnTo>
                    <a:pt x="92849" y="21087"/>
                  </a:lnTo>
                  <a:lnTo>
                    <a:pt x="92313" y="21302"/>
                  </a:lnTo>
                  <a:lnTo>
                    <a:pt x="91754" y="21457"/>
                  </a:lnTo>
                  <a:lnTo>
                    <a:pt x="91170" y="21528"/>
                  </a:lnTo>
                  <a:lnTo>
                    <a:pt x="90873" y="21540"/>
                  </a:lnTo>
                  <a:lnTo>
                    <a:pt x="90563" y="21540"/>
                  </a:lnTo>
                  <a:lnTo>
                    <a:pt x="89956" y="21468"/>
                  </a:lnTo>
                  <a:lnTo>
                    <a:pt x="89372" y="21314"/>
                  </a:lnTo>
                  <a:lnTo>
                    <a:pt x="88825" y="21064"/>
                  </a:lnTo>
                  <a:lnTo>
                    <a:pt x="88313" y="20754"/>
                  </a:lnTo>
                  <a:lnTo>
                    <a:pt x="87860" y="20361"/>
                  </a:lnTo>
                  <a:lnTo>
                    <a:pt x="87467" y="19909"/>
                  </a:lnTo>
                  <a:lnTo>
                    <a:pt x="87134" y="19397"/>
                  </a:lnTo>
                  <a:lnTo>
                    <a:pt x="87003" y="19111"/>
                  </a:lnTo>
                  <a:lnTo>
                    <a:pt x="97660" y="14705"/>
                  </a:lnTo>
                  <a:lnTo>
                    <a:pt x="97302" y="13801"/>
                  </a:lnTo>
                  <a:lnTo>
                    <a:pt x="97136" y="13396"/>
                  </a:lnTo>
                  <a:lnTo>
                    <a:pt x="96743" y="12610"/>
                  </a:lnTo>
                  <a:lnTo>
                    <a:pt x="96517" y="12241"/>
                  </a:lnTo>
                  <a:lnTo>
                    <a:pt x="96231" y="11800"/>
                  </a:lnTo>
                  <a:lnTo>
                    <a:pt x="95588" y="11002"/>
                  </a:lnTo>
                  <a:lnTo>
                    <a:pt x="95219" y="10621"/>
                  </a:lnTo>
                  <a:lnTo>
                    <a:pt x="94992" y="10419"/>
                  </a:lnTo>
                  <a:lnTo>
                    <a:pt x="94516" y="10026"/>
                  </a:lnTo>
                  <a:lnTo>
                    <a:pt x="93992" y="9681"/>
                  </a:lnTo>
                  <a:lnTo>
                    <a:pt x="93456" y="9395"/>
                  </a:lnTo>
                  <a:lnTo>
                    <a:pt x="93171" y="9276"/>
                  </a:lnTo>
                  <a:lnTo>
                    <a:pt x="92849" y="9145"/>
                  </a:lnTo>
                  <a:lnTo>
                    <a:pt x="92194" y="8955"/>
                  </a:lnTo>
                  <a:lnTo>
                    <a:pt x="91516" y="8812"/>
                  </a:lnTo>
                  <a:lnTo>
                    <a:pt x="90837" y="8752"/>
                  </a:lnTo>
                  <a:close/>
                  <a:moveTo>
                    <a:pt x="67750" y="8764"/>
                  </a:moveTo>
                  <a:lnTo>
                    <a:pt x="67369" y="8776"/>
                  </a:lnTo>
                  <a:lnTo>
                    <a:pt x="66619" y="8847"/>
                  </a:lnTo>
                  <a:lnTo>
                    <a:pt x="65892" y="9002"/>
                  </a:lnTo>
                  <a:lnTo>
                    <a:pt x="65178" y="9228"/>
                  </a:lnTo>
                  <a:lnTo>
                    <a:pt x="64499" y="9538"/>
                  </a:lnTo>
                  <a:lnTo>
                    <a:pt x="63856" y="9895"/>
                  </a:lnTo>
                  <a:lnTo>
                    <a:pt x="63249" y="10336"/>
                  </a:lnTo>
                  <a:lnTo>
                    <a:pt x="62678" y="10824"/>
                  </a:lnTo>
                  <a:lnTo>
                    <a:pt x="62416" y="11098"/>
                  </a:lnTo>
                  <a:lnTo>
                    <a:pt x="62142" y="11395"/>
                  </a:lnTo>
                  <a:lnTo>
                    <a:pt x="61642" y="12003"/>
                  </a:lnTo>
                  <a:lnTo>
                    <a:pt x="61213" y="12657"/>
                  </a:lnTo>
                  <a:lnTo>
                    <a:pt x="60844" y="13348"/>
                  </a:lnTo>
                  <a:lnTo>
                    <a:pt x="60546" y="14062"/>
                  </a:lnTo>
                  <a:lnTo>
                    <a:pt x="60332" y="14813"/>
                  </a:lnTo>
                  <a:lnTo>
                    <a:pt x="60189" y="15587"/>
                  </a:lnTo>
                  <a:lnTo>
                    <a:pt x="60130" y="16360"/>
                  </a:lnTo>
                  <a:lnTo>
                    <a:pt x="60130" y="16753"/>
                  </a:lnTo>
                  <a:lnTo>
                    <a:pt x="60130" y="17158"/>
                  </a:lnTo>
                  <a:lnTo>
                    <a:pt x="60189" y="17932"/>
                  </a:lnTo>
                  <a:lnTo>
                    <a:pt x="60344" y="18706"/>
                  </a:lnTo>
                  <a:lnTo>
                    <a:pt x="60558" y="19444"/>
                  </a:lnTo>
                  <a:lnTo>
                    <a:pt x="60844" y="20159"/>
                  </a:lnTo>
                  <a:lnTo>
                    <a:pt x="61213" y="20849"/>
                  </a:lnTo>
                  <a:lnTo>
                    <a:pt x="61642" y="21492"/>
                  </a:lnTo>
                  <a:lnTo>
                    <a:pt x="62142" y="22088"/>
                  </a:lnTo>
                  <a:lnTo>
                    <a:pt x="62416" y="22373"/>
                  </a:lnTo>
                  <a:lnTo>
                    <a:pt x="62678" y="22647"/>
                  </a:lnTo>
                  <a:lnTo>
                    <a:pt x="63249" y="23135"/>
                  </a:lnTo>
                  <a:lnTo>
                    <a:pt x="63856" y="23576"/>
                  </a:lnTo>
                  <a:lnTo>
                    <a:pt x="64511" y="23933"/>
                  </a:lnTo>
                  <a:lnTo>
                    <a:pt x="65190" y="24231"/>
                  </a:lnTo>
                  <a:lnTo>
                    <a:pt x="65892" y="24457"/>
                  </a:lnTo>
                  <a:lnTo>
                    <a:pt x="66619" y="24612"/>
                  </a:lnTo>
                  <a:lnTo>
                    <a:pt x="67369" y="24683"/>
                  </a:lnTo>
                  <a:lnTo>
                    <a:pt x="67750" y="24695"/>
                  </a:lnTo>
                  <a:lnTo>
                    <a:pt x="68083" y="24683"/>
                  </a:lnTo>
                  <a:lnTo>
                    <a:pt x="68714" y="24636"/>
                  </a:lnTo>
                  <a:lnTo>
                    <a:pt x="69322" y="24517"/>
                  </a:lnTo>
                  <a:lnTo>
                    <a:pt x="69881" y="24350"/>
                  </a:lnTo>
                  <a:lnTo>
                    <a:pt x="70405" y="24124"/>
                  </a:lnTo>
                  <a:lnTo>
                    <a:pt x="70893" y="23838"/>
                  </a:lnTo>
                  <a:lnTo>
                    <a:pt x="71334" y="23493"/>
                  </a:lnTo>
                  <a:lnTo>
                    <a:pt x="71739" y="23100"/>
                  </a:lnTo>
                  <a:lnTo>
                    <a:pt x="71929" y="22873"/>
                  </a:lnTo>
                  <a:lnTo>
                    <a:pt x="72048" y="22873"/>
                  </a:lnTo>
                  <a:lnTo>
                    <a:pt x="72048" y="24016"/>
                  </a:lnTo>
                  <a:lnTo>
                    <a:pt x="72036" y="24576"/>
                  </a:lnTo>
                  <a:lnTo>
                    <a:pt x="71893" y="25576"/>
                  </a:lnTo>
                  <a:lnTo>
                    <a:pt x="71620" y="26445"/>
                  </a:lnTo>
                  <a:lnTo>
                    <a:pt x="71191" y="27172"/>
                  </a:lnTo>
                  <a:lnTo>
                    <a:pt x="70917" y="27493"/>
                  </a:lnTo>
                  <a:lnTo>
                    <a:pt x="70596" y="27791"/>
                  </a:lnTo>
                  <a:lnTo>
                    <a:pt x="69881" y="28255"/>
                  </a:lnTo>
                  <a:lnTo>
                    <a:pt x="69083" y="28565"/>
                  </a:lnTo>
                  <a:lnTo>
                    <a:pt x="68238" y="28708"/>
                  </a:lnTo>
                  <a:lnTo>
                    <a:pt x="67809" y="28696"/>
                  </a:lnTo>
                  <a:lnTo>
                    <a:pt x="67464" y="28696"/>
                  </a:lnTo>
                  <a:lnTo>
                    <a:pt x="66809" y="28589"/>
                  </a:lnTo>
                  <a:lnTo>
                    <a:pt x="66166" y="28374"/>
                  </a:lnTo>
                  <a:lnTo>
                    <a:pt x="65583" y="28053"/>
                  </a:lnTo>
                  <a:lnTo>
                    <a:pt x="65309" y="27850"/>
                  </a:lnTo>
                  <a:lnTo>
                    <a:pt x="65059" y="27636"/>
                  </a:lnTo>
                  <a:lnTo>
                    <a:pt x="64630" y="27184"/>
                  </a:lnTo>
                  <a:lnTo>
                    <a:pt x="64249" y="26684"/>
                  </a:lnTo>
                  <a:lnTo>
                    <a:pt x="63928" y="26136"/>
                  </a:lnTo>
                  <a:lnTo>
                    <a:pt x="63809" y="25850"/>
                  </a:lnTo>
                  <a:lnTo>
                    <a:pt x="60749" y="27112"/>
                  </a:lnTo>
                  <a:lnTo>
                    <a:pt x="60975" y="27600"/>
                  </a:lnTo>
                  <a:lnTo>
                    <a:pt x="61523" y="28517"/>
                  </a:lnTo>
                  <a:lnTo>
                    <a:pt x="62166" y="29339"/>
                  </a:lnTo>
                  <a:lnTo>
                    <a:pt x="62928" y="30077"/>
                  </a:lnTo>
                  <a:lnTo>
                    <a:pt x="63344" y="30410"/>
                  </a:lnTo>
                  <a:lnTo>
                    <a:pt x="63833" y="30756"/>
                  </a:lnTo>
                  <a:lnTo>
                    <a:pt x="64892" y="31303"/>
                  </a:lnTo>
                  <a:lnTo>
                    <a:pt x="66023" y="31660"/>
                  </a:lnTo>
                  <a:lnTo>
                    <a:pt x="67202" y="31827"/>
                  </a:lnTo>
                  <a:lnTo>
                    <a:pt x="68178" y="31827"/>
                  </a:lnTo>
                  <a:lnTo>
                    <a:pt x="68929" y="31780"/>
                  </a:lnTo>
                  <a:lnTo>
                    <a:pt x="69667" y="31660"/>
                  </a:lnTo>
                  <a:lnTo>
                    <a:pt x="70381" y="31470"/>
                  </a:lnTo>
                  <a:lnTo>
                    <a:pt x="71072" y="31196"/>
                  </a:lnTo>
                  <a:lnTo>
                    <a:pt x="71739" y="30875"/>
                  </a:lnTo>
                  <a:lnTo>
                    <a:pt x="72370" y="30470"/>
                  </a:lnTo>
                  <a:lnTo>
                    <a:pt x="72965" y="30005"/>
                  </a:lnTo>
                  <a:lnTo>
                    <a:pt x="73239" y="29755"/>
                  </a:lnTo>
                  <a:lnTo>
                    <a:pt x="73501" y="29493"/>
                  </a:lnTo>
                  <a:lnTo>
                    <a:pt x="73965" y="28910"/>
                  </a:lnTo>
                  <a:lnTo>
                    <a:pt x="74358" y="28267"/>
                  </a:lnTo>
                  <a:lnTo>
                    <a:pt x="74691" y="27553"/>
                  </a:lnTo>
                  <a:lnTo>
                    <a:pt x="74965" y="26767"/>
                  </a:lnTo>
                  <a:lnTo>
                    <a:pt x="75156" y="25933"/>
                  </a:lnTo>
                  <a:lnTo>
                    <a:pt x="75299" y="25017"/>
                  </a:lnTo>
                  <a:lnTo>
                    <a:pt x="75358" y="24040"/>
                  </a:lnTo>
                  <a:lnTo>
                    <a:pt x="75370" y="23528"/>
                  </a:lnTo>
                  <a:lnTo>
                    <a:pt x="75370" y="9240"/>
                  </a:lnTo>
                  <a:lnTo>
                    <a:pt x="72048" y="9240"/>
                  </a:lnTo>
                  <a:lnTo>
                    <a:pt x="72048" y="10538"/>
                  </a:lnTo>
                  <a:lnTo>
                    <a:pt x="71929" y="10538"/>
                  </a:lnTo>
                  <a:lnTo>
                    <a:pt x="71750" y="10336"/>
                  </a:lnTo>
                  <a:lnTo>
                    <a:pt x="71358" y="9967"/>
                  </a:lnTo>
                  <a:lnTo>
                    <a:pt x="70917" y="9645"/>
                  </a:lnTo>
                  <a:lnTo>
                    <a:pt x="70453" y="9383"/>
                  </a:lnTo>
                  <a:lnTo>
                    <a:pt x="70203" y="9276"/>
                  </a:lnTo>
                  <a:lnTo>
                    <a:pt x="69905" y="9145"/>
                  </a:lnTo>
                  <a:lnTo>
                    <a:pt x="69310" y="8955"/>
                  </a:lnTo>
                  <a:lnTo>
                    <a:pt x="68690" y="8824"/>
                  </a:lnTo>
                  <a:lnTo>
                    <a:pt x="68059" y="87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9"/>
            <p:cNvSpPr/>
            <p:nvPr/>
          </p:nvSpPr>
          <p:spPr>
            <a:xfrm>
              <a:off x="1683736" y="4617610"/>
              <a:ext cx="130752" cy="149188"/>
            </a:xfrm>
            <a:custGeom>
              <a:rect b="b" l="l" r="r" t="t"/>
              <a:pathLst>
                <a:path extrusionOk="0" h="22553" w="19766">
                  <a:moveTo>
                    <a:pt x="10765" y="1"/>
                  </a:moveTo>
                  <a:lnTo>
                    <a:pt x="10193" y="25"/>
                  </a:lnTo>
                  <a:lnTo>
                    <a:pt x="9086" y="156"/>
                  </a:lnTo>
                  <a:lnTo>
                    <a:pt x="8014" y="406"/>
                  </a:lnTo>
                  <a:lnTo>
                    <a:pt x="6978" y="751"/>
                  </a:lnTo>
                  <a:lnTo>
                    <a:pt x="6002" y="1192"/>
                  </a:lnTo>
                  <a:lnTo>
                    <a:pt x="5085" y="1715"/>
                  </a:lnTo>
                  <a:lnTo>
                    <a:pt x="4216" y="2335"/>
                  </a:lnTo>
                  <a:lnTo>
                    <a:pt x="3418" y="3025"/>
                  </a:lnTo>
                  <a:lnTo>
                    <a:pt x="2692" y="3787"/>
                  </a:lnTo>
                  <a:lnTo>
                    <a:pt x="2037" y="4621"/>
                  </a:lnTo>
                  <a:lnTo>
                    <a:pt x="1453" y="5514"/>
                  </a:lnTo>
                  <a:lnTo>
                    <a:pt x="977" y="6466"/>
                  </a:lnTo>
                  <a:lnTo>
                    <a:pt x="572" y="7466"/>
                  </a:lnTo>
                  <a:lnTo>
                    <a:pt x="275" y="8502"/>
                  </a:lnTo>
                  <a:lnTo>
                    <a:pt x="84" y="9586"/>
                  </a:lnTo>
                  <a:lnTo>
                    <a:pt x="1" y="10693"/>
                  </a:lnTo>
                  <a:lnTo>
                    <a:pt x="1" y="11265"/>
                  </a:lnTo>
                  <a:lnTo>
                    <a:pt x="1" y="11729"/>
                  </a:lnTo>
                  <a:lnTo>
                    <a:pt x="13" y="12300"/>
                  </a:lnTo>
                  <a:lnTo>
                    <a:pt x="144" y="13408"/>
                  </a:lnTo>
                  <a:lnTo>
                    <a:pt x="382" y="14479"/>
                  </a:lnTo>
                  <a:lnTo>
                    <a:pt x="727" y="15503"/>
                  </a:lnTo>
                  <a:lnTo>
                    <a:pt x="1168" y="16480"/>
                  </a:lnTo>
                  <a:lnTo>
                    <a:pt x="1692" y="17408"/>
                  </a:lnTo>
                  <a:lnTo>
                    <a:pt x="2299" y="18278"/>
                  </a:lnTo>
                  <a:lnTo>
                    <a:pt x="2977" y="19087"/>
                  </a:lnTo>
                  <a:lnTo>
                    <a:pt x="3740" y="19814"/>
                  </a:lnTo>
                  <a:lnTo>
                    <a:pt x="4573" y="20480"/>
                  </a:lnTo>
                  <a:lnTo>
                    <a:pt x="5466" y="21052"/>
                  </a:lnTo>
                  <a:lnTo>
                    <a:pt x="6407" y="21552"/>
                  </a:lnTo>
                  <a:lnTo>
                    <a:pt x="7407" y="21945"/>
                  </a:lnTo>
                  <a:lnTo>
                    <a:pt x="8443" y="22254"/>
                  </a:lnTo>
                  <a:lnTo>
                    <a:pt x="9526" y="22457"/>
                  </a:lnTo>
                  <a:lnTo>
                    <a:pt x="10634" y="22552"/>
                  </a:lnTo>
                  <a:lnTo>
                    <a:pt x="11205" y="22552"/>
                  </a:lnTo>
                  <a:lnTo>
                    <a:pt x="11836" y="22540"/>
                  </a:lnTo>
                  <a:lnTo>
                    <a:pt x="13074" y="22409"/>
                  </a:lnTo>
                  <a:lnTo>
                    <a:pt x="14301" y="22147"/>
                  </a:lnTo>
                  <a:lnTo>
                    <a:pt x="15480" y="21742"/>
                  </a:lnTo>
                  <a:lnTo>
                    <a:pt x="16063" y="21492"/>
                  </a:lnTo>
                  <a:lnTo>
                    <a:pt x="16587" y="21242"/>
                  </a:lnTo>
                  <a:lnTo>
                    <a:pt x="17599" y="20647"/>
                  </a:lnTo>
                  <a:lnTo>
                    <a:pt x="18528" y="19933"/>
                  </a:lnTo>
                  <a:lnTo>
                    <a:pt x="19373" y="19123"/>
                  </a:lnTo>
                  <a:lnTo>
                    <a:pt x="19766" y="18682"/>
                  </a:lnTo>
                  <a:lnTo>
                    <a:pt x="17825" y="16742"/>
                  </a:lnTo>
                  <a:lnTo>
                    <a:pt x="17516" y="17111"/>
                  </a:lnTo>
                  <a:lnTo>
                    <a:pt x="16837" y="17789"/>
                  </a:lnTo>
                  <a:lnTo>
                    <a:pt x="16087" y="18373"/>
                  </a:lnTo>
                  <a:lnTo>
                    <a:pt x="15289" y="18873"/>
                  </a:lnTo>
                  <a:lnTo>
                    <a:pt x="14432" y="19278"/>
                  </a:lnTo>
                  <a:lnTo>
                    <a:pt x="13551" y="19587"/>
                  </a:lnTo>
                  <a:lnTo>
                    <a:pt x="12622" y="19790"/>
                  </a:lnTo>
                  <a:lnTo>
                    <a:pt x="11669" y="19897"/>
                  </a:lnTo>
                  <a:lnTo>
                    <a:pt x="10776" y="19897"/>
                  </a:lnTo>
                  <a:lnTo>
                    <a:pt x="9943" y="19837"/>
                  </a:lnTo>
                  <a:lnTo>
                    <a:pt x="9133" y="19683"/>
                  </a:lnTo>
                  <a:lnTo>
                    <a:pt x="8347" y="19468"/>
                  </a:lnTo>
                  <a:lnTo>
                    <a:pt x="7585" y="19159"/>
                  </a:lnTo>
                  <a:lnTo>
                    <a:pt x="6871" y="18778"/>
                  </a:lnTo>
                  <a:lnTo>
                    <a:pt x="6180" y="18325"/>
                  </a:lnTo>
                  <a:lnTo>
                    <a:pt x="5537" y="17813"/>
                  </a:lnTo>
                  <a:lnTo>
                    <a:pt x="5240" y="17516"/>
                  </a:lnTo>
                  <a:lnTo>
                    <a:pt x="4942" y="17218"/>
                  </a:lnTo>
                  <a:lnTo>
                    <a:pt x="4406" y="16575"/>
                  </a:lnTo>
                  <a:lnTo>
                    <a:pt x="3954" y="15884"/>
                  </a:lnTo>
                  <a:lnTo>
                    <a:pt x="3573" y="15158"/>
                  </a:lnTo>
                  <a:lnTo>
                    <a:pt x="3275" y="14372"/>
                  </a:lnTo>
                  <a:lnTo>
                    <a:pt x="3049" y="13551"/>
                  </a:lnTo>
                  <a:lnTo>
                    <a:pt x="2894" y="12682"/>
                  </a:lnTo>
                  <a:lnTo>
                    <a:pt x="2823" y="11765"/>
                  </a:lnTo>
                  <a:lnTo>
                    <a:pt x="2811" y="11288"/>
                  </a:lnTo>
                  <a:lnTo>
                    <a:pt x="2823" y="10800"/>
                  </a:lnTo>
                  <a:lnTo>
                    <a:pt x="2894" y="9883"/>
                  </a:lnTo>
                  <a:lnTo>
                    <a:pt x="3049" y="9014"/>
                  </a:lnTo>
                  <a:lnTo>
                    <a:pt x="3275" y="8193"/>
                  </a:lnTo>
                  <a:lnTo>
                    <a:pt x="3585" y="7407"/>
                  </a:lnTo>
                  <a:lnTo>
                    <a:pt x="3954" y="6681"/>
                  </a:lnTo>
                  <a:lnTo>
                    <a:pt x="4418" y="5990"/>
                  </a:lnTo>
                  <a:lnTo>
                    <a:pt x="4942" y="5347"/>
                  </a:lnTo>
                  <a:lnTo>
                    <a:pt x="5240" y="5049"/>
                  </a:lnTo>
                  <a:lnTo>
                    <a:pt x="5537" y="4752"/>
                  </a:lnTo>
                  <a:lnTo>
                    <a:pt x="6180" y="4240"/>
                  </a:lnTo>
                  <a:lnTo>
                    <a:pt x="6871" y="3787"/>
                  </a:lnTo>
                  <a:lnTo>
                    <a:pt x="7597" y="3406"/>
                  </a:lnTo>
                  <a:lnTo>
                    <a:pt x="8359" y="3097"/>
                  </a:lnTo>
                  <a:lnTo>
                    <a:pt x="9145" y="2882"/>
                  </a:lnTo>
                  <a:lnTo>
                    <a:pt x="9955" y="2728"/>
                  </a:lnTo>
                  <a:lnTo>
                    <a:pt x="10776" y="2668"/>
                  </a:lnTo>
                  <a:lnTo>
                    <a:pt x="11193" y="2668"/>
                  </a:lnTo>
                  <a:lnTo>
                    <a:pt x="11622" y="2656"/>
                  </a:lnTo>
                  <a:lnTo>
                    <a:pt x="12479" y="2716"/>
                  </a:lnTo>
                  <a:lnTo>
                    <a:pt x="13324" y="2882"/>
                  </a:lnTo>
                  <a:lnTo>
                    <a:pt x="14134" y="3144"/>
                  </a:lnTo>
                  <a:lnTo>
                    <a:pt x="14896" y="3501"/>
                  </a:lnTo>
                  <a:lnTo>
                    <a:pt x="15622" y="3942"/>
                  </a:lnTo>
                  <a:lnTo>
                    <a:pt x="16301" y="4466"/>
                  </a:lnTo>
                  <a:lnTo>
                    <a:pt x="16908" y="5073"/>
                  </a:lnTo>
                  <a:lnTo>
                    <a:pt x="17194" y="5407"/>
                  </a:lnTo>
                  <a:lnTo>
                    <a:pt x="19123" y="3525"/>
                  </a:lnTo>
                  <a:lnTo>
                    <a:pt x="18742" y="3097"/>
                  </a:lnTo>
                  <a:lnTo>
                    <a:pt x="17920" y="2323"/>
                  </a:lnTo>
                  <a:lnTo>
                    <a:pt x="17027" y="1656"/>
                  </a:lnTo>
                  <a:lnTo>
                    <a:pt x="16075" y="1096"/>
                  </a:lnTo>
                  <a:lnTo>
                    <a:pt x="15051" y="644"/>
                  </a:lnTo>
                  <a:lnTo>
                    <a:pt x="13991" y="311"/>
                  </a:lnTo>
                  <a:lnTo>
                    <a:pt x="12896" y="84"/>
                  </a:lnTo>
                  <a:lnTo>
                    <a:pt x="11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9"/>
            <p:cNvSpPr/>
            <p:nvPr/>
          </p:nvSpPr>
          <p:spPr>
            <a:xfrm>
              <a:off x="1830708" y="4620765"/>
              <a:ext cx="18363" cy="142798"/>
            </a:xfrm>
            <a:custGeom>
              <a:rect b="b" l="l" r="r" t="t"/>
              <a:pathLst>
                <a:path extrusionOk="0" h="21587" w="2776">
                  <a:moveTo>
                    <a:pt x="1" y="0"/>
                  </a:moveTo>
                  <a:lnTo>
                    <a:pt x="1" y="21587"/>
                  </a:lnTo>
                  <a:lnTo>
                    <a:pt x="2775" y="21587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9"/>
            <p:cNvSpPr/>
            <p:nvPr/>
          </p:nvSpPr>
          <p:spPr>
            <a:xfrm>
              <a:off x="1864815" y="4662664"/>
              <a:ext cx="100588" cy="104054"/>
            </a:xfrm>
            <a:custGeom>
              <a:rect b="b" l="l" r="r" t="t"/>
              <a:pathLst>
                <a:path extrusionOk="0" h="15730" w="15206">
                  <a:moveTo>
                    <a:pt x="7287" y="2537"/>
                  </a:moveTo>
                  <a:lnTo>
                    <a:pt x="8180" y="2560"/>
                  </a:lnTo>
                  <a:lnTo>
                    <a:pt x="9061" y="2763"/>
                  </a:lnTo>
                  <a:lnTo>
                    <a:pt x="9895" y="3120"/>
                  </a:lnTo>
                  <a:lnTo>
                    <a:pt x="10657" y="3656"/>
                  </a:lnTo>
                  <a:lnTo>
                    <a:pt x="10990" y="4001"/>
                  </a:lnTo>
                  <a:lnTo>
                    <a:pt x="11348" y="4394"/>
                  </a:lnTo>
                  <a:lnTo>
                    <a:pt x="11919" y="5299"/>
                  </a:lnTo>
                  <a:lnTo>
                    <a:pt x="12288" y="6287"/>
                  </a:lnTo>
                  <a:lnTo>
                    <a:pt x="12455" y="7335"/>
                  </a:lnTo>
                  <a:lnTo>
                    <a:pt x="12455" y="7871"/>
                  </a:lnTo>
                  <a:lnTo>
                    <a:pt x="12455" y="8395"/>
                  </a:lnTo>
                  <a:lnTo>
                    <a:pt x="12288" y="9442"/>
                  </a:lnTo>
                  <a:lnTo>
                    <a:pt x="11907" y="10431"/>
                  </a:lnTo>
                  <a:lnTo>
                    <a:pt x="11348" y="11336"/>
                  </a:lnTo>
                  <a:lnTo>
                    <a:pt x="10990" y="11740"/>
                  </a:lnTo>
                  <a:lnTo>
                    <a:pt x="10895" y="11836"/>
                  </a:lnTo>
                  <a:lnTo>
                    <a:pt x="10800" y="11931"/>
                  </a:lnTo>
                  <a:lnTo>
                    <a:pt x="10443" y="12241"/>
                  </a:lnTo>
                  <a:lnTo>
                    <a:pt x="9645" y="12729"/>
                  </a:lnTo>
                  <a:lnTo>
                    <a:pt x="8800" y="13050"/>
                  </a:lnTo>
                  <a:lnTo>
                    <a:pt x="7907" y="13193"/>
                  </a:lnTo>
                  <a:lnTo>
                    <a:pt x="7013" y="13169"/>
                  </a:lnTo>
                  <a:lnTo>
                    <a:pt x="6144" y="12967"/>
                  </a:lnTo>
                  <a:lnTo>
                    <a:pt x="5311" y="12610"/>
                  </a:lnTo>
                  <a:lnTo>
                    <a:pt x="4549" y="12074"/>
                  </a:lnTo>
                  <a:lnTo>
                    <a:pt x="4204" y="11740"/>
                  </a:lnTo>
                  <a:lnTo>
                    <a:pt x="3858" y="11336"/>
                  </a:lnTo>
                  <a:lnTo>
                    <a:pt x="3299" y="10431"/>
                  </a:lnTo>
                  <a:lnTo>
                    <a:pt x="2918" y="9442"/>
                  </a:lnTo>
                  <a:lnTo>
                    <a:pt x="2751" y="8395"/>
                  </a:lnTo>
                  <a:lnTo>
                    <a:pt x="2751" y="7871"/>
                  </a:lnTo>
                  <a:lnTo>
                    <a:pt x="2739" y="7335"/>
                  </a:lnTo>
                  <a:lnTo>
                    <a:pt x="2918" y="6287"/>
                  </a:lnTo>
                  <a:lnTo>
                    <a:pt x="3287" y="5299"/>
                  </a:lnTo>
                  <a:lnTo>
                    <a:pt x="3846" y="4394"/>
                  </a:lnTo>
                  <a:lnTo>
                    <a:pt x="4204" y="4001"/>
                  </a:lnTo>
                  <a:lnTo>
                    <a:pt x="4299" y="3894"/>
                  </a:lnTo>
                  <a:lnTo>
                    <a:pt x="4406" y="3799"/>
                  </a:lnTo>
                  <a:lnTo>
                    <a:pt x="4763" y="3489"/>
                  </a:lnTo>
                  <a:lnTo>
                    <a:pt x="5549" y="3001"/>
                  </a:lnTo>
                  <a:lnTo>
                    <a:pt x="6406" y="2680"/>
                  </a:lnTo>
                  <a:lnTo>
                    <a:pt x="7287" y="2537"/>
                  </a:lnTo>
                  <a:close/>
                  <a:moveTo>
                    <a:pt x="7240" y="1"/>
                  </a:moveTo>
                  <a:lnTo>
                    <a:pt x="6502" y="72"/>
                  </a:lnTo>
                  <a:lnTo>
                    <a:pt x="5775" y="215"/>
                  </a:lnTo>
                  <a:lnTo>
                    <a:pt x="5061" y="417"/>
                  </a:lnTo>
                  <a:lnTo>
                    <a:pt x="4358" y="703"/>
                  </a:lnTo>
                  <a:lnTo>
                    <a:pt x="3692" y="1048"/>
                  </a:lnTo>
                  <a:lnTo>
                    <a:pt x="3049" y="1477"/>
                  </a:lnTo>
                  <a:lnTo>
                    <a:pt x="2441" y="1965"/>
                  </a:lnTo>
                  <a:lnTo>
                    <a:pt x="2156" y="2239"/>
                  </a:lnTo>
                  <a:lnTo>
                    <a:pt x="1882" y="2525"/>
                  </a:lnTo>
                  <a:lnTo>
                    <a:pt x="1405" y="3144"/>
                  </a:lnTo>
                  <a:lnTo>
                    <a:pt x="1001" y="3799"/>
                  </a:lnTo>
                  <a:lnTo>
                    <a:pt x="655" y="4489"/>
                  </a:lnTo>
                  <a:lnTo>
                    <a:pt x="381" y="5204"/>
                  </a:lnTo>
                  <a:lnTo>
                    <a:pt x="191" y="5942"/>
                  </a:lnTo>
                  <a:lnTo>
                    <a:pt x="60" y="6704"/>
                  </a:lnTo>
                  <a:lnTo>
                    <a:pt x="0" y="7478"/>
                  </a:lnTo>
                  <a:lnTo>
                    <a:pt x="12" y="7871"/>
                  </a:lnTo>
                  <a:lnTo>
                    <a:pt x="0" y="8252"/>
                  </a:lnTo>
                  <a:lnTo>
                    <a:pt x="60" y="9026"/>
                  </a:lnTo>
                  <a:lnTo>
                    <a:pt x="191" y="9788"/>
                  </a:lnTo>
                  <a:lnTo>
                    <a:pt x="393" y="10526"/>
                  </a:lnTo>
                  <a:lnTo>
                    <a:pt x="667" y="11240"/>
                  </a:lnTo>
                  <a:lnTo>
                    <a:pt x="1012" y="11931"/>
                  </a:lnTo>
                  <a:lnTo>
                    <a:pt x="1417" y="12586"/>
                  </a:lnTo>
                  <a:lnTo>
                    <a:pt x="1894" y="13205"/>
                  </a:lnTo>
                  <a:lnTo>
                    <a:pt x="2156" y="13491"/>
                  </a:lnTo>
                  <a:lnTo>
                    <a:pt x="2441" y="13765"/>
                  </a:lnTo>
                  <a:lnTo>
                    <a:pt x="3049" y="14253"/>
                  </a:lnTo>
                  <a:lnTo>
                    <a:pt x="3692" y="14681"/>
                  </a:lnTo>
                  <a:lnTo>
                    <a:pt x="4358" y="15027"/>
                  </a:lnTo>
                  <a:lnTo>
                    <a:pt x="5061" y="15312"/>
                  </a:lnTo>
                  <a:lnTo>
                    <a:pt x="5775" y="15515"/>
                  </a:lnTo>
                  <a:lnTo>
                    <a:pt x="6502" y="15658"/>
                  </a:lnTo>
                  <a:lnTo>
                    <a:pt x="7240" y="15729"/>
                  </a:lnTo>
                  <a:lnTo>
                    <a:pt x="7978" y="15729"/>
                  </a:lnTo>
                  <a:lnTo>
                    <a:pt x="8716" y="15658"/>
                  </a:lnTo>
                  <a:lnTo>
                    <a:pt x="9442" y="15515"/>
                  </a:lnTo>
                  <a:lnTo>
                    <a:pt x="10157" y="15312"/>
                  </a:lnTo>
                  <a:lnTo>
                    <a:pt x="10859" y="15027"/>
                  </a:lnTo>
                  <a:lnTo>
                    <a:pt x="11526" y="14681"/>
                  </a:lnTo>
                  <a:lnTo>
                    <a:pt x="12169" y="14253"/>
                  </a:lnTo>
                  <a:lnTo>
                    <a:pt x="12776" y="13765"/>
                  </a:lnTo>
                  <a:lnTo>
                    <a:pt x="13062" y="13491"/>
                  </a:lnTo>
                  <a:lnTo>
                    <a:pt x="13324" y="13205"/>
                  </a:lnTo>
                  <a:lnTo>
                    <a:pt x="13800" y="12586"/>
                  </a:lnTo>
                  <a:lnTo>
                    <a:pt x="14217" y="11931"/>
                  </a:lnTo>
                  <a:lnTo>
                    <a:pt x="14550" y="11240"/>
                  </a:lnTo>
                  <a:lnTo>
                    <a:pt x="14824" y="10526"/>
                  </a:lnTo>
                  <a:lnTo>
                    <a:pt x="15027" y="9788"/>
                  </a:lnTo>
                  <a:lnTo>
                    <a:pt x="15158" y="9026"/>
                  </a:lnTo>
                  <a:lnTo>
                    <a:pt x="15205" y="8252"/>
                  </a:lnTo>
                  <a:lnTo>
                    <a:pt x="15205" y="7871"/>
                  </a:lnTo>
                  <a:lnTo>
                    <a:pt x="15205" y="7478"/>
                  </a:lnTo>
                  <a:lnTo>
                    <a:pt x="15158" y="6704"/>
                  </a:lnTo>
                  <a:lnTo>
                    <a:pt x="15027" y="5942"/>
                  </a:lnTo>
                  <a:lnTo>
                    <a:pt x="14824" y="5204"/>
                  </a:lnTo>
                  <a:lnTo>
                    <a:pt x="14550" y="4489"/>
                  </a:lnTo>
                  <a:lnTo>
                    <a:pt x="14205" y="3799"/>
                  </a:lnTo>
                  <a:lnTo>
                    <a:pt x="13800" y="3144"/>
                  </a:lnTo>
                  <a:lnTo>
                    <a:pt x="13324" y="2525"/>
                  </a:lnTo>
                  <a:lnTo>
                    <a:pt x="13062" y="2239"/>
                  </a:lnTo>
                  <a:lnTo>
                    <a:pt x="12776" y="1965"/>
                  </a:lnTo>
                  <a:lnTo>
                    <a:pt x="12169" y="1477"/>
                  </a:lnTo>
                  <a:lnTo>
                    <a:pt x="11526" y="1048"/>
                  </a:lnTo>
                  <a:lnTo>
                    <a:pt x="10859" y="703"/>
                  </a:lnTo>
                  <a:lnTo>
                    <a:pt x="10157" y="417"/>
                  </a:lnTo>
                  <a:lnTo>
                    <a:pt x="9442" y="215"/>
                  </a:lnTo>
                  <a:lnTo>
                    <a:pt x="8716" y="72"/>
                  </a:lnTo>
                  <a:lnTo>
                    <a:pt x="79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9"/>
            <p:cNvSpPr/>
            <p:nvPr/>
          </p:nvSpPr>
          <p:spPr>
            <a:xfrm>
              <a:off x="1980201" y="4665893"/>
              <a:ext cx="86650" cy="100826"/>
            </a:xfrm>
            <a:custGeom>
              <a:rect b="b" l="l" r="r" t="t"/>
              <a:pathLst>
                <a:path extrusionOk="0" h="15242" w="13099">
                  <a:moveTo>
                    <a:pt x="1" y="1"/>
                  </a:moveTo>
                  <a:lnTo>
                    <a:pt x="1" y="9014"/>
                  </a:lnTo>
                  <a:lnTo>
                    <a:pt x="25" y="9717"/>
                  </a:lnTo>
                  <a:lnTo>
                    <a:pt x="215" y="10979"/>
                  </a:lnTo>
                  <a:lnTo>
                    <a:pt x="572" y="12110"/>
                  </a:lnTo>
                  <a:lnTo>
                    <a:pt x="965" y="12860"/>
                  </a:lnTo>
                  <a:lnTo>
                    <a:pt x="1275" y="13324"/>
                  </a:lnTo>
                  <a:lnTo>
                    <a:pt x="1453" y="13539"/>
                  </a:lnTo>
                  <a:lnTo>
                    <a:pt x="1632" y="13741"/>
                  </a:lnTo>
                  <a:lnTo>
                    <a:pt x="2037" y="14122"/>
                  </a:lnTo>
                  <a:lnTo>
                    <a:pt x="2477" y="14432"/>
                  </a:lnTo>
                  <a:lnTo>
                    <a:pt x="2954" y="14705"/>
                  </a:lnTo>
                  <a:lnTo>
                    <a:pt x="3478" y="14908"/>
                  </a:lnTo>
                  <a:lnTo>
                    <a:pt x="4049" y="15075"/>
                  </a:lnTo>
                  <a:lnTo>
                    <a:pt x="4656" y="15182"/>
                  </a:lnTo>
                  <a:lnTo>
                    <a:pt x="5311" y="15229"/>
                  </a:lnTo>
                  <a:lnTo>
                    <a:pt x="5657" y="15241"/>
                  </a:lnTo>
                  <a:lnTo>
                    <a:pt x="6014" y="15229"/>
                  </a:lnTo>
                  <a:lnTo>
                    <a:pt x="6728" y="15134"/>
                  </a:lnTo>
                  <a:lnTo>
                    <a:pt x="7407" y="14944"/>
                  </a:lnTo>
                  <a:lnTo>
                    <a:pt x="8074" y="14670"/>
                  </a:lnTo>
                  <a:lnTo>
                    <a:pt x="8395" y="14491"/>
                  </a:lnTo>
                  <a:lnTo>
                    <a:pt x="8681" y="14324"/>
                  </a:lnTo>
                  <a:lnTo>
                    <a:pt x="9229" y="13943"/>
                  </a:lnTo>
                  <a:lnTo>
                    <a:pt x="9717" y="13491"/>
                  </a:lnTo>
                  <a:lnTo>
                    <a:pt x="10133" y="12991"/>
                  </a:lnTo>
                  <a:lnTo>
                    <a:pt x="10324" y="12705"/>
                  </a:lnTo>
                  <a:lnTo>
                    <a:pt x="10443" y="12705"/>
                  </a:lnTo>
                  <a:lnTo>
                    <a:pt x="10443" y="14765"/>
                  </a:lnTo>
                  <a:lnTo>
                    <a:pt x="13098" y="14765"/>
                  </a:lnTo>
                  <a:lnTo>
                    <a:pt x="13098" y="1"/>
                  </a:lnTo>
                  <a:lnTo>
                    <a:pt x="10312" y="1"/>
                  </a:lnTo>
                  <a:lnTo>
                    <a:pt x="10312" y="8121"/>
                  </a:lnTo>
                  <a:lnTo>
                    <a:pt x="10300" y="8550"/>
                  </a:lnTo>
                  <a:lnTo>
                    <a:pt x="10169" y="9407"/>
                  </a:lnTo>
                  <a:lnTo>
                    <a:pt x="9895" y="10217"/>
                  </a:lnTo>
                  <a:lnTo>
                    <a:pt x="9479" y="10979"/>
                  </a:lnTo>
                  <a:lnTo>
                    <a:pt x="9229" y="11324"/>
                  </a:lnTo>
                  <a:lnTo>
                    <a:pt x="8967" y="11645"/>
                  </a:lnTo>
                  <a:lnTo>
                    <a:pt x="8336" y="12169"/>
                  </a:lnTo>
                  <a:lnTo>
                    <a:pt x="7609" y="12526"/>
                  </a:lnTo>
                  <a:lnTo>
                    <a:pt x="6823" y="12693"/>
                  </a:lnTo>
                  <a:lnTo>
                    <a:pt x="6407" y="12705"/>
                  </a:lnTo>
                  <a:lnTo>
                    <a:pt x="5966" y="12693"/>
                  </a:lnTo>
                  <a:lnTo>
                    <a:pt x="5168" y="12562"/>
                  </a:lnTo>
                  <a:lnTo>
                    <a:pt x="4490" y="12312"/>
                  </a:lnTo>
                  <a:lnTo>
                    <a:pt x="3918" y="11919"/>
                  </a:lnTo>
                  <a:lnTo>
                    <a:pt x="3454" y="11407"/>
                  </a:lnTo>
                  <a:lnTo>
                    <a:pt x="3120" y="10764"/>
                  </a:lnTo>
                  <a:lnTo>
                    <a:pt x="2882" y="9990"/>
                  </a:lnTo>
                  <a:lnTo>
                    <a:pt x="2775" y="9085"/>
                  </a:lnTo>
                  <a:lnTo>
                    <a:pt x="2763" y="858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2082515" y="4620765"/>
              <a:ext cx="98226" cy="146033"/>
            </a:xfrm>
            <a:custGeom>
              <a:rect b="b" l="l" r="r" t="t"/>
              <a:pathLst>
                <a:path extrusionOk="0" h="22076" w="14849">
                  <a:moveTo>
                    <a:pt x="7240" y="8894"/>
                  </a:moveTo>
                  <a:lnTo>
                    <a:pt x="8097" y="8930"/>
                  </a:lnTo>
                  <a:lnTo>
                    <a:pt x="8955" y="9121"/>
                  </a:lnTo>
                  <a:lnTo>
                    <a:pt x="9752" y="9490"/>
                  </a:lnTo>
                  <a:lnTo>
                    <a:pt x="10491" y="10014"/>
                  </a:lnTo>
                  <a:lnTo>
                    <a:pt x="10812" y="10347"/>
                  </a:lnTo>
                  <a:lnTo>
                    <a:pt x="11157" y="10752"/>
                  </a:lnTo>
                  <a:lnTo>
                    <a:pt x="11693" y="11657"/>
                  </a:lnTo>
                  <a:lnTo>
                    <a:pt x="12038" y="12645"/>
                  </a:lnTo>
                  <a:lnTo>
                    <a:pt x="12193" y="13681"/>
                  </a:lnTo>
                  <a:lnTo>
                    <a:pt x="12181" y="14217"/>
                  </a:lnTo>
                  <a:lnTo>
                    <a:pt x="12193" y="14741"/>
                  </a:lnTo>
                  <a:lnTo>
                    <a:pt x="12038" y="15788"/>
                  </a:lnTo>
                  <a:lnTo>
                    <a:pt x="11693" y="16777"/>
                  </a:lnTo>
                  <a:lnTo>
                    <a:pt x="11157" y="17682"/>
                  </a:lnTo>
                  <a:lnTo>
                    <a:pt x="10812" y="18086"/>
                  </a:lnTo>
                  <a:lnTo>
                    <a:pt x="10479" y="18432"/>
                  </a:lnTo>
                  <a:lnTo>
                    <a:pt x="9717" y="18979"/>
                  </a:lnTo>
                  <a:lnTo>
                    <a:pt x="8871" y="19348"/>
                  </a:lnTo>
                  <a:lnTo>
                    <a:pt x="7954" y="19527"/>
                  </a:lnTo>
                  <a:lnTo>
                    <a:pt x="7478" y="19539"/>
                  </a:lnTo>
                  <a:lnTo>
                    <a:pt x="7014" y="19527"/>
                  </a:lnTo>
                  <a:lnTo>
                    <a:pt x="6097" y="19337"/>
                  </a:lnTo>
                  <a:lnTo>
                    <a:pt x="5252" y="18967"/>
                  </a:lnTo>
                  <a:lnTo>
                    <a:pt x="4501" y="18420"/>
                  </a:lnTo>
                  <a:lnTo>
                    <a:pt x="4180" y="18086"/>
                  </a:lnTo>
                  <a:lnTo>
                    <a:pt x="3835" y="17682"/>
                  </a:lnTo>
                  <a:lnTo>
                    <a:pt x="3287" y="16777"/>
                  </a:lnTo>
                  <a:lnTo>
                    <a:pt x="2930" y="15788"/>
                  </a:lnTo>
                  <a:lnTo>
                    <a:pt x="2775" y="14753"/>
                  </a:lnTo>
                  <a:lnTo>
                    <a:pt x="2787" y="14217"/>
                  </a:lnTo>
                  <a:lnTo>
                    <a:pt x="2775" y="13681"/>
                  </a:lnTo>
                  <a:lnTo>
                    <a:pt x="2930" y="12645"/>
                  </a:lnTo>
                  <a:lnTo>
                    <a:pt x="3287" y="11657"/>
                  </a:lnTo>
                  <a:lnTo>
                    <a:pt x="3835" y="10752"/>
                  </a:lnTo>
                  <a:lnTo>
                    <a:pt x="4180" y="10347"/>
                  </a:lnTo>
                  <a:lnTo>
                    <a:pt x="4299" y="10216"/>
                  </a:lnTo>
                  <a:lnTo>
                    <a:pt x="4430" y="10097"/>
                  </a:lnTo>
                  <a:lnTo>
                    <a:pt x="4775" y="9787"/>
                  </a:lnTo>
                  <a:lnTo>
                    <a:pt x="5549" y="9323"/>
                  </a:lnTo>
                  <a:lnTo>
                    <a:pt x="6371" y="9025"/>
                  </a:lnTo>
                  <a:lnTo>
                    <a:pt x="7240" y="8894"/>
                  </a:lnTo>
                  <a:close/>
                  <a:moveTo>
                    <a:pt x="12074" y="0"/>
                  </a:moveTo>
                  <a:lnTo>
                    <a:pt x="12074" y="6823"/>
                  </a:lnTo>
                  <a:lnTo>
                    <a:pt x="12193" y="8871"/>
                  </a:lnTo>
                  <a:lnTo>
                    <a:pt x="12074" y="8871"/>
                  </a:lnTo>
                  <a:lnTo>
                    <a:pt x="11884" y="8585"/>
                  </a:lnTo>
                  <a:lnTo>
                    <a:pt x="11443" y="8061"/>
                  </a:lnTo>
                  <a:lnTo>
                    <a:pt x="10931" y="7609"/>
                  </a:lnTo>
                  <a:lnTo>
                    <a:pt x="10371" y="7216"/>
                  </a:lnTo>
                  <a:lnTo>
                    <a:pt x="10074" y="7061"/>
                  </a:lnTo>
                  <a:lnTo>
                    <a:pt x="9717" y="6882"/>
                  </a:lnTo>
                  <a:lnTo>
                    <a:pt x="8978" y="6596"/>
                  </a:lnTo>
                  <a:lnTo>
                    <a:pt x="8204" y="6418"/>
                  </a:lnTo>
                  <a:lnTo>
                    <a:pt x="7430" y="6323"/>
                  </a:lnTo>
                  <a:lnTo>
                    <a:pt x="7038" y="6323"/>
                  </a:lnTo>
                  <a:lnTo>
                    <a:pt x="6680" y="6335"/>
                  </a:lnTo>
                  <a:lnTo>
                    <a:pt x="5978" y="6406"/>
                  </a:lnTo>
                  <a:lnTo>
                    <a:pt x="5299" y="6561"/>
                  </a:lnTo>
                  <a:lnTo>
                    <a:pt x="4632" y="6775"/>
                  </a:lnTo>
                  <a:lnTo>
                    <a:pt x="4001" y="7061"/>
                  </a:lnTo>
                  <a:lnTo>
                    <a:pt x="3406" y="7418"/>
                  </a:lnTo>
                  <a:lnTo>
                    <a:pt x="2846" y="7835"/>
                  </a:lnTo>
                  <a:lnTo>
                    <a:pt x="2322" y="8323"/>
                  </a:lnTo>
                  <a:lnTo>
                    <a:pt x="2096" y="8585"/>
                  </a:lnTo>
                  <a:lnTo>
                    <a:pt x="1834" y="8883"/>
                  </a:lnTo>
                  <a:lnTo>
                    <a:pt x="1370" y="9502"/>
                  </a:lnTo>
                  <a:lnTo>
                    <a:pt x="977" y="10145"/>
                  </a:lnTo>
                  <a:lnTo>
                    <a:pt x="644" y="10835"/>
                  </a:lnTo>
                  <a:lnTo>
                    <a:pt x="370" y="11550"/>
                  </a:lnTo>
                  <a:lnTo>
                    <a:pt x="179" y="12288"/>
                  </a:lnTo>
                  <a:lnTo>
                    <a:pt x="48" y="13038"/>
                  </a:lnTo>
                  <a:lnTo>
                    <a:pt x="1" y="13812"/>
                  </a:lnTo>
                  <a:lnTo>
                    <a:pt x="13" y="14205"/>
                  </a:lnTo>
                  <a:lnTo>
                    <a:pt x="1" y="14586"/>
                  </a:lnTo>
                  <a:lnTo>
                    <a:pt x="48" y="15360"/>
                  </a:lnTo>
                  <a:lnTo>
                    <a:pt x="179" y="16110"/>
                  </a:lnTo>
                  <a:lnTo>
                    <a:pt x="370" y="16848"/>
                  </a:lnTo>
                  <a:lnTo>
                    <a:pt x="644" y="17562"/>
                  </a:lnTo>
                  <a:lnTo>
                    <a:pt x="977" y="18253"/>
                  </a:lnTo>
                  <a:lnTo>
                    <a:pt x="1370" y="18896"/>
                  </a:lnTo>
                  <a:lnTo>
                    <a:pt x="1834" y="19515"/>
                  </a:lnTo>
                  <a:lnTo>
                    <a:pt x="2096" y="19813"/>
                  </a:lnTo>
                  <a:lnTo>
                    <a:pt x="2322" y="20075"/>
                  </a:lnTo>
                  <a:lnTo>
                    <a:pt x="2834" y="20563"/>
                  </a:lnTo>
                  <a:lnTo>
                    <a:pt x="3394" y="20980"/>
                  </a:lnTo>
                  <a:lnTo>
                    <a:pt x="4001" y="21337"/>
                  </a:lnTo>
                  <a:lnTo>
                    <a:pt x="4632" y="21623"/>
                  </a:lnTo>
                  <a:lnTo>
                    <a:pt x="5287" y="21837"/>
                  </a:lnTo>
                  <a:lnTo>
                    <a:pt x="5978" y="21992"/>
                  </a:lnTo>
                  <a:lnTo>
                    <a:pt x="6680" y="22063"/>
                  </a:lnTo>
                  <a:lnTo>
                    <a:pt x="7038" y="22075"/>
                  </a:lnTo>
                  <a:lnTo>
                    <a:pt x="7430" y="22075"/>
                  </a:lnTo>
                  <a:lnTo>
                    <a:pt x="8204" y="21980"/>
                  </a:lnTo>
                  <a:lnTo>
                    <a:pt x="8978" y="21801"/>
                  </a:lnTo>
                  <a:lnTo>
                    <a:pt x="9717" y="21515"/>
                  </a:lnTo>
                  <a:lnTo>
                    <a:pt x="10074" y="21349"/>
                  </a:lnTo>
                  <a:lnTo>
                    <a:pt x="10371" y="21182"/>
                  </a:lnTo>
                  <a:lnTo>
                    <a:pt x="10931" y="20789"/>
                  </a:lnTo>
                  <a:lnTo>
                    <a:pt x="11443" y="20337"/>
                  </a:lnTo>
                  <a:lnTo>
                    <a:pt x="11884" y="19813"/>
                  </a:lnTo>
                  <a:lnTo>
                    <a:pt x="12074" y="19527"/>
                  </a:lnTo>
                  <a:lnTo>
                    <a:pt x="12193" y="19527"/>
                  </a:lnTo>
                  <a:lnTo>
                    <a:pt x="12193" y="21587"/>
                  </a:lnTo>
                  <a:lnTo>
                    <a:pt x="14848" y="21587"/>
                  </a:lnTo>
                  <a:lnTo>
                    <a:pt x="1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5207050" y="1514350"/>
            <a:ext cx="19047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–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»"/>
              <a:defRPr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761950" y="2219400"/>
            <a:ext cx="4445100" cy="21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5961" y="1277497"/>
            <a:ext cx="6256500" cy="30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None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–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»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p1"/>
          <p:cNvSpPr txBox="1"/>
          <p:nvPr/>
        </p:nvSpPr>
        <p:spPr>
          <a:xfrm>
            <a:off x="8382000" y="4936551"/>
            <a:ext cx="400500" cy="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700" u="none" cap="none" strike="noStrik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700" u="none" cap="none" strike="noStrike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364685" y="407793"/>
            <a:ext cx="6256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Roboto"/>
              <a:buNone/>
              <a:defRPr sz="2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1"/>
          <p:cNvSpPr txBox="1"/>
          <p:nvPr/>
        </p:nvSpPr>
        <p:spPr>
          <a:xfrm>
            <a:off x="364675" y="4936623"/>
            <a:ext cx="8153100" cy="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The Products logos contained in this icon library may be used freely and without permission to accurately reference Google's technology and tools, for instance in books or architecture diagrams.</a:t>
            </a:r>
            <a:endParaRPr sz="7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93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82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5" Type="http://schemas.openxmlformats.org/officeDocument/2006/relationships/image" Target="../media/image22.png"/><Relationship Id="rId6" Type="http://schemas.openxmlformats.org/officeDocument/2006/relationships/image" Target="../media/image93.png"/><Relationship Id="rId7" Type="http://schemas.openxmlformats.org/officeDocument/2006/relationships/image" Target="../media/image25.png"/><Relationship Id="rId8" Type="http://schemas.openxmlformats.org/officeDocument/2006/relationships/image" Target="../media/image37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82.png"/><Relationship Id="rId4" Type="http://schemas.openxmlformats.org/officeDocument/2006/relationships/image" Target="../media/image25.png"/><Relationship Id="rId9" Type="http://schemas.openxmlformats.org/officeDocument/2006/relationships/image" Target="../media/image38.png"/><Relationship Id="rId5" Type="http://schemas.openxmlformats.org/officeDocument/2006/relationships/image" Target="../media/image22.png"/><Relationship Id="rId6" Type="http://schemas.openxmlformats.org/officeDocument/2006/relationships/image" Target="../media/image93.png"/><Relationship Id="rId7" Type="http://schemas.openxmlformats.org/officeDocument/2006/relationships/image" Target="../media/image44.png"/><Relationship Id="rId8" Type="http://schemas.openxmlformats.org/officeDocument/2006/relationships/image" Target="../media/image87.png"/><Relationship Id="rId11" Type="http://schemas.openxmlformats.org/officeDocument/2006/relationships/image" Target="../media/image23.png"/><Relationship Id="rId10" Type="http://schemas.openxmlformats.org/officeDocument/2006/relationships/image" Target="../media/image209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3.xml"/><Relationship Id="rId3" Type="http://schemas.openxmlformats.org/officeDocument/2006/relationships/hyperlink" Target="https://cloud.google.com/icons" TargetMode="Externa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82.png"/><Relationship Id="rId4" Type="http://schemas.openxmlformats.org/officeDocument/2006/relationships/image" Target="../media/image74.png"/><Relationship Id="rId9" Type="http://schemas.openxmlformats.org/officeDocument/2006/relationships/image" Target="../media/image44.png"/><Relationship Id="rId5" Type="http://schemas.openxmlformats.org/officeDocument/2006/relationships/image" Target="../media/image22.png"/><Relationship Id="rId6" Type="http://schemas.openxmlformats.org/officeDocument/2006/relationships/image" Target="../media/image93.png"/><Relationship Id="rId7" Type="http://schemas.openxmlformats.org/officeDocument/2006/relationships/image" Target="../media/image41.png"/><Relationship Id="rId8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0.png"/><Relationship Id="rId4" Type="http://schemas.openxmlformats.org/officeDocument/2006/relationships/image" Target="../media/image82.png"/><Relationship Id="rId9" Type="http://schemas.openxmlformats.org/officeDocument/2006/relationships/image" Target="../media/image88.png"/><Relationship Id="rId5" Type="http://schemas.openxmlformats.org/officeDocument/2006/relationships/image" Target="../media/image95.png"/><Relationship Id="rId6" Type="http://schemas.openxmlformats.org/officeDocument/2006/relationships/image" Target="../media/image85.png"/><Relationship Id="rId7" Type="http://schemas.openxmlformats.org/officeDocument/2006/relationships/image" Target="../media/image75.png"/><Relationship Id="rId8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2.png"/><Relationship Id="rId4" Type="http://schemas.openxmlformats.org/officeDocument/2006/relationships/image" Target="../media/image101.png"/><Relationship Id="rId5" Type="http://schemas.openxmlformats.org/officeDocument/2006/relationships/image" Target="../media/image94.png"/><Relationship Id="rId6" Type="http://schemas.openxmlformats.org/officeDocument/2006/relationships/image" Target="../media/image102.png"/><Relationship Id="rId7" Type="http://schemas.openxmlformats.org/officeDocument/2006/relationships/image" Target="../media/image115.png"/><Relationship Id="rId8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3.png"/><Relationship Id="rId4" Type="http://schemas.openxmlformats.org/officeDocument/2006/relationships/image" Target="../media/image107.png"/><Relationship Id="rId5" Type="http://schemas.openxmlformats.org/officeDocument/2006/relationships/image" Target="../media/image111.png"/><Relationship Id="rId6" Type="http://schemas.openxmlformats.org/officeDocument/2006/relationships/image" Target="../media/image59.png"/><Relationship Id="rId7" Type="http://schemas.openxmlformats.org/officeDocument/2006/relationships/image" Target="../media/image61.png"/><Relationship Id="rId8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9.png"/><Relationship Id="rId4" Type="http://schemas.openxmlformats.org/officeDocument/2006/relationships/image" Target="../media/image111.png"/><Relationship Id="rId5" Type="http://schemas.openxmlformats.org/officeDocument/2006/relationships/image" Target="../media/image107.png"/><Relationship Id="rId6" Type="http://schemas.openxmlformats.org/officeDocument/2006/relationships/image" Target="../media/image122.png"/></Relationships>
</file>

<file path=ppt/slides/_rels/slide16.xml.rels><?xml version="1.0" encoding="UTF-8" standalone="yes"?><Relationships xmlns="http://schemas.openxmlformats.org/package/2006/relationships"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9.png"/><Relationship Id="rId4" Type="http://schemas.openxmlformats.org/officeDocument/2006/relationships/image" Target="../media/image112.png"/><Relationship Id="rId9" Type="http://schemas.openxmlformats.org/officeDocument/2006/relationships/image" Target="../media/image116.png"/><Relationship Id="rId5" Type="http://schemas.openxmlformats.org/officeDocument/2006/relationships/image" Target="../media/image110.png"/><Relationship Id="rId6" Type="http://schemas.openxmlformats.org/officeDocument/2006/relationships/image" Target="../media/image117.png"/><Relationship Id="rId7" Type="http://schemas.openxmlformats.org/officeDocument/2006/relationships/image" Target="../media/image108.png"/><Relationship Id="rId8" Type="http://schemas.openxmlformats.org/officeDocument/2006/relationships/image" Target="../media/image1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20" Type="http://schemas.openxmlformats.org/officeDocument/2006/relationships/image" Target="../media/image37.png"/><Relationship Id="rId11" Type="http://schemas.openxmlformats.org/officeDocument/2006/relationships/image" Target="../media/image49.png"/><Relationship Id="rId10" Type="http://schemas.openxmlformats.org/officeDocument/2006/relationships/image" Target="../media/image35.png"/><Relationship Id="rId21" Type="http://schemas.openxmlformats.org/officeDocument/2006/relationships/image" Target="../media/image26.png"/><Relationship Id="rId13" Type="http://schemas.openxmlformats.org/officeDocument/2006/relationships/image" Target="../media/image93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3.png"/><Relationship Id="rId4" Type="http://schemas.openxmlformats.org/officeDocument/2006/relationships/image" Target="../media/image129.png"/><Relationship Id="rId9" Type="http://schemas.openxmlformats.org/officeDocument/2006/relationships/image" Target="../media/image22.png"/><Relationship Id="rId15" Type="http://schemas.openxmlformats.org/officeDocument/2006/relationships/image" Target="../media/image87.png"/><Relationship Id="rId14" Type="http://schemas.openxmlformats.org/officeDocument/2006/relationships/image" Target="../media/image83.png"/><Relationship Id="rId17" Type="http://schemas.openxmlformats.org/officeDocument/2006/relationships/image" Target="../media/image38.png"/><Relationship Id="rId16" Type="http://schemas.openxmlformats.org/officeDocument/2006/relationships/image" Target="../media/image44.png"/><Relationship Id="rId5" Type="http://schemas.openxmlformats.org/officeDocument/2006/relationships/image" Target="../media/image122.png"/><Relationship Id="rId19" Type="http://schemas.openxmlformats.org/officeDocument/2006/relationships/image" Target="../media/image24.png"/><Relationship Id="rId6" Type="http://schemas.openxmlformats.org/officeDocument/2006/relationships/image" Target="../media/image128.png"/><Relationship Id="rId18" Type="http://schemas.openxmlformats.org/officeDocument/2006/relationships/image" Target="../media/image23.png"/><Relationship Id="rId7" Type="http://schemas.openxmlformats.org/officeDocument/2006/relationships/image" Target="../media/image111.png"/><Relationship Id="rId8" Type="http://schemas.openxmlformats.org/officeDocument/2006/relationships/image" Target="../media/image1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20" Type="http://schemas.openxmlformats.org/officeDocument/2006/relationships/image" Target="../media/image37.png"/><Relationship Id="rId11" Type="http://schemas.openxmlformats.org/officeDocument/2006/relationships/image" Target="../media/image49.png"/><Relationship Id="rId10" Type="http://schemas.openxmlformats.org/officeDocument/2006/relationships/image" Target="../media/image35.png"/><Relationship Id="rId21" Type="http://schemas.openxmlformats.org/officeDocument/2006/relationships/image" Target="../media/image26.png"/><Relationship Id="rId13" Type="http://schemas.openxmlformats.org/officeDocument/2006/relationships/image" Target="../media/image93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3.png"/><Relationship Id="rId4" Type="http://schemas.openxmlformats.org/officeDocument/2006/relationships/image" Target="../media/image129.png"/><Relationship Id="rId9" Type="http://schemas.openxmlformats.org/officeDocument/2006/relationships/image" Target="../media/image22.png"/><Relationship Id="rId15" Type="http://schemas.openxmlformats.org/officeDocument/2006/relationships/image" Target="../media/image87.png"/><Relationship Id="rId14" Type="http://schemas.openxmlformats.org/officeDocument/2006/relationships/image" Target="../media/image83.png"/><Relationship Id="rId17" Type="http://schemas.openxmlformats.org/officeDocument/2006/relationships/image" Target="../media/image38.png"/><Relationship Id="rId16" Type="http://schemas.openxmlformats.org/officeDocument/2006/relationships/image" Target="../media/image44.png"/><Relationship Id="rId5" Type="http://schemas.openxmlformats.org/officeDocument/2006/relationships/image" Target="../media/image122.png"/><Relationship Id="rId19" Type="http://schemas.openxmlformats.org/officeDocument/2006/relationships/image" Target="../media/image24.png"/><Relationship Id="rId6" Type="http://schemas.openxmlformats.org/officeDocument/2006/relationships/image" Target="../media/image128.png"/><Relationship Id="rId18" Type="http://schemas.openxmlformats.org/officeDocument/2006/relationships/image" Target="../media/image23.png"/><Relationship Id="rId7" Type="http://schemas.openxmlformats.org/officeDocument/2006/relationships/image" Target="../media/image111.png"/><Relationship Id="rId8" Type="http://schemas.openxmlformats.org/officeDocument/2006/relationships/image" Target="../media/image1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7.png"/><Relationship Id="rId4" Type="http://schemas.openxmlformats.org/officeDocument/2006/relationships/image" Target="../media/image112.png"/><Relationship Id="rId5" Type="http://schemas.openxmlformats.org/officeDocument/2006/relationships/image" Target="../media/image142.png"/></Relationships>
</file>

<file path=ppt/slides/_rels/slide2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4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4.png"/><Relationship Id="rId4" Type="http://schemas.openxmlformats.org/officeDocument/2006/relationships/image" Target="../media/image150.png"/><Relationship Id="rId9" Type="http://schemas.openxmlformats.org/officeDocument/2006/relationships/image" Target="../media/image140.png"/><Relationship Id="rId5" Type="http://schemas.openxmlformats.org/officeDocument/2006/relationships/image" Target="../media/image117.png"/><Relationship Id="rId6" Type="http://schemas.openxmlformats.org/officeDocument/2006/relationships/image" Target="../media/image146.png"/><Relationship Id="rId7" Type="http://schemas.openxmlformats.org/officeDocument/2006/relationships/image" Target="../media/image145.png"/><Relationship Id="rId8" Type="http://schemas.openxmlformats.org/officeDocument/2006/relationships/image" Target="../media/image1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5.png"/><Relationship Id="rId4" Type="http://schemas.openxmlformats.org/officeDocument/2006/relationships/hyperlink" Target="https://material.io/tools/icons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20" Type="http://schemas.openxmlformats.org/officeDocument/2006/relationships/image" Target="../media/image151.png"/><Relationship Id="rId22" Type="http://schemas.openxmlformats.org/officeDocument/2006/relationships/image" Target="../media/image160.png"/><Relationship Id="rId21" Type="http://schemas.openxmlformats.org/officeDocument/2006/relationships/image" Target="../media/image166.png"/><Relationship Id="rId24" Type="http://schemas.openxmlformats.org/officeDocument/2006/relationships/image" Target="../media/image167.png"/><Relationship Id="rId23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4.png"/><Relationship Id="rId4" Type="http://schemas.openxmlformats.org/officeDocument/2006/relationships/image" Target="../media/image143.png"/><Relationship Id="rId9" Type="http://schemas.openxmlformats.org/officeDocument/2006/relationships/image" Target="../media/image139.png"/><Relationship Id="rId26" Type="http://schemas.openxmlformats.org/officeDocument/2006/relationships/image" Target="../media/image128.png"/><Relationship Id="rId25" Type="http://schemas.openxmlformats.org/officeDocument/2006/relationships/image" Target="../media/image174.png"/><Relationship Id="rId27" Type="http://schemas.openxmlformats.org/officeDocument/2006/relationships/image" Target="../media/image177.png"/><Relationship Id="rId5" Type="http://schemas.openxmlformats.org/officeDocument/2006/relationships/image" Target="../media/image107.png"/><Relationship Id="rId6" Type="http://schemas.openxmlformats.org/officeDocument/2006/relationships/image" Target="../media/image155.png"/><Relationship Id="rId7" Type="http://schemas.openxmlformats.org/officeDocument/2006/relationships/image" Target="../media/image138.png"/><Relationship Id="rId8" Type="http://schemas.openxmlformats.org/officeDocument/2006/relationships/image" Target="../media/image164.png"/><Relationship Id="rId11" Type="http://schemas.openxmlformats.org/officeDocument/2006/relationships/image" Target="../media/image113.png"/><Relationship Id="rId10" Type="http://schemas.openxmlformats.org/officeDocument/2006/relationships/image" Target="../media/image153.png"/><Relationship Id="rId13" Type="http://schemas.openxmlformats.org/officeDocument/2006/relationships/image" Target="../media/image148.png"/><Relationship Id="rId12" Type="http://schemas.openxmlformats.org/officeDocument/2006/relationships/image" Target="../media/image152.png"/><Relationship Id="rId15" Type="http://schemas.openxmlformats.org/officeDocument/2006/relationships/image" Target="../media/image111.png"/><Relationship Id="rId14" Type="http://schemas.openxmlformats.org/officeDocument/2006/relationships/image" Target="../media/image119.png"/><Relationship Id="rId17" Type="http://schemas.openxmlformats.org/officeDocument/2006/relationships/image" Target="../media/image157.png"/><Relationship Id="rId16" Type="http://schemas.openxmlformats.org/officeDocument/2006/relationships/image" Target="../media/image156.png"/><Relationship Id="rId19" Type="http://schemas.openxmlformats.org/officeDocument/2006/relationships/image" Target="../media/image129.png"/><Relationship Id="rId18" Type="http://schemas.openxmlformats.org/officeDocument/2006/relationships/image" Target="../media/image158.png"/></Relationships>
</file>

<file path=ppt/slides/_rels/slide29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9.png"/><Relationship Id="rId22" Type="http://schemas.openxmlformats.org/officeDocument/2006/relationships/image" Target="../media/image108.png"/><Relationship Id="rId21" Type="http://schemas.openxmlformats.org/officeDocument/2006/relationships/image" Target="../media/image180.png"/><Relationship Id="rId24" Type="http://schemas.openxmlformats.org/officeDocument/2006/relationships/image" Target="../media/image116.png"/><Relationship Id="rId23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8.png"/><Relationship Id="rId4" Type="http://schemas.openxmlformats.org/officeDocument/2006/relationships/image" Target="../media/image118.png"/><Relationship Id="rId9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image" Target="../media/image162.png"/><Relationship Id="rId7" Type="http://schemas.openxmlformats.org/officeDocument/2006/relationships/image" Target="../media/image163.png"/><Relationship Id="rId8" Type="http://schemas.openxmlformats.org/officeDocument/2006/relationships/image" Target="../media/image159.png"/><Relationship Id="rId11" Type="http://schemas.openxmlformats.org/officeDocument/2006/relationships/image" Target="../media/image173.png"/><Relationship Id="rId10" Type="http://schemas.openxmlformats.org/officeDocument/2006/relationships/image" Target="../media/image181.png"/><Relationship Id="rId13" Type="http://schemas.openxmlformats.org/officeDocument/2006/relationships/image" Target="../media/image186.png"/><Relationship Id="rId12" Type="http://schemas.openxmlformats.org/officeDocument/2006/relationships/image" Target="../media/image161.png"/><Relationship Id="rId15" Type="http://schemas.openxmlformats.org/officeDocument/2006/relationships/image" Target="../media/image171.png"/><Relationship Id="rId14" Type="http://schemas.openxmlformats.org/officeDocument/2006/relationships/image" Target="../media/image175.png"/><Relationship Id="rId17" Type="http://schemas.openxmlformats.org/officeDocument/2006/relationships/image" Target="../media/image178.png"/><Relationship Id="rId16" Type="http://schemas.openxmlformats.org/officeDocument/2006/relationships/image" Target="../media/image176.png"/><Relationship Id="rId19" Type="http://schemas.openxmlformats.org/officeDocument/2006/relationships/image" Target="../media/image190.png"/><Relationship Id="rId18" Type="http://schemas.openxmlformats.org/officeDocument/2006/relationships/image" Target="../media/image1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4.xml"/><Relationship Id="rId4" Type="http://schemas.openxmlformats.org/officeDocument/2006/relationships/slide" Target="/ppt/slides/slide57.xml"/><Relationship Id="rId9" Type="http://schemas.openxmlformats.org/officeDocument/2006/relationships/slide" Target="/ppt/slides/slide27.xml"/><Relationship Id="rId5" Type="http://schemas.openxmlformats.org/officeDocument/2006/relationships/slide" Target="/ppt/slides/slide102.xml"/><Relationship Id="rId6" Type="http://schemas.openxmlformats.org/officeDocument/2006/relationships/slide" Target="/ppt/slides/slide4.xml"/><Relationship Id="rId7" Type="http://schemas.openxmlformats.org/officeDocument/2006/relationships/slide" Target="/ppt/slides/slide13.xml"/><Relationship Id="rId8" Type="http://schemas.openxmlformats.org/officeDocument/2006/relationships/slide" Target="/ppt/slides/slide25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34.png"/><Relationship Id="rId5" Type="http://schemas.openxmlformats.org/officeDocument/2006/relationships/image" Target="../media/image41.png"/><Relationship Id="rId6" Type="http://schemas.openxmlformats.org/officeDocument/2006/relationships/image" Target="../media/image39.png"/><Relationship Id="rId7" Type="http://schemas.openxmlformats.org/officeDocument/2006/relationships/image" Target="../media/image37.png"/><Relationship Id="rId8" Type="http://schemas.openxmlformats.org/officeDocument/2006/relationships/image" Target="../media/image5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0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8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0.png"/><Relationship Id="rId4" Type="http://schemas.openxmlformats.org/officeDocument/2006/relationships/image" Target="../media/image198.png"/><Relationship Id="rId9" Type="http://schemas.openxmlformats.org/officeDocument/2006/relationships/image" Target="../media/image82.png"/><Relationship Id="rId5" Type="http://schemas.openxmlformats.org/officeDocument/2006/relationships/image" Target="../media/image44.png"/><Relationship Id="rId6" Type="http://schemas.openxmlformats.org/officeDocument/2006/relationships/image" Target="../media/image203.png"/><Relationship Id="rId7" Type="http://schemas.openxmlformats.org/officeDocument/2006/relationships/image" Target="../media/image205.png"/><Relationship Id="rId8" Type="http://schemas.openxmlformats.org/officeDocument/2006/relationships/image" Target="../media/image95.png"/><Relationship Id="rId10" Type="http://schemas.openxmlformats.org/officeDocument/2006/relationships/image" Target="../media/image20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4.png"/><Relationship Id="rId4" Type="http://schemas.openxmlformats.org/officeDocument/2006/relationships/image" Target="../media/image25.png"/><Relationship Id="rId9" Type="http://schemas.openxmlformats.org/officeDocument/2006/relationships/image" Target="../media/image36.png"/><Relationship Id="rId5" Type="http://schemas.openxmlformats.org/officeDocument/2006/relationships/image" Target="../media/image38.png"/><Relationship Id="rId6" Type="http://schemas.openxmlformats.org/officeDocument/2006/relationships/image" Target="../media/image21.png"/><Relationship Id="rId7" Type="http://schemas.openxmlformats.org/officeDocument/2006/relationships/image" Target="../media/image29.png"/><Relationship Id="rId8" Type="http://schemas.openxmlformats.org/officeDocument/2006/relationships/image" Target="../media/image28.png"/><Relationship Id="rId11" Type="http://schemas.openxmlformats.org/officeDocument/2006/relationships/image" Target="../media/image22.png"/><Relationship Id="rId10" Type="http://schemas.openxmlformats.org/officeDocument/2006/relationships/image" Target="../media/image33.png"/><Relationship Id="rId12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9.png"/><Relationship Id="rId4" Type="http://schemas.openxmlformats.org/officeDocument/2006/relationships/image" Target="../media/image208.png"/><Relationship Id="rId9" Type="http://schemas.openxmlformats.org/officeDocument/2006/relationships/image" Target="../media/image212.png"/><Relationship Id="rId5" Type="http://schemas.openxmlformats.org/officeDocument/2006/relationships/image" Target="../media/image221.png"/><Relationship Id="rId6" Type="http://schemas.openxmlformats.org/officeDocument/2006/relationships/image" Target="../media/image215.png"/><Relationship Id="rId7" Type="http://schemas.openxmlformats.org/officeDocument/2006/relationships/image" Target="../media/image214.png"/><Relationship Id="rId8" Type="http://schemas.openxmlformats.org/officeDocument/2006/relationships/image" Target="../media/image210.png"/><Relationship Id="rId10" Type="http://schemas.openxmlformats.org/officeDocument/2006/relationships/image" Target="../media/image2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9.png"/><Relationship Id="rId4" Type="http://schemas.openxmlformats.org/officeDocument/2006/relationships/image" Target="../media/image79.png"/><Relationship Id="rId9" Type="http://schemas.openxmlformats.org/officeDocument/2006/relationships/image" Target="../media/image86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87.png"/><Relationship Id="rId8" Type="http://schemas.openxmlformats.org/officeDocument/2006/relationships/image" Target="../media/image8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5.png"/><Relationship Id="rId4" Type="http://schemas.openxmlformats.org/officeDocument/2006/relationships/image" Target="../media/image93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Relationship Id="rId9" Type="http://schemas.openxmlformats.org/officeDocument/2006/relationships/image" Target="../media/image43.png"/><Relationship Id="rId5" Type="http://schemas.openxmlformats.org/officeDocument/2006/relationships/image" Target="../media/image42.png"/><Relationship Id="rId6" Type="http://schemas.openxmlformats.org/officeDocument/2006/relationships/image" Target="../media/image49.png"/><Relationship Id="rId7" Type="http://schemas.openxmlformats.org/officeDocument/2006/relationships/image" Target="../media/image47.png"/><Relationship Id="rId8" Type="http://schemas.openxmlformats.org/officeDocument/2006/relationships/image" Target="../media/image53.png"/><Relationship Id="rId11" Type="http://schemas.openxmlformats.org/officeDocument/2006/relationships/image" Target="../media/image30.png"/><Relationship Id="rId10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10.png"/><Relationship Id="rId11" Type="http://schemas.openxmlformats.org/officeDocument/2006/relationships/image" Target="../media/image14.png"/><Relationship Id="rId22" Type="http://schemas.openxmlformats.org/officeDocument/2006/relationships/image" Target="../media/image4.png"/><Relationship Id="rId10" Type="http://schemas.openxmlformats.org/officeDocument/2006/relationships/image" Target="../media/image17.png"/><Relationship Id="rId21" Type="http://schemas.openxmlformats.org/officeDocument/2006/relationships/image" Target="../media/image2.png"/><Relationship Id="rId13" Type="http://schemas.openxmlformats.org/officeDocument/2006/relationships/image" Target="../media/image12.png"/><Relationship Id="rId24" Type="http://schemas.openxmlformats.org/officeDocument/2006/relationships/image" Target="../media/image30.png"/><Relationship Id="rId12" Type="http://schemas.openxmlformats.org/officeDocument/2006/relationships/image" Target="../media/image19.png"/><Relationship Id="rId23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5" Type="http://schemas.openxmlformats.org/officeDocument/2006/relationships/image" Target="../media/image16.png"/><Relationship Id="rId14" Type="http://schemas.openxmlformats.org/officeDocument/2006/relationships/image" Target="../media/image7.png"/><Relationship Id="rId17" Type="http://schemas.openxmlformats.org/officeDocument/2006/relationships/image" Target="../media/image18.png"/><Relationship Id="rId16" Type="http://schemas.openxmlformats.org/officeDocument/2006/relationships/image" Target="../media/image1.png"/><Relationship Id="rId5" Type="http://schemas.openxmlformats.org/officeDocument/2006/relationships/image" Target="../media/image15.png"/><Relationship Id="rId19" Type="http://schemas.openxmlformats.org/officeDocument/2006/relationships/image" Target="../media/image3.png"/><Relationship Id="rId6" Type="http://schemas.openxmlformats.org/officeDocument/2006/relationships/image" Target="../media/image6.png"/><Relationship Id="rId18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1.png"/><Relationship Id="rId4" Type="http://schemas.openxmlformats.org/officeDocument/2006/relationships/image" Target="../media/image51.png"/><Relationship Id="rId9" Type="http://schemas.openxmlformats.org/officeDocument/2006/relationships/image" Target="../media/image67.png"/><Relationship Id="rId5" Type="http://schemas.openxmlformats.org/officeDocument/2006/relationships/image" Target="../media/image48.png"/><Relationship Id="rId6" Type="http://schemas.openxmlformats.org/officeDocument/2006/relationships/image" Target="../media/image56.png"/><Relationship Id="rId7" Type="http://schemas.openxmlformats.org/officeDocument/2006/relationships/image" Target="../media/image54.png"/><Relationship Id="rId8" Type="http://schemas.openxmlformats.org/officeDocument/2006/relationships/image" Target="../media/image63.png"/><Relationship Id="rId11" Type="http://schemas.openxmlformats.org/officeDocument/2006/relationships/image" Target="../media/image62.png"/><Relationship Id="rId10" Type="http://schemas.openxmlformats.org/officeDocument/2006/relationships/image" Target="../media/image55.png"/><Relationship Id="rId13" Type="http://schemas.openxmlformats.org/officeDocument/2006/relationships/image" Target="../media/image50.png"/><Relationship Id="rId12" Type="http://schemas.openxmlformats.org/officeDocument/2006/relationships/image" Target="../media/image57.png"/><Relationship Id="rId15" Type="http://schemas.openxmlformats.org/officeDocument/2006/relationships/image" Target="../media/image65.png"/><Relationship Id="rId14" Type="http://schemas.openxmlformats.org/officeDocument/2006/relationships/image" Target="../media/image59.png"/><Relationship Id="rId17" Type="http://schemas.openxmlformats.org/officeDocument/2006/relationships/image" Target="../media/image60.png"/><Relationship Id="rId16" Type="http://schemas.openxmlformats.org/officeDocument/2006/relationships/image" Target="../media/image5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1.png"/><Relationship Id="rId4" Type="http://schemas.openxmlformats.org/officeDocument/2006/relationships/image" Target="../media/image69.png"/><Relationship Id="rId5" Type="http://schemas.openxmlformats.org/officeDocument/2006/relationships/image" Target="../media/image246.png"/><Relationship Id="rId6" Type="http://schemas.openxmlformats.org/officeDocument/2006/relationships/image" Target="../media/image3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0.png"/><Relationship Id="rId4" Type="http://schemas.openxmlformats.org/officeDocument/2006/relationships/image" Target="../media/image112.png"/><Relationship Id="rId9" Type="http://schemas.openxmlformats.org/officeDocument/2006/relationships/image" Target="../media/image251.png"/><Relationship Id="rId5" Type="http://schemas.openxmlformats.org/officeDocument/2006/relationships/image" Target="../media/image110.png"/><Relationship Id="rId6" Type="http://schemas.openxmlformats.org/officeDocument/2006/relationships/image" Target="../media/image117.png"/><Relationship Id="rId7" Type="http://schemas.openxmlformats.org/officeDocument/2006/relationships/image" Target="../media/image249.png"/><Relationship Id="rId8" Type="http://schemas.openxmlformats.org/officeDocument/2006/relationships/image" Target="../media/image248.png"/><Relationship Id="rId11" Type="http://schemas.openxmlformats.org/officeDocument/2006/relationships/image" Target="../media/image24.png"/><Relationship Id="rId10" Type="http://schemas.openxmlformats.org/officeDocument/2006/relationships/image" Target="../media/image109.png"/><Relationship Id="rId13" Type="http://schemas.openxmlformats.org/officeDocument/2006/relationships/image" Target="../media/image26.png"/><Relationship Id="rId12" Type="http://schemas.openxmlformats.org/officeDocument/2006/relationships/image" Target="../media/image44.png"/><Relationship Id="rId15" Type="http://schemas.openxmlformats.org/officeDocument/2006/relationships/image" Target="../media/image25.png"/><Relationship Id="rId14" Type="http://schemas.openxmlformats.org/officeDocument/2006/relationships/image" Target="../media/image93.png"/><Relationship Id="rId17" Type="http://schemas.openxmlformats.org/officeDocument/2006/relationships/image" Target="../media/image87.png"/><Relationship Id="rId16" Type="http://schemas.openxmlformats.org/officeDocument/2006/relationships/image" Target="../media/image22.png"/><Relationship Id="rId19" Type="http://schemas.openxmlformats.org/officeDocument/2006/relationships/image" Target="../media/image79.png"/><Relationship Id="rId18" Type="http://schemas.openxmlformats.org/officeDocument/2006/relationships/image" Target="../media/image3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7.png"/><Relationship Id="rId4" Type="http://schemas.openxmlformats.org/officeDocument/2006/relationships/image" Target="../media/image182.png"/><Relationship Id="rId5" Type="http://schemas.openxmlformats.org/officeDocument/2006/relationships/image" Target="../media/image78.png"/><Relationship Id="rId6" Type="http://schemas.openxmlformats.org/officeDocument/2006/relationships/image" Target="../media/image2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7.png"/><Relationship Id="rId4" Type="http://schemas.openxmlformats.org/officeDocument/2006/relationships/image" Target="../media/image182.png"/><Relationship Id="rId5" Type="http://schemas.openxmlformats.org/officeDocument/2006/relationships/image" Target="../media/image2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1.png"/><Relationship Id="rId4" Type="http://schemas.openxmlformats.org/officeDocument/2006/relationships/image" Target="../media/image107.png"/><Relationship Id="rId9" Type="http://schemas.openxmlformats.org/officeDocument/2006/relationships/image" Target="../media/image93.png"/><Relationship Id="rId5" Type="http://schemas.openxmlformats.org/officeDocument/2006/relationships/image" Target="../media/image182.png"/><Relationship Id="rId6" Type="http://schemas.openxmlformats.org/officeDocument/2006/relationships/image" Target="../media/image59.png"/><Relationship Id="rId7" Type="http://schemas.openxmlformats.org/officeDocument/2006/relationships/image" Target="../media/image61.png"/><Relationship Id="rId8" Type="http://schemas.openxmlformats.org/officeDocument/2006/relationships/image" Target="../media/image26.png"/><Relationship Id="rId10" Type="http://schemas.openxmlformats.org/officeDocument/2006/relationships/image" Target="../media/image7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11.png"/><Relationship Id="rId4" Type="http://schemas.openxmlformats.org/officeDocument/2006/relationships/image" Target="../media/image107.png"/><Relationship Id="rId9" Type="http://schemas.openxmlformats.org/officeDocument/2006/relationships/image" Target="../media/image24.png"/><Relationship Id="rId5" Type="http://schemas.openxmlformats.org/officeDocument/2006/relationships/image" Target="../media/image168.png"/><Relationship Id="rId6" Type="http://schemas.openxmlformats.org/officeDocument/2006/relationships/image" Target="../media/image182.png"/><Relationship Id="rId7" Type="http://schemas.openxmlformats.org/officeDocument/2006/relationships/image" Target="../media/image61.png"/><Relationship Id="rId8" Type="http://schemas.openxmlformats.org/officeDocument/2006/relationships/image" Target="../media/image52.png"/><Relationship Id="rId11" Type="http://schemas.openxmlformats.org/officeDocument/2006/relationships/image" Target="../media/image83.png"/><Relationship Id="rId10" Type="http://schemas.openxmlformats.org/officeDocument/2006/relationships/image" Target="../media/image79.png"/><Relationship Id="rId13" Type="http://schemas.openxmlformats.org/officeDocument/2006/relationships/image" Target="../media/image26.png"/><Relationship Id="rId12" Type="http://schemas.openxmlformats.org/officeDocument/2006/relationships/image" Target="../media/image9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07.png"/><Relationship Id="rId4" Type="http://schemas.openxmlformats.org/officeDocument/2006/relationships/image" Target="../media/image261.png"/><Relationship Id="rId5" Type="http://schemas.openxmlformats.org/officeDocument/2006/relationships/image" Target="../media/image182.png"/><Relationship Id="rId6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27.png"/><Relationship Id="rId11" Type="http://schemas.openxmlformats.org/officeDocument/2006/relationships/image" Target="../media/image38.png"/><Relationship Id="rId10" Type="http://schemas.openxmlformats.org/officeDocument/2006/relationships/image" Target="../media/image25.png"/><Relationship Id="rId13" Type="http://schemas.openxmlformats.org/officeDocument/2006/relationships/image" Target="../media/image29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44.png"/><Relationship Id="rId15" Type="http://schemas.openxmlformats.org/officeDocument/2006/relationships/image" Target="../media/image22.png"/><Relationship Id="rId14" Type="http://schemas.openxmlformats.org/officeDocument/2006/relationships/image" Target="../media/image23.png"/><Relationship Id="rId17" Type="http://schemas.openxmlformats.org/officeDocument/2006/relationships/image" Target="../media/image36.png"/><Relationship Id="rId16" Type="http://schemas.openxmlformats.org/officeDocument/2006/relationships/image" Target="../media/image33.png"/><Relationship Id="rId5" Type="http://schemas.openxmlformats.org/officeDocument/2006/relationships/image" Target="../media/image37.png"/><Relationship Id="rId19" Type="http://schemas.openxmlformats.org/officeDocument/2006/relationships/image" Target="../media/image34.png"/><Relationship Id="rId6" Type="http://schemas.openxmlformats.org/officeDocument/2006/relationships/image" Target="../media/image58.png"/><Relationship Id="rId18" Type="http://schemas.openxmlformats.org/officeDocument/2006/relationships/image" Target="../media/image28.png"/><Relationship Id="rId7" Type="http://schemas.openxmlformats.org/officeDocument/2006/relationships/image" Target="../media/image41.png"/><Relationship Id="rId8" Type="http://schemas.openxmlformats.org/officeDocument/2006/relationships/image" Target="../media/image3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7.png"/><Relationship Id="rId4" Type="http://schemas.openxmlformats.org/officeDocument/2006/relationships/image" Target="../media/image261.png"/><Relationship Id="rId5" Type="http://schemas.openxmlformats.org/officeDocument/2006/relationships/image" Target="../media/image24.png"/><Relationship Id="rId6" Type="http://schemas.openxmlformats.org/officeDocument/2006/relationships/image" Target="../media/image37.png"/><Relationship Id="rId7" Type="http://schemas.openxmlformats.org/officeDocument/2006/relationships/image" Target="../media/image18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07.png"/><Relationship Id="rId4" Type="http://schemas.openxmlformats.org/officeDocument/2006/relationships/image" Target="../media/image26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11.png"/><Relationship Id="rId4" Type="http://schemas.openxmlformats.org/officeDocument/2006/relationships/image" Target="../media/image190.png"/><Relationship Id="rId9" Type="http://schemas.openxmlformats.org/officeDocument/2006/relationships/image" Target="../media/image146.png"/><Relationship Id="rId5" Type="http://schemas.openxmlformats.org/officeDocument/2006/relationships/image" Target="../media/image109.png"/><Relationship Id="rId6" Type="http://schemas.openxmlformats.org/officeDocument/2006/relationships/image" Target="../media/image112.png"/><Relationship Id="rId7" Type="http://schemas.openxmlformats.org/officeDocument/2006/relationships/image" Target="../media/image110.png"/><Relationship Id="rId8" Type="http://schemas.openxmlformats.org/officeDocument/2006/relationships/image" Target="../media/image117.png"/><Relationship Id="rId11" Type="http://schemas.openxmlformats.org/officeDocument/2006/relationships/image" Target="../media/image248.png"/><Relationship Id="rId10" Type="http://schemas.openxmlformats.org/officeDocument/2006/relationships/image" Target="../media/image145.png"/><Relationship Id="rId13" Type="http://schemas.openxmlformats.org/officeDocument/2006/relationships/image" Target="../media/image61.png"/><Relationship Id="rId12" Type="http://schemas.openxmlformats.org/officeDocument/2006/relationships/image" Target="../media/image182.png"/><Relationship Id="rId14" Type="http://schemas.openxmlformats.org/officeDocument/2006/relationships/image" Target="../media/image2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11.png"/><Relationship Id="rId4" Type="http://schemas.openxmlformats.org/officeDocument/2006/relationships/image" Target="../media/image26.png"/><Relationship Id="rId5" Type="http://schemas.openxmlformats.org/officeDocument/2006/relationships/image" Target="../media/image182.png"/><Relationship Id="rId6" Type="http://schemas.openxmlformats.org/officeDocument/2006/relationships/image" Target="../media/image9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78.png"/><Relationship Id="rId4" Type="http://schemas.openxmlformats.org/officeDocument/2006/relationships/image" Target="../media/image111.png"/><Relationship Id="rId9" Type="http://schemas.openxmlformats.org/officeDocument/2006/relationships/image" Target="../media/image24.png"/><Relationship Id="rId5" Type="http://schemas.openxmlformats.org/officeDocument/2006/relationships/image" Target="../media/image107.png"/><Relationship Id="rId6" Type="http://schemas.openxmlformats.org/officeDocument/2006/relationships/image" Target="../media/image26.png"/><Relationship Id="rId7" Type="http://schemas.openxmlformats.org/officeDocument/2006/relationships/image" Target="../media/image182.png"/><Relationship Id="rId8" Type="http://schemas.openxmlformats.org/officeDocument/2006/relationships/image" Target="../media/image61.png"/><Relationship Id="rId11" Type="http://schemas.openxmlformats.org/officeDocument/2006/relationships/image" Target="../media/image79.png"/><Relationship Id="rId10" Type="http://schemas.openxmlformats.org/officeDocument/2006/relationships/image" Target="../media/image93.png"/><Relationship Id="rId13" Type="http://schemas.openxmlformats.org/officeDocument/2006/relationships/image" Target="../media/image30.png"/><Relationship Id="rId12" Type="http://schemas.openxmlformats.org/officeDocument/2006/relationships/image" Target="../media/image44.png"/></Relationships>
</file>

<file path=ppt/slides/_rels/slide55.xml.rels><?xml version="1.0" encoding="UTF-8" standalone="yes"?><Relationships xmlns="http://schemas.openxmlformats.org/package/2006/relationships"><Relationship Id="rId20" Type="http://schemas.openxmlformats.org/officeDocument/2006/relationships/image" Target="../media/image26.png"/><Relationship Id="rId22" Type="http://schemas.openxmlformats.org/officeDocument/2006/relationships/image" Target="../media/image37.png"/><Relationship Id="rId21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13.png"/><Relationship Id="rId4" Type="http://schemas.openxmlformats.org/officeDocument/2006/relationships/image" Target="../media/image129.png"/><Relationship Id="rId9" Type="http://schemas.openxmlformats.org/officeDocument/2006/relationships/image" Target="../media/image182.png"/><Relationship Id="rId5" Type="http://schemas.openxmlformats.org/officeDocument/2006/relationships/image" Target="../media/image122.png"/><Relationship Id="rId6" Type="http://schemas.openxmlformats.org/officeDocument/2006/relationships/image" Target="../media/image128.png"/><Relationship Id="rId7" Type="http://schemas.openxmlformats.org/officeDocument/2006/relationships/image" Target="../media/image111.png"/><Relationship Id="rId8" Type="http://schemas.openxmlformats.org/officeDocument/2006/relationships/image" Target="../media/image119.png"/><Relationship Id="rId11" Type="http://schemas.openxmlformats.org/officeDocument/2006/relationships/image" Target="../media/image35.png"/><Relationship Id="rId10" Type="http://schemas.openxmlformats.org/officeDocument/2006/relationships/image" Target="../media/image22.png"/><Relationship Id="rId13" Type="http://schemas.openxmlformats.org/officeDocument/2006/relationships/image" Target="../media/image25.png"/><Relationship Id="rId12" Type="http://schemas.openxmlformats.org/officeDocument/2006/relationships/image" Target="../media/image49.png"/><Relationship Id="rId15" Type="http://schemas.openxmlformats.org/officeDocument/2006/relationships/image" Target="../media/image83.png"/><Relationship Id="rId14" Type="http://schemas.openxmlformats.org/officeDocument/2006/relationships/image" Target="../media/image93.png"/><Relationship Id="rId17" Type="http://schemas.openxmlformats.org/officeDocument/2006/relationships/image" Target="../media/image44.png"/><Relationship Id="rId16" Type="http://schemas.openxmlformats.org/officeDocument/2006/relationships/image" Target="../media/image87.png"/><Relationship Id="rId19" Type="http://schemas.openxmlformats.org/officeDocument/2006/relationships/image" Target="../media/image23.png"/><Relationship Id="rId18" Type="http://schemas.openxmlformats.org/officeDocument/2006/relationships/image" Target="../media/image3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11.png"/><Relationship Id="rId4" Type="http://schemas.openxmlformats.org/officeDocument/2006/relationships/image" Target="../media/image107.png"/><Relationship Id="rId9" Type="http://schemas.openxmlformats.org/officeDocument/2006/relationships/image" Target="../media/image59.png"/><Relationship Id="rId5" Type="http://schemas.openxmlformats.org/officeDocument/2006/relationships/image" Target="../media/image168.png"/><Relationship Id="rId6" Type="http://schemas.openxmlformats.org/officeDocument/2006/relationships/image" Target="../media/image162.png"/><Relationship Id="rId7" Type="http://schemas.openxmlformats.org/officeDocument/2006/relationships/image" Target="../media/image182.png"/><Relationship Id="rId8" Type="http://schemas.openxmlformats.org/officeDocument/2006/relationships/image" Target="../media/image61.png"/><Relationship Id="rId11" Type="http://schemas.openxmlformats.org/officeDocument/2006/relationships/image" Target="../media/image93.png"/><Relationship Id="rId10" Type="http://schemas.openxmlformats.org/officeDocument/2006/relationships/image" Target="../media/image24.png"/><Relationship Id="rId13" Type="http://schemas.openxmlformats.org/officeDocument/2006/relationships/image" Target="../media/image83.png"/><Relationship Id="rId12" Type="http://schemas.openxmlformats.org/officeDocument/2006/relationships/image" Target="../media/image7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64.png"/><Relationship Id="rId4" Type="http://schemas.openxmlformats.org/officeDocument/2006/relationships/image" Target="../media/image122.png"/><Relationship Id="rId9" Type="http://schemas.openxmlformats.org/officeDocument/2006/relationships/image" Target="../media/image93.png"/><Relationship Id="rId5" Type="http://schemas.openxmlformats.org/officeDocument/2006/relationships/image" Target="../media/image155.png"/><Relationship Id="rId6" Type="http://schemas.openxmlformats.org/officeDocument/2006/relationships/image" Target="../media/image138.png"/><Relationship Id="rId7" Type="http://schemas.openxmlformats.org/officeDocument/2006/relationships/image" Target="../media/image170.png"/><Relationship Id="rId8" Type="http://schemas.openxmlformats.org/officeDocument/2006/relationships/image" Target="../media/image26.png"/><Relationship Id="rId10" Type="http://schemas.openxmlformats.org/officeDocument/2006/relationships/image" Target="../media/image18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61.png"/><Relationship Id="rId4" Type="http://schemas.openxmlformats.org/officeDocument/2006/relationships/image" Target="../media/image260.png"/><Relationship Id="rId9" Type="http://schemas.openxmlformats.org/officeDocument/2006/relationships/image" Target="../media/image164.png"/><Relationship Id="rId5" Type="http://schemas.openxmlformats.org/officeDocument/2006/relationships/image" Target="../media/image111.png"/><Relationship Id="rId6" Type="http://schemas.openxmlformats.org/officeDocument/2006/relationships/image" Target="../media/image174.png"/><Relationship Id="rId7" Type="http://schemas.openxmlformats.org/officeDocument/2006/relationships/image" Target="../media/image152.png"/><Relationship Id="rId8" Type="http://schemas.openxmlformats.org/officeDocument/2006/relationships/image" Target="../media/image107.png"/><Relationship Id="rId11" Type="http://schemas.openxmlformats.org/officeDocument/2006/relationships/image" Target="../media/image26.png"/><Relationship Id="rId10" Type="http://schemas.openxmlformats.org/officeDocument/2006/relationships/image" Target="../media/image182.png"/><Relationship Id="rId12" Type="http://schemas.openxmlformats.org/officeDocument/2006/relationships/image" Target="../media/image93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46.png"/><Relationship Id="rId10" Type="http://schemas.openxmlformats.org/officeDocument/2006/relationships/image" Target="../media/image40.png"/><Relationship Id="rId13" Type="http://schemas.openxmlformats.org/officeDocument/2006/relationships/image" Target="../media/image30.png"/><Relationship Id="rId1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Relationship Id="rId9" Type="http://schemas.openxmlformats.org/officeDocument/2006/relationships/image" Target="../media/image45.png"/><Relationship Id="rId5" Type="http://schemas.openxmlformats.org/officeDocument/2006/relationships/image" Target="../media/image49.png"/><Relationship Id="rId6" Type="http://schemas.openxmlformats.org/officeDocument/2006/relationships/image" Target="../media/image47.png"/><Relationship Id="rId7" Type="http://schemas.openxmlformats.org/officeDocument/2006/relationships/image" Target="../media/image43.png"/><Relationship Id="rId8" Type="http://schemas.openxmlformats.org/officeDocument/2006/relationships/image" Target="../media/image4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57.png"/><Relationship Id="rId4" Type="http://schemas.openxmlformats.org/officeDocument/2006/relationships/image" Target="../media/image122.png"/><Relationship Id="rId9" Type="http://schemas.openxmlformats.org/officeDocument/2006/relationships/image" Target="../media/image93.png"/><Relationship Id="rId5" Type="http://schemas.openxmlformats.org/officeDocument/2006/relationships/image" Target="../media/image155.png"/><Relationship Id="rId6" Type="http://schemas.openxmlformats.org/officeDocument/2006/relationships/image" Target="../media/image138.png"/><Relationship Id="rId7" Type="http://schemas.openxmlformats.org/officeDocument/2006/relationships/image" Target="../media/image170.png"/><Relationship Id="rId8" Type="http://schemas.openxmlformats.org/officeDocument/2006/relationships/image" Target="../media/image26.png"/><Relationship Id="rId10" Type="http://schemas.openxmlformats.org/officeDocument/2006/relationships/image" Target="../media/image18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82.png"/><Relationship Id="rId4" Type="http://schemas.openxmlformats.org/officeDocument/2006/relationships/image" Target="../media/image9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11.png"/><Relationship Id="rId4" Type="http://schemas.openxmlformats.org/officeDocument/2006/relationships/image" Target="../media/image180.png"/><Relationship Id="rId9" Type="http://schemas.openxmlformats.org/officeDocument/2006/relationships/image" Target="../media/image87.png"/><Relationship Id="rId5" Type="http://schemas.openxmlformats.org/officeDocument/2006/relationships/image" Target="../media/image108.png"/><Relationship Id="rId6" Type="http://schemas.openxmlformats.org/officeDocument/2006/relationships/image" Target="../media/image44.png"/><Relationship Id="rId7" Type="http://schemas.openxmlformats.org/officeDocument/2006/relationships/image" Target="../media/image182.png"/><Relationship Id="rId8" Type="http://schemas.openxmlformats.org/officeDocument/2006/relationships/image" Target="../media/image7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39.png"/><Relationship Id="rId4" Type="http://schemas.openxmlformats.org/officeDocument/2006/relationships/image" Target="../media/image160.png"/><Relationship Id="rId9" Type="http://schemas.openxmlformats.org/officeDocument/2006/relationships/image" Target="../media/image23.png"/><Relationship Id="rId5" Type="http://schemas.openxmlformats.org/officeDocument/2006/relationships/image" Target="../media/image155.png"/><Relationship Id="rId6" Type="http://schemas.openxmlformats.org/officeDocument/2006/relationships/image" Target="../media/image153.png"/><Relationship Id="rId7" Type="http://schemas.openxmlformats.org/officeDocument/2006/relationships/image" Target="../media/image119.png"/><Relationship Id="rId8" Type="http://schemas.openxmlformats.org/officeDocument/2006/relationships/image" Target="../media/image22.png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3" Type="http://schemas.openxmlformats.org/officeDocument/2006/relationships/image" Target="../media/image182.png"/><Relationship Id="rId12" Type="http://schemas.openxmlformats.org/officeDocument/2006/relationships/image" Target="../media/image93.png"/><Relationship Id="rId14" Type="http://schemas.openxmlformats.org/officeDocument/2006/relationships/image" Target="../media/image4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68.png"/><Relationship Id="rId4" Type="http://schemas.openxmlformats.org/officeDocument/2006/relationships/image" Target="../media/image162.png"/><Relationship Id="rId9" Type="http://schemas.openxmlformats.org/officeDocument/2006/relationships/image" Target="../media/image256.png"/><Relationship Id="rId5" Type="http://schemas.openxmlformats.org/officeDocument/2006/relationships/image" Target="../media/image163.png"/><Relationship Id="rId6" Type="http://schemas.openxmlformats.org/officeDocument/2006/relationships/image" Target="../media/image173.png"/><Relationship Id="rId7" Type="http://schemas.openxmlformats.org/officeDocument/2006/relationships/image" Target="../media/image176.png"/><Relationship Id="rId8" Type="http://schemas.openxmlformats.org/officeDocument/2006/relationships/image" Target="../media/image116.png"/><Relationship Id="rId11" Type="http://schemas.openxmlformats.org/officeDocument/2006/relationships/image" Target="../media/image259.png"/><Relationship Id="rId10" Type="http://schemas.openxmlformats.org/officeDocument/2006/relationships/image" Target="../media/image267.png"/><Relationship Id="rId13" Type="http://schemas.openxmlformats.org/officeDocument/2006/relationships/image" Target="../media/image182.png"/><Relationship Id="rId12" Type="http://schemas.openxmlformats.org/officeDocument/2006/relationships/image" Target="../media/image107.png"/><Relationship Id="rId15" Type="http://schemas.openxmlformats.org/officeDocument/2006/relationships/image" Target="../media/image24.png"/><Relationship Id="rId14" Type="http://schemas.openxmlformats.org/officeDocument/2006/relationships/image" Target="../media/image78.png"/><Relationship Id="rId17" Type="http://schemas.openxmlformats.org/officeDocument/2006/relationships/image" Target="../media/image93.png"/><Relationship Id="rId16" Type="http://schemas.openxmlformats.org/officeDocument/2006/relationships/image" Target="../media/image83.png"/><Relationship Id="rId19" Type="http://schemas.openxmlformats.org/officeDocument/2006/relationships/image" Target="../media/image44.png"/><Relationship Id="rId18" Type="http://schemas.openxmlformats.org/officeDocument/2006/relationships/image" Target="../media/image2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11.png"/><Relationship Id="rId4" Type="http://schemas.openxmlformats.org/officeDocument/2006/relationships/image" Target="../media/image180.png"/><Relationship Id="rId9" Type="http://schemas.openxmlformats.org/officeDocument/2006/relationships/image" Target="../media/image44.png"/><Relationship Id="rId5" Type="http://schemas.openxmlformats.org/officeDocument/2006/relationships/image" Target="../media/image183.png"/><Relationship Id="rId6" Type="http://schemas.openxmlformats.org/officeDocument/2006/relationships/image" Target="../media/image79.png"/><Relationship Id="rId7" Type="http://schemas.openxmlformats.org/officeDocument/2006/relationships/image" Target="../media/image87.png"/><Relationship Id="rId8" Type="http://schemas.openxmlformats.org/officeDocument/2006/relationships/image" Target="../media/image182.png"/><Relationship Id="rId11" Type="http://schemas.openxmlformats.org/officeDocument/2006/relationships/image" Target="../media/image37.png"/><Relationship Id="rId10" Type="http://schemas.openxmlformats.org/officeDocument/2006/relationships/image" Target="../media/image2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67.png"/><Relationship Id="rId4" Type="http://schemas.openxmlformats.org/officeDocument/2006/relationships/image" Target="../media/image268.png"/><Relationship Id="rId9" Type="http://schemas.openxmlformats.org/officeDocument/2006/relationships/image" Target="../media/image182.png"/><Relationship Id="rId5" Type="http://schemas.openxmlformats.org/officeDocument/2006/relationships/image" Target="../media/image269.png"/><Relationship Id="rId6" Type="http://schemas.openxmlformats.org/officeDocument/2006/relationships/image" Target="../media/image25.png"/><Relationship Id="rId7" Type="http://schemas.openxmlformats.org/officeDocument/2006/relationships/image" Target="../media/image93.png"/><Relationship Id="rId8" Type="http://schemas.openxmlformats.org/officeDocument/2006/relationships/image" Target="../media/image44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59.png"/><Relationship Id="rId4" Type="http://schemas.openxmlformats.org/officeDocument/2006/relationships/image" Target="../media/image263.png"/><Relationship Id="rId9" Type="http://schemas.openxmlformats.org/officeDocument/2006/relationships/image" Target="../media/image44.png"/><Relationship Id="rId5" Type="http://schemas.openxmlformats.org/officeDocument/2006/relationships/image" Target="../media/image182.png"/><Relationship Id="rId6" Type="http://schemas.openxmlformats.org/officeDocument/2006/relationships/image" Target="../media/image24.png"/><Relationship Id="rId7" Type="http://schemas.openxmlformats.org/officeDocument/2006/relationships/image" Target="../media/image208.png"/><Relationship Id="rId8" Type="http://schemas.openxmlformats.org/officeDocument/2006/relationships/image" Target="../media/image115.png"/><Relationship Id="rId11" Type="http://schemas.openxmlformats.org/officeDocument/2006/relationships/image" Target="../media/image37.png"/><Relationship Id="rId10" Type="http://schemas.openxmlformats.org/officeDocument/2006/relationships/image" Target="../media/image79.png"/><Relationship Id="rId13" Type="http://schemas.openxmlformats.org/officeDocument/2006/relationships/image" Target="../media/image22.png"/><Relationship Id="rId12" Type="http://schemas.openxmlformats.org/officeDocument/2006/relationships/image" Target="../media/image38.png"/><Relationship Id="rId15" Type="http://schemas.openxmlformats.org/officeDocument/2006/relationships/image" Target="../media/image87.png"/><Relationship Id="rId14" Type="http://schemas.openxmlformats.org/officeDocument/2006/relationships/image" Target="../media/image25.png"/><Relationship Id="rId17" Type="http://schemas.openxmlformats.org/officeDocument/2006/relationships/image" Target="../media/image26.png"/><Relationship Id="rId16" Type="http://schemas.openxmlformats.org/officeDocument/2006/relationships/image" Target="../media/image9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07.png"/><Relationship Id="rId4" Type="http://schemas.openxmlformats.org/officeDocument/2006/relationships/image" Target="../media/image111.png"/><Relationship Id="rId9" Type="http://schemas.openxmlformats.org/officeDocument/2006/relationships/image" Target="../media/image182.png"/><Relationship Id="rId5" Type="http://schemas.openxmlformats.org/officeDocument/2006/relationships/image" Target="../media/image270.png"/><Relationship Id="rId6" Type="http://schemas.openxmlformats.org/officeDocument/2006/relationships/image" Target="../media/image139.png"/><Relationship Id="rId7" Type="http://schemas.openxmlformats.org/officeDocument/2006/relationships/image" Target="../media/image266.png"/><Relationship Id="rId8" Type="http://schemas.openxmlformats.org/officeDocument/2006/relationships/image" Target="../media/image26.png"/><Relationship Id="rId10" Type="http://schemas.openxmlformats.org/officeDocument/2006/relationships/image" Target="../media/image6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19.png"/><Relationship Id="rId4" Type="http://schemas.openxmlformats.org/officeDocument/2006/relationships/image" Target="../media/image61.png"/><Relationship Id="rId9" Type="http://schemas.openxmlformats.org/officeDocument/2006/relationships/image" Target="../media/image26.png"/><Relationship Id="rId5" Type="http://schemas.openxmlformats.org/officeDocument/2006/relationships/image" Target="../media/image25.png"/><Relationship Id="rId6" Type="http://schemas.openxmlformats.org/officeDocument/2006/relationships/image" Target="../media/image44.png"/><Relationship Id="rId7" Type="http://schemas.openxmlformats.org/officeDocument/2006/relationships/image" Target="../media/image22.png"/><Relationship Id="rId8" Type="http://schemas.openxmlformats.org/officeDocument/2006/relationships/image" Target="../media/image24.png"/><Relationship Id="rId10" Type="http://schemas.openxmlformats.org/officeDocument/2006/relationships/image" Target="../media/image182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2.png"/><Relationship Id="rId10" Type="http://schemas.openxmlformats.org/officeDocument/2006/relationships/image" Target="../media/image59.png"/><Relationship Id="rId13" Type="http://schemas.openxmlformats.org/officeDocument/2006/relationships/image" Target="../media/image57.png"/><Relationship Id="rId12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1.png"/><Relationship Id="rId4" Type="http://schemas.openxmlformats.org/officeDocument/2006/relationships/image" Target="../media/image61.png"/><Relationship Id="rId9" Type="http://schemas.openxmlformats.org/officeDocument/2006/relationships/image" Target="../media/image60.png"/><Relationship Id="rId15" Type="http://schemas.openxmlformats.org/officeDocument/2006/relationships/image" Target="../media/image62.png"/><Relationship Id="rId14" Type="http://schemas.openxmlformats.org/officeDocument/2006/relationships/image" Target="../media/image50.png"/><Relationship Id="rId17" Type="http://schemas.openxmlformats.org/officeDocument/2006/relationships/image" Target="../media/image67.png"/><Relationship Id="rId16" Type="http://schemas.openxmlformats.org/officeDocument/2006/relationships/image" Target="../media/image55.png"/><Relationship Id="rId5" Type="http://schemas.openxmlformats.org/officeDocument/2006/relationships/image" Target="../media/image48.png"/><Relationship Id="rId19" Type="http://schemas.openxmlformats.org/officeDocument/2006/relationships/image" Target="../media/image75.png"/><Relationship Id="rId6" Type="http://schemas.openxmlformats.org/officeDocument/2006/relationships/image" Target="../media/image56.png"/><Relationship Id="rId18" Type="http://schemas.openxmlformats.org/officeDocument/2006/relationships/image" Target="../media/image66.png"/><Relationship Id="rId7" Type="http://schemas.openxmlformats.org/officeDocument/2006/relationships/image" Target="../media/image54.png"/><Relationship Id="rId8" Type="http://schemas.openxmlformats.org/officeDocument/2006/relationships/image" Target="../media/image63.png"/></Relationships>
</file>

<file path=ppt/slides/_rels/slide70.xml.rels><?xml version="1.0" encoding="UTF-8" standalone="yes"?><Relationships xmlns="http://schemas.openxmlformats.org/package/2006/relationships"><Relationship Id="rId20" Type="http://schemas.openxmlformats.org/officeDocument/2006/relationships/image" Target="../media/image24.png"/><Relationship Id="rId22" Type="http://schemas.openxmlformats.org/officeDocument/2006/relationships/image" Target="../media/image37.png"/><Relationship Id="rId21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13.png"/><Relationship Id="rId4" Type="http://schemas.openxmlformats.org/officeDocument/2006/relationships/image" Target="../media/image129.png"/><Relationship Id="rId9" Type="http://schemas.openxmlformats.org/officeDocument/2006/relationships/image" Target="../media/image182.png"/><Relationship Id="rId5" Type="http://schemas.openxmlformats.org/officeDocument/2006/relationships/image" Target="../media/image122.png"/><Relationship Id="rId6" Type="http://schemas.openxmlformats.org/officeDocument/2006/relationships/image" Target="../media/image128.png"/><Relationship Id="rId7" Type="http://schemas.openxmlformats.org/officeDocument/2006/relationships/image" Target="../media/image111.png"/><Relationship Id="rId8" Type="http://schemas.openxmlformats.org/officeDocument/2006/relationships/image" Target="../media/image119.png"/><Relationship Id="rId11" Type="http://schemas.openxmlformats.org/officeDocument/2006/relationships/image" Target="../media/image35.png"/><Relationship Id="rId10" Type="http://schemas.openxmlformats.org/officeDocument/2006/relationships/image" Target="../media/image22.png"/><Relationship Id="rId13" Type="http://schemas.openxmlformats.org/officeDocument/2006/relationships/image" Target="../media/image25.png"/><Relationship Id="rId12" Type="http://schemas.openxmlformats.org/officeDocument/2006/relationships/image" Target="../media/image49.png"/><Relationship Id="rId15" Type="http://schemas.openxmlformats.org/officeDocument/2006/relationships/image" Target="../media/image93.png"/><Relationship Id="rId14" Type="http://schemas.openxmlformats.org/officeDocument/2006/relationships/image" Target="../media/image87.png"/><Relationship Id="rId17" Type="http://schemas.openxmlformats.org/officeDocument/2006/relationships/image" Target="../media/image44.png"/><Relationship Id="rId16" Type="http://schemas.openxmlformats.org/officeDocument/2006/relationships/image" Target="../media/image83.png"/><Relationship Id="rId19" Type="http://schemas.openxmlformats.org/officeDocument/2006/relationships/image" Target="../media/image38.png"/><Relationship Id="rId18" Type="http://schemas.openxmlformats.org/officeDocument/2006/relationships/image" Target="../media/image2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82.png"/><Relationship Id="rId4" Type="http://schemas.openxmlformats.org/officeDocument/2006/relationships/image" Target="../media/image38.png"/><Relationship Id="rId9" Type="http://schemas.openxmlformats.org/officeDocument/2006/relationships/image" Target="../media/image44.png"/><Relationship Id="rId5" Type="http://schemas.openxmlformats.org/officeDocument/2006/relationships/image" Target="../media/image87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93.png"/><Relationship Id="rId10" Type="http://schemas.openxmlformats.org/officeDocument/2006/relationships/image" Target="../media/image2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82.png"/><Relationship Id="rId4" Type="http://schemas.openxmlformats.org/officeDocument/2006/relationships/image" Target="../media/image93.png"/><Relationship Id="rId9" Type="http://schemas.openxmlformats.org/officeDocument/2006/relationships/image" Target="../media/image209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Relationship Id="rId7" Type="http://schemas.openxmlformats.org/officeDocument/2006/relationships/image" Target="../media/image44.png"/><Relationship Id="rId8" Type="http://schemas.openxmlformats.org/officeDocument/2006/relationships/image" Target="../media/image87.png"/><Relationship Id="rId11" Type="http://schemas.openxmlformats.org/officeDocument/2006/relationships/image" Target="../media/image23.png"/><Relationship Id="rId10" Type="http://schemas.openxmlformats.org/officeDocument/2006/relationships/image" Target="../media/image38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11.png"/><Relationship Id="rId4" Type="http://schemas.openxmlformats.org/officeDocument/2006/relationships/image" Target="../media/image119.png"/><Relationship Id="rId5" Type="http://schemas.openxmlformats.org/officeDocument/2006/relationships/image" Target="../media/image182.png"/><Relationship Id="rId6" Type="http://schemas.openxmlformats.org/officeDocument/2006/relationships/image" Target="../media/image69.png"/><Relationship Id="rId7" Type="http://schemas.openxmlformats.org/officeDocument/2006/relationships/image" Target="../media/image26.png"/><Relationship Id="rId8" Type="http://schemas.openxmlformats.org/officeDocument/2006/relationships/image" Target="../media/image6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11.png"/><Relationship Id="rId4" Type="http://schemas.openxmlformats.org/officeDocument/2006/relationships/image" Target="../media/image107.png"/><Relationship Id="rId5" Type="http://schemas.openxmlformats.org/officeDocument/2006/relationships/image" Target="../media/image69.png"/><Relationship Id="rId6" Type="http://schemas.openxmlformats.org/officeDocument/2006/relationships/image" Target="../media/image182.png"/><Relationship Id="rId7" Type="http://schemas.openxmlformats.org/officeDocument/2006/relationships/image" Target="../media/image37.png"/><Relationship Id="rId8" Type="http://schemas.openxmlformats.org/officeDocument/2006/relationships/image" Target="../media/image61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11.png"/><Relationship Id="rId4" Type="http://schemas.openxmlformats.org/officeDocument/2006/relationships/image" Target="../media/image182.png"/><Relationship Id="rId5" Type="http://schemas.openxmlformats.org/officeDocument/2006/relationships/image" Target="../media/image3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11.png"/><Relationship Id="rId4" Type="http://schemas.openxmlformats.org/officeDocument/2006/relationships/image" Target="../media/image37.png"/><Relationship Id="rId5" Type="http://schemas.openxmlformats.org/officeDocument/2006/relationships/image" Target="../media/image18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03.png"/><Relationship Id="rId4" Type="http://schemas.openxmlformats.org/officeDocument/2006/relationships/image" Target="../media/image107.png"/><Relationship Id="rId9" Type="http://schemas.openxmlformats.org/officeDocument/2006/relationships/image" Target="../media/image26.png"/><Relationship Id="rId5" Type="http://schemas.openxmlformats.org/officeDocument/2006/relationships/image" Target="../media/image111.png"/><Relationship Id="rId6" Type="http://schemas.openxmlformats.org/officeDocument/2006/relationships/image" Target="../media/image182.png"/><Relationship Id="rId7" Type="http://schemas.openxmlformats.org/officeDocument/2006/relationships/image" Target="../media/image59.png"/><Relationship Id="rId8" Type="http://schemas.openxmlformats.org/officeDocument/2006/relationships/image" Target="../media/image61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07.png"/><Relationship Id="rId4" Type="http://schemas.openxmlformats.org/officeDocument/2006/relationships/image" Target="../media/image111.png"/><Relationship Id="rId9" Type="http://schemas.openxmlformats.org/officeDocument/2006/relationships/image" Target="../media/image26.png"/><Relationship Id="rId5" Type="http://schemas.openxmlformats.org/officeDocument/2006/relationships/image" Target="../media/image182.png"/><Relationship Id="rId6" Type="http://schemas.openxmlformats.org/officeDocument/2006/relationships/image" Target="../media/image59.png"/><Relationship Id="rId7" Type="http://schemas.openxmlformats.org/officeDocument/2006/relationships/image" Target="../media/image61.png"/><Relationship Id="rId8" Type="http://schemas.openxmlformats.org/officeDocument/2006/relationships/image" Target="../media/image9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03.png"/><Relationship Id="rId4" Type="http://schemas.openxmlformats.org/officeDocument/2006/relationships/image" Target="../media/image108.png"/><Relationship Id="rId9" Type="http://schemas.openxmlformats.org/officeDocument/2006/relationships/image" Target="../media/image182.png"/><Relationship Id="rId5" Type="http://schemas.openxmlformats.org/officeDocument/2006/relationships/image" Target="../media/image111.png"/><Relationship Id="rId6" Type="http://schemas.openxmlformats.org/officeDocument/2006/relationships/image" Target="../media/image119.png"/><Relationship Id="rId7" Type="http://schemas.openxmlformats.org/officeDocument/2006/relationships/image" Target="../media/image59.png"/><Relationship Id="rId8" Type="http://schemas.openxmlformats.org/officeDocument/2006/relationships/image" Target="../media/image26.png"/><Relationship Id="rId11" Type="http://schemas.openxmlformats.org/officeDocument/2006/relationships/image" Target="../media/image52.png"/><Relationship Id="rId10" Type="http://schemas.openxmlformats.org/officeDocument/2006/relationships/image" Target="../media/image79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72.png"/><Relationship Id="rId10" Type="http://schemas.openxmlformats.org/officeDocument/2006/relationships/image" Target="../media/image70.png"/><Relationship Id="rId13" Type="http://schemas.openxmlformats.org/officeDocument/2006/relationships/image" Target="../media/image78.png"/><Relationship Id="rId1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4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5" Type="http://schemas.openxmlformats.org/officeDocument/2006/relationships/image" Target="../media/image77.png"/><Relationship Id="rId14" Type="http://schemas.openxmlformats.org/officeDocument/2006/relationships/image" Target="../media/image84.png"/><Relationship Id="rId16" Type="http://schemas.openxmlformats.org/officeDocument/2006/relationships/image" Target="../media/image30.png"/><Relationship Id="rId5" Type="http://schemas.openxmlformats.org/officeDocument/2006/relationships/image" Target="../media/image68.png"/><Relationship Id="rId6" Type="http://schemas.openxmlformats.org/officeDocument/2006/relationships/image" Target="../media/image81.png"/><Relationship Id="rId7" Type="http://schemas.openxmlformats.org/officeDocument/2006/relationships/image" Target="../media/image71.png"/><Relationship Id="rId8" Type="http://schemas.openxmlformats.org/officeDocument/2006/relationships/image" Target="../media/image76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22.png"/><Relationship Id="rId4" Type="http://schemas.openxmlformats.org/officeDocument/2006/relationships/image" Target="../media/image26.png"/><Relationship Id="rId5" Type="http://schemas.openxmlformats.org/officeDocument/2006/relationships/image" Target="../media/image93.png"/><Relationship Id="rId6" Type="http://schemas.openxmlformats.org/officeDocument/2006/relationships/image" Target="../media/image182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11.png"/><Relationship Id="rId4" Type="http://schemas.openxmlformats.org/officeDocument/2006/relationships/image" Target="../media/image119.png"/><Relationship Id="rId9" Type="http://schemas.openxmlformats.org/officeDocument/2006/relationships/image" Target="../media/image37.png"/><Relationship Id="rId5" Type="http://schemas.openxmlformats.org/officeDocument/2006/relationships/image" Target="../media/image61.png"/><Relationship Id="rId6" Type="http://schemas.openxmlformats.org/officeDocument/2006/relationships/image" Target="../media/image182.png"/><Relationship Id="rId7" Type="http://schemas.openxmlformats.org/officeDocument/2006/relationships/image" Target="../media/image24.png"/><Relationship Id="rId8" Type="http://schemas.openxmlformats.org/officeDocument/2006/relationships/image" Target="../media/image26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82.png"/><Relationship Id="rId4" Type="http://schemas.openxmlformats.org/officeDocument/2006/relationships/image" Target="../media/image51.png"/><Relationship Id="rId5" Type="http://schemas.openxmlformats.org/officeDocument/2006/relationships/image" Target="../media/image26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61.png"/><Relationship Id="rId4" Type="http://schemas.openxmlformats.org/officeDocument/2006/relationships/image" Target="../media/image166.png"/><Relationship Id="rId5" Type="http://schemas.openxmlformats.org/officeDocument/2006/relationships/image" Target="../media/image26.png"/><Relationship Id="rId6" Type="http://schemas.openxmlformats.org/officeDocument/2006/relationships/image" Target="../media/image182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82.png"/><Relationship Id="rId4" Type="http://schemas.openxmlformats.org/officeDocument/2006/relationships/image" Target="../media/image61.png"/><Relationship Id="rId5" Type="http://schemas.openxmlformats.org/officeDocument/2006/relationships/image" Target="../media/image26.png"/><Relationship Id="rId6" Type="http://schemas.openxmlformats.org/officeDocument/2006/relationships/image" Target="../media/image79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19.png"/><Relationship Id="rId4" Type="http://schemas.openxmlformats.org/officeDocument/2006/relationships/image" Target="../media/image107.png"/><Relationship Id="rId9" Type="http://schemas.openxmlformats.org/officeDocument/2006/relationships/image" Target="../media/image26.png"/><Relationship Id="rId5" Type="http://schemas.openxmlformats.org/officeDocument/2006/relationships/image" Target="../media/image261.png"/><Relationship Id="rId6" Type="http://schemas.openxmlformats.org/officeDocument/2006/relationships/image" Target="../media/image182.png"/><Relationship Id="rId7" Type="http://schemas.openxmlformats.org/officeDocument/2006/relationships/image" Target="../media/image24.png"/><Relationship Id="rId8" Type="http://schemas.openxmlformats.org/officeDocument/2006/relationships/image" Target="../media/image61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11.png"/><Relationship Id="rId4" Type="http://schemas.openxmlformats.org/officeDocument/2006/relationships/image" Target="../media/image107.png"/><Relationship Id="rId5" Type="http://schemas.openxmlformats.org/officeDocument/2006/relationships/image" Target="../media/image182.png"/><Relationship Id="rId6" Type="http://schemas.openxmlformats.org/officeDocument/2006/relationships/image" Target="../media/image59.png"/><Relationship Id="rId7" Type="http://schemas.openxmlformats.org/officeDocument/2006/relationships/image" Target="../media/image93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68.png"/><Relationship Id="rId4" Type="http://schemas.openxmlformats.org/officeDocument/2006/relationships/image" Target="../media/image162.png"/><Relationship Id="rId9" Type="http://schemas.openxmlformats.org/officeDocument/2006/relationships/image" Target="../media/image256.png"/><Relationship Id="rId5" Type="http://schemas.openxmlformats.org/officeDocument/2006/relationships/image" Target="../media/image163.png"/><Relationship Id="rId6" Type="http://schemas.openxmlformats.org/officeDocument/2006/relationships/image" Target="../media/image173.png"/><Relationship Id="rId7" Type="http://schemas.openxmlformats.org/officeDocument/2006/relationships/image" Target="../media/image176.png"/><Relationship Id="rId8" Type="http://schemas.openxmlformats.org/officeDocument/2006/relationships/image" Target="../media/image116.png"/><Relationship Id="rId11" Type="http://schemas.openxmlformats.org/officeDocument/2006/relationships/image" Target="../media/image259.png"/><Relationship Id="rId10" Type="http://schemas.openxmlformats.org/officeDocument/2006/relationships/image" Target="../media/image267.png"/><Relationship Id="rId13" Type="http://schemas.openxmlformats.org/officeDocument/2006/relationships/image" Target="../media/image78.png"/><Relationship Id="rId12" Type="http://schemas.openxmlformats.org/officeDocument/2006/relationships/image" Target="../media/image107.png"/><Relationship Id="rId15" Type="http://schemas.openxmlformats.org/officeDocument/2006/relationships/image" Target="../media/image182.png"/><Relationship Id="rId14" Type="http://schemas.openxmlformats.org/officeDocument/2006/relationships/image" Target="../media/image24.png"/><Relationship Id="rId17" Type="http://schemas.openxmlformats.org/officeDocument/2006/relationships/image" Target="../media/image93.png"/><Relationship Id="rId16" Type="http://schemas.openxmlformats.org/officeDocument/2006/relationships/image" Target="../media/image83.png"/><Relationship Id="rId19" Type="http://schemas.openxmlformats.org/officeDocument/2006/relationships/image" Target="../media/image26.png"/><Relationship Id="rId18" Type="http://schemas.openxmlformats.org/officeDocument/2006/relationships/image" Target="../media/image44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19.png"/><Relationship Id="rId4" Type="http://schemas.openxmlformats.org/officeDocument/2006/relationships/image" Target="../media/image111.png"/><Relationship Id="rId9" Type="http://schemas.openxmlformats.org/officeDocument/2006/relationships/image" Target="../media/image79.png"/><Relationship Id="rId5" Type="http://schemas.openxmlformats.org/officeDocument/2006/relationships/image" Target="../media/image182.png"/><Relationship Id="rId6" Type="http://schemas.openxmlformats.org/officeDocument/2006/relationships/image" Target="../media/image52.png"/><Relationship Id="rId7" Type="http://schemas.openxmlformats.org/officeDocument/2006/relationships/image" Target="../media/image61.png"/><Relationship Id="rId8" Type="http://schemas.openxmlformats.org/officeDocument/2006/relationships/image" Target="../media/image26.png"/><Relationship Id="rId11" Type="http://schemas.openxmlformats.org/officeDocument/2006/relationships/image" Target="../media/image44.png"/><Relationship Id="rId10" Type="http://schemas.openxmlformats.org/officeDocument/2006/relationships/image" Target="../media/image93.png"/><Relationship Id="rId12" Type="http://schemas.openxmlformats.org/officeDocument/2006/relationships/image" Target="../media/image23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11.png"/><Relationship Id="rId4" Type="http://schemas.openxmlformats.org/officeDocument/2006/relationships/image" Target="../media/image119.png"/><Relationship Id="rId9" Type="http://schemas.openxmlformats.org/officeDocument/2006/relationships/image" Target="../media/image30.png"/><Relationship Id="rId5" Type="http://schemas.openxmlformats.org/officeDocument/2006/relationships/image" Target="../media/image107.png"/><Relationship Id="rId6" Type="http://schemas.openxmlformats.org/officeDocument/2006/relationships/image" Target="../media/image182.png"/><Relationship Id="rId7" Type="http://schemas.openxmlformats.org/officeDocument/2006/relationships/image" Target="../media/image22.png"/><Relationship Id="rId8" Type="http://schemas.openxmlformats.org/officeDocument/2006/relationships/image" Target="../media/image8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9.png"/><Relationship Id="rId4" Type="http://schemas.openxmlformats.org/officeDocument/2006/relationships/image" Target="../media/image87.png"/><Relationship Id="rId9" Type="http://schemas.openxmlformats.org/officeDocument/2006/relationships/image" Target="../media/image97.png"/><Relationship Id="rId5" Type="http://schemas.openxmlformats.org/officeDocument/2006/relationships/image" Target="../media/image83.png"/><Relationship Id="rId6" Type="http://schemas.openxmlformats.org/officeDocument/2006/relationships/image" Target="../media/image86.png"/><Relationship Id="rId7" Type="http://schemas.openxmlformats.org/officeDocument/2006/relationships/image" Target="../media/image79.png"/><Relationship Id="rId8" Type="http://schemas.openxmlformats.org/officeDocument/2006/relationships/image" Target="../media/image96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11.png"/><Relationship Id="rId4" Type="http://schemas.openxmlformats.org/officeDocument/2006/relationships/image" Target="../media/image119.png"/><Relationship Id="rId9" Type="http://schemas.openxmlformats.org/officeDocument/2006/relationships/image" Target="../media/image23.png"/><Relationship Id="rId5" Type="http://schemas.openxmlformats.org/officeDocument/2006/relationships/image" Target="../media/image182.png"/><Relationship Id="rId6" Type="http://schemas.openxmlformats.org/officeDocument/2006/relationships/image" Target="../media/image33.png"/><Relationship Id="rId7" Type="http://schemas.openxmlformats.org/officeDocument/2006/relationships/image" Target="../media/image93.png"/><Relationship Id="rId8" Type="http://schemas.openxmlformats.org/officeDocument/2006/relationships/image" Target="../media/image25.png"/><Relationship Id="rId10" Type="http://schemas.openxmlformats.org/officeDocument/2006/relationships/image" Target="../media/image44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73.png"/><Relationship Id="rId4" Type="http://schemas.openxmlformats.org/officeDocument/2006/relationships/image" Target="../media/image157.png"/><Relationship Id="rId9" Type="http://schemas.openxmlformats.org/officeDocument/2006/relationships/image" Target="../media/image182.png"/><Relationship Id="rId5" Type="http://schemas.openxmlformats.org/officeDocument/2006/relationships/image" Target="../media/image143.png"/><Relationship Id="rId6" Type="http://schemas.openxmlformats.org/officeDocument/2006/relationships/image" Target="../media/image155.png"/><Relationship Id="rId7" Type="http://schemas.openxmlformats.org/officeDocument/2006/relationships/image" Target="../media/image148.png"/><Relationship Id="rId8" Type="http://schemas.openxmlformats.org/officeDocument/2006/relationships/image" Target="../media/image119.png"/><Relationship Id="rId11" Type="http://schemas.openxmlformats.org/officeDocument/2006/relationships/image" Target="../media/image24.png"/><Relationship Id="rId10" Type="http://schemas.openxmlformats.org/officeDocument/2006/relationships/image" Target="../media/image25.png"/><Relationship Id="rId13" Type="http://schemas.openxmlformats.org/officeDocument/2006/relationships/image" Target="../media/image44.png"/><Relationship Id="rId12" Type="http://schemas.openxmlformats.org/officeDocument/2006/relationships/image" Target="../media/image22.png"/><Relationship Id="rId14" Type="http://schemas.openxmlformats.org/officeDocument/2006/relationships/image" Target="../media/image87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55.png"/><Relationship Id="rId4" Type="http://schemas.openxmlformats.org/officeDocument/2006/relationships/image" Target="../media/image182.png"/><Relationship Id="rId9" Type="http://schemas.openxmlformats.org/officeDocument/2006/relationships/image" Target="../media/image87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Relationship Id="rId7" Type="http://schemas.openxmlformats.org/officeDocument/2006/relationships/image" Target="../media/image25.png"/><Relationship Id="rId8" Type="http://schemas.openxmlformats.org/officeDocument/2006/relationships/image" Target="../media/image44.png"/><Relationship Id="rId11" Type="http://schemas.openxmlformats.org/officeDocument/2006/relationships/image" Target="../media/image30.png"/><Relationship Id="rId10" Type="http://schemas.openxmlformats.org/officeDocument/2006/relationships/image" Target="../media/image38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39.png"/><Relationship Id="rId4" Type="http://schemas.openxmlformats.org/officeDocument/2006/relationships/image" Target="../media/image158.png"/><Relationship Id="rId9" Type="http://schemas.openxmlformats.org/officeDocument/2006/relationships/image" Target="../media/image170.png"/><Relationship Id="rId5" Type="http://schemas.openxmlformats.org/officeDocument/2006/relationships/image" Target="../media/image169.png"/><Relationship Id="rId6" Type="http://schemas.openxmlformats.org/officeDocument/2006/relationships/image" Target="../media/image181.png"/><Relationship Id="rId7" Type="http://schemas.openxmlformats.org/officeDocument/2006/relationships/image" Target="../media/image186.png"/><Relationship Id="rId8" Type="http://schemas.openxmlformats.org/officeDocument/2006/relationships/image" Target="../media/image175.png"/><Relationship Id="rId11" Type="http://schemas.openxmlformats.org/officeDocument/2006/relationships/image" Target="../media/image182.png"/><Relationship Id="rId10" Type="http://schemas.openxmlformats.org/officeDocument/2006/relationships/image" Target="../media/image171.png"/><Relationship Id="rId13" Type="http://schemas.openxmlformats.org/officeDocument/2006/relationships/image" Target="../media/image44.png"/><Relationship Id="rId12" Type="http://schemas.openxmlformats.org/officeDocument/2006/relationships/image" Target="../media/image61.png"/><Relationship Id="rId15" Type="http://schemas.openxmlformats.org/officeDocument/2006/relationships/image" Target="../media/image35.png"/><Relationship Id="rId14" Type="http://schemas.openxmlformats.org/officeDocument/2006/relationships/image" Target="../media/image49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43.png"/><Relationship Id="rId4" Type="http://schemas.openxmlformats.org/officeDocument/2006/relationships/image" Target="../media/image157.png"/><Relationship Id="rId9" Type="http://schemas.openxmlformats.org/officeDocument/2006/relationships/image" Target="../media/image182.png"/><Relationship Id="rId5" Type="http://schemas.openxmlformats.org/officeDocument/2006/relationships/image" Target="../media/image272.png"/><Relationship Id="rId6" Type="http://schemas.openxmlformats.org/officeDocument/2006/relationships/image" Target="../media/image268.png"/><Relationship Id="rId7" Type="http://schemas.openxmlformats.org/officeDocument/2006/relationships/image" Target="../media/image269.png"/><Relationship Id="rId8" Type="http://schemas.openxmlformats.org/officeDocument/2006/relationships/image" Target="../media/image274.png"/><Relationship Id="rId11" Type="http://schemas.openxmlformats.org/officeDocument/2006/relationships/image" Target="../media/image24.png"/><Relationship Id="rId10" Type="http://schemas.openxmlformats.org/officeDocument/2006/relationships/image" Target="../media/image22.png"/><Relationship Id="rId13" Type="http://schemas.openxmlformats.org/officeDocument/2006/relationships/image" Target="../media/image25.png"/><Relationship Id="rId12" Type="http://schemas.openxmlformats.org/officeDocument/2006/relationships/image" Target="../media/image79.png"/><Relationship Id="rId15" Type="http://schemas.openxmlformats.org/officeDocument/2006/relationships/image" Target="../media/image87.png"/><Relationship Id="rId14" Type="http://schemas.openxmlformats.org/officeDocument/2006/relationships/image" Target="../media/image44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82.png"/><Relationship Id="rId4" Type="http://schemas.openxmlformats.org/officeDocument/2006/relationships/image" Target="../media/image79.png"/><Relationship Id="rId9" Type="http://schemas.openxmlformats.org/officeDocument/2006/relationships/image" Target="../media/image209.png"/><Relationship Id="rId5" Type="http://schemas.openxmlformats.org/officeDocument/2006/relationships/image" Target="../media/image83.png"/><Relationship Id="rId6" Type="http://schemas.openxmlformats.org/officeDocument/2006/relationships/image" Target="../media/image25.png"/><Relationship Id="rId7" Type="http://schemas.openxmlformats.org/officeDocument/2006/relationships/image" Target="../media/image93.png"/><Relationship Id="rId8" Type="http://schemas.openxmlformats.org/officeDocument/2006/relationships/image" Target="../media/image38.png"/><Relationship Id="rId11" Type="http://schemas.openxmlformats.org/officeDocument/2006/relationships/image" Target="../media/image24.png"/><Relationship Id="rId10" Type="http://schemas.openxmlformats.org/officeDocument/2006/relationships/image" Target="../media/image44.png"/><Relationship Id="rId13" Type="http://schemas.openxmlformats.org/officeDocument/2006/relationships/image" Target="../media/image30.png"/><Relationship Id="rId12" Type="http://schemas.openxmlformats.org/officeDocument/2006/relationships/image" Target="../media/image37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82.png"/><Relationship Id="rId4" Type="http://schemas.openxmlformats.org/officeDocument/2006/relationships/image" Target="../media/image79.png"/><Relationship Id="rId9" Type="http://schemas.openxmlformats.org/officeDocument/2006/relationships/image" Target="../media/image209.png"/><Relationship Id="rId5" Type="http://schemas.openxmlformats.org/officeDocument/2006/relationships/image" Target="../media/image83.png"/><Relationship Id="rId6" Type="http://schemas.openxmlformats.org/officeDocument/2006/relationships/image" Target="../media/image25.png"/><Relationship Id="rId7" Type="http://schemas.openxmlformats.org/officeDocument/2006/relationships/image" Target="../media/image93.png"/><Relationship Id="rId8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24.png"/><Relationship Id="rId13" Type="http://schemas.openxmlformats.org/officeDocument/2006/relationships/image" Target="../media/image26.png"/><Relationship Id="rId12" Type="http://schemas.openxmlformats.org/officeDocument/2006/relationships/image" Target="../media/image44.png"/><Relationship Id="rId14" Type="http://schemas.openxmlformats.org/officeDocument/2006/relationships/image" Target="../media/image30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82.png"/><Relationship Id="rId4" Type="http://schemas.openxmlformats.org/officeDocument/2006/relationships/image" Target="../media/image79.png"/><Relationship Id="rId9" Type="http://schemas.openxmlformats.org/officeDocument/2006/relationships/image" Target="../media/image44.png"/><Relationship Id="rId5" Type="http://schemas.openxmlformats.org/officeDocument/2006/relationships/image" Target="../media/image83.png"/><Relationship Id="rId6" Type="http://schemas.openxmlformats.org/officeDocument/2006/relationships/image" Target="../media/image25.png"/><Relationship Id="rId7" Type="http://schemas.openxmlformats.org/officeDocument/2006/relationships/image" Target="../media/image93.png"/><Relationship Id="rId8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24.png"/><Relationship Id="rId12" Type="http://schemas.openxmlformats.org/officeDocument/2006/relationships/image" Target="../media/image26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39.png"/><Relationship Id="rId4" Type="http://schemas.openxmlformats.org/officeDocument/2006/relationships/image" Target="../media/image160.png"/><Relationship Id="rId9" Type="http://schemas.openxmlformats.org/officeDocument/2006/relationships/image" Target="../media/image26.png"/><Relationship Id="rId5" Type="http://schemas.openxmlformats.org/officeDocument/2006/relationships/image" Target="../media/image119.png"/><Relationship Id="rId6" Type="http://schemas.openxmlformats.org/officeDocument/2006/relationships/image" Target="../media/image143.png"/><Relationship Id="rId7" Type="http://schemas.openxmlformats.org/officeDocument/2006/relationships/image" Target="../media/image151.png"/><Relationship Id="rId8" Type="http://schemas.openxmlformats.org/officeDocument/2006/relationships/image" Target="../media/image182.png"/><Relationship Id="rId11" Type="http://schemas.openxmlformats.org/officeDocument/2006/relationships/image" Target="../media/image22.png"/><Relationship Id="rId10" Type="http://schemas.openxmlformats.org/officeDocument/2006/relationships/image" Target="../media/image25.png"/><Relationship Id="rId13" Type="http://schemas.openxmlformats.org/officeDocument/2006/relationships/image" Target="../media/image87.png"/><Relationship Id="rId12" Type="http://schemas.openxmlformats.org/officeDocument/2006/relationships/image" Target="../media/image93.png"/><Relationship Id="rId15" Type="http://schemas.openxmlformats.org/officeDocument/2006/relationships/image" Target="../media/image23.png"/><Relationship Id="rId14" Type="http://schemas.openxmlformats.org/officeDocument/2006/relationships/image" Target="../media/image38.png"/><Relationship Id="rId17" Type="http://schemas.openxmlformats.org/officeDocument/2006/relationships/image" Target="../media/image44.png"/><Relationship Id="rId16" Type="http://schemas.openxmlformats.org/officeDocument/2006/relationships/image" Target="../media/image24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67.png"/><Relationship Id="rId4" Type="http://schemas.openxmlformats.org/officeDocument/2006/relationships/image" Target="../media/image268.png"/><Relationship Id="rId9" Type="http://schemas.openxmlformats.org/officeDocument/2006/relationships/image" Target="../media/image44.png"/><Relationship Id="rId5" Type="http://schemas.openxmlformats.org/officeDocument/2006/relationships/image" Target="../media/image269.png"/><Relationship Id="rId6" Type="http://schemas.openxmlformats.org/officeDocument/2006/relationships/image" Target="../media/image182.png"/><Relationship Id="rId7" Type="http://schemas.openxmlformats.org/officeDocument/2006/relationships/image" Target="../media/image25.png"/><Relationship Id="rId8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761950" y="2219400"/>
            <a:ext cx="4445100" cy="21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Google Sans"/>
                <a:ea typeface="Google Sans"/>
                <a:cs typeface="Google Sans"/>
                <a:sym typeface="Google Sans"/>
              </a:rPr>
              <a:t>Google Cloud </a:t>
            </a:r>
            <a:endParaRPr sz="32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Google Sans"/>
                <a:ea typeface="Google Sans"/>
                <a:cs typeface="Google Sans"/>
                <a:sym typeface="Google Sans"/>
              </a:rPr>
              <a:t>Official Icons &amp; Solution Architectures</a:t>
            </a:r>
            <a:endParaRPr sz="32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9"/>
          <p:cNvSpPr/>
          <p:nvPr/>
        </p:nvSpPr>
        <p:spPr>
          <a:xfrm>
            <a:off x="293250" y="775225"/>
            <a:ext cx="8396400" cy="1547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9"/>
          <p:cNvSpPr/>
          <p:nvPr/>
        </p:nvSpPr>
        <p:spPr>
          <a:xfrm>
            <a:off x="2550578" y="108951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9"/>
          <p:cNvSpPr txBox="1"/>
          <p:nvPr>
            <p:ph idx="4294967295" type="subTitle"/>
          </p:nvPr>
        </p:nvSpPr>
        <p:spPr>
          <a:xfrm>
            <a:off x="162150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Google Sans"/>
                <a:ea typeface="Google Sans"/>
                <a:cs typeface="Google Sans"/>
                <a:sym typeface="Google Sans"/>
              </a:rPr>
              <a:t>Google Cloud Icons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5" name="Google Shape;365;p19"/>
          <p:cNvSpPr/>
          <p:nvPr/>
        </p:nvSpPr>
        <p:spPr>
          <a:xfrm>
            <a:off x="542506" y="1080207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9"/>
          <p:cNvSpPr txBox="1"/>
          <p:nvPr/>
        </p:nvSpPr>
        <p:spPr>
          <a:xfrm>
            <a:off x="3735025" y="660050"/>
            <a:ext cx="13854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lang="en-US" sz="9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Storage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7" name="Google Shape;367;p19"/>
          <p:cNvSpPr txBox="1"/>
          <p:nvPr/>
        </p:nvSpPr>
        <p:spPr>
          <a:xfrm>
            <a:off x="495200" y="1536800"/>
            <a:ext cx="881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Storage</a:t>
            </a:r>
            <a:endParaRPr/>
          </a:p>
        </p:txBody>
      </p:sp>
      <p:sp>
        <p:nvSpPr>
          <p:cNvPr id="368" name="Google Shape;368;p19"/>
          <p:cNvSpPr txBox="1"/>
          <p:nvPr/>
        </p:nvSpPr>
        <p:spPr>
          <a:xfrm>
            <a:off x="2257425" y="1524800"/>
            <a:ext cx="918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Persistent Disk</a:t>
            </a:r>
            <a:endParaRPr b="1" i="0" sz="700" u="none" cap="none" strike="noStrike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9" name="Google Shape;369;p19"/>
          <p:cNvSpPr txBox="1"/>
          <p:nvPr/>
        </p:nvSpPr>
        <p:spPr>
          <a:xfrm>
            <a:off x="1376100" y="1548800"/>
            <a:ext cx="8814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Filestore</a:t>
            </a:r>
            <a:endParaRPr b="1" i="0" sz="700" u="none" cap="none" strike="noStrike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0" name="Google Shape;3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025" y="988250"/>
            <a:ext cx="349700" cy="4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131" y="1044800"/>
            <a:ext cx="530400" cy="427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887" y="1087362"/>
            <a:ext cx="424738" cy="3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2" name="Shape 5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3" name="Google Shape;5533;p109"/>
          <p:cNvSpPr/>
          <p:nvPr/>
        </p:nvSpPr>
        <p:spPr>
          <a:xfrm>
            <a:off x="1029000" y="972149"/>
            <a:ext cx="6063950" cy="286960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34" name="Google Shape;5534;p109"/>
          <p:cNvGrpSpPr/>
          <p:nvPr/>
        </p:nvGrpSpPr>
        <p:grpSpPr>
          <a:xfrm>
            <a:off x="2750365" y="1765944"/>
            <a:ext cx="1234458" cy="640068"/>
            <a:chOff x="2178037" y="1054763"/>
            <a:chExt cx="527907" cy="348052"/>
          </a:xfrm>
        </p:grpSpPr>
        <p:sp>
          <p:nvSpPr>
            <p:cNvPr id="5535" name="Google Shape;5535;p109"/>
            <p:cNvSpPr/>
            <p:nvPr/>
          </p:nvSpPr>
          <p:spPr>
            <a:xfrm>
              <a:off x="2178037" y="1054763"/>
              <a:ext cx="527907" cy="348052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6" name="Google Shape;5536;p109"/>
            <p:cNvSpPr txBox="1"/>
            <p:nvPr/>
          </p:nvSpPr>
          <p:spPr>
            <a:xfrm>
              <a:off x="2178037" y="1054764"/>
              <a:ext cx="145056" cy="100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37" name="Google Shape;5537;p109"/>
          <p:cNvGrpSpPr/>
          <p:nvPr/>
        </p:nvGrpSpPr>
        <p:grpSpPr>
          <a:xfrm>
            <a:off x="2750365" y="2579761"/>
            <a:ext cx="1234458" cy="640068"/>
            <a:chOff x="2178037" y="1054763"/>
            <a:chExt cx="527907" cy="348052"/>
          </a:xfrm>
        </p:grpSpPr>
        <p:sp>
          <p:nvSpPr>
            <p:cNvPr id="5538" name="Google Shape;5538;p109"/>
            <p:cNvSpPr/>
            <p:nvPr/>
          </p:nvSpPr>
          <p:spPr>
            <a:xfrm>
              <a:off x="2178037" y="1054763"/>
              <a:ext cx="527907" cy="348052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9" name="Google Shape;5539;p109"/>
            <p:cNvSpPr txBox="1"/>
            <p:nvPr/>
          </p:nvSpPr>
          <p:spPr>
            <a:xfrm>
              <a:off x="2178037" y="1054764"/>
              <a:ext cx="228005" cy="100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540" name="Google Shape;5540;p109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Big Data &gt; Log Processing</a:t>
            </a:r>
            <a:endParaRPr/>
          </a:p>
        </p:txBody>
      </p:sp>
      <p:sp>
        <p:nvSpPr>
          <p:cNvPr id="5541" name="Google Shape;5541;p109"/>
          <p:cNvSpPr/>
          <p:nvPr/>
        </p:nvSpPr>
        <p:spPr>
          <a:xfrm>
            <a:off x="2800258" y="1979423"/>
            <a:ext cx="114300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Log Storage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2" name="Google Shape;5542;p109"/>
          <p:cNvSpPr/>
          <p:nvPr/>
        </p:nvSpPr>
        <p:spPr>
          <a:xfrm>
            <a:off x="2800257" y="2793299"/>
            <a:ext cx="114300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Log Streaming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3" name="Google Shape;5543;p109"/>
          <p:cNvSpPr/>
          <p:nvPr/>
        </p:nvSpPr>
        <p:spPr>
          <a:xfrm>
            <a:off x="5868336" y="2354150"/>
            <a:ext cx="1053164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Log Analytics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4" name="Google Shape;5544;p109"/>
          <p:cNvSpPr/>
          <p:nvPr/>
        </p:nvSpPr>
        <p:spPr>
          <a:xfrm>
            <a:off x="4433676" y="2355299"/>
            <a:ext cx="114537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Log Processing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5" name="Google Shape;5545;p109"/>
          <p:cNvSpPr/>
          <p:nvPr/>
        </p:nvSpPr>
        <p:spPr>
          <a:xfrm>
            <a:off x="1175469" y="1736189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Microservices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Container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6" name="Google Shape;5546;p109"/>
          <p:cNvSpPr/>
          <p:nvPr/>
        </p:nvSpPr>
        <p:spPr>
          <a:xfrm>
            <a:off x="1175470" y="2355299"/>
            <a:ext cx="1188720" cy="375752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Log Collection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47" name="Google Shape;5547;p109"/>
          <p:cNvCxnSpPr>
            <a:stCxn id="5545" idx="2"/>
            <a:endCxn id="5546" idx="0"/>
          </p:cNvCxnSpPr>
          <p:nvPr/>
        </p:nvCxnSpPr>
        <p:spPr>
          <a:xfrm>
            <a:off x="1769829" y="2118415"/>
            <a:ext cx="0" cy="237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548" name="Google Shape;5548;p109"/>
          <p:cNvCxnSpPr>
            <a:stCxn id="5546" idx="3"/>
            <a:endCxn id="5542" idx="1"/>
          </p:cNvCxnSpPr>
          <p:nvPr/>
        </p:nvCxnSpPr>
        <p:spPr>
          <a:xfrm>
            <a:off x="2364190" y="2543175"/>
            <a:ext cx="436200" cy="44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549" name="Google Shape;5549;p109"/>
          <p:cNvCxnSpPr>
            <a:stCxn id="5542" idx="3"/>
            <a:endCxn id="5544" idx="1"/>
          </p:cNvCxnSpPr>
          <p:nvPr/>
        </p:nvCxnSpPr>
        <p:spPr>
          <a:xfrm flipH="1" rot="10800000">
            <a:off x="3943257" y="2546412"/>
            <a:ext cx="490500" cy="43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550" name="Google Shape;5550;p109"/>
          <p:cNvCxnSpPr>
            <a:stCxn id="5541" idx="3"/>
            <a:endCxn id="5544" idx="1"/>
          </p:cNvCxnSpPr>
          <p:nvPr/>
        </p:nvCxnSpPr>
        <p:spPr>
          <a:xfrm>
            <a:off x="3943258" y="2170536"/>
            <a:ext cx="490500" cy="375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551" name="Google Shape;5551;p109"/>
          <p:cNvCxnSpPr>
            <a:stCxn id="5544" idx="3"/>
            <a:endCxn id="5543" idx="1"/>
          </p:cNvCxnSpPr>
          <p:nvPr/>
        </p:nvCxnSpPr>
        <p:spPr>
          <a:xfrm flipH="1" rot="10800000">
            <a:off x="5579054" y="2545212"/>
            <a:ext cx="2892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552" name="Google Shape;5552;p109"/>
          <p:cNvCxnSpPr>
            <a:stCxn id="5546" idx="3"/>
            <a:endCxn id="5541" idx="1"/>
          </p:cNvCxnSpPr>
          <p:nvPr/>
        </p:nvCxnSpPr>
        <p:spPr>
          <a:xfrm flipH="1" rot="10800000">
            <a:off x="2364190" y="2170575"/>
            <a:ext cx="436200" cy="372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5553" name="Google Shape;5553;p109"/>
          <p:cNvSpPr/>
          <p:nvPr/>
        </p:nvSpPr>
        <p:spPr>
          <a:xfrm>
            <a:off x="876600" y="558975"/>
            <a:ext cx="63687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 Processing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54" name="Google Shape;5554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012" y="972145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5" name="Google Shape;5555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602" y="2445773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6" name="Google Shape;5556;p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2530" y="2856145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7" name="Google Shape;5557;p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74947" y="2060198"/>
            <a:ext cx="273900" cy="22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8" name="Google Shape;5558;p1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52103" y="2406450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9" name="Google Shape;5559;p10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40238" y="1811061"/>
            <a:ext cx="271475" cy="305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0" name="Google Shape;5560;p10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75338" y="2445742"/>
            <a:ext cx="201300" cy="201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5" name="Shape 5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6" name="Google Shape;5566;p110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Big Data &gt; Time Series Analysis</a:t>
            </a:r>
            <a:endParaRPr/>
          </a:p>
        </p:txBody>
      </p:sp>
      <p:sp>
        <p:nvSpPr>
          <p:cNvPr id="5567" name="Google Shape;5567;p110"/>
          <p:cNvSpPr/>
          <p:nvPr/>
        </p:nvSpPr>
        <p:spPr>
          <a:xfrm>
            <a:off x="1016206" y="972149"/>
            <a:ext cx="6984794" cy="286325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68" name="Google Shape;5568;p110"/>
          <p:cNvGrpSpPr/>
          <p:nvPr/>
        </p:nvGrpSpPr>
        <p:grpSpPr>
          <a:xfrm>
            <a:off x="1170506" y="1712941"/>
            <a:ext cx="1545357" cy="640068"/>
            <a:chOff x="2178037" y="1054763"/>
            <a:chExt cx="660861" cy="348052"/>
          </a:xfrm>
        </p:grpSpPr>
        <p:sp>
          <p:nvSpPr>
            <p:cNvPr id="5569" name="Google Shape;5569;p110"/>
            <p:cNvSpPr/>
            <p:nvPr/>
          </p:nvSpPr>
          <p:spPr>
            <a:xfrm>
              <a:off x="2178037" y="1054763"/>
              <a:ext cx="660861" cy="348052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0" name="Google Shape;5570;p110"/>
            <p:cNvSpPr txBox="1"/>
            <p:nvPr/>
          </p:nvSpPr>
          <p:spPr>
            <a:xfrm>
              <a:off x="2178037" y="1054764"/>
              <a:ext cx="145056" cy="100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571" name="Google Shape;5571;p110"/>
          <p:cNvSpPr/>
          <p:nvPr/>
        </p:nvSpPr>
        <p:spPr>
          <a:xfrm>
            <a:off x="5144425" y="1643375"/>
            <a:ext cx="10818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2" name="Google Shape;5572;p110"/>
          <p:cNvSpPr/>
          <p:nvPr/>
        </p:nvSpPr>
        <p:spPr>
          <a:xfrm>
            <a:off x="5144425" y="2884200"/>
            <a:ext cx="10818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3" name="Google Shape;5573;p110"/>
          <p:cNvSpPr/>
          <p:nvPr/>
        </p:nvSpPr>
        <p:spPr>
          <a:xfrm>
            <a:off x="3182726" y="2268401"/>
            <a:ext cx="1493229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Time Series Processing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4" name="Google Shape;5574;p110"/>
          <p:cNvSpPr/>
          <p:nvPr/>
        </p:nvSpPr>
        <p:spPr>
          <a:xfrm>
            <a:off x="6767979" y="2884193"/>
            <a:ext cx="109728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5" name="Google Shape;5575;p110"/>
          <p:cNvSpPr/>
          <p:nvPr/>
        </p:nvSpPr>
        <p:spPr>
          <a:xfrm>
            <a:off x="5144425" y="2269700"/>
            <a:ext cx="10818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Bigtable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6" name="Google Shape;5576;p110"/>
          <p:cNvSpPr/>
          <p:nvPr/>
        </p:nvSpPr>
        <p:spPr>
          <a:xfrm>
            <a:off x="6767979" y="2267252"/>
            <a:ext cx="109728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Processing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7" name="Google Shape;5577;p110"/>
          <p:cNvSpPr/>
          <p:nvPr/>
        </p:nvSpPr>
        <p:spPr>
          <a:xfrm>
            <a:off x="1220399" y="1926420"/>
            <a:ext cx="1453155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Time Series Files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8" name="Google Shape;5578;p110"/>
          <p:cNvSpPr/>
          <p:nvPr/>
        </p:nvSpPr>
        <p:spPr>
          <a:xfrm>
            <a:off x="6767979" y="1643369"/>
            <a:ext cx="109728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ML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ML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579" name="Google Shape;5579;p110"/>
          <p:cNvGrpSpPr/>
          <p:nvPr/>
        </p:nvGrpSpPr>
        <p:grpSpPr>
          <a:xfrm>
            <a:off x="1170506" y="2526758"/>
            <a:ext cx="1545357" cy="640068"/>
            <a:chOff x="2178037" y="1054763"/>
            <a:chExt cx="660861" cy="348052"/>
          </a:xfrm>
        </p:grpSpPr>
        <p:sp>
          <p:nvSpPr>
            <p:cNvPr id="5580" name="Google Shape;5580;p110"/>
            <p:cNvSpPr/>
            <p:nvPr/>
          </p:nvSpPr>
          <p:spPr>
            <a:xfrm>
              <a:off x="2178037" y="1054763"/>
              <a:ext cx="660861" cy="348052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1" name="Google Shape;5581;p110"/>
            <p:cNvSpPr txBox="1"/>
            <p:nvPr/>
          </p:nvSpPr>
          <p:spPr>
            <a:xfrm>
              <a:off x="2178037" y="1054764"/>
              <a:ext cx="228005" cy="100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582" name="Google Shape;5582;p110"/>
          <p:cNvCxnSpPr/>
          <p:nvPr/>
        </p:nvCxnSpPr>
        <p:spPr>
          <a:xfrm>
            <a:off x="2715767" y="2033015"/>
            <a:ext cx="467100" cy="426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583" name="Google Shape;5583;p110"/>
          <p:cNvCxnSpPr/>
          <p:nvPr/>
        </p:nvCxnSpPr>
        <p:spPr>
          <a:xfrm flipH="1" rot="10800000">
            <a:off x="2715767" y="2459532"/>
            <a:ext cx="467100" cy="38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584" name="Google Shape;5584;p110"/>
          <p:cNvCxnSpPr>
            <a:stCxn id="5573" idx="3"/>
            <a:endCxn id="5571" idx="1"/>
          </p:cNvCxnSpPr>
          <p:nvPr/>
        </p:nvCxnSpPr>
        <p:spPr>
          <a:xfrm flipH="1" rot="10800000">
            <a:off x="4675955" y="1834614"/>
            <a:ext cx="468600" cy="6249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585" name="Google Shape;5585;p110"/>
          <p:cNvCxnSpPr>
            <a:stCxn id="5573" idx="3"/>
            <a:endCxn id="5572" idx="1"/>
          </p:cNvCxnSpPr>
          <p:nvPr/>
        </p:nvCxnSpPr>
        <p:spPr>
          <a:xfrm>
            <a:off x="4675955" y="2459514"/>
            <a:ext cx="468600" cy="6159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586" name="Google Shape;5586;p110"/>
          <p:cNvCxnSpPr/>
          <p:nvPr/>
        </p:nvCxnSpPr>
        <p:spPr>
          <a:xfrm>
            <a:off x="4675955" y="2459514"/>
            <a:ext cx="4686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587" name="Google Shape;5587;p110"/>
          <p:cNvCxnSpPr/>
          <p:nvPr/>
        </p:nvCxnSpPr>
        <p:spPr>
          <a:xfrm flipH="1" rot="10800000">
            <a:off x="6195996" y="2458401"/>
            <a:ext cx="572100" cy="2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5588" name="Google Shape;5588;p110"/>
          <p:cNvCxnSpPr>
            <a:stCxn id="5572" idx="3"/>
            <a:endCxn id="5574" idx="1"/>
          </p:cNvCxnSpPr>
          <p:nvPr/>
        </p:nvCxnSpPr>
        <p:spPr>
          <a:xfrm>
            <a:off x="6226225" y="3075300"/>
            <a:ext cx="541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5589" name="Google Shape;5589;p110"/>
          <p:cNvCxnSpPr>
            <a:stCxn id="5571" idx="3"/>
            <a:endCxn id="5574" idx="1"/>
          </p:cNvCxnSpPr>
          <p:nvPr/>
        </p:nvCxnSpPr>
        <p:spPr>
          <a:xfrm>
            <a:off x="6226225" y="1834475"/>
            <a:ext cx="541800" cy="12408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5590" name="Google Shape;5590;p110"/>
          <p:cNvCxnSpPr>
            <a:stCxn id="5571" idx="3"/>
            <a:endCxn id="5578" idx="1"/>
          </p:cNvCxnSpPr>
          <p:nvPr/>
        </p:nvCxnSpPr>
        <p:spPr>
          <a:xfrm>
            <a:off x="6226225" y="1834475"/>
            <a:ext cx="541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5591" name="Google Shape;5591;p110"/>
          <p:cNvSpPr/>
          <p:nvPr/>
        </p:nvSpPr>
        <p:spPr>
          <a:xfrm>
            <a:off x="863800" y="558975"/>
            <a:ext cx="72897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Time Series Analysis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2" name="Google Shape;5592;p110"/>
          <p:cNvSpPr/>
          <p:nvPr/>
        </p:nvSpPr>
        <p:spPr>
          <a:xfrm>
            <a:off x="1220399" y="2740296"/>
            <a:ext cx="1453155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Time Series Streaming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93" name="Google Shape;5593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212" y="950120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4" name="Google Shape;5594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0753" y="2324062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5" name="Google Shape;5595;p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4505" y="2803145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6" name="Google Shape;5596;p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4500" y="2021375"/>
            <a:ext cx="238725" cy="19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7" name="Google Shape;5597;p1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7327" y="1710411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8" name="Google Shape;5598;p1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57336" y="2343391"/>
            <a:ext cx="201300" cy="22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9" name="Google Shape;5599;p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8625" y="2998087"/>
            <a:ext cx="238725" cy="19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0" name="Google Shape;5600;p1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63397" y="2319163"/>
            <a:ext cx="271475" cy="2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1" name="Google Shape;5601;p1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63388" y="1690395"/>
            <a:ext cx="271475" cy="24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2" name="Google Shape;5602;p11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21228" y="2984988"/>
            <a:ext cx="155822" cy="2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7" name="Shape 5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8" name="Google Shape;5608;p111"/>
          <p:cNvSpPr txBox="1"/>
          <p:nvPr>
            <p:ph type="title"/>
          </p:nvPr>
        </p:nvSpPr>
        <p:spPr>
          <a:xfrm>
            <a:off x="361654" y="1880583"/>
            <a:ext cx="62445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oogle Sans"/>
                <a:ea typeface="Google Sans"/>
                <a:cs typeface="Google Sans"/>
                <a:sym typeface="Google Sans"/>
              </a:rPr>
              <a:t>Resources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09" name="Google Shape;5609;p111"/>
          <p:cNvSpPr txBox="1"/>
          <p:nvPr/>
        </p:nvSpPr>
        <p:spPr>
          <a:xfrm>
            <a:off x="4687700" y="3558275"/>
            <a:ext cx="31593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miles and chuck and neal made this</a:t>
            </a:r>
            <a:endParaRPr sz="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4" name="Shape 5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5" name="Google Shape;5615;p112"/>
          <p:cNvSpPr txBox="1"/>
          <p:nvPr/>
        </p:nvSpPr>
        <p:spPr>
          <a:xfrm>
            <a:off x="457200" y="759900"/>
            <a:ext cx="7200900" cy="15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Icon and sample diagrams landing page </a:t>
            </a:r>
            <a:r>
              <a:rPr lang="en-US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https://cloud.google.com/icons</a:t>
            </a:r>
            <a:endParaRPr sz="1200"/>
          </a:p>
        </p:txBody>
      </p:sp>
      <p:sp>
        <p:nvSpPr>
          <p:cNvPr id="5616" name="Google Shape;5616;p112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Web Resources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1" name="Shape 5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2" name="Google Shape;5622;p113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Data Integration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 &gt; </a:t>
            </a:r>
            <a:endParaRPr/>
          </a:p>
        </p:txBody>
      </p:sp>
      <p:sp>
        <p:nvSpPr>
          <p:cNvPr id="5623" name="Google Shape;5623;p113"/>
          <p:cNvSpPr/>
          <p:nvPr/>
        </p:nvSpPr>
        <p:spPr>
          <a:xfrm>
            <a:off x="1016200" y="920925"/>
            <a:ext cx="6984900" cy="39657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4" name="Google Shape;5624;p113"/>
          <p:cNvSpPr/>
          <p:nvPr/>
        </p:nvSpPr>
        <p:spPr>
          <a:xfrm>
            <a:off x="863800" y="558975"/>
            <a:ext cx="72897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Integration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625" name="Google Shape;5625;p113"/>
          <p:cNvGrpSpPr/>
          <p:nvPr/>
        </p:nvGrpSpPr>
        <p:grpSpPr>
          <a:xfrm>
            <a:off x="1225803" y="1338440"/>
            <a:ext cx="6647372" cy="3448254"/>
            <a:chOff x="2178032" y="1054764"/>
            <a:chExt cx="710402" cy="867900"/>
          </a:xfrm>
        </p:grpSpPr>
        <p:sp>
          <p:nvSpPr>
            <p:cNvPr id="5626" name="Google Shape;5626;p113"/>
            <p:cNvSpPr/>
            <p:nvPr/>
          </p:nvSpPr>
          <p:spPr>
            <a:xfrm>
              <a:off x="2178034" y="1054764"/>
              <a:ext cx="710400" cy="8679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7" name="Google Shape;5627;p113"/>
            <p:cNvSpPr txBox="1"/>
            <p:nvPr/>
          </p:nvSpPr>
          <p:spPr>
            <a:xfrm>
              <a:off x="2178032" y="1054764"/>
              <a:ext cx="5994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</a:t>
              </a:r>
              <a:r>
                <a:rPr lang="en-US" sz="75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Integration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628" name="Google Shape;5628;p113"/>
          <p:cNvSpPr/>
          <p:nvPr/>
        </p:nvSpPr>
        <p:spPr>
          <a:xfrm>
            <a:off x="4567407" y="3402913"/>
            <a:ext cx="10908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df4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29" name="Google Shape;5629;p113"/>
          <p:cNvSpPr/>
          <p:nvPr/>
        </p:nvSpPr>
        <p:spPr>
          <a:xfrm>
            <a:off x="4567407" y="3837888"/>
            <a:ext cx="10908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df5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0" name="Google Shape;5630;p113"/>
          <p:cNvSpPr/>
          <p:nvPr/>
        </p:nvSpPr>
        <p:spPr>
          <a:xfrm>
            <a:off x="4567407" y="1713813"/>
            <a:ext cx="10908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df1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1" name="Google Shape;5631;p113"/>
          <p:cNvSpPr/>
          <p:nvPr/>
        </p:nvSpPr>
        <p:spPr>
          <a:xfrm>
            <a:off x="4567395" y="2967925"/>
            <a:ext cx="10908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df3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2" name="Google Shape;5632;p113"/>
          <p:cNvSpPr/>
          <p:nvPr/>
        </p:nvSpPr>
        <p:spPr>
          <a:xfrm>
            <a:off x="1325427" y="2967913"/>
            <a:ext cx="1280103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b1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3" name="Google Shape;5633;p113"/>
          <p:cNvSpPr/>
          <p:nvPr/>
        </p:nvSpPr>
        <p:spPr>
          <a:xfrm>
            <a:off x="1325427" y="3407275"/>
            <a:ext cx="1280103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b2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4" name="Google Shape;5634;p113"/>
          <p:cNvSpPr/>
          <p:nvPr/>
        </p:nvSpPr>
        <p:spPr>
          <a:xfrm>
            <a:off x="1325427" y="3837888"/>
            <a:ext cx="1280103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b3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5" name="Google Shape;5635;p113"/>
          <p:cNvSpPr/>
          <p:nvPr/>
        </p:nvSpPr>
        <p:spPr>
          <a:xfrm>
            <a:off x="2983920" y="1713828"/>
            <a:ext cx="1129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cf1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Functions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6" name="Google Shape;5636;p113"/>
          <p:cNvSpPr/>
          <p:nvPr/>
        </p:nvSpPr>
        <p:spPr>
          <a:xfrm>
            <a:off x="2983845" y="2967916"/>
            <a:ext cx="1129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cf3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Functions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7" name="Google Shape;5637;p113"/>
          <p:cNvSpPr/>
          <p:nvPr/>
        </p:nvSpPr>
        <p:spPr>
          <a:xfrm>
            <a:off x="2983920" y="3404378"/>
            <a:ext cx="1129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cf4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Functions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8" name="Google Shape;5638;p113"/>
          <p:cNvSpPr/>
          <p:nvPr/>
        </p:nvSpPr>
        <p:spPr>
          <a:xfrm>
            <a:off x="2983920" y="3840816"/>
            <a:ext cx="1129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cf5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Functions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39" name="Google Shape;5639;p113"/>
          <p:cNvCxnSpPr>
            <a:stCxn id="5640" idx="3"/>
            <a:endCxn id="5635" idx="1"/>
          </p:cNvCxnSpPr>
          <p:nvPr/>
        </p:nvCxnSpPr>
        <p:spPr>
          <a:xfrm>
            <a:off x="2605513" y="1900559"/>
            <a:ext cx="378300" cy="4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1" name="Google Shape;5641;p113"/>
          <p:cNvCxnSpPr>
            <a:stCxn id="5632" idx="3"/>
            <a:endCxn id="5636" idx="1"/>
          </p:cNvCxnSpPr>
          <p:nvPr/>
        </p:nvCxnSpPr>
        <p:spPr>
          <a:xfrm>
            <a:off x="2605529" y="3159013"/>
            <a:ext cx="378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2" name="Google Shape;5642;p113"/>
          <p:cNvCxnSpPr>
            <a:stCxn id="5633" idx="3"/>
            <a:endCxn id="5637" idx="1"/>
          </p:cNvCxnSpPr>
          <p:nvPr/>
        </p:nvCxnSpPr>
        <p:spPr>
          <a:xfrm flipH="1" rot="10800000">
            <a:off x="2605529" y="3595375"/>
            <a:ext cx="378300" cy="3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3" name="Google Shape;5643;p113"/>
          <p:cNvCxnSpPr>
            <a:stCxn id="5634" idx="3"/>
            <a:endCxn id="5638" idx="1"/>
          </p:cNvCxnSpPr>
          <p:nvPr/>
        </p:nvCxnSpPr>
        <p:spPr>
          <a:xfrm>
            <a:off x="2605529" y="4028988"/>
            <a:ext cx="378300" cy="3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4" name="Google Shape;5644;p113"/>
          <p:cNvCxnSpPr>
            <a:stCxn id="5636" idx="3"/>
            <a:endCxn id="5631" idx="1"/>
          </p:cNvCxnSpPr>
          <p:nvPr/>
        </p:nvCxnSpPr>
        <p:spPr>
          <a:xfrm>
            <a:off x="4113045" y="3159016"/>
            <a:ext cx="454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5" name="Google Shape;5645;p113"/>
          <p:cNvCxnSpPr>
            <a:stCxn id="5637" idx="3"/>
            <a:endCxn id="5628" idx="1"/>
          </p:cNvCxnSpPr>
          <p:nvPr/>
        </p:nvCxnSpPr>
        <p:spPr>
          <a:xfrm flipH="1" rot="10800000">
            <a:off x="4113120" y="3593978"/>
            <a:ext cx="454200" cy="1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6" name="Google Shape;5646;p113"/>
          <p:cNvCxnSpPr>
            <a:endCxn id="5629" idx="1"/>
          </p:cNvCxnSpPr>
          <p:nvPr/>
        </p:nvCxnSpPr>
        <p:spPr>
          <a:xfrm flipH="1" rot="10800000">
            <a:off x="4113207" y="4028988"/>
            <a:ext cx="454200" cy="3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7" name="Google Shape;5647;p113"/>
          <p:cNvCxnSpPr>
            <a:stCxn id="5635" idx="3"/>
            <a:endCxn id="5630" idx="1"/>
          </p:cNvCxnSpPr>
          <p:nvPr/>
        </p:nvCxnSpPr>
        <p:spPr>
          <a:xfrm>
            <a:off x="4113120" y="1904928"/>
            <a:ext cx="454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648" name="Google Shape;5648;p113"/>
          <p:cNvGrpSpPr/>
          <p:nvPr/>
        </p:nvGrpSpPr>
        <p:grpSpPr>
          <a:xfrm>
            <a:off x="1325416" y="2247900"/>
            <a:ext cx="1280100" cy="568800"/>
            <a:chOff x="2535216" y="3088300"/>
            <a:chExt cx="1280100" cy="568800"/>
          </a:xfrm>
        </p:grpSpPr>
        <p:sp>
          <p:nvSpPr>
            <p:cNvPr id="5649" name="Google Shape;5649;p113"/>
            <p:cNvSpPr/>
            <p:nvPr/>
          </p:nvSpPr>
          <p:spPr>
            <a:xfrm>
              <a:off x="2535216" y="3088300"/>
              <a:ext cx="1280100" cy="568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sch1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Scheduler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50" name="Google Shape;5650;p113"/>
            <p:cNvSpPr txBox="1"/>
            <p:nvPr/>
          </p:nvSpPr>
          <p:spPr>
            <a:xfrm>
              <a:off x="2960806" y="3485391"/>
              <a:ext cx="5511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APIs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51" name="Google Shape;5651;p113"/>
            <p:cNvCxnSpPr/>
            <p:nvPr/>
          </p:nvCxnSpPr>
          <p:spPr>
            <a:xfrm>
              <a:off x="2960242" y="3447579"/>
              <a:ext cx="8505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652" name="Google Shape;5652;p113"/>
          <p:cNvSpPr/>
          <p:nvPr/>
        </p:nvSpPr>
        <p:spPr>
          <a:xfrm>
            <a:off x="2983920" y="2345266"/>
            <a:ext cx="1129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cf2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Functions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3" name="Google Shape;5653;p113"/>
          <p:cNvSpPr/>
          <p:nvPr/>
        </p:nvSpPr>
        <p:spPr>
          <a:xfrm>
            <a:off x="4567407" y="2345238"/>
            <a:ext cx="10908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df2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54" name="Google Shape;5654;p113"/>
          <p:cNvCxnSpPr>
            <a:stCxn id="5649" idx="3"/>
            <a:endCxn id="5652" idx="1"/>
          </p:cNvCxnSpPr>
          <p:nvPr/>
        </p:nvCxnSpPr>
        <p:spPr>
          <a:xfrm>
            <a:off x="2605516" y="2532300"/>
            <a:ext cx="378300" cy="4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55" name="Google Shape;5655;p113"/>
          <p:cNvCxnSpPr>
            <a:stCxn id="5652" idx="3"/>
            <a:endCxn id="5653" idx="1"/>
          </p:cNvCxnSpPr>
          <p:nvPr/>
        </p:nvCxnSpPr>
        <p:spPr>
          <a:xfrm>
            <a:off x="4113120" y="2536366"/>
            <a:ext cx="454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656" name="Google Shape;5656;p113"/>
          <p:cNvGrpSpPr/>
          <p:nvPr/>
        </p:nvGrpSpPr>
        <p:grpSpPr>
          <a:xfrm>
            <a:off x="1325413" y="1616159"/>
            <a:ext cx="1280100" cy="568800"/>
            <a:chOff x="5523012" y="1749050"/>
            <a:chExt cx="1280100" cy="568800"/>
          </a:xfrm>
        </p:grpSpPr>
        <p:sp>
          <p:nvSpPr>
            <p:cNvPr id="5640" name="Google Shape;5640;p113"/>
            <p:cNvSpPr/>
            <p:nvPr/>
          </p:nvSpPr>
          <p:spPr>
            <a:xfrm>
              <a:off x="5523012" y="1749050"/>
              <a:ext cx="1280100" cy="568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ps1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57" name="Google Shape;5657;p113"/>
            <p:cNvSpPr txBox="1"/>
            <p:nvPr/>
          </p:nvSpPr>
          <p:spPr>
            <a:xfrm>
              <a:off x="5948606" y="2057862"/>
              <a:ext cx="6189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Rules Actions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58" name="Google Shape;5658;p113"/>
            <p:cNvCxnSpPr/>
            <p:nvPr/>
          </p:nvCxnSpPr>
          <p:spPr>
            <a:xfrm>
              <a:off x="5959242" y="2065375"/>
              <a:ext cx="7680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659" name="Google Shape;5659;p113"/>
          <p:cNvGrpSpPr/>
          <p:nvPr/>
        </p:nvGrpSpPr>
        <p:grpSpPr>
          <a:xfrm>
            <a:off x="6154725" y="1491976"/>
            <a:ext cx="1628335" cy="2731039"/>
            <a:chOff x="7487225" y="1987613"/>
            <a:chExt cx="1628335" cy="2731039"/>
          </a:xfrm>
        </p:grpSpPr>
        <p:sp>
          <p:nvSpPr>
            <p:cNvPr id="5660" name="Google Shape;5660;p113"/>
            <p:cNvSpPr/>
            <p:nvPr/>
          </p:nvSpPr>
          <p:spPr>
            <a:xfrm>
              <a:off x="7487225" y="1987646"/>
              <a:ext cx="1628335" cy="2731007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1" name="Google Shape;5661;p113"/>
            <p:cNvSpPr txBox="1"/>
            <p:nvPr/>
          </p:nvSpPr>
          <p:spPr>
            <a:xfrm>
              <a:off x="7487251" y="1987613"/>
              <a:ext cx="1309432" cy="321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700">
                  <a:solidFill>
                    <a:srgbClr val="808080"/>
                  </a:solidFill>
                  <a:latin typeface="Roboto"/>
                  <a:ea typeface="Roboto"/>
                  <a:cs typeface="Roboto"/>
                  <a:sym typeface="Roboto"/>
                </a:rPr>
                <a:t>Marketing Audience Data Sets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662" name="Google Shape;5662;p113"/>
          <p:cNvSpPr/>
          <p:nvPr/>
        </p:nvSpPr>
        <p:spPr>
          <a:xfrm>
            <a:off x="6244860" y="1798163"/>
            <a:ext cx="1129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Core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3" name="Google Shape;5663;p113"/>
          <p:cNvSpPr/>
          <p:nvPr/>
        </p:nvSpPr>
        <p:spPr>
          <a:xfrm>
            <a:off x="6244860" y="2282488"/>
            <a:ext cx="1129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Archive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4" name="Google Shape;5664;p113"/>
          <p:cNvSpPr/>
          <p:nvPr/>
        </p:nvSpPr>
        <p:spPr>
          <a:xfrm>
            <a:off x="6244860" y="2766813"/>
            <a:ext cx="1129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Program Res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5" name="Google Shape;5665;p113"/>
          <p:cNvSpPr/>
          <p:nvPr/>
        </p:nvSpPr>
        <p:spPr>
          <a:xfrm>
            <a:off x="6244872" y="3251138"/>
            <a:ext cx="1129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 Core View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6" name="Google Shape;5666;p113"/>
          <p:cNvSpPr/>
          <p:nvPr/>
        </p:nvSpPr>
        <p:spPr>
          <a:xfrm>
            <a:off x="6244872" y="3735463"/>
            <a:ext cx="1129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Logs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67" name="Google Shape;5667;p113"/>
          <p:cNvCxnSpPr>
            <a:stCxn id="5630" idx="3"/>
            <a:endCxn id="5660" idx="1"/>
          </p:cNvCxnSpPr>
          <p:nvPr/>
        </p:nvCxnSpPr>
        <p:spPr>
          <a:xfrm>
            <a:off x="5658207" y="1904913"/>
            <a:ext cx="496500" cy="952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8" name="Google Shape;5668;p113"/>
          <p:cNvCxnSpPr>
            <a:stCxn id="5653" idx="3"/>
            <a:endCxn id="5660" idx="1"/>
          </p:cNvCxnSpPr>
          <p:nvPr/>
        </p:nvCxnSpPr>
        <p:spPr>
          <a:xfrm>
            <a:off x="5658207" y="2536338"/>
            <a:ext cx="496500" cy="321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9" name="Google Shape;5669;p113"/>
          <p:cNvCxnSpPr>
            <a:stCxn id="5631" idx="3"/>
            <a:endCxn id="5660" idx="1"/>
          </p:cNvCxnSpPr>
          <p:nvPr/>
        </p:nvCxnSpPr>
        <p:spPr>
          <a:xfrm flipH="1" rot="10800000">
            <a:off x="5658195" y="2857525"/>
            <a:ext cx="496500" cy="301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0" name="Google Shape;5670;p113"/>
          <p:cNvCxnSpPr>
            <a:stCxn id="5628" idx="3"/>
            <a:endCxn id="5660" idx="1"/>
          </p:cNvCxnSpPr>
          <p:nvPr/>
        </p:nvCxnSpPr>
        <p:spPr>
          <a:xfrm flipH="1" rot="10800000">
            <a:off x="5658207" y="2857513"/>
            <a:ext cx="496500" cy="736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1" name="Google Shape;5671;p113"/>
          <p:cNvCxnSpPr>
            <a:stCxn id="5629" idx="3"/>
            <a:endCxn id="5660" idx="1"/>
          </p:cNvCxnSpPr>
          <p:nvPr/>
        </p:nvCxnSpPr>
        <p:spPr>
          <a:xfrm flipH="1" rot="10800000">
            <a:off x="5658207" y="2857488"/>
            <a:ext cx="496500" cy="1171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672" name="Google Shape;5672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762" y="913807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3" name="Google Shape;5673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9462" y="2282500"/>
            <a:ext cx="274181" cy="2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4" name="Google Shape;5674;p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7193" y="1682782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5" name="Google Shape;5675;p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7187" y="3955450"/>
            <a:ext cx="238725" cy="19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6" name="Google Shape;5676;p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7175" y="3062862"/>
            <a:ext cx="238725" cy="19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7" name="Google Shape;5677;p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7187" y="3501350"/>
            <a:ext cx="238725" cy="19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8" name="Google Shape;5678;p1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1040" y="1781191"/>
            <a:ext cx="238725" cy="238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9" name="Google Shape;5679;p1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1015" y="2412616"/>
            <a:ext cx="238725" cy="238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0" name="Google Shape;5680;p1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1015" y="3476116"/>
            <a:ext cx="238725" cy="238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1" name="Google Shape;5681;p1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1027" y="3052841"/>
            <a:ext cx="238725" cy="238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2" name="Google Shape;5682;p1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1015" y="3899391"/>
            <a:ext cx="238725" cy="238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3" name="Google Shape;5683;p1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81665" y="3879187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4" name="Google Shape;5684;p1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81665" y="3436662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5" name="Google Shape;5685;p1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81665" y="3035412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6" name="Google Shape;5686;p1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22740" y="2395250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7" name="Google Shape;5687;p1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81665" y="1763825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8" name="Google Shape;5688;p1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65927" y="1888636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9" name="Google Shape;5689;p1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65927" y="2372961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0" name="Google Shape;5690;p1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65927" y="2857286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1" name="Google Shape;5691;p1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65927" y="3341611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2" name="Google Shape;5692;p1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65927" y="3825936"/>
            <a:ext cx="201300" cy="201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0"/>
          <p:cNvSpPr/>
          <p:nvPr/>
        </p:nvSpPr>
        <p:spPr>
          <a:xfrm>
            <a:off x="3903225" y="2412450"/>
            <a:ext cx="4786500" cy="13656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0"/>
          <p:cNvSpPr/>
          <p:nvPr/>
        </p:nvSpPr>
        <p:spPr>
          <a:xfrm>
            <a:off x="293250" y="774350"/>
            <a:ext cx="8396400" cy="1368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0"/>
          <p:cNvSpPr txBox="1"/>
          <p:nvPr>
            <p:ph idx="4294967295" type="subTitle"/>
          </p:nvPr>
        </p:nvSpPr>
        <p:spPr>
          <a:xfrm>
            <a:off x="162150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Google Sans"/>
                <a:ea typeface="Google Sans"/>
                <a:cs typeface="Google Sans"/>
                <a:sym typeface="Google Sans"/>
              </a:rPr>
              <a:t>Google Cloud Icons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1" name="Google Shape;381;p20"/>
          <p:cNvSpPr txBox="1"/>
          <p:nvPr/>
        </p:nvSpPr>
        <p:spPr>
          <a:xfrm>
            <a:off x="3928211" y="685175"/>
            <a:ext cx="12876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i="0" lang="en-US" sz="900" u="none" cap="none" strike="noStrike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Security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467950" y="1563575"/>
            <a:ext cx="8991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IAM</a:t>
            </a:r>
            <a:endParaRPr/>
          </a:p>
        </p:txBody>
      </p:sp>
      <p:sp>
        <p:nvSpPr>
          <p:cNvPr id="383" name="Google Shape;383;p20"/>
          <p:cNvSpPr txBox="1"/>
          <p:nvPr/>
        </p:nvSpPr>
        <p:spPr>
          <a:xfrm>
            <a:off x="2283550" y="1560850"/>
            <a:ext cx="8991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Security Scanner</a:t>
            </a:r>
            <a:endParaRPr/>
          </a:p>
        </p:txBody>
      </p:sp>
      <p:sp>
        <p:nvSpPr>
          <p:cNvPr id="384" name="Google Shape;384;p20"/>
          <p:cNvSpPr txBox="1"/>
          <p:nvPr/>
        </p:nvSpPr>
        <p:spPr>
          <a:xfrm>
            <a:off x="3182650" y="1562775"/>
            <a:ext cx="9606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Key</a:t>
            </a:r>
            <a:b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Management Service</a:t>
            </a:r>
            <a:endParaRPr b="1" sz="70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1394212" y="1565225"/>
            <a:ext cx="8622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Resource Manager</a:t>
            </a:r>
            <a:endParaRPr/>
          </a:p>
        </p:txBody>
      </p:sp>
      <p:sp>
        <p:nvSpPr>
          <p:cNvPr id="386" name="Google Shape;386;p20"/>
          <p:cNvSpPr txBox="1"/>
          <p:nvPr/>
        </p:nvSpPr>
        <p:spPr>
          <a:xfrm>
            <a:off x="4150425" y="1618850"/>
            <a:ext cx="862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Security Command Center</a:t>
            </a:r>
            <a:endParaRPr b="1" sz="70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Google Shape;387;p20"/>
          <p:cNvSpPr/>
          <p:nvPr/>
        </p:nvSpPr>
        <p:spPr>
          <a:xfrm>
            <a:off x="293250" y="2414934"/>
            <a:ext cx="3402600" cy="13656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1394211" y="2326300"/>
            <a:ext cx="12876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i="0" lang="en-US" sz="900" u="none" cap="none" strike="noStrike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b="1" lang="en-US" sz="9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Migration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9" name="Google Shape;389;p20"/>
          <p:cNvSpPr txBox="1"/>
          <p:nvPr/>
        </p:nvSpPr>
        <p:spPr>
          <a:xfrm>
            <a:off x="456825" y="3341275"/>
            <a:ext cx="8991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Transfer Appliance</a:t>
            </a:r>
            <a:endParaRPr/>
          </a:p>
        </p:txBody>
      </p:sp>
      <p:sp>
        <p:nvSpPr>
          <p:cNvPr id="390" name="Google Shape;390;p20"/>
          <p:cNvSpPr txBox="1"/>
          <p:nvPr/>
        </p:nvSpPr>
        <p:spPr>
          <a:xfrm>
            <a:off x="5536875" y="2326288"/>
            <a:ext cx="15192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lang="en-US" sz="9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Hybrid and Multi Cloud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4179900" y="3389650"/>
            <a:ext cx="8622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Traffic Director</a:t>
            </a:r>
            <a:endParaRPr b="1" sz="70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2" name="Google Shape;392;p20"/>
          <p:cNvSpPr txBox="1"/>
          <p:nvPr/>
        </p:nvSpPr>
        <p:spPr>
          <a:xfrm>
            <a:off x="5029200" y="3389650"/>
            <a:ext cx="8991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Stackdriver</a:t>
            </a:r>
            <a:endParaRPr/>
          </a:p>
        </p:txBody>
      </p:sp>
      <p:pic>
        <p:nvPicPr>
          <p:cNvPr id="393" name="Google Shape;3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37" y="1004300"/>
            <a:ext cx="442762" cy="5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913" y="1004296"/>
            <a:ext cx="442775" cy="53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1950" y="1060075"/>
            <a:ext cx="389178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3588" y="1086000"/>
            <a:ext cx="316825" cy="367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616" y="2983376"/>
            <a:ext cx="530400" cy="28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73325" y="2857050"/>
            <a:ext cx="475347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57373" y="2874312"/>
            <a:ext cx="442750" cy="441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84776" y="1056575"/>
            <a:ext cx="496649" cy="4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1"/>
          <p:cNvSpPr txBox="1"/>
          <p:nvPr/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Open Source Icons</a:t>
            </a:r>
            <a:endParaRPr sz="12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21"/>
          <p:cNvSpPr txBox="1"/>
          <p:nvPr/>
        </p:nvSpPr>
        <p:spPr>
          <a:xfrm>
            <a:off x="348050" y="1401725"/>
            <a:ext cx="6891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Kubernetes</a:t>
            </a:r>
            <a:endParaRPr/>
          </a:p>
        </p:txBody>
      </p:sp>
      <p:sp>
        <p:nvSpPr>
          <p:cNvPr id="408" name="Google Shape;408;p21"/>
          <p:cNvSpPr txBox="1"/>
          <p:nvPr/>
        </p:nvSpPr>
        <p:spPr>
          <a:xfrm>
            <a:off x="336350" y="2397875"/>
            <a:ext cx="7125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TensorFlow</a:t>
            </a:r>
            <a:endParaRPr/>
          </a:p>
        </p:txBody>
      </p:sp>
      <p:sp>
        <p:nvSpPr>
          <p:cNvPr id="409" name="Google Shape;409;p21"/>
          <p:cNvSpPr txBox="1"/>
          <p:nvPr/>
        </p:nvSpPr>
        <p:spPr>
          <a:xfrm>
            <a:off x="391225" y="3385088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Forseti Security</a:t>
            </a:r>
            <a:endParaRPr/>
          </a:p>
        </p:txBody>
      </p:sp>
      <p:pic>
        <p:nvPicPr>
          <p:cNvPr descr="Forseti_logo.png" id="410" name="Google Shape;410;p21"/>
          <p:cNvPicPr preferRelativeResize="0"/>
          <p:nvPr/>
        </p:nvPicPr>
        <p:blipFill rotWithShape="1">
          <a:blip r:embed="rId3">
            <a:alphaModFix/>
          </a:blip>
          <a:srcRect b="-80" l="-7142" r="-7142" t="-80"/>
          <a:stretch/>
        </p:blipFill>
        <p:spPr>
          <a:xfrm>
            <a:off x="428987" y="289305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ubernetes_Logo_Hrz_lockup_POS.png" id="411" name="Google Shape;4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2036" y="948525"/>
            <a:ext cx="2262252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8475" y="2928551"/>
            <a:ext cx="1109400" cy="6580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3" name="Google Shape;413;p21"/>
          <p:cNvGrpSpPr/>
          <p:nvPr/>
        </p:nvGrpSpPr>
        <p:grpSpPr>
          <a:xfrm>
            <a:off x="5024100" y="3002863"/>
            <a:ext cx="849300" cy="382200"/>
            <a:chOff x="5024100" y="3133375"/>
            <a:chExt cx="849300" cy="382200"/>
          </a:xfrm>
        </p:grpSpPr>
        <p:sp>
          <p:nvSpPr>
            <p:cNvPr id="414" name="Google Shape;414;p21"/>
            <p:cNvSpPr/>
            <p:nvPr/>
          </p:nvSpPr>
          <p:spPr>
            <a:xfrm>
              <a:off x="5024100" y="3133375"/>
              <a:ext cx="8493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Forseti Security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descr="Forseti_logo.png" id="415" name="Google Shape;415;p21"/>
            <p:cNvPicPr preferRelativeResize="0"/>
            <p:nvPr/>
          </p:nvPicPr>
          <p:blipFill rotWithShape="1">
            <a:blip r:embed="rId3">
              <a:alphaModFix/>
            </a:blip>
            <a:srcRect b="10" l="-6973" r="-6973" t="0"/>
            <a:stretch/>
          </p:blipFill>
          <p:spPr>
            <a:xfrm>
              <a:off x="5089826" y="3219574"/>
              <a:ext cx="232200" cy="208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6" name="Google Shape;416;p21"/>
          <p:cNvSpPr/>
          <p:nvPr/>
        </p:nvSpPr>
        <p:spPr>
          <a:xfrm>
            <a:off x="6366175" y="1020125"/>
            <a:ext cx="939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21"/>
          <p:cNvSpPr/>
          <p:nvPr/>
        </p:nvSpPr>
        <p:spPr>
          <a:xfrm>
            <a:off x="5024100" y="1019525"/>
            <a:ext cx="939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21"/>
          <p:cNvSpPr/>
          <p:nvPr/>
        </p:nvSpPr>
        <p:spPr>
          <a:xfrm>
            <a:off x="5024100" y="2015675"/>
            <a:ext cx="978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TensorFlow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19" name="Google Shape;419;p21"/>
          <p:cNvGrpSpPr/>
          <p:nvPr/>
        </p:nvGrpSpPr>
        <p:grpSpPr>
          <a:xfrm>
            <a:off x="7685450" y="1019525"/>
            <a:ext cx="995925" cy="431650"/>
            <a:chOff x="7685450" y="1019525"/>
            <a:chExt cx="995925" cy="431650"/>
          </a:xfrm>
        </p:grpSpPr>
        <p:sp>
          <p:nvSpPr>
            <p:cNvPr id="420" name="Google Shape;420;p21"/>
            <p:cNvSpPr/>
            <p:nvPr/>
          </p:nvSpPr>
          <p:spPr>
            <a:xfrm>
              <a:off x="7742375" y="1074375"/>
              <a:ext cx="9390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7685450" y="1019525"/>
              <a:ext cx="9390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Kubernetes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2" name="Google Shape;422;p21"/>
          <p:cNvSpPr/>
          <p:nvPr/>
        </p:nvSpPr>
        <p:spPr>
          <a:xfrm>
            <a:off x="6366174" y="2016275"/>
            <a:ext cx="978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TensorFl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23" name="Google Shape;423;p21"/>
          <p:cNvGrpSpPr/>
          <p:nvPr/>
        </p:nvGrpSpPr>
        <p:grpSpPr>
          <a:xfrm>
            <a:off x="6366174" y="3002863"/>
            <a:ext cx="1109400" cy="382200"/>
            <a:chOff x="6366174" y="3133375"/>
            <a:chExt cx="1109400" cy="382200"/>
          </a:xfrm>
        </p:grpSpPr>
        <p:sp>
          <p:nvSpPr>
            <p:cNvPr id="424" name="Google Shape;424;p21"/>
            <p:cNvSpPr/>
            <p:nvPr/>
          </p:nvSpPr>
          <p:spPr>
            <a:xfrm>
              <a:off x="6366174" y="3133375"/>
              <a:ext cx="1109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Forseti Security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descr="Forseti_logo.png" id="425" name="Google Shape;425;p21"/>
            <p:cNvPicPr preferRelativeResize="0"/>
            <p:nvPr/>
          </p:nvPicPr>
          <p:blipFill rotWithShape="1">
            <a:blip r:embed="rId3">
              <a:alphaModFix/>
            </a:blip>
            <a:srcRect b="10" l="-6973" r="-6973" t="0"/>
            <a:stretch/>
          </p:blipFill>
          <p:spPr>
            <a:xfrm>
              <a:off x="6431876" y="3219574"/>
              <a:ext cx="232200" cy="208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6" name="Google Shape;426;p21"/>
          <p:cNvGrpSpPr/>
          <p:nvPr/>
        </p:nvGrpSpPr>
        <p:grpSpPr>
          <a:xfrm>
            <a:off x="7685448" y="3002863"/>
            <a:ext cx="1166326" cy="431650"/>
            <a:chOff x="7685448" y="3133375"/>
            <a:chExt cx="1166326" cy="431650"/>
          </a:xfrm>
        </p:grpSpPr>
        <p:sp>
          <p:nvSpPr>
            <p:cNvPr id="427" name="Google Shape;427;p21"/>
            <p:cNvSpPr/>
            <p:nvPr/>
          </p:nvSpPr>
          <p:spPr>
            <a:xfrm>
              <a:off x="7742374" y="3188225"/>
              <a:ext cx="1109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7685448" y="3133375"/>
              <a:ext cx="1109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Forseti Security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descr="Forseti_logo.png" id="429" name="Google Shape;429;p21"/>
            <p:cNvPicPr preferRelativeResize="0"/>
            <p:nvPr/>
          </p:nvPicPr>
          <p:blipFill rotWithShape="1">
            <a:blip r:embed="rId3">
              <a:alphaModFix/>
            </a:blip>
            <a:srcRect b="10" l="-6973" r="-6973" t="0"/>
            <a:stretch/>
          </p:blipFill>
          <p:spPr>
            <a:xfrm>
              <a:off x="7750726" y="3219574"/>
              <a:ext cx="232200" cy="208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0" name="Google Shape;430;p21"/>
          <p:cNvSpPr txBox="1"/>
          <p:nvPr/>
        </p:nvSpPr>
        <p:spPr>
          <a:xfrm>
            <a:off x="336350" y="4384150"/>
            <a:ext cx="7125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Istio</a:t>
            </a:r>
            <a:endParaRPr/>
          </a:p>
        </p:txBody>
      </p:sp>
      <p:grpSp>
        <p:nvGrpSpPr>
          <p:cNvPr id="431" name="Google Shape;431;p21"/>
          <p:cNvGrpSpPr/>
          <p:nvPr/>
        </p:nvGrpSpPr>
        <p:grpSpPr>
          <a:xfrm>
            <a:off x="7685449" y="2015675"/>
            <a:ext cx="1035825" cy="431650"/>
            <a:chOff x="7685449" y="2076450"/>
            <a:chExt cx="1035825" cy="431650"/>
          </a:xfrm>
        </p:grpSpPr>
        <p:sp>
          <p:nvSpPr>
            <p:cNvPr id="432" name="Google Shape;432;p21"/>
            <p:cNvSpPr/>
            <p:nvPr/>
          </p:nvSpPr>
          <p:spPr>
            <a:xfrm>
              <a:off x="7742375" y="2131300"/>
              <a:ext cx="9789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7685449" y="2076450"/>
              <a:ext cx="9789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TensorFlow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34" name="Google Shape;434;p21"/>
          <p:cNvPicPr preferRelativeResize="0"/>
          <p:nvPr/>
        </p:nvPicPr>
        <p:blipFill rotWithShape="1">
          <a:blip r:embed="rId6">
            <a:alphaModFix/>
          </a:blip>
          <a:srcRect b="6032" l="0" r="0" t="6024"/>
          <a:stretch/>
        </p:blipFill>
        <p:spPr>
          <a:xfrm>
            <a:off x="2686913" y="3904478"/>
            <a:ext cx="712499" cy="62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1"/>
          <p:cNvPicPr preferRelativeResize="0"/>
          <p:nvPr/>
        </p:nvPicPr>
        <p:blipFill rotWithShape="1">
          <a:blip r:embed="rId6">
            <a:alphaModFix/>
          </a:blip>
          <a:srcRect b="6032" l="0" r="0" t="6024"/>
          <a:stretch/>
        </p:blipFill>
        <p:spPr>
          <a:xfrm>
            <a:off x="347800" y="3830983"/>
            <a:ext cx="685950" cy="6032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6" name="Google Shape;436;p21"/>
          <p:cNvGrpSpPr/>
          <p:nvPr/>
        </p:nvGrpSpPr>
        <p:grpSpPr>
          <a:xfrm>
            <a:off x="5024100" y="4001950"/>
            <a:ext cx="712500" cy="382200"/>
            <a:chOff x="5024100" y="4251125"/>
            <a:chExt cx="712500" cy="382200"/>
          </a:xfrm>
        </p:grpSpPr>
        <p:sp>
          <p:nvSpPr>
            <p:cNvPr id="437" name="Google Shape;437;p21"/>
            <p:cNvSpPr/>
            <p:nvPr/>
          </p:nvSpPr>
          <p:spPr>
            <a:xfrm>
              <a:off x="5024100" y="4251125"/>
              <a:ext cx="7125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Istio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38" name="Google Shape;438;p21"/>
            <p:cNvPicPr preferRelativeResize="0"/>
            <p:nvPr/>
          </p:nvPicPr>
          <p:blipFill rotWithShape="1">
            <a:blip r:embed="rId6">
              <a:alphaModFix/>
            </a:blip>
            <a:srcRect b="6032" l="0" r="0" t="6024"/>
            <a:stretch/>
          </p:blipFill>
          <p:spPr>
            <a:xfrm>
              <a:off x="5053126" y="4310076"/>
              <a:ext cx="305550" cy="2687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9" name="Google Shape;439;p21"/>
          <p:cNvGrpSpPr/>
          <p:nvPr/>
        </p:nvGrpSpPr>
        <p:grpSpPr>
          <a:xfrm>
            <a:off x="6366174" y="4002550"/>
            <a:ext cx="978900" cy="382200"/>
            <a:chOff x="6366174" y="4251725"/>
            <a:chExt cx="978900" cy="382200"/>
          </a:xfrm>
        </p:grpSpPr>
        <p:sp>
          <p:nvSpPr>
            <p:cNvPr id="440" name="Google Shape;440;p21"/>
            <p:cNvSpPr/>
            <p:nvPr/>
          </p:nvSpPr>
          <p:spPr>
            <a:xfrm>
              <a:off x="6366174" y="4251725"/>
              <a:ext cx="9789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Istio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1" name="Google Shape;441;p21"/>
            <p:cNvPicPr preferRelativeResize="0"/>
            <p:nvPr/>
          </p:nvPicPr>
          <p:blipFill rotWithShape="1">
            <a:blip r:embed="rId6">
              <a:alphaModFix/>
            </a:blip>
            <a:srcRect b="6032" l="0" r="0" t="6024"/>
            <a:stretch/>
          </p:blipFill>
          <p:spPr>
            <a:xfrm>
              <a:off x="6397751" y="4310076"/>
              <a:ext cx="305550" cy="2687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2" name="Google Shape;442;p21"/>
          <p:cNvGrpSpPr/>
          <p:nvPr/>
        </p:nvGrpSpPr>
        <p:grpSpPr>
          <a:xfrm>
            <a:off x="7685449" y="4001950"/>
            <a:ext cx="1035825" cy="431650"/>
            <a:chOff x="7685449" y="4251125"/>
            <a:chExt cx="1035825" cy="431650"/>
          </a:xfrm>
        </p:grpSpPr>
        <p:sp>
          <p:nvSpPr>
            <p:cNvPr id="443" name="Google Shape;443;p21"/>
            <p:cNvSpPr/>
            <p:nvPr/>
          </p:nvSpPr>
          <p:spPr>
            <a:xfrm>
              <a:off x="7742375" y="4305975"/>
              <a:ext cx="9789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7685449" y="4251125"/>
              <a:ext cx="9789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Istio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5" name="Google Shape;445;p21"/>
            <p:cNvPicPr preferRelativeResize="0"/>
            <p:nvPr/>
          </p:nvPicPr>
          <p:blipFill rotWithShape="1">
            <a:blip r:embed="rId6">
              <a:alphaModFix/>
            </a:blip>
            <a:srcRect b="6032" l="0" r="0" t="6024"/>
            <a:stretch/>
          </p:blipFill>
          <p:spPr>
            <a:xfrm>
              <a:off x="7708251" y="4310076"/>
              <a:ext cx="305550" cy="2687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6" name="Google Shape;44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809" y="1953729"/>
            <a:ext cx="329932" cy="36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6037" y="1034688"/>
            <a:ext cx="369475" cy="415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52004" y="2092917"/>
            <a:ext cx="198626" cy="21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8729" y="2093217"/>
            <a:ext cx="198626" cy="21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72404" y="2117642"/>
            <a:ext cx="198626" cy="21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85504" y="1110255"/>
            <a:ext cx="222405" cy="2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06842" y="1110255"/>
            <a:ext cx="222405" cy="2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60517" y="1110255"/>
            <a:ext cx="222405" cy="2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2"/>
          <p:cNvSpPr txBox="1"/>
          <p:nvPr>
            <p:ph type="title"/>
          </p:nvPr>
        </p:nvSpPr>
        <p:spPr>
          <a:xfrm>
            <a:off x="361654" y="1880583"/>
            <a:ext cx="62445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oogle Sans"/>
                <a:ea typeface="Google Sans"/>
                <a:cs typeface="Google Sans"/>
                <a:sym typeface="Google Sans"/>
              </a:rPr>
              <a:t>Diagram Elements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3"/>
          <p:cNvSpPr/>
          <p:nvPr/>
        </p:nvSpPr>
        <p:spPr>
          <a:xfrm>
            <a:off x="4472930" y="1036799"/>
            <a:ext cx="3931800" cy="33903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5" name="Google Shape;465;p23"/>
          <p:cNvGrpSpPr/>
          <p:nvPr/>
        </p:nvGrpSpPr>
        <p:grpSpPr>
          <a:xfrm>
            <a:off x="5763458" y="1991730"/>
            <a:ext cx="1462880" cy="923740"/>
            <a:chOff x="2178034" y="1054764"/>
            <a:chExt cx="841800" cy="415500"/>
          </a:xfrm>
        </p:grpSpPr>
        <p:sp>
          <p:nvSpPr>
            <p:cNvPr id="466" name="Google Shape;466;p23"/>
            <p:cNvSpPr/>
            <p:nvPr/>
          </p:nvSpPr>
          <p:spPr>
            <a:xfrm>
              <a:off x="2178034" y="1054764"/>
              <a:ext cx="841800" cy="4155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3"/>
            <p:cNvSpPr txBox="1"/>
            <p:nvPr/>
          </p:nvSpPr>
          <p:spPr>
            <a:xfrm>
              <a:off x="2178037" y="1054764"/>
              <a:ext cx="4287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8" name="Google Shape;468;p23"/>
          <p:cNvGrpSpPr/>
          <p:nvPr/>
        </p:nvGrpSpPr>
        <p:grpSpPr>
          <a:xfrm>
            <a:off x="5855872" y="2206655"/>
            <a:ext cx="1282555" cy="618114"/>
            <a:chOff x="5855872" y="2206655"/>
            <a:chExt cx="1282555" cy="618114"/>
          </a:xfrm>
        </p:grpSpPr>
        <p:sp>
          <p:nvSpPr>
            <p:cNvPr id="469" name="Google Shape;469;p23"/>
            <p:cNvSpPr/>
            <p:nvPr/>
          </p:nvSpPr>
          <p:spPr>
            <a:xfrm>
              <a:off x="5903927" y="2257469"/>
              <a:ext cx="1234500" cy="5673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5855872" y="2206655"/>
              <a:ext cx="1234500" cy="568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rotWithShape="0" algn="ctr" dir="5400000" dist="12700">
                <a:schemeClr val="dk1">
                  <a:alpha val="44710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Serving Instance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1" name="Google Shape;471;p23"/>
            <p:cNvSpPr txBox="1"/>
            <p:nvPr/>
          </p:nvSpPr>
          <p:spPr>
            <a:xfrm>
              <a:off x="6281464" y="2603746"/>
              <a:ext cx="6885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 Instances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2" name="Google Shape;472;p23"/>
            <p:cNvCxnSpPr/>
            <p:nvPr/>
          </p:nvCxnSpPr>
          <p:spPr>
            <a:xfrm>
              <a:off x="6276244" y="2565934"/>
              <a:ext cx="8139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73" name="Google Shape;473;p23"/>
          <p:cNvGrpSpPr/>
          <p:nvPr/>
        </p:nvGrpSpPr>
        <p:grpSpPr>
          <a:xfrm>
            <a:off x="5763456" y="3234704"/>
            <a:ext cx="1462880" cy="1042458"/>
            <a:chOff x="2178033" y="1054764"/>
            <a:chExt cx="841800" cy="468900"/>
          </a:xfrm>
        </p:grpSpPr>
        <p:sp>
          <p:nvSpPr>
            <p:cNvPr id="474" name="Google Shape;474;p23"/>
            <p:cNvSpPr/>
            <p:nvPr/>
          </p:nvSpPr>
          <p:spPr>
            <a:xfrm>
              <a:off x="2178033" y="1054764"/>
              <a:ext cx="841800" cy="4689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3"/>
            <p:cNvSpPr txBox="1"/>
            <p:nvPr/>
          </p:nvSpPr>
          <p:spPr>
            <a:xfrm>
              <a:off x="2178037" y="1054764"/>
              <a:ext cx="4287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6" name="Google Shape;476;p23"/>
          <p:cNvGrpSpPr/>
          <p:nvPr/>
        </p:nvGrpSpPr>
        <p:grpSpPr>
          <a:xfrm>
            <a:off x="5855872" y="3450877"/>
            <a:ext cx="1282555" cy="731520"/>
            <a:chOff x="5855872" y="3450877"/>
            <a:chExt cx="1282555" cy="731520"/>
          </a:xfrm>
        </p:grpSpPr>
        <p:sp>
          <p:nvSpPr>
            <p:cNvPr id="477" name="Google Shape;477;p23"/>
            <p:cNvSpPr/>
            <p:nvPr/>
          </p:nvSpPr>
          <p:spPr>
            <a:xfrm>
              <a:off x="5903927" y="3496597"/>
              <a:ext cx="1234500" cy="685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5855872" y="3450877"/>
              <a:ext cx="1230300" cy="685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rotWithShape="0" algn="ctr" dir="5400000" dist="12700">
                <a:schemeClr val="dk1">
                  <a:alpha val="44710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Heartbeat and</a:t>
              </a:r>
              <a:b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Snapshot System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9" name="Google Shape;479;p23"/>
            <p:cNvSpPr txBox="1"/>
            <p:nvPr/>
          </p:nvSpPr>
          <p:spPr>
            <a:xfrm>
              <a:off x="6281464" y="3956449"/>
              <a:ext cx="6885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 Instances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0" name="Google Shape;480;p23"/>
            <p:cNvCxnSpPr/>
            <p:nvPr/>
          </p:nvCxnSpPr>
          <p:spPr>
            <a:xfrm>
              <a:off x="6276244" y="3918637"/>
              <a:ext cx="8139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81" name="Google Shape;481;p23"/>
          <p:cNvGrpSpPr/>
          <p:nvPr/>
        </p:nvGrpSpPr>
        <p:grpSpPr>
          <a:xfrm>
            <a:off x="7348077" y="2348845"/>
            <a:ext cx="913800" cy="281700"/>
            <a:chOff x="940699" y="580225"/>
            <a:chExt cx="913800" cy="281700"/>
          </a:xfrm>
        </p:grpSpPr>
        <p:sp>
          <p:nvSpPr>
            <p:cNvPr id="482" name="Google Shape;482;p23"/>
            <p:cNvSpPr/>
            <p:nvPr/>
          </p:nvSpPr>
          <p:spPr>
            <a:xfrm>
              <a:off x="940699" y="580225"/>
              <a:ext cx="913800" cy="2817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 Snapshot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3" name="Google Shape;483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84" name="Google Shape;484;p23"/>
          <p:cNvCxnSpPr>
            <a:endCxn id="466" idx="1"/>
          </p:cNvCxnSpPr>
          <p:nvPr/>
        </p:nvCxnSpPr>
        <p:spPr>
          <a:xfrm>
            <a:off x="5487458" y="2451799"/>
            <a:ext cx="276000" cy="1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85" name="Google Shape;485;p23"/>
          <p:cNvCxnSpPr>
            <a:stCxn id="470" idx="3"/>
            <a:endCxn id="482" idx="1"/>
          </p:cNvCxnSpPr>
          <p:nvPr/>
        </p:nvCxnSpPr>
        <p:spPr>
          <a:xfrm flipH="1" rot="10800000">
            <a:off x="7090372" y="2489555"/>
            <a:ext cx="257700" cy="15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86" name="Google Shape;486;p23"/>
          <p:cNvCxnSpPr>
            <a:stCxn id="466" idx="2"/>
            <a:endCxn id="474" idx="0"/>
          </p:cNvCxnSpPr>
          <p:nvPr/>
        </p:nvCxnSpPr>
        <p:spPr>
          <a:xfrm>
            <a:off x="6494898" y="2915469"/>
            <a:ext cx="0" cy="319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grpSp>
        <p:nvGrpSpPr>
          <p:cNvPr id="487" name="Google Shape;487;p23"/>
          <p:cNvGrpSpPr/>
          <p:nvPr/>
        </p:nvGrpSpPr>
        <p:grpSpPr>
          <a:xfrm>
            <a:off x="2810522" y="2700289"/>
            <a:ext cx="502800" cy="502800"/>
            <a:chOff x="433514" y="2354433"/>
            <a:chExt cx="502800" cy="502800"/>
          </a:xfrm>
        </p:grpSpPr>
        <p:sp>
          <p:nvSpPr>
            <p:cNvPr id="488" name="Google Shape;488;p23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9" name="Google Shape;489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0" name="Google Shape;490;p23"/>
          <p:cNvGrpSpPr/>
          <p:nvPr/>
        </p:nvGrpSpPr>
        <p:grpSpPr>
          <a:xfrm>
            <a:off x="2810522" y="1839338"/>
            <a:ext cx="502800" cy="502800"/>
            <a:chOff x="433514" y="2354433"/>
            <a:chExt cx="502800" cy="502800"/>
          </a:xfrm>
        </p:grpSpPr>
        <p:sp>
          <p:nvSpPr>
            <p:cNvPr id="491" name="Google Shape;491;p23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2" name="Google Shape;492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0090" y="239100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93" name="Google Shape;493;p23"/>
          <p:cNvCxnSpPr>
            <a:stCxn id="491" idx="2"/>
            <a:endCxn id="494" idx="1"/>
          </p:cNvCxnSpPr>
          <p:nvPr/>
        </p:nvCxnSpPr>
        <p:spPr>
          <a:xfrm flipH="1" rot="-5400000">
            <a:off x="3270422" y="2133638"/>
            <a:ext cx="109500" cy="5265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95" name="Google Shape;495;p23"/>
          <p:cNvCxnSpPr>
            <a:stCxn id="488" idx="0"/>
            <a:endCxn id="494" idx="1"/>
          </p:cNvCxnSpPr>
          <p:nvPr/>
        </p:nvCxnSpPr>
        <p:spPr>
          <a:xfrm rot="-5400000">
            <a:off x="3200822" y="2312689"/>
            <a:ext cx="248700" cy="5265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96" name="Google Shape;496;p23"/>
          <p:cNvCxnSpPr>
            <a:stCxn id="494" idx="3"/>
            <a:endCxn id="497" idx="1"/>
          </p:cNvCxnSpPr>
          <p:nvPr/>
        </p:nvCxnSpPr>
        <p:spPr>
          <a:xfrm>
            <a:off x="4300986" y="2451630"/>
            <a:ext cx="2796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498" name="Google Shape;498;p23"/>
          <p:cNvSpPr/>
          <p:nvPr/>
        </p:nvSpPr>
        <p:spPr>
          <a:xfrm>
            <a:off x="2658125" y="623625"/>
            <a:ext cx="58989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Disaster Recovery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Cold standby server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23"/>
          <p:cNvSpPr/>
          <p:nvPr/>
        </p:nvSpPr>
        <p:spPr>
          <a:xfrm>
            <a:off x="4580436" y="2260530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23"/>
          <p:cNvSpPr/>
          <p:nvPr/>
        </p:nvSpPr>
        <p:spPr>
          <a:xfrm>
            <a:off x="3588486" y="2260530"/>
            <a:ext cx="712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23"/>
          <p:cNvSpPr/>
          <p:nvPr/>
        </p:nvSpPr>
        <p:spPr>
          <a:xfrm>
            <a:off x="2658100" y="4572875"/>
            <a:ext cx="58989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3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Diagram Elements: Overview</a:t>
            </a:r>
            <a:endParaRPr/>
          </a:p>
        </p:txBody>
      </p:sp>
      <p:sp>
        <p:nvSpPr>
          <p:cNvPr id="501" name="Google Shape;501;p23"/>
          <p:cNvSpPr txBox="1"/>
          <p:nvPr>
            <p:ph idx="1" type="body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The call-outs below identify the various elements found in a diagram.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User Cards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User Paths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Project/Platform Zone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-US" sz="1000"/>
              <a:t>4</a:t>
            </a:r>
            <a:r>
              <a:rPr lang="en-US" sz="1000"/>
              <a:t>  Product Card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Zone grouping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Expanded Product Card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-US" sz="1000"/>
              <a:t>7 </a:t>
            </a:r>
            <a:r>
              <a:rPr lang="en-US" sz="1000"/>
              <a:t> Service Card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Title bar (Optional)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Footer (Optional)</a:t>
            </a:r>
            <a:endParaRPr/>
          </a:p>
        </p:txBody>
      </p:sp>
      <p:grpSp>
        <p:nvGrpSpPr>
          <p:cNvPr id="502" name="Google Shape;502;p23"/>
          <p:cNvGrpSpPr/>
          <p:nvPr/>
        </p:nvGrpSpPr>
        <p:grpSpPr>
          <a:xfrm>
            <a:off x="2852363" y="1626315"/>
            <a:ext cx="419100" cy="304375"/>
            <a:chOff x="2795550" y="2147950"/>
            <a:chExt cx="419100" cy="304375"/>
          </a:xfrm>
        </p:grpSpPr>
        <p:sp>
          <p:nvSpPr>
            <p:cNvPr id="503" name="Google Shape;503;p23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3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/>
            </a:p>
          </p:txBody>
        </p:sp>
      </p:grpSp>
      <p:grpSp>
        <p:nvGrpSpPr>
          <p:cNvPr id="505" name="Google Shape;505;p23"/>
          <p:cNvGrpSpPr/>
          <p:nvPr/>
        </p:nvGrpSpPr>
        <p:grpSpPr>
          <a:xfrm>
            <a:off x="3159018" y="2244702"/>
            <a:ext cx="419100" cy="304375"/>
            <a:chOff x="2795550" y="2147950"/>
            <a:chExt cx="419100" cy="304375"/>
          </a:xfrm>
        </p:grpSpPr>
        <p:sp>
          <p:nvSpPr>
            <p:cNvPr id="506" name="Google Shape;506;p23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3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/>
            </a:p>
          </p:txBody>
        </p:sp>
      </p:grpSp>
      <p:grpSp>
        <p:nvGrpSpPr>
          <p:cNvPr id="508" name="Google Shape;508;p23"/>
          <p:cNvGrpSpPr/>
          <p:nvPr/>
        </p:nvGrpSpPr>
        <p:grpSpPr>
          <a:xfrm>
            <a:off x="4837813" y="843888"/>
            <a:ext cx="419100" cy="304375"/>
            <a:chOff x="2795550" y="2147950"/>
            <a:chExt cx="419100" cy="304375"/>
          </a:xfrm>
        </p:grpSpPr>
        <p:sp>
          <p:nvSpPr>
            <p:cNvPr id="509" name="Google Shape;509;p23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3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/>
            </a:p>
          </p:txBody>
        </p:sp>
      </p:grpSp>
      <p:grpSp>
        <p:nvGrpSpPr>
          <p:cNvPr id="511" name="Google Shape;511;p23"/>
          <p:cNvGrpSpPr/>
          <p:nvPr/>
        </p:nvGrpSpPr>
        <p:grpSpPr>
          <a:xfrm>
            <a:off x="7595413" y="2069894"/>
            <a:ext cx="419100" cy="304375"/>
            <a:chOff x="2795550" y="2147950"/>
            <a:chExt cx="419100" cy="304375"/>
          </a:xfrm>
        </p:grpSpPr>
        <p:sp>
          <p:nvSpPr>
            <p:cNvPr id="512" name="Google Shape;512;p23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3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/>
            </a:p>
          </p:txBody>
        </p:sp>
      </p:grpSp>
      <p:grpSp>
        <p:nvGrpSpPr>
          <p:cNvPr id="514" name="Google Shape;514;p23"/>
          <p:cNvGrpSpPr/>
          <p:nvPr/>
        </p:nvGrpSpPr>
        <p:grpSpPr>
          <a:xfrm>
            <a:off x="5779672" y="1730813"/>
            <a:ext cx="419100" cy="304375"/>
            <a:chOff x="2795550" y="2147950"/>
            <a:chExt cx="419100" cy="304375"/>
          </a:xfrm>
        </p:grpSpPr>
        <p:sp>
          <p:nvSpPr>
            <p:cNvPr id="515" name="Google Shape;515;p23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3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/>
            </a:p>
          </p:txBody>
        </p:sp>
      </p:grpSp>
      <p:grpSp>
        <p:nvGrpSpPr>
          <p:cNvPr id="517" name="Google Shape;517;p23"/>
          <p:cNvGrpSpPr/>
          <p:nvPr/>
        </p:nvGrpSpPr>
        <p:grpSpPr>
          <a:xfrm>
            <a:off x="6601697" y="1938569"/>
            <a:ext cx="419100" cy="304375"/>
            <a:chOff x="2795550" y="2147950"/>
            <a:chExt cx="419100" cy="304375"/>
          </a:xfrm>
        </p:grpSpPr>
        <p:sp>
          <p:nvSpPr>
            <p:cNvPr id="518" name="Google Shape;518;p23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3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/>
            </a:p>
          </p:txBody>
        </p:sp>
      </p:grpSp>
      <p:grpSp>
        <p:nvGrpSpPr>
          <p:cNvPr id="520" name="Google Shape;520;p23"/>
          <p:cNvGrpSpPr/>
          <p:nvPr/>
        </p:nvGrpSpPr>
        <p:grpSpPr>
          <a:xfrm>
            <a:off x="4868867" y="1991720"/>
            <a:ext cx="419100" cy="304375"/>
            <a:chOff x="2795550" y="2147950"/>
            <a:chExt cx="419100" cy="304375"/>
          </a:xfrm>
        </p:grpSpPr>
        <p:sp>
          <p:nvSpPr>
            <p:cNvPr id="521" name="Google Shape;521;p23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3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/>
            </a:p>
          </p:txBody>
        </p:sp>
      </p:grpSp>
      <p:grpSp>
        <p:nvGrpSpPr>
          <p:cNvPr id="523" name="Google Shape;523;p23"/>
          <p:cNvGrpSpPr/>
          <p:nvPr/>
        </p:nvGrpSpPr>
        <p:grpSpPr>
          <a:xfrm>
            <a:off x="7595424" y="573330"/>
            <a:ext cx="419100" cy="304375"/>
            <a:chOff x="2795550" y="2147950"/>
            <a:chExt cx="419100" cy="304375"/>
          </a:xfrm>
        </p:grpSpPr>
        <p:sp>
          <p:nvSpPr>
            <p:cNvPr id="524" name="Google Shape;524;p23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3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/>
            </a:p>
          </p:txBody>
        </p:sp>
      </p:grpSp>
      <p:grpSp>
        <p:nvGrpSpPr>
          <p:cNvPr id="526" name="Google Shape;526;p23"/>
          <p:cNvGrpSpPr/>
          <p:nvPr/>
        </p:nvGrpSpPr>
        <p:grpSpPr>
          <a:xfrm>
            <a:off x="7595425" y="4447927"/>
            <a:ext cx="419100" cy="304375"/>
            <a:chOff x="2795550" y="2147950"/>
            <a:chExt cx="419100" cy="304375"/>
          </a:xfrm>
        </p:grpSpPr>
        <p:sp>
          <p:nvSpPr>
            <p:cNvPr id="527" name="Google Shape;527;p23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3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9</a:t>
              </a:r>
              <a:endParaRPr/>
            </a:p>
          </p:txBody>
        </p:sp>
      </p:grpSp>
      <p:pic>
        <p:nvPicPr>
          <p:cNvPr id="529" name="Google Shape;52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4887" y="2337073"/>
            <a:ext cx="224525" cy="227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9163" y="2338638"/>
            <a:ext cx="224525" cy="22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57839" y="2320736"/>
            <a:ext cx="260325" cy="2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3602" y="3614011"/>
            <a:ext cx="260325" cy="2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4"/>
          <p:cNvSpPr txBox="1"/>
          <p:nvPr>
            <p:ph idx="4294967295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User Cards and User Paths</a:t>
            </a:r>
            <a:endParaRPr/>
          </a:p>
        </p:txBody>
      </p:sp>
      <p:sp>
        <p:nvSpPr>
          <p:cNvPr id="538" name="Google Shape;538;p24"/>
          <p:cNvSpPr txBox="1"/>
          <p:nvPr/>
        </p:nvSpPr>
        <p:spPr>
          <a:xfrm>
            <a:off x="2609975" y="1076600"/>
            <a:ext cx="10593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Generic User </a:t>
            </a:r>
            <a:endParaRPr/>
          </a:p>
        </p:txBody>
      </p:sp>
      <p:sp>
        <p:nvSpPr>
          <p:cNvPr id="539" name="Google Shape;539;p24"/>
          <p:cNvSpPr txBox="1"/>
          <p:nvPr/>
        </p:nvSpPr>
        <p:spPr>
          <a:xfrm>
            <a:off x="4092089" y="1076600"/>
            <a:ext cx="1008899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Specific User</a:t>
            </a:r>
            <a:endParaRPr/>
          </a:p>
        </p:txBody>
      </p:sp>
      <p:sp>
        <p:nvSpPr>
          <p:cNvPr id="540" name="Google Shape;540;p24"/>
          <p:cNvSpPr txBox="1"/>
          <p:nvPr/>
        </p:nvSpPr>
        <p:spPr>
          <a:xfrm>
            <a:off x="5485126" y="1076601"/>
            <a:ext cx="1136699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Phone User</a:t>
            </a:r>
            <a:endParaRPr/>
          </a:p>
        </p:txBody>
      </p:sp>
      <p:sp>
        <p:nvSpPr>
          <p:cNvPr id="541" name="Google Shape;541;p24"/>
          <p:cNvSpPr txBox="1"/>
          <p:nvPr/>
        </p:nvSpPr>
        <p:spPr>
          <a:xfrm>
            <a:off x="7083300" y="1076601"/>
            <a:ext cx="1136699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Alternate Input</a:t>
            </a:r>
            <a:endParaRPr/>
          </a:p>
        </p:txBody>
      </p:sp>
      <p:sp>
        <p:nvSpPr>
          <p:cNvPr id="542" name="Google Shape;542;p24"/>
          <p:cNvSpPr txBox="1"/>
          <p:nvPr>
            <p:ph idx="1" type="body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Grey icons represent user or device input.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User elements are located on the left side of the diagram, where the flow originates. A path connects these elements to Google Cloud Platform elements. A name can be used to clarify the user or alternate input method.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1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User and alternate input icons are 72x72px with a black (#000000) fill at 54% opacity.</a:t>
            </a:r>
            <a:endParaRPr/>
          </a:p>
        </p:txBody>
      </p:sp>
      <p:cxnSp>
        <p:nvCxnSpPr>
          <p:cNvPr id="543" name="Google Shape;543;p24"/>
          <p:cNvCxnSpPr/>
          <p:nvPr/>
        </p:nvCxnSpPr>
        <p:spPr>
          <a:xfrm>
            <a:off x="4168300" y="3165061"/>
            <a:ext cx="1210800" cy="0"/>
          </a:xfrm>
          <a:prstGeom prst="straightConnector1">
            <a:avLst/>
          </a:prstGeom>
          <a:noFill/>
          <a:ln cap="flat" cmpd="sng" w="12700">
            <a:solidFill>
              <a:srgbClr val="4284F3"/>
            </a:solidFill>
            <a:prstDash val="dot"/>
            <a:round/>
            <a:headEnd len="sm" w="sm" type="none"/>
            <a:tailEnd len="sm" w="sm" type="triangle"/>
          </a:ln>
        </p:spPr>
      </p:cxnSp>
      <p:sp>
        <p:nvSpPr>
          <p:cNvPr id="544" name="Google Shape;544;p24"/>
          <p:cNvSpPr txBox="1"/>
          <p:nvPr/>
        </p:nvSpPr>
        <p:spPr>
          <a:xfrm>
            <a:off x="2589275" y="3381661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Secondary Path</a:t>
            </a:r>
            <a:endParaRPr/>
          </a:p>
        </p:txBody>
      </p:sp>
      <p:sp>
        <p:nvSpPr>
          <p:cNvPr id="545" name="Google Shape;545;p24"/>
          <p:cNvSpPr txBox="1"/>
          <p:nvPr/>
        </p:nvSpPr>
        <p:spPr>
          <a:xfrm>
            <a:off x="2589275" y="3055861"/>
            <a:ext cx="14388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Optional Primary Path</a:t>
            </a:r>
            <a:endParaRPr/>
          </a:p>
        </p:txBody>
      </p:sp>
      <p:cxnSp>
        <p:nvCxnSpPr>
          <p:cNvPr id="546" name="Google Shape;546;p24"/>
          <p:cNvCxnSpPr/>
          <p:nvPr/>
        </p:nvCxnSpPr>
        <p:spPr>
          <a:xfrm>
            <a:off x="4168300" y="3490861"/>
            <a:ext cx="1210800" cy="0"/>
          </a:xfrm>
          <a:prstGeom prst="straightConnector1">
            <a:avLst/>
          </a:prstGeom>
          <a:noFill/>
          <a:ln cap="flat" cmpd="sng" w="12700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547" name="Google Shape;547;p24"/>
          <p:cNvSpPr txBox="1"/>
          <p:nvPr/>
        </p:nvSpPr>
        <p:spPr>
          <a:xfrm>
            <a:off x="2589275" y="3707450"/>
            <a:ext cx="15027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Optional Secondary Path</a:t>
            </a:r>
            <a:endParaRPr/>
          </a:p>
        </p:txBody>
      </p:sp>
      <p:cxnSp>
        <p:nvCxnSpPr>
          <p:cNvPr id="548" name="Google Shape;548;p24"/>
          <p:cNvCxnSpPr/>
          <p:nvPr/>
        </p:nvCxnSpPr>
        <p:spPr>
          <a:xfrm>
            <a:off x="4168300" y="3816661"/>
            <a:ext cx="1210800" cy="0"/>
          </a:xfrm>
          <a:prstGeom prst="straightConnector1">
            <a:avLst/>
          </a:prstGeom>
          <a:noFill/>
          <a:ln cap="flat" cmpd="sng" w="12700">
            <a:solidFill>
              <a:srgbClr val="9E9E9E"/>
            </a:solidFill>
            <a:prstDash val="dot"/>
            <a:round/>
            <a:headEnd len="sm" w="sm" type="none"/>
            <a:tailEnd len="sm" w="sm" type="triangle"/>
          </a:ln>
        </p:spPr>
      </p:cxnSp>
      <p:sp>
        <p:nvSpPr>
          <p:cNvPr id="549" name="Google Shape;549;p24"/>
          <p:cNvSpPr txBox="1"/>
          <p:nvPr/>
        </p:nvSpPr>
        <p:spPr>
          <a:xfrm>
            <a:off x="5658825" y="3381661"/>
            <a:ext cx="21423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38% Black | #9E9E9E</a:t>
            </a:r>
            <a:endParaRPr/>
          </a:p>
        </p:txBody>
      </p:sp>
      <p:sp>
        <p:nvSpPr>
          <p:cNvPr id="550" name="Google Shape;550;p24"/>
          <p:cNvSpPr txBox="1"/>
          <p:nvPr/>
        </p:nvSpPr>
        <p:spPr>
          <a:xfrm>
            <a:off x="5658825" y="3055850"/>
            <a:ext cx="2673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Dashed | Google Blue | #4284F3</a:t>
            </a:r>
            <a:endParaRPr/>
          </a:p>
        </p:txBody>
      </p:sp>
      <p:sp>
        <p:nvSpPr>
          <p:cNvPr id="551" name="Google Shape;551;p24"/>
          <p:cNvSpPr txBox="1"/>
          <p:nvPr/>
        </p:nvSpPr>
        <p:spPr>
          <a:xfrm>
            <a:off x="5658825" y="3707450"/>
            <a:ext cx="27450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Dashed | 38% Black | #9E9E9E</a:t>
            </a:r>
            <a:endParaRPr/>
          </a:p>
        </p:txBody>
      </p:sp>
      <p:cxnSp>
        <p:nvCxnSpPr>
          <p:cNvPr id="552" name="Google Shape;552;p24"/>
          <p:cNvCxnSpPr/>
          <p:nvPr/>
        </p:nvCxnSpPr>
        <p:spPr>
          <a:xfrm>
            <a:off x="4168300" y="2839261"/>
            <a:ext cx="1210800" cy="0"/>
          </a:xfrm>
          <a:prstGeom prst="straightConnector1">
            <a:avLst/>
          </a:prstGeom>
          <a:noFill/>
          <a:ln cap="flat" cmpd="sng" w="12700">
            <a:solidFill>
              <a:srgbClr val="4284F3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553" name="Google Shape;553;p24"/>
          <p:cNvSpPr txBox="1"/>
          <p:nvPr/>
        </p:nvSpPr>
        <p:spPr>
          <a:xfrm>
            <a:off x="2589275" y="2730061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Primary Path</a:t>
            </a:r>
            <a:endParaRPr/>
          </a:p>
        </p:txBody>
      </p:sp>
      <p:sp>
        <p:nvSpPr>
          <p:cNvPr id="554" name="Google Shape;554;p24"/>
          <p:cNvSpPr txBox="1"/>
          <p:nvPr/>
        </p:nvSpPr>
        <p:spPr>
          <a:xfrm>
            <a:off x="5658825" y="2730061"/>
            <a:ext cx="20658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Google Blue | #4284F3</a:t>
            </a:r>
            <a:endParaRPr/>
          </a:p>
        </p:txBody>
      </p:sp>
      <p:sp>
        <p:nvSpPr>
          <p:cNvPr id="555" name="Google Shape;555;p24"/>
          <p:cNvSpPr txBox="1"/>
          <p:nvPr/>
        </p:nvSpPr>
        <p:spPr>
          <a:xfrm>
            <a:off x="2589275" y="4033261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Success Status</a:t>
            </a:r>
            <a:endParaRPr/>
          </a:p>
        </p:txBody>
      </p:sp>
      <p:cxnSp>
        <p:nvCxnSpPr>
          <p:cNvPr id="556" name="Google Shape;556;p24"/>
          <p:cNvCxnSpPr/>
          <p:nvPr/>
        </p:nvCxnSpPr>
        <p:spPr>
          <a:xfrm>
            <a:off x="4168300" y="4142461"/>
            <a:ext cx="1210800" cy="0"/>
          </a:xfrm>
          <a:prstGeom prst="straightConnector1">
            <a:avLst/>
          </a:prstGeom>
          <a:noFill/>
          <a:ln cap="flat" cmpd="sng" w="12700">
            <a:solidFill>
              <a:srgbClr val="34A853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557" name="Google Shape;557;p24"/>
          <p:cNvSpPr txBox="1"/>
          <p:nvPr/>
        </p:nvSpPr>
        <p:spPr>
          <a:xfrm>
            <a:off x="5658825" y="4033261"/>
            <a:ext cx="19563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Google Green | #34A853</a:t>
            </a:r>
            <a:endParaRPr/>
          </a:p>
        </p:txBody>
      </p:sp>
      <p:sp>
        <p:nvSpPr>
          <p:cNvPr id="558" name="Google Shape;558;p24"/>
          <p:cNvSpPr txBox="1"/>
          <p:nvPr/>
        </p:nvSpPr>
        <p:spPr>
          <a:xfrm>
            <a:off x="2589275" y="4359050"/>
            <a:ext cx="15027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Failure Status</a:t>
            </a:r>
            <a:endParaRPr/>
          </a:p>
        </p:txBody>
      </p:sp>
      <p:cxnSp>
        <p:nvCxnSpPr>
          <p:cNvPr id="559" name="Google Shape;559;p24"/>
          <p:cNvCxnSpPr/>
          <p:nvPr/>
        </p:nvCxnSpPr>
        <p:spPr>
          <a:xfrm>
            <a:off x="4168300" y="4468261"/>
            <a:ext cx="1210800" cy="0"/>
          </a:xfrm>
          <a:prstGeom prst="straightConnector1">
            <a:avLst/>
          </a:prstGeom>
          <a:noFill/>
          <a:ln cap="flat" cmpd="sng" w="12700">
            <a:solidFill>
              <a:srgbClr val="EA4335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560" name="Google Shape;560;p24"/>
          <p:cNvSpPr txBox="1"/>
          <p:nvPr/>
        </p:nvSpPr>
        <p:spPr>
          <a:xfrm>
            <a:off x="5658825" y="4359050"/>
            <a:ext cx="25155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Google Red | #EA4335</a:t>
            </a:r>
            <a:endParaRPr/>
          </a:p>
        </p:txBody>
      </p:sp>
      <p:grpSp>
        <p:nvGrpSpPr>
          <p:cNvPr id="561" name="Google Shape;561;p24"/>
          <p:cNvGrpSpPr/>
          <p:nvPr/>
        </p:nvGrpSpPr>
        <p:grpSpPr>
          <a:xfrm>
            <a:off x="7013162" y="1523570"/>
            <a:ext cx="502920" cy="731520"/>
            <a:chOff x="429429" y="2925885"/>
            <a:chExt cx="502920" cy="731520"/>
          </a:xfrm>
        </p:grpSpPr>
        <p:sp>
          <p:nvSpPr>
            <p:cNvPr id="562" name="Google Shape;562;p24"/>
            <p:cNvSpPr/>
            <p:nvPr/>
          </p:nvSpPr>
          <p:spPr>
            <a:xfrm>
              <a:off x="429429" y="2925885"/>
              <a:ext cx="502920" cy="7315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93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Mobile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63" name="Google Shape;563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005" y="2962461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4" name="Google Shape;564;p24"/>
          <p:cNvGrpSpPr/>
          <p:nvPr/>
        </p:nvGrpSpPr>
        <p:grpSpPr>
          <a:xfrm>
            <a:off x="2888165" y="1527900"/>
            <a:ext cx="502920" cy="502920"/>
            <a:chOff x="433514" y="2354433"/>
            <a:chExt cx="502920" cy="502920"/>
          </a:xfrm>
        </p:grpSpPr>
        <p:sp>
          <p:nvSpPr>
            <p:cNvPr id="565" name="Google Shape;565;p2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66" name="Google Shape;566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7" name="Google Shape;567;p24"/>
          <p:cNvGrpSpPr/>
          <p:nvPr/>
        </p:nvGrpSpPr>
        <p:grpSpPr>
          <a:xfrm>
            <a:off x="5802015" y="1527900"/>
            <a:ext cx="502920" cy="502920"/>
            <a:chOff x="433514" y="2354433"/>
            <a:chExt cx="502920" cy="502920"/>
          </a:xfrm>
        </p:grpSpPr>
        <p:sp>
          <p:nvSpPr>
            <p:cNvPr id="568" name="Google Shape;568;p2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69" name="Google Shape;569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0" name="Google Shape;570;p24"/>
          <p:cNvGrpSpPr/>
          <p:nvPr/>
        </p:nvGrpSpPr>
        <p:grpSpPr>
          <a:xfrm>
            <a:off x="4333483" y="1529404"/>
            <a:ext cx="502920" cy="621792"/>
            <a:chOff x="429429" y="2925885"/>
            <a:chExt cx="502920" cy="621792"/>
          </a:xfrm>
        </p:grpSpPr>
        <p:sp>
          <p:nvSpPr>
            <p:cNvPr id="571" name="Google Shape;571;p24"/>
            <p:cNvSpPr/>
            <p:nvPr/>
          </p:nvSpPr>
          <p:spPr>
            <a:xfrm>
              <a:off x="429429" y="2925885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User Name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72" name="Google Shape;572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005" y="2962461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3" name="Google Shape;573;p24"/>
          <p:cNvGrpSpPr/>
          <p:nvPr/>
        </p:nvGrpSpPr>
        <p:grpSpPr>
          <a:xfrm>
            <a:off x="7785318" y="1529404"/>
            <a:ext cx="502920" cy="621792"/>
            <a:chOff x="429429" y="2925885"/>
            <a:chExt cx="502920" cy="621792"/>
          </a:xfrm>
        </p:grpSpPr>
        <p:sp>
          <p:nvSpPr>
            <p:cNvPr id="574" name="Google Shape;574;p24"/>
            <p:cNvSpPr/>
            <p:nvPr/>
          </p:nvSpPr>
          <p:spPr>
            <a:xfrm>
              <a:off x="429429" y="2925885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75" name="Google Shape;575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66005" y="2962461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25"/>
          <p:cNvGrpSpPr/>
          <p:nvPr/>
        </p:nvGrpSpPr>
        <p:grpSpPr>
          <a:xfrm>
            <a:off x="4721141" y="2008921"/>
            <a:ext cx="798300" cy="548700"/>
            <a:chOff x="6999991" y="3832708"/>
            <a:chExt cx="798300" cy="548700"/>
          </a:xfrm>
        </p:grpSpPr>
        <p:sp>
          <p:nvSpPr>
            <p:cNvPr id="581" name="Google Shape;581;p25"/>
            <p:cNvSpPr/>
            <p:nvPr/>
          </p:nvSpPr>
          <p:spPr>
            <a:xfrm>
              <a:off x="6999991" y="3832708"/>
              <a:ext cx="798300" cy="5487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25"/>
            <p:cNvSpPr txBox="1"/>
            <p:nvPr/>
          </p:nvSpPr>
          <p:spPr>
            <a:xfrm>
              <a:off x="7179780" y="4033098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3" name="Google Shape;583;p25"/>
            <p:cNvCxnSpPr/>
            <p:nvPr/>
          </p:nvCxnSpPr>
          <p:spPr>
            <a:xfrm>
              <a:off x="7185638" y="3998312"/>
              <a:ext cx="6126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584" name="Google Shape;584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42620" y="3875528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5" name="Google Shape;585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72972" y="415619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6" name="Google Shape;586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362660" y="415619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7" name="Google Shape;587;p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61492" y="415619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8" name="Google Shape;588;p25"/>
            <p:cNvSpPr/>
            <p:nvPr/>
          </p:nvSpPr>
          <p:spPr>
            <a:xfrm>
              <a:off x="7115772" y="423849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7454100" y="423849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7038450" y="4238438"/>
              <a:ext cx="2511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rPr lang="en-US" sz="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7376775" y="4238434"/>
              <a:ext cx="95100" cy="95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92" name="Google Shape;592;p25"/>
          <p:cNvSpPr txBox="1"/>
          <p:nvPr>
            <p:ph idx="4294967295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Product and Service Cards</a:t>
            </a:r>
            <a:endParaRPr/>
          </a:p>
        </p:txBody>
      </p:sp>
      <p:sp>
        <p:nvSpPr>
          <p:cNvPr id="593" name="Google Shape;593;p25"/>
          <p:cNvSpPr txBox="1"/>
          <p:nvPr/>
        </p:nvSpPr>
        <p:spPr>
          <a:xfrm>
            <a:off x="4652975" y="897775"/>
            <a:ext cx="1485899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Expanded Product Card</a:t>
            </a:r>
            <a:endParaRPr/>
          </a:p>
        </p:txBody>
      </p:sp>
      <p:sp>
        <p:nvSpPr>
          <p:cNvPr id="594" name="Google Shape;594;p25"/>
          <p:cNvSpPr txBox="1"/>
          <p:nvPr>
            <p:ph idx="1" type="body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Product and Service information is displayed using Material Design cards.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Product Cards can be single or grouped. Product Cards can display a functional name above the product name for additional clarity.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Expanded Product Cards allow the use of icons and text to identify attributes of the product.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Service cards use a circular icon frame and text wrapped to decrease card width.</a:t>
            </a:r>
            <a:endParaRPr/>
          </a:p>
        </p:txBody>
      </p:sp>
      <p:sp>
        <p:nvSpPr>
          <p:cNvPr id="595" name="Google Shape;595;p25"/>
          <p:cNvSpPr txBox="1"/>
          <p:nvPr/>
        </p:nvSpPr>
        <p:spPr>
          <a:xfrm>
            <a:off x="2466912" y="897775"/>
            <a:ext cx="1485899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Product Card</a:t>
            </a:r>
            <a:endParaRPr/>
          </a:p>
        </p:txBody>
      </p:sp>
      <p:sp>
        <p:nvSpPr>
          <p:cNvPr id="596" name="Google Shape;596;p25"/>
          <p:cNvSpPr txBox="1"/>
          <p:nvPr/>
        </p:nvSpPr>
        <p:spPr>
          <a:xfrm>
            <a:off x="7143875" y="897775"/>
            <a:ext cx="1485899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Service Card</a:t>
            </a:r>
            <a:endParaRPr/>
          </a:p>
        </p:txBody>
      </p:sp>
      <p:sp>
        <p:nvSpPr>
          <p:cNvPr id="597" name="Google Shape;597;p25"/>
          <p:cNvSpPr/>
          <p:nvPr/>
        </p:nvSpPr>
        <p:spPr>
          <a:xfrm>
            <a:off x="2508871" y="2008938"/>
            <a:ext cx="1268809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Analytics Backend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grpSp>
        <p:nvGrpSpPr>
          <p:cNvPr id="598" name="Google Shape;598;p25"/>
          <p:cNvGrpSpPr/>
          <p:nvPr/>
        </p:nvGrpSpPr>
        <p:grpSpPr>
          <a:xfrm>
            <a:off x="7187701" y="1240854"/>
            <a:ext cx="705514" cy="281750"/>
            <a:chOff x="940699" y="580225"/>
            <a:chExt cx="705514" cy="281750"/>
          </a:xfrm>
        </p:grpSpPr>
        <p:sp>
          <p:nvSpPr>
            <p:cNvPr id="599" name="Google Shape;599;p25"/>
            <p:cNvSpPr/>
            <p:nvPr/>
          </p:nvSpPr>
          <p:spPr>
            <a:xfrm>
              <a:off x="940699" y="580225"/>
              <a:ext cx="705514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endParaRPr>
                <a:solidFill>
                  <a:srgbClr val="212121"/>
                </a:solidFill>
              </a:endParaRPr>
            </a:p>
          </p:txBody>
        </p:sp>
        <p:pic>
          <p:nvPicPr>
            <p:cNvPr id="600" name="Google Shape;600;p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1" name="Google Shape;601;p25"/>
          <p:cNvGrpSpPr/>
          <p:nvPr/>
        </p:nvGrpSpPr>
        <p:grpSpPr>
          <a:xfrm>
            <a:off x="4721153" y="1240854"/>
            <a:ext cx="1231940" cy="568678"/>
            <a:chOff x="4721153" y="1240854"/>
            <a:chExt cx="1231940" cy="568678"/>
          </a:xfrm>
        </p:grpSpPr>
        <p:sp>
          <p:nvSpPr>
            <p:cNvPr id="602" name="Google Shape;602;p25"/>
            <p:cNvSpPr/>
            <p:nvPr/>
          </p:nvSpPr>
          <p:spPr>
            <a:xfrm>
              <a:off x="4721153" y="1240854"/>
              <a:ext cx="12319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Batch Processing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3" name="Google Shape;603;p25"/>
            <p:cNvSpPr txBox="1"/>
            <p:nvPr/>
          </p:nvSpPr>
          <p:spPr>
            <a:xfrm>
              <a:off x="5146744" y="1637945"/>
              <a:ext cx="726150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Multiple Instances</a:t>
              </a:r>
              <a:endParaRPr b="0" i="0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4" name="Google Shape;604;p25"/>
            <p:cNvCxnSpPr/>
            <p:nvPr/>
          </p:nvCxnSpPr>
          <p:spPr>
            <a:xfrm>
              <a:off x="5154433" y="1600133"/>
              <a:ext cx="795528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05" name="Google Shape;605;p25"/>
          <p:cNvSpPr/>
          <p:nvPr/>
        </p:nvSpPr>
        <p:spPr>
          <a:xfrm>
            <a:off x="2512004" y="2781684"/>
            <a:ext cx="1268809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Analytics Backend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2512004" y="3163475"/>
            <a:ext cx="1268809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Analytics Backend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2508871" y="1236193"/>
            <a:ext cx="1137363" cy="386888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08" name="Google Shape;608;p25"/>
          <p:cNvGrpSpPr/>
          <p:nvPr/>
        </p:nvGrpSpPr>
        <p:grpSpPr>
          <a:xfrm>
            <a:off x="7187701" y="1795072"/>
            <a:ext cx="803297" cy="281750"/>
            <a:chOff x="940699" y="580225"/>
            <a:chExt cx="803297" cy="281750"/>
          </a:xfrm>
        </p:grpSpPr>
        <p:sp>
          <p:nvSpPr>
            <p:cNvPr id="609" name="Google Shape;609;p25"/>
            <p:cNvSpPr/>
            <p:nvPr/>
          </p:nvSpPr>
          <p:spPr>
            <a:xfrm>
              <a:off x="940699" y="580225"/>
              <a:ext cx="803297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Virtual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System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610" name="Google Shape;610;p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1" name="Google Shape;611;p25"/>
          <p:cNvGrpSpPr/>
          <p:nvPr/>
        </p:nvGrpSpPr>
        <p:grpSpPr>
          <a:xfrm>
            <a:off x="7185242" y="2349310"/>
            <a:ext cx="808200" cy="385200"/>
            <a:chOff x="940699" y="528433"/>
            <a:chExt cx="808200" cy="385200"/>
          </a:xfrm>
        </p:grpSpPr>
        <p:sp>
          <p:nvSpPr>
            <p:cNvPr id="612" name="Google Shape;612;p25"/>
            <p:cNvSpPr/>
            <p:nvPr/>
          </p:nvSpPr>
          <p:spPr>
            <a:xfrm>
              <a:off x="940699" y="528433"/>
              <a:ext cx="808200" cy="385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Push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613" name="Google Shape;613;p2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14" name="Google Shape;614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71702" y="1299473"/>
            <a:ext cx="260325" cy="2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21452" y="1299473"/>
            <a:ext cx="260325" cy="2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71702" y="2072211"/>
            <a:ext cx="260325" cy="2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71702" y="2840323"/>
            <a:ext cx="260325" cy="2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71702" y="3224423"/>
            <a:ext cx="260325" cy="2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6"/>
          <p:cNvSpPr txBox="1"/>
          <p:nvPr>
            <p:ph idx="4294967295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</a:t>
            </a:r>
            <a:endParaRPr/>
          </a:p>
        </p:txBody>
      </p:sp>
      <p:sp>
        <p:nvSpPr>
          <p:cNvPr id="624" name="Google Shape;624;p26"/>
          <p:cNvSpPr txBox="1"/>
          <p:nvPr>
            <p:ph idx="1" type="body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Zones define project areas and groups within project areas.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 zones to clarify diagram structure and flow. The user area can also contain zones to clarify user pathways.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All zones have 2px rounded corners.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Zones do not have shadows.</a:t>
            </a:r>
            <a:endParaRPr/>
          </a:p>
        </p:txBody>
      </p:sp>
      <p:grpSp>
        <p:nvGrpSpPr>
          <p:cNvPr id="625" name="Google Shape;625;p26"/>
          <p:cNvGrpSpPr/>
          <p:nvPr/>
        </p:nvGrpSpPr>
        <p:grpSpPr>
          <a:xfrm>
            <a:off x="4692121" y="966698"/>
            <a:ext cx="4261069" cy="3826086"/>
            <a:chOff x="2178037" y="1054764"/>
            <a:chExt cx="1146188" cy="637511"/>
          </a:xfrm>
        </p:grpSpPr>
        <p:sp>
          <p:nvSpPr>
            <p:cNvPr id="626" name="Google Shape;626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6"/>
            <p:cNvSpPr txBox="1"/>
            <p:nvPr/>
          </p:nvSpPr>
          <p:spPr>
            <a:xfrm>
              <a:off x="2178037" y="1055069"/>
              <a:ext cx="456888" cy="50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Project Zone / Cloud Service Provider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#F6F6F6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28" name="Google Shape;628;p26"/>
          <p:cNvGrpSpPr/>
          <p:nvPr/>
        </p:nvGrpSpPr>
        <p:grpSpPr>
          <a:xfrm>
            <a:off x="2349264" y="1674010"/>
            <a:ext cx="1092318" cy="1310340"/>
            <a:chOff x="2178036" y="1054764"/>
            <a:chExt cx="1146189" cy="637511"/>
          </a:xfrm>
        </p:grpSpPr>
        <p:sp>
          <p:nvSpPr>
            <p:cNvPr id="629" name="Google Shape;629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6"/>
            <p:cNvSpPr txBox="1"/>
            <p:nvPr/>
          </p:nvSpPr>
          <p:spPr>
            <a:xfrm>
              <a:off x="2178036" y="1054764"/>
              <a:ext cx="987928" cy="2186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2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#F3E5F5</a:t>
              </a:r>
              <a:endParaRPr/>
            </a:p>
          </p:txBody>
        </p:sp>
      </p:grpSp>
      <p:grpSp>
        <p:nvGrpSpPr>
          <p:cNvPr id="631" name="Google Shape;631;p26"/>
          <p:cNvGrpSpPr/>
          <p:nvPr/>
        </p:nvGrpSpPr>
        <p:grpSpPr>
          <a:xfrm>
            <a:off x="2349236" y="3098022"/>
            <a:ext cx="1092317" cy="1702983"/>
            <a:chOff x="2178037" y="1054764"/>
            <a:chExt cx="1146188" cy="637511"/>
          </a:xfrm>
        </p:grpSpPr>
        <p:sp>
          <p:nvSpPr>
            <p:cNvPr id="632" name="Google Shape;632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F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6"/>
            <p:cNvSpPr txBox="1"/>
            <p:nvPr/>
          </p:nvSpPr>
          <p:spPr>
            <a:xfrm>
              <a:off x="2178037" y="1054764"/>
              <a:ext cx="975488" cy="163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colo / dc / on</a:t>
              </a:r>
              <a:r>
                <a:rPr lang="en-US" sz="75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-</a:t>
              </a: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premises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#EFEBE9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4" name="Google Shape;634;p26"/>
          <p:cNvGrpSpPr/>
          <p:nvPr/>
        </p:nvGrpSpPr>
        <p:grpSpPr>
          <a:xfrm>
            <a:off x="2349266" y="945663"/>
            <a:ext cx="1092317" cy="618258"/>
            <a:chOff x="2178037" y="1054764"/>
            <a:chExt cx="1146188" cy="637511"/>
          </a:xfrm>
        </p:grpSpPr>
        <p:sp>
          <p:nvSpPr>
            <p:cNvPr id="635" name="Google Shape;635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6"/>
            <p:cNvSpPr txBox="1"/>
            <p:nvPr/>
          </p:nvSpPr>
          <p:spPr>
            <a:xfrm>
              <a:off x="2178037" y="1054764"/>
              <a:ext cx="1057851" cy="3311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User 1 (Default)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#FFFFFF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7" name="Google Shape;637;p26"/>
          <p:cNvGrpSpPr/>
          <p:nvPr/>
        </p:nvGrpSpPr>
        <p:grpSpPr>
          <a:xfrm>
            <a:off x="3520480" y="960419"/>
            <a:ext cx="1092317" cy="603532"/>
            <a:chOff x="2178037" y="1054764"/>
            <a:chExt cx="1146188" cy="637511"/>
          </a:xfrm>
        </p:grpSpPr>
        <p:sp>
          <p:nvSpPr>
            <p:cNvPr id="638" name="Google Shape;638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6"/>
            <p:cNvSpPr txBox="1"/>
            <p:nvPr/>
          </p:nvSpPr>
          <p:spPr>
            <a:xfrm>
              <a:off x="2178037" y="1054764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1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#F1F8E9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0" name="Google Shape;640;p26"/>
          <p:cNvGrpSpPr/>
          <p:nvPr/>
        </p:nvGrpSpPr>
        <p:grpSpPr>
          <a:xfrm>
            <a:off x="3520480" y="2384228"/>
            <a:ext cx="1092317" cy="600089"/>
            <a:chOff x="2178037" y="1054764"/>
            <a:chExt cx="1146188" cy="637511"/>
          </a:xfrm>
        </p:grpSpPr>
        <p:sp>
          <p:nvSpPr>
            <p:cNvPr id="641" name="Google Shape;641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FF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6"/>
            <p:cNvSpPr txBox="1"/>
            <p:nvPr/>
          </p:nvSpPr>
          <p:spPr>
            <a:xfrm>
              <a:off x="2178037" y="1054764"/>
              <a:ext cx="694030" cy="477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Data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Sources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#FFF8E1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3" name="Google Shape;643;p26"/>
          <p:cNvGrpSpPr/>
          <p:nvPr/>
        </p:nvGrpSpPr>
        <p:grpSpPr>
          <a:xfrm>
            <a:off x="3520482" y="3094523"/>
            <a:ext cx="1092317" cy="792872"/>
            <a:chOff x="2178037" y="1054764"/>
            <a:chExt cx="1146188" cy="637511"/>
          </a:xfrm>
        </p:grpSpPr>
        <p:sp>
          <p:nvSpPr>
            <p:cNvPr id="644" name="Google Shape;644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0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6"/>
            <p:cNvSpPr txBox="1"/>
            <p:nvPr/>
          </p:nvSpPr>
          <p:spPr>
            <a:xfrm>
              <a:off x="2178037" y="1054764"/>
              <a:ext cx="709167" cy="4644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b="0" baseline="3000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rd</a:t>
              </a: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#E0F2F1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6" name="Google Shape;646;p26"/>
          <p:cNvGrpSpPr/>
          <p:nvPr/>
        </p:nvGrpSpPr>
        <p:grpSpPr>
          <a:xfrm>
            <a:off x="3520480" y="1673987"/>
            <a:ext cx="1092317" cy="600089"/>
            <a:chOff x="2178037" y="1054764"/>
            <a:chExt cx="1146188" cy="637511"/>
          </a:xfrm>
        </p:grpSpPr>
        <p:sp>
          <p:nvSpPr>
            <p:cNvPr id="647" name="Google Shape;647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F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6"/>
            <p:cNvSpPr txBox="1"/>
            <p:nvPr/>
          </p:nvSpPr>
          <p:spPr>
            <a:xfrm>
              <a:off x="2178037" y="1054764"/>
              <a:ext cx="741129" cy="477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SaaS 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Providers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#FFEBEE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9" name="Google Shape;649;p26"/>
          <p:cNvGrpSpPr/>
          <p:nvPr/>
        </p:nvGrpSpPr>
        <p:grpSpPr>
          <a:xfrm>
            <a:off x="3520462" y="4013866"/>
            <a:ext cx="1092317" cy="773046"/>
            <a:chOff x="2178037" y="1054764"/>
            <a:chExt cx="1146188" cy="637511"/>
          </a:xfrm>
        </p:grpSpPr>
        <p:sp>
          <p:nvSpPr>
            <p:cNvPr id="650" name="Google Shape;650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1F5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6"/>
            <p:cNvSpPr txBox="1"/>
            <p:nvPr/>
          </p:nvSpPr>
          <p:spPr>
            <a:xfrm>
              <a:off x="2178037" y="1054764"/>
              <a:ext cx="709167" cy="4509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b="0" baseline="3000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</a:t>
              </a: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#E1F5FE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2" name="Google Shape;652;p26"/>
          <p:cNvGrpSpPr/>
          <p:nvPr/>
        </p:nvGrpSpPr>
        <p:grpSpPr>
          <a:xfrm>
            <a:off x="4785870" y="1366407"/>
            <a:ext cx="1991846" cy="1417314"/>
            <a:chOff x="2178037" y="1054764"/>
            <a:chExt cx="1146188" cy="637511"/>
          </a:xfrm>
        </p:grpSpPr>
        <p:sp>
          <p:nvSpPr>
            <p:cNvPr id="653" name="Google Shape;653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6"/>
            <p:cNvSpPr txBox="1"/>
            <p:nvPr/>
          </p:nvSpPr>
          <p:spPr>
            <a:xfrm>
              <a:off x="2178037" y="1054764"/>
              <a:ext cx="1049386" cy="138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Logical Grouping of Services / Instances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#E3F2FD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5" name="Google Shape;655;p26"/>
          <p:cNvGrpSpPr/>
          <p:nvPr/>
        </p:nvGrpSpPr>
        <p:grpSpPr>
          <a:xfrm>
            <a:off x="4872792" y="1778594"/>
            <a:ext cx="1810519" cy="914382"/>
            <a:chOff x="2178037" y="1054764"/>
            <a:chExt cx="1146188" cy="637511"/>
          </a:xfrm>
        </p:grpSpPr>
        <p:sp>
          <p:nvSpPr>
            <p:cNvPr id="656" name="Google Shape;656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6"/>
            <p:cNvSpPr txBox="1"/>
            <p:nvPr/>
          </p:nvSpPr>
          <p:spPr>
            <a:xfrm>
              <a:off x="2178044" y="1054768"/>
              <a:ext cx="3648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8" name="Google Shape;658;p26"/>
          <p:cNvGrpSpPr/>
          <p:nvPr/>
        </p:nvGrpSpPr>
        <p:grpSpPr>
          <a:xfrm>
            <a:off x="4964134" y="2180995"/>
            <a:ext cx="1627587" cy="420949"/>
            <a:chOff x="2178037" y="1054764"/>
            <a:chExt cx="1146188" cy="637511"/>
          </a:xfrm>
        </p:grpSpPr>
        <p:sp>
          <p:nvSpPr>
            <p:cNvPr id="659" name="Google Shape;659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DE7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6"/>
            <p:cNvSpPr txBox="1"/>
            <p:nvPr/>
          </p:nvSpPr>
          <p:spPr>
            <a:xfrm>
              <a:off x="2178037" y="1054764"/>
              <a:ext cx="436411" cy="4669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SubNetwork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#EDE7F6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1" name="Google Shape;661;p26"/>
          <p:cNvGrpSpPr/>
          <p:nvPr/>
        </p:nvGrpSpPr>
        <p:grpSpPr>
          <a:xfrm>
            <a:off x="4785870" y="2913397"/>
            <a:ext cx="1991846" cy="923562"/>
            <a:chOff x="2178037" y="1054764"/>
            <a:chExt cx="1146188" cy="637511"/>
          </a:xfrm>
        </p:grpSpPr>
        <p:sp>
          <p:nvSpPr>
            <p:cNvPr id="662" name="Google Shape;662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CE4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6"/>
            <p:cNvSpPr txBox="1"/>
            <p:nvPr/>
          </p:nvSpPr>
          <p:spPr>
            <a:xfrm>
              <a:off x="2178037" y="1054764"/>
              <a:ext cx="518051" cy="2128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cluster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#FCE4EC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4" name="Google Shape;664;p26"/>
          <p:cNvGrpSpPr/>
          <p:nvPr/>
        </p:nvGrpSpPr>
        <p:grpSpPr>
          <a:xfrm>
            <a:off x="4872792" y="3325575"/>
            <a:ext cx="1810519" cy="420065"/>
            <a:chOff x="2178037" y="1054750"/>
            <a:chExt cx="1146188" cy="637525"/>
          </a:xfrm>
        </p:grpSpPr>
        <p:sp>
          <p:nvSpPr>
            <p:cNvPr id="665" name="Google Shape;665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8F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6"/>
            <p:cNvSpPr txBox="1"/>
            <p:nvPr/>
          </p:nvSpPr>
          <p:spPr>
            <a:xfrm>
              <a:off x="2178042" y="1054750"/>
              <a:ext cx="283200" cy="46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pod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#E8F5E9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7" name="Google Shape;667;p26"/>
          <p:cNvGrpSpPr/>
          <p:nvPr/>
        </p:nvGrpSpPr>
        <p:grpSpPr>
          <a:xfrm>
            <a:off x="4785870" y="3966518"/>
            <a:ext cx="1991846" cy="420757"/>
            <a:chOff x="2178037" y="1054764"/>
            <a:chExt cx="1146188" cy="637511"/>
          </a:xfrm>
        </p:grpSpPr>
        <p:sp>
          <p:nvSpPr>
            <p:cNvPr id="668" name="Google Shape;668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8EA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6"/>
            <p:cNvSpPr txBox="1"/>
            <p:nvPr/>
          </p:nvSpPr>
          <p:spPr>
            <a:xfrm>
              <a:off x="2178040" y="1054775"/>
              <a:ext cx="285000" cy="46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Account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#E8EAF6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0" name="Google Shape;670;p26"/>
          <p:cNvGrpSpPr/>
          <p:nvPr/>
        </p:nvGrpSpPr>
        <p:grpSpPr>
          <a:xfrm>
            <a:off x="6869098" y="1366446"/>
            <a:ext cx="1991852" cy="2423179"/>
            <a:chOff x="2178033" y="1054764"/>
            <a:chExt cx="1146192" cy="637511"/>
          </a:xfrm>
        </p:grpSpPr>
        <p:sp>
          <p:nvSpPr>
            <p:cNvPr id="671" name="Google Shape;671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CE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6"/>
            <p:cNvSpPr txBox="1"/>
            <p:nvPr/>
          </p:nvSpPr>
          <p:spPr>
            <a:xfrm>
              <a:off x="2178033" y="1054765"/>
              <a:ext cx="385800" cy="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Region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#ECEFF1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3" name="Google Shape;673;p26"/>
          <p:cNvGrpSpPr/>
          <p:nvPr/>
        </p:nvGrpSpPr>
        <p:grpSpPr>
          <a:xfrm>
            <a:off x="6956024" y="1778625"/>
            <a:ext cx="1810521" cy="1920257"/>
            <a:chOff x="2178036" y="1054761"/>
            <a:chExt cx="1146189" cy="637514"/>
          </a:xfrm>
        </p:grpSpPr>
        <p:sp>
          <p:nvSpPr>
            <p:cNvPr id="674" name="Google Shape;674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6"/>
            <p:cNvSpPr txBox="1"/>
            <p:nvPr/>
          </p:nvSpPr>
          <p:spPr>
            <a:xfrm>
              <a:off x="2178036" y="1054761"/>
              <a:ext cx="369600" cy="10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6" name="Google Shape;676;p26"/>
          <p:cNvGrpSpPr/>
          <p:nvPr/>
        </p:nvGrpSpPr>
        <p:grpSpPr>
          <a:xfrm>
            <a:off x="7047368" y="2181012"/>
            <a:ext cx="1627587" cy="1426495"/>
            <a:chOff x="2178037" y="1054764"/>
            <a:chExt cx="1146188" cy="637511"/>
          </a:xfrm>
        </p:grpSpPr>
        <p:sp>
          <p:nvSpPr>
            <p:cNvPr id="677" name="Google Shape;677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BE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6"/>
            <p:cNvSpPr txBox="1"/>
            <p:nvPr/>
          </p:nvSpPr>
          <p:spPr>
            <a:xfrm>
              <a:off x="2178037" y="1054764"/>
              <a:ext cx="299821" cy="1377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Firewall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#FBE9E7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9" name="Google Shape;679;p26"/>
          <p:cNvGrpSpPr/>
          <p:nvPr/>
        </p:nvGrpSpPr>
        <p:grpSpPr>
          <a:xfrm>
            <a:off x="6869104" y="3966518"/>
            <a:ext cx="1991846" cy="420757"/>
            <a:chOff x="2178037" y="1054764"/>
            <a:chExt cx="1146188" cy="637511"/>
          </a:xfrm>
        </p:grpSpPr>
        <p:sp>
          <p:nvSpPr>
            <p:cNvPr id="680" name="Google Shape;680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6"/>
            <p:cNvSpPr txBox="1"/>
            <p:nvPr/>
          </p:nvSpPr>
          <p:spPr>
            <a:xfrm>
              <a:off x="2178037" y="1054764"/>
              <a:ext cx="560485" cy="467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2pt dashed line #4284F3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2" name="Google Shape;682;p26"/>
          <p:cNvGrpSpPr/>
          <p:nvPr/>
        </p:nvGrpSpPr>
        <p:grpSpPr>
          <a:xfrm>
            <a:off x="7141241" y="2589746"/>
            <a:ext cx="1444770" cy="420630"/>
            <a:chOff x="2178037" y="1054764"/>
            <a:chExt cx="1146188" cy="637511"/>
          </a:xfrm>
        </p:grpSpPr>
        <p:sp>
          <p:nvSpPr>
            <p:cNvPr id="683" name="Google Shape;683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9FB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6"/>
            <p:cNvSpPr txBox="1"/>
            <p:nvPr/>
          </p:nvSpPr>
          <p:spPr>
            <a:xfrm>
              <a:off x="2178037" y="1054764"/>
              <a:ext cx="590849" cy="467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#F9FBE7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5" name="Google Shape;685;p26"/>
          <p:cNvGrpSpPr/>
          <p:nvPr/>
        </p:nvGrpSpPr>
        <p:grpSpPr>
          <a:xfrm>
            <a:off x="7141241" y="3101809"/>
            <a:ext cx="1444770" cy="420630"/>
            <a:chOff x="2178037" y="1054764"/>
            <a:chExt cx="1146188" cy="637511"/>
          </a:xfrm>
        </p:grpSpPr>
        <p:sp>
          <p:nvSpPr>
            <p:cNvPr id="686" name="Google Shape;686;p2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0F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6"/>
            <p:cNvSpPr txBox="1"/>
            <p:nvPr/>
          </p:nvSpPr>
          <p:spPr>
            <a:xfrm>
              <a:off x="2178037" y="1054764"/>
              <a:ext cx="495468" cy="467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Replica Pool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#E0F7FA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7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</a:t>
            </a:r>
            <a:endParaRPr/>
          </a:p>
        </p:txBody>
      </p:sp>
      <p:sp>
        <p:nvSpPr>
          <p:cNvPr id="693" name="Google Shape;693;p27"/>
          <p:cNvSpPr txBox="1"/>
          <p:nvPr>
            <p:ph idx="1" type="body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Zones define project areas and groups within project areas.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 zones to clarify diagram structure and flow. The user area can also contain zones to clarify user pathways.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All zones have 2px rounded corners.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Zones do not have shadows.</a:t>
            </a:r>
            <a:endParaRPr/>
          </a:p>
        </p:txBody>
      </p:sp>
      <p:grpSp>
        <p:nvGrpSpPr>
          <p:cNvPr id="694" name="Google Shape;694;p27"/>
          <p:cNvGrpSpPr/>
          <p:nvPr/>
        </p:nvGrpSpPr>
        <p:grpSpPr>
          <a:xfrm>
            <a:off x="4692121" y="966698"/>
            <a:ext cx="4261485" cy="3826020"/>
            <a:chOff x="2178037" y="1054764"/>
            <a:chExt cx="1146300" cy="637500"/>
          </a:xfrm>
        </p:grpSpPr>
        <p:sp>
          <p:nvSpPr>
            <p:cNvPr id="695" name="Google Shape;695;p27"/>
            <p:cNvSpPr/>
            <p:nvPr/>
          </p:nvSpPr>
          <p:spPr>
            <a:xfrm>
              <a:off x="2178037" y="1054764"/>
              <a:ext cx="1146300" cy="637500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7"/>
            <p:cNvSpPr txBox="1"/>
            <p:nvPr/>
          </p:nvSpPr>
          <p:spPr>
            <a:xfrm>
              <a:off x="2178037" y="1055069"/>
              <a:ext cx="456900" cy="5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Project Zone / Cloud Service Provider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#F6F6F6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7" name="Google Shape;697;p27"/>
          <p:cNvGrpSpPr/>
          <p:nvPr/>
        </p:nvGrpSpPr>
        <p:grpSpPr>
          <a:xfrm>
            <a:off x="2349264" y="1674010"/>
            <a:ext cx="1092425" cy="1310318"/>
            <a:chOff x="2178036" y="1054764"/>
            <a:chExt cx="1146301" cy="637500"/>
          </a:xfrm>
        </p:grpSpPr>
        <p:sp>
          <p:nvSpPr>
            <p:cNvPr id="698" name="Google Shape;698;p27"/>
            <p:cNvSpPr/>
            <p:nvPr/>
          </p:nvSpPr>
          <p:spPr>
            <a:xfrm>
              <a:off x="2178037" y="1054764"/>
              <a:ext cx="1146300" cy="637500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7"/>
            <p:cNvSpPr txBox="1"/>
            <p:nvPr/>
          </p:nvSpPr>
          <p:spPr>
            <a:xfrm>
              <a:off x="2178036" y="1054764"/>
              <a:ext cx="987900" cy="2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2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#F3E5F5</a:t>
              </a:r>
              <a:endParaRPr/>
            </a:p>
          </p:txBody>
        </p:sp>
      </p:grpSp>
      <p:grpSp>
        <p:nvGrpSpPr>
          <p:cNvPr id="700" name="Google Shape;700;p27"/>
          <p:cNvGrpSpPr/>
          <p:nvPr/>
        </p:nvGrpSpPr>
        <p:grpSpPr>
          <a:xfrm>
            <a:off x="2349236" y="3098022"/>
            <a:ext cx="1092424" cy="1702954"/>
            <a:chOff x="2178037" y="1054764"/>
            <a:chExt cx="1146300" cy="637500"/>
          </a:xfrm>
        </p:grpSpPr>
        <p:sp>
          <p:nvSpPr>
            <p:cNvPr id="701" name="Google Shape;701;p27"/>
            <p:cNvSpPr/>
            <p:nvPr/>
          </p:nvSpPr>
          <p:spPr>
            <a:xfrm>
              <a:off x="2178037" y="1054764"/>
              <a:ext cx="1146300" cy="637500"/>
            </a:xfrm>
            <a:prstGeom prst="roundRect">
              <a:avLst>
                <a:gd fmla="val 827" name="adj"/>
              </a:avLst>
            </a:prstGeom>
            <a:solidFill>
              <a:srgbClr val="EF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7"/>
            <p:cNvSpPr txBox="1"/>
            <p:nvPr/>
          </p:nvSpPr>
          <p:spPr>
            <a:xfrm>
              <a:off x="2178037" y="1054764"/>
              <a:ext cx="975600" cy="1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colo / dc / on</a:t>
              </a:r>
              <a:r>
                <a:rPr lang="en-US" sz="75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-</a:t>
              </a: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premises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#EFEBE9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3" name="Google Shape;703;p27"/>
          <p:cNvGrpSpPr/>
          <p:nvPr/>
        </p:nvGrpSpPr>
        <p:grpSpPr>
          <a:xfrm>
            <a:off x="2349266" y="945663"/>
            <a:ext cx="1092424" cy="618247"/>
            <a:chOff x="2178037" y="1054764"/>
            <a:chExt cx="1146300" cy="637500"/>
          </a:xfrm>
        </p:grpSpPr>
        <p:sp>
          <p:nvSpPr>
            <p:cNvPr id="704" name="Google Shape;704;p27"/>
            <p:cNvSpPr/>
            <p:nvPr/>
          </p:nvSpPr>
          <p:spPr>
            <a:xfrm>
              <a:off x="2178037" y="1054764"/>
              <a:ext cx="1146300" cy="637500"/>
            </a:xfrm>
            <a:prstGeom prst="roundRect">
              <a:avLst>
                <a:gd fmla="val 82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7"/>
            <p:cNvSpPr txBox="1"/>
            <p:nvPr/>
          </p:nvSpPr>
          <p:spPr>
            <a:xfrm>
              <a:off x="2178037" y="1054764"/>
              <a:ext cx="1057800" cy="3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User 1 (Default)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#FFFFFF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6" name="Google Shape;706;p27"/>
          <p:cNvGrpSpPr/>
          <p:nvPr/>
        </p:nvGrpSpPr>
        <p:grpSpPr>
          <a:xfrm>
            <a:off x="3520480" y="960419"/>
            <a:ext cx="1092424" cy="603521"/>
            <a:chOff x="2178037" y="1054764"/>
            <a:chExt cx="1146300" cy="637500"/>
          </a:xfrm>
        </p:grpSpPr>
        <p:sp>
          <p:nvSpPr>
            <p:cNvPr id="707" name="Google Shape;707;p27"/>
            <p:cNvSpPr/>
            <p:nvPr/>
          </p:nvSpPr>
          <p:spPr>
            <a:xfrm>
              <a:off x="2178037" y="1054764"/>
              <a:ext cx="1146300" cy="637500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7"/>
            <p:cNvSpPr txBox="1"/>
            <p:nvPr/>
          </p:nvSpPr>
          <p:spPr>
            <a:xfrm>
              <a:off x="2178037" y="1054764"/>
              <a:ext cx="9174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1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#F1F8E9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9" name="Google Shape;709;p27"/>
          <p:cNvGrpSpPr/>
          <p:nvPr/>
        </p:nvGrpSpPr>
        <p:grpSpPr>
          <a:xfrm>
            <a:off x="3520480" y="2384228"/>
            <a:ext cx="1092424" cy="600079"/>
            <a:chOff x="2178037" y="1054764"/>
            <a:chExt cx="1146300" cy="637500"/>
          </a:xfrm>
        </p:grpSpPr>
        <p:sp>
          <p:nvSpPr>
            <p:cNvPr id="710" name="Google Shape;710;p27"/>
            <p:cNvSpPr/>
            <p:nvPr/>
          </p:nvSpPr>
          <p:spPr>
            <a:xfrm>
              <a:off x="2178037" y="1054764"/>
              <a:ext cx="1146300" cy="637500"/>
            </a:xfrm>
            <a:prstGeom prst="roundRect">
              <a:avLst>
                <a:gd fmla="val 827" name="adj"/>
              </a:avLst>
            </a:prstGeom>
            <a:solidFill>
              <a:srgbClr val="FFF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7"/>
            <p:cNvSpPr txBox="1"/>
            <p:nvPr/>
          </p:nvSpPr>
          <p:spPr>
            <a:xfrm>
              <a:off x="2178037" y="1054764"/>
              <a:ext cx="693900" cy="4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Data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Sources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#FFF8E1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2" name="Google Shape;712;p27"/>
          <p:cNvGrpSpPr/>
          <p:nvPr/>
        </p:nvGrpSpPr>
        <p:grpSpPr>
          <a:xfrm>
            <a:off x="3520482" y="3094523"/>
            <a:ext cx="1092424" cy="792859"/>
            <a:chOff x="2178037" y="1054764"/>
            <a:chExt cx="1146300" cy="637500"/>
          </a:xfrm>
        </p:grpSpPr>
        <p:sp>
          <p:nvSpPr>
            <p:cNvPr id="713" name="Google Shape;713;p27"/>
            <p:cNvSpPr/>
            <p:nvPr/>
          </p:nvSpPr>
          <p:spPr>
            <a:xfrm>
              <a:off x="2178037" y="1054764"/>
              <a:ext cx="1146300" cy="637500"/>
            </a:xfrm>
            <a:prstGeom prst="roundRect">
              <a:avLst>
                <a:gd fmla="val 827" name="adj"/>
              </a:avLst>
            </a:prstGeom>
            <a:solidFill>
              <a:srgbClr val="E0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7"/>
            <p:cNvSpPr txBox="1"/>
            <p:nvPr/>
          </p:nvSpPr>
          <p:spPr>
            <a:xfrm>
              <a:off x="2178037" y="1054764"/>
              <a:ext cx="709200" cy="46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b="0" baseline="3000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rd</a:t>
              </a: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#E0F2F1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5" name="Google Shape;715;p27"/>
          <p:cNvGrpSpPr/>
          <p:nvPr/>
        </p:nvGrpSpPr>
        <p:grpSpPr>
          <a:xfrm>
            <a:off x="3520480" y="1673987"/>
            <a:ext cx="1092424" cy="600079"/>
            <a:chOff x="2178037" y="1054764"/>
            <a:chExt cx="1146300" cy="637500"/>
          </a:xfrm>
        </p:grpSpPr>
        <p:sp>
          <p:nvSpPr>
            <p:cNvPr id="716" name="Google Shape;716;p27"/>
            <p:cNvSpPr/>
            <p:nvPr/>
          </p:nvSpPr>
          <p:spPr>
            <a:xfrm>
              <a:off x="2178037" y="1054764"/>
              <a:ext cx="1146300" cy="637500"/>
            </a:xfrm>
            <a:prstGeom prst="roundRect">
              <a:avLst>
                <a:gd fmla="val 827" name="adj"/>
              </a:avLst>
            </a:prstGeom>
            <a:solidFill>
              <a:srgbClr val="FF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7"/>
            <p:cNvSpPr txBox="1"/>
            <p:nvPr/>
          </p:nvSpPr>
          <p:spPr>
            <a:xfrm>
              <a:off x="2178037" y="1054764"/>
              <a:ext cx="741000" cy="4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SaaS 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Providers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#FFEBEE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8" name="Google Shape;718;p27"/>
          <p:cNvGrpSpPr/>
          <p:nvPr/>
        </p:nvGrpSpPr>
        <p:grpSpPr>
          <a:xfrm>
            <a:off x="3520462" y="4013866"/>
            <a:ext cx="1092424" cy="773032"/>
            <a:chOff x="2178037" y="1054764"/>
            <a:chExt cx="1146300" cy="637500"/>
          </a:xfrm>
        </p:grpSpPr>
        <p:sp>
          <p:nvSpPr>
            <p:cNvPr id="719" name="Google Shape;719;p27"/>
            <p:cNvSpPr/>
            <p:nvPr/>
          </p:nvSpPr>
          <p:spPr>
            <a:xfrm>
              <a:off x="2178037" y="1054764"/>
              <a:ext cx="1146300" cy="637500"/>
            </a:xfrm>
            <a:prstGeom prst="roundRect">
              <a:avLst>
                <a:gd fmla="val 827" name="adj"/>
              </a:avLst>
            </a:prstGeom>
            <a:solidFill>
              <a:srgbClr val="E1F5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7"/>
            <p:cNvSpPr txBox="1"/>
            <p:nvPr/>
          </p:nvSpPr>
          <p:spPr>
            <a:xfrm>
              <a:off x="2178037" y="1054764"/>
              <a:ext cx="709200" cy="4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b="0" baseline="3000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</a:t>
              </a: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#E1F5FE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1" name="Google Shape;721;p27"/>
          <p:cNvGrpSpPr/>
          <p:nvPr/>
        </p:nvGrpSpPr>
        <p:grpSpPr>
          <a:xfrm>
            <a:off x="4785870" y="1366407"/>
            <a:ext cx="1992040" cy="1417290"/>
            <a:chOff x="2178037" y="1054764"/>
            <a:chExt cx="1146300" cy="637500"/>
          </a:xfrm>
        </p:grpSpPr>
        <p:sp>
          <p:nvSpPr>
            <p:cNvPr id="722" name="Google Shape;722;p27"/>
            <p:cNvSpPr/>
            <p:nvPr/>
          </p:nvSpPr>
          <p:spPr>
            <a:xfrm>
              <a:off x="2178037" y="1054764"/>
              <a:ext cx="1146300" cy="6375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7"/>
            <p:cNvSpPr txBox="1"/>
            <p:nvPr/>
          </p:nvSpPr>
          <p:spPr>
            <a:xfrm>
              <a:off x="2178037" y="1054764"/>
              <a:ext cx="10494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Logical Grouping of Services / Instances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#E3F2FD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4" name="Google Shape;724;p27"/>
          <p:cNvGrpSpPr/>
          <p:nvPr/>
        </p:nvGrpSpPr>
        <p:grpSpPr>
          <a:xfrm>
            <a:off x="4872792" y="1778594"/>
            <a:ext cx="1810695" cy="914366"/>
            <a:chOff x="2178037" y="1054764"/>
            <a:chExt cx="1146300" cy="637500"/>
          </a:xfrm>
        </p:grpSpPr>
        <p:sp>
          <p:nvSpPr>
            <p:cNvPr id="725" name="Google Shape;725;p27"/>
            <p:cNvSpPr/>
            <p:nvPr/>
          </p:nvSpPr>
          <p:spPr>
            <a:xfrm>
              <a:off x="2178037" y="1054764"/>
              <a:ext cx="1146300" cy="637500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7"/>
            <p:cNvSpPr txBox="1"/>
            <p:nvPr/>
          </p:nvSpPr>
          <p:spPr>
            <a:xfrm>
              <a:off x="2178044" y="1054768"/>
              <a:ext cx="3648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7" name="Google Shape;727;p27"/>
          <p:cNvGrpSpPr/>
          <p:nvPr/>
        </p:nvGrpSpPr>
        <p:grpSpPr>
          <a:xfrm>
            <a:off x="4964134" y="2180995"/>
            <a:ext cx="1627746" cy="420941"/>
            <a:chOff x="2178037" y="1054764"/>
            <a:chExt cx="1146300" cy="637500"/>
          </a:xfrm>
        </p:grpSpPr>
        <p:sp>
          <p:nvSpPr>
            <p:cNvPr id="728" name="Google Shape;728;p27"/>
            <p:cNvSpPr/>
            <p:nvPr/>
          </p:nvSpPr>
          <p:spPr>
            <a:xfrm>
              <a:off x="2178037" y="1054764"/>
              <a:ext cx="1146300" cy="637500"/>
            </a:xfrm>
            <a:prstGeom prst="roundRect">
              <a:avLst>
                <a:gd fmla="val 827" name="adj"/>
              </a:avLst>
            </a:prstGeom>
            <a:solidFill>
              <a:srgbClr val="EDE7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7"/>
            <p:cNvSpPr txBox="1"/>
            <p:nvPr/>
          </p:nvSpPr>
          <p:spPr>
            <a:xfrm>
              <a:off x="2178037" y="1054764"/>
              <a:ext cx="436500" cy="4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SubNetwork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#EDE7F6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0" name="Google Shape;730;p27"/>
          <p:cNvGrpSpPr/>
          <p:nvPr/>
        </p:nvGrpSpPr>
        <p:grpSpPr>
          <a:xfrm>
            <a:off x="4785870" y="2913397"/>
            <a:ext cx="1992040" cy="923546"/>
            <a:chOff x="2178037" y="1054764"/>
            <a:chExt cx="1146300" cy="637500"/>
          </a:xfrm>
        </p:grpSpPr>
        <p:sp>
          <p:nvSpPr>
            <p:cNvPr id="731" name="Google Shape;731;p27"/>
            <p:cNvSpPr/>
            <p:nvPr/>
          </p:nvSpPr>
          <p:spPr>
            <a:xfrm>
              <a:off x="2178037" y="1054764"/>
              <a:ext cx="1146300" cy="637500"/>
            </a:xfrm>
            <a:prstGeom prst="roundRect">
              <a:avLst>
                <a:gd fmla="val 827" name="adj"/>
              </a:avLst>
            </a:prstGeom>
            <a:solidFill>
              <a:srgbClr val="FCE4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7"/>
            <p:cNvSpPr txBox="1"/>
            <p:nvPr/>
          </p:nvSpPr>
          <p:spPr>
            <a:xfrm>
              <a:off x="2178037" y="1054764"/>
              <a:ext cx="518100" cy="2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cluster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#FCE4EC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3" name="Google Shape;733;p27"/>
          <p:cNvGrpSpPr/>
          <p:nvPr/>
        </p:nvGrpSpPr>
        <p:grpSpPr>
          <a:xfrm>
            <a:off x="4872792" y="3325575"/>
            <a:ext cx="1810695" cy="420058"/>
            <a:chOff x="2178037" y="1054750"/>
            <a:chExt cx="1146300" cy="637514"/>
          </a:xfrm>
        </p:grpSpPr>
        <p:sp>
          <p:nvSpPr>
            <p:cNvPr id="734" name="Google Shape;734;p27"/>
            <p:cNvSpPr/>
            <p:nvPr/>
          </p:nvSpPr>
          <p:spPr>
            <a:xfrm>
              <a:off x="2178037" y="1054764"/>
              <a:ext cx="1146300" cy="637500"/>
            </a:xfrm>
            <a:prstGeom prst="roundRect">
              <a:avLst>
                <a:gd fmla="val 827" name="adj"/>
              </a:avLst>
            </a:prstGeom>
            <a:solidFill>
              <a:srgbClr val="E8F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7"/>
            <p:cNvSpPr txBox="1"/>
            <p:nvPr/>
          </p:nvSpPr>
          <p:spPr>
            <a:xfrm>
              <a:off x="2178042" y="1054750"/>
              <a:ext cx="283200" cy="46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pod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#E8F5E9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6" name="Google Shape;736;p27"/>
          <p:cNvGrpSpPr/>
          <p:nvPr/>
        </p:nvGrpSpPr>
        <p:grpSpPr>
          <a:xfrm>
            <a:off x="4785870" y="3966518"/>
            <a:ext cx="1992040" cy="420750"/>
            <a:chOff x="2178037" y="1054764"/>
            <a:chExt cx="1146300" cy="637500"/>
          </a:xfrm>
        </p:grpSpPr>
        <p:sp>
          <p:nvSpPr>
            <p:cNvPr id="737" name="Google Shape;737;p27"/>
            <p:cNvSpPr/>
            <p:nvPr/>
          </p:nvSpPr>
          <p:spPr>
            <a:xfrm>
              <a:off x="2178037" y="1054764"/>
              <a:ext cx="1146300" cy="637500"/>
            </a:xfrm>
            <a:prstGeom prst="roundRect">
              <a:avLst>
                <a:gd fmla="val 827" name="adj"/>
              </a:avLst>
            </a:prstGeom>
            <a:solidFill>
              <a:srgbClr val="E8EA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7"/>
            <p:cNvSpPr txBox="1"/>
            <p:nvPr/>
          </p:nvSpPr>
          <p:spPr>
            <a:xfrm>
              <a:off x="2178040" y="1054775"/>
              <a:ext cx="285000" cy="46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Account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#E8EAF6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9" name="Google Shape;739;p27"/>
          <p:cNvGrpSpPr/>
          <p:nvPr/>
        </p:nvGrpSpPr>
        <p:grpSpPr>
          <a:xfrm>
            <a:off x="6869098" y="1366446"/>
            <a:ext cx="1992046" cy="2423137"/>
            <a:chOff x="2178033" y="1054764"/>
            <a:chExt cx="1146304" cy="637500"/>
          </a:xfrm>
        </p:grpSpPr>
        <p:sp>
          <p:nvSpPr>
            <p:cNvPr id="740" name="Google Shape;740;p27"/>
            <p:cNvSpPr/>
            <p:nvPr/>
          </p:nvSpPr>
          <p:spPr>
            <a:xfrm>
              <a:off x="2178037" y="1054764"/>
              <a:ext cx="1146300" cy="637500"/>
            </a:xfrm>
            <a:prstGeom prst="roundRect">
              <a:avLst>
                <a:gd fmla="val 827" name="adj"/>
              </a:avLst>
            </a:prstGeom>
            <a:solidFill>
              <a:srgbClr val="ECE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7"/>
            <p:cNvSpPr txBox="1"/>
            <p:nvPr/>
          </p:nvSpPr>
          <p:spPr>
            <a:xfrm>
              <a:off x="2178033" y="1054765"/>
              <a:ext cx="385800" cy="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Region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#ECEFF1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2" name="Google Shape;742;p27"/>
          <p:cNvGrpSpPr/>
          <p:nvPr/>
        </p:nvGrpSpPr>
        <p:grpSpPr>
          <a:xfrm>
            <a:off x="6956024" y="1778625"/>
            <a:ext cx="1810697" cy="1920224"/>
            <a:chOff x="2178036" y="1054761"/>
            <a:chExt cx="1146301" cy="637503"/>
          </a:xfrm>
        </p:grpSpPr>
        <p:sp>
          <p:nvSpPr>
            <p:cNvPr id="743" name="Google Shape;743;p27"/>
            <p:cNvSpPr/>
            <p:nvPr/>
          </p:nvSpPr>
          <p:spPr>
            <a:xfrm>
              <a:off x="2178037" y="1054764"/>
              <a:ext cx="1146300" cy="637500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7"/>
            <p:cNvSpPr txBox="1"/>
            <p:nvPr/>
          </p:nvSpPr>
          <p:spPr>
            <a:xfrm>
              <a:off x="2178036" y="1054761"/>
              <a:ext cx="369600" cy="10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5" name="Google Shape;745;p27"/>
          <p:cNvGrpSpPr/>
          <p:nvPr/>
        </p:nvGrpSpPr>
        <p:grpSpPr>
          <a:xfrm>
            <a:off x="7047368" y="2181012"/>
            <a:ext cx="1627746" cy="1426470"/>
            <a:chOff x="2178037" y="1054764"/>
            <a:chExt cx="1146300" cy="637500"/>
          </a:xfrm>
        </p:grpSpPr>
        <p:sp>
          <p:nvSpPr>
            <p:cNvPr id="746" name="Google Shape;746;p27"/>
            <p:cNvSpPr/>
            <p:nvPr/>
          </p:nvSpPr>
          <p:spPr>
            <a:xfrm>
              <a:off x="2178037" y="1054764"/>
              <a:ext cx="1146300" cy="637500"/>
            </a:xfrm>
            <a:prstGeom prst="roundRect">
              <a:avLst>
                <a:gd fmla="val 827" name="adj"/>
              </a:avLst>
            </a:prstGeom>
            <a:solidFill>
              <a:srgbClr val="FBE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7"/>
            <p:cNvSpPr txBox="1"/>
            <p:nvPr/>
          </p:nvSpPr>
          <p:spPr>
            <a:xfrm>
              <a:off x="2178037" y="1054764"/>
              <a:ext cx="299700" cy="1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Firewall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#FBE9E7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8" name="Google Shape;748;p27"/>
          <p:cNvGrpSpPr/>
          <p:nvPr/>
        </p:nvGrpSpPr>
        <p:grpSpPr>
          <a:xfrm>
            <a:off x="6869104" y="3966518"/>
            <a:ext cx="1992040" cy="420750"/>
            <a:chOff x="2178037" y="1054764"/>
            <a:chExt cx="1146300" cy="637500"/>
          </a:xfrm>
        </p:grpSpPr>
        <p:sp>
          <p:nvSpPr>
            <p:cNvPr id="749" name="Google Shape;749;p27"/>
            <p:cNvSpPr/>
            <p:nvPr/>
          </p:nvSpPr>
          <p:spPr>
            <a:xfrm>
              <a:off x="2178037" y="1054764"/>
              <a:ext cx="1146300" cy="637500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7"/>
            <p:cNvSpPr txBox="1"/>
            <p:nvPr/>
          </p:nvSpPr>
          <p:spPr>
            <a:xfrm>
              <a:off x="2178037" y="1054764"/>
              <a:ext cx="560400" cy="46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2pt dashed line #4284F3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1" name="Google Shape;751;p27"/>
          <p:cNvGrpSpPr/>
          <p:nvPr/>
        </p:nvGrpSpPr>
        <p:grpSpPr>
          <a:xfrm>
            <a:off x="7141241" y="2589746"/>
            <a:ext cx="1444911" cy="420622"/>
            <a:chOff x="2178037" y="1054764"/>
            <a:chExt cx="1146300" cy="637500"/>
          </a:xfrm>
        </p:grpSpPr>
        <p:sp>
          <p:nvSpPr>
            <p:cNvPr id="752" name="Google Shape;752;p27"/>
            <p:cNvSpPr/>
            <p:nvPr/>
          </p:nvSpPr>
          <p:spPr>
            <a:xfrm>
              <a:off x="2178037" y="1054764"/>
              <a:ext cx="1146300" cy="637500"/>
            </a:xfrm>
            <a:prstGeom prst="roundRect">
              <a:avLst>
                <a:gd fmla="val 827" name="adj"/>
              </a:avLst>
            </a:prstGeom>
            <a:solidFill>
              <a:srgbClr val="F9FB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7"/>
            <p:cNvSpPr txBox="1"/>
            <p:nvPr/>
          </p:nvSpPr>
          <p:spPr>
            <a:xfrm>
              <a:off x="2178037" y="1054764"/>
              <a:ext cx="590700" cy="4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#F9FBE7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4" name="Google Shape;754;p27"/>
          <p:cNvGrpSpPr/>
          <p:nvPr/>
        </p:nvGrpSpPr>
        <p:grpSpPr>
          <a:xfrm>
            <a:off x="7141241" y="3101809"/>
            <a:ext cx="1444911" cy="420622"/>
            <a:chOff x="2178037" y="1054764"/>
            <a:chExt cx="1146300" cy="637500"/>
          </a:xfrm>
        </p:grpSpPr>
        <p:sp>
          <p:nvSpPr>
            <p:cNvPr id="755" name="Google Shape;755;p27"/>
            <p:cNvSpPr/>
            <p:nvPr/>
          </p:nvSpPr>
          <p:spPr>
            <a:xfrm>
              <a:off x="2178037" y="1054764"/>
              <a:ext cx="1146300" cy="637500"/>
            </a:xfrm>
            <a:prstGeom prst="roundRect">
              <a:avLst>
                <a:gd fmla="val 827" name="adj"/>
              </a:avLst>
            </a:prstGeom>
            <a:solidFill>
              <a:srgbClr val="E0F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7"/>
            <p:cNvSpPr txBox="1"/>
            <p:nvPr/>
          </p:nvSpPr>
          <p:spPr>
            <a:xfrm>
              <a:off x="2178037" y="1054764"/>
              <a:ext cx="495600" cy="4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Replica Pool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#E0F7FA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8"/>
          <p:cNvSpPr/>
          <p:nvPr/>
        </p:nvSpPr>
        <p:spPr>
          <a:xfrm>
            <a:off x="4028372" y="931372"/>
            <a:ext cx="5115538" cy="3519855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2" name="Google Shape;762;p28"/>
          <p:cNvGrpSpPr/>
          <p:nvPr/>
        </p:nvGrpSpPr>
        <p:grpSpPr>
          <a:xfrm>
            <a:off x="4164226" y="1912874"/>
            <a:ext cx="1014939" cy="1508760"/>
            <a:chOff x="2178036" y="1054764"/>
            <a:chExt cx="584052" cy="678641"/>
          </a:xfrm>
        </p:grpSpPr>
        <p:sp>
          <p:nvSpPr>
            <p:cNvPr id="763" name="Google Shape;763;p28"/>
            <p:cNvSpPr/>
            <p:nvPr/>
          </p:nvSpPr>
          <p:spPr>
            <a:xfrm>
              <a:off x="2178036" y="1054764"/>
              <a:ext cx="584052" cy="678641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8"/>
            <p:cNvSpPr txBox="1"/>
            <p:nvPr/>
          </p:nvSpPr>
          <p:spPr>
            <a:xfrm>
              <a:off x="2178037" y="1054764"/>
              <a:ext cx="207184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5" name="Google Shape;765;p28"/>
          <p:cNvGrpSpPr/>
          <p:nvPr/>
        </p:nvGrpSpPr>
        <p:grpSpPr>
          <a:xfrm>
            <a:off x="5294079" y="1912875"/>
            <a:ext cx="927813" cy="640080"/>
            <a:chOff x="2178037" y="1054764"/>
            <a:chExt cx="533915" cy="287908"/>
          </a:xfrm>
        </p:grpSpPr>
        <p:sp>
          <p:nvSpPr>
            <p:cNvPr id="766" name="Google Shape;766;p28"/>
            <p:cNvSpPr/>
            <p:nvPr/>
          </p:nvSpPr>
          <p:spPr>
            <a:xfrm>
              <a:off x="2178038" y="1054764"/>
              <a:ext cx="533914" cy="28790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8"/>
            <p:cNvSpPr txBox="1"/>
            <p:nvPr/>
          </p:nvSpPr>
          <p:spPr>
            <a:xfrm>
              <a:off x="2178037" y="1054764"/>
              <a:ext cx="279136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8" name="Google Shape;768;p28"/>
          <p:cNvGrpSpPr/>
          <p:nvPr/>
        </p:nvGrpSpPr>
        <p:grpSpPr>
          <a:xfrm>
            <a:off x="6601366" y="1007618"/>
            <a:ext cx="964659" cy="1399032"/>
            <a:chOff x="2178037" y="1054764"/>
            <a:chExt cx="533915" cy="629285"/>
          </a:xfrm>
        </p:grpSpPr>
        <p:sp>
          <p:nvSpPr>
            <p:cNvPr id="769" name="Google Shape;769;p28"/>
            <p:cNvSpPr/>
            <p:nvPr/>
          </p:nvSpPr>
          <p:spPr>
            <a:xfrm>
              <a:off x="2178038" y="1054764"/>
              <a:ext cx="533914" cy="629285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8"/>
            <p:cNvSpPr txBox="1"/>
            <p:nvPr/>
          </p:nvSpPr>
          <p:spPr>
            <a:xfrm>
              <a:off x="2178037" y="1054764"/>
              <a:ext cx="236534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1" name="Google Shape;771;p28"/>
          <p:cNvGrpSpPr/>
          <p:nvPr/>
        </p:nvGrpSpPr>
        <p:grpSpPr>
          <a:xfrm>
            <a:off x="6605648" y="2507234"/>
            <a:ext cx="938151" cy="1773936"/>
            <a:chOff x="2178037" y="1054764"/>
            <a:chExt cx="539864" cy="797917"/>
          </a:xfrm>
        </p:grpSpPr>
        <p:sp>
          <p:nvSpPr>
            <p:cNvPr id="772" name="Google Shape;772;p28"/>
            <p:cNvSpPr/>
            <p:nvPr/>
          </p:nvSpPr>
          <p:spPr>
            <a:xfrm>
              <a:off x="2178038" y="1054764"/>
              <a:ext cx="539863" cy="797917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8"/>
            <p:cNvSpPr txBox="1"/>
            <p:nvPr/>
          </p:nvSpPr>
          <p:spPr>
            <a:xfrm>
              <a:off x="2178037" y="1054764"/>
              <a:ext cx="280058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4" name="Google Shape;774;p28"/>
          <p:cNvGrpSpPr/>
          <p:nvPr/>
        </p:nvGrpSpPr>
        <p:grpSpPr>
          <a:xfrm>
            <a:off x="7992367" y="1894520"/>
            <a:ext cx="1033021" cy="1526974"/>
            <a:chOff x="2178037" y="1054764"/>
            <a:chExt cx="552506" cy="686867"/>
          </a:xfrm>
        </p:grpSpPr>
        <p:sp>
          <p:nvSpPr>
            <p:cNvPr id="775" name="Google Shape;775;p28"/>
            <p:cNvSpPr/>
            <p:nvPr/>
          </p:nvSpPr>
          <p:spPr>
            <a:xfrm>
              <a:off x="2178038" y="1054764"/>
              <a:ext cx="552505" cy="686867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8"/>
            <p:cNvSpPr txBox="1"/>
            <p:nvPr/>
          </p:nvSpPr>
          <p:spPr>
            <a:xfrm>
              <a:off x="2178037" y="1054764"/>
              <a:ext cx="381528" cy="144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7" name="Google Shape;777;p28"/>
          <p:cNvGrpSpPr/>
          <p:nvPr/>
        </p:nvGrpSpPr>
        <p:grpSpPr>
          <a:xfrm>
            <a:off x="3179462" y="931366"/>
            <a:ext cx="668638" cy="3519984"/>
            <a:chOff x="2178037" y="1054764"/>
            <a:chExt cx="1146188" cy="637511"/>
          </a:xfrm>
        </p:grpSpPr>
        <p:sp>
          <p:nvSpPr>
            <p:cNvPr id="778" name="Google Shape;778;p28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8"/>
            <p:cNvSpPr txBox="1"/>
            <p:nvPr/>
          </p:nvSpPr>
          <p:spPr>
            <a:xfrm>
              <a:off x="2178037" y="1054764"/>
              <a:ext cx="784798" cy="79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br>
                <a:rPr b="0" i="0" lang="en-US" sz="8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0" name="Google Shape;780;p28"/>
          <p:cNvGrpSpPr/>
          <p:nvPr/>
        </p:nvGrpSpPr>
        <p:grpSpPr>
          <a:xfrm>
            <a:off x="2313375" y="931368"/>
            <a:ext cx="677475" cy="3519982"/>
            <a:chOff x="2178037" y="1054764"/>
            <a:chExt cx="1146188" cy="637511"/>
          </a:xfrm>
        </p:grpSpPr>
        <p:sp>
          <p:nvSpPr>
            <p:cNvPr id="781" name="Google Shape;781;p28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8"/>
            <p:cNvSpPr txBox="1"/>
            <p:nvPr/>
          </p:nvSpPr>
          <p:spPr>
            <a:xfrm>
              <a:off x="2178037" y="1054764"/>
              <a:ext cx="9833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br>
                <a:rPr b="0" i="0" lang="en-US" sz="8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3" name="Google Shape;783;p28"/>
          <p:cNvGrpSpPr/>
          <p:nvPr/>
        </p:nvGrpSpPr>
        <p:grpSpPr>
          <a:xfrm>
            <a:off x="2395823" y="2439335"/>
            <a:ext cx="502920" cy="502920"/>
            <a:chOff x="433514" y="2354433"/>
            <a:chExt cx="502920" cy="502920"/>
          </a:xfrm>
        </p:grpSpPr>
        <p:sp>
          <p:nvSpPr>
            <p:cNvPr id="784" name="Google Shape;784;p2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85" name="Google Shape;785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6" name="Google Shape;786;p28"/>
          <p:cNvGrpSpPr/>
          <p:nvPr/>
        </p:nvGrpSpPr>
        <p:grpSpPr>
          <a:xfrm>
            <a:off x="2395823" y="3290873"/>
            <a:ext cx="502920" cy="502920"/>
            <a:chOff x="433514" y="2354433"/>
            <a:chExt cx="502920" cy="502920"/>
          </a:xfrm>
        </p:grpSpPr>
        <p:sp>
          <p:nvSpPr>
            <p:cNvPr id="787" name="Google Shape;787;p2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88" name="Google Shape;788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9" name="Google Shape;789;p28"/>
          <p:cNvGrpSpPr/>
          <p:nvPr/>
        </p:nvGrpSpPr>
        <p:grpSpPr>
          <a:xfrm>
            <a:off x="3259268" y="2379899"/>
            <a:ext cx="502920" cy="621792"/>
            <a:chOff x="353039" y="3389374"/>
            <a:chExt cx="502920" cy="621792"/>
          </a:xfrm>
        </p:grpSpPr>
        <p:sp>
          <p:nvSpPr>
            <p:cNvPr id="790" name="Google Shape;790;p28"/>
            <p:cNvSpPr/>
            <p:nvPr/>
          </p:nvSpPr>
          <p:spPr>
            <a:xfrm>
              <a:off x="353039" y="3389374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91" name="Google Shape;791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9656" y="342454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2" name="Google Shape;792;p28"/>
          <p:cNvGrpSpPr/>
          <p:nvPr/>
        </p:nvGrpSpPr>
        <p:grpSpPr>
          <a:xfrm>
            <a:off x="2395823" y="1596907"/>
            <a:ext cx="502920" cy="502920"/>
            <a:chOff x="433514" y="2354433"/>
            <a:chExt cx="502920" cy="502920"/>
          </a:xfrm>
        </p:grpSpPr>
        <p:sp>
          <p:nvSpPr>
            <p:cNvPr id="793" name="Google Shape;793;p2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94" name="Google Shape;794;p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5" name="Google Shape;795;p28"/>
          <p:cNvGrpSpPr/>
          <p:nvPr/>
        </p:nvGrpSpPr>
        <p:grpSpPr>
          <a:xfrm>
            <a:off x="3259268" y="1596907"/>
            <a:ext cx="502920" cy="502920"/>
            <a:chOff x="433514" y="2354433"/>
            <a:chExt cx="502920" cy="502920"/>
          </a:xfrm>
        </p:grpSpPr>
        <p:sp>
          <p:nvSpPr>
            <p:cNvPr id="796" name="Google Shape;796;p2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97" name="Google Shape;797;p2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8" name="Google Shape;798;p28"/>
          <p:cNvGrpSpPr/>
          <p:nvPr/>
        </p:nvGrpSpPr>
        <p:grpSpPr>
          <a:xfrm>
            <a:off x="3259268" y="3289769"/>
            <a:ext cx="502920" cy="502920"/>
            <a:chOff x="433514" y="2354433"/>
            <a:chExt cx="502920" cy="502920"/>
          </a:xfrm>
        </p:grpSpPr>
        <p:sp>
          <p:nvSpPr>
            <p:cNvPr id="799" name="Google Shape;799;p2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00" name="Google Shape;800;p2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1" name="Google Shape;801;p28"/>
          <p:cNvSpPr/>
          <p:nvPr/>
        </p:nvSpPr>
        <p:spPr>
          <a:xfrm>
            <a:off x="8036299" y="2232925"/>
            <a:ext cx="946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2" name="Google Shape;802;p28"/>
          <p:cNvSpPr/>
          <p:nvPr/>
        </p:nvSpPr>
        <p:spPr>
          <a:xfrm>
            <a:off x="8036300" y="2611375"/>
            <a:ext cx="946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3" name="Google Shape;803;p28"/>
          <p:cNvSpPr/>
          <p:nvPr/>
        </p:nvSpPr>
        <p:spPr>
          <a:xfrm>
            <a:off x="6646541" y="1217930"/>
            <a:ext cx="869662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Storage    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4" name="Google Shape;804;p28"/>
          <p:cNvSpPr/>
          <p:nvPr/>
        </p:nvSpPr>
        <p:spPr>
          <a:xfrm>
            <a:off x="4208360" y="2134117"/>
            <a:ext cx="914546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5" name="Google Shape;805;p28"/>
          <p:cNvSpPr/>
          <p:nvPr/>
        </p:nvSpPr>
        <p:spPr>
          <a:xfrm>
            <a:off x="6648185" y="2717546"/>
            <a:ext cx="840592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6" name="Google Shape;806;p28"/>
          <p:cNvSpPr/>
          <p:nvPr/>
        </p:nvSpPr>
        <p:spPr>
          <a:xfrm>
            <a:off x="4208360" y="2560806"/>
            <a:ext cx="914546" cy="386888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Monitoring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28"/>
          <p:cNvSpPr/>
          <p:nvPr/>
        </p:nvSpPr>
        <p:spPr>
          <a:xfrm>
            <a:off x="4208360" y="2989416"/>
            <a:ext cx="914546" cy="386888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28"/>
          <p:cNvSpPr/>
          <p:nvPr/>
        </p:nvSpPr>
        <p:spPr>
          <a:xfrm>
            <a:off x="5340825" y="2135433"/>
            <a:ext cx="83599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28"/>
          <p:cNvSpPr/>
          <p:nvPr/>
        </p:nvSpPr>
        <p:spPr>
          <a:xfrm>
            <a:off x="6646541" y="1598088"/>
            <a:ext cx="869662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28"/>
          <p:cNvSpPr/>
          <p:nvPr/>
        </p:nvSpPr>
        <p:spPr>
          <a:xfrm>
            <a:off x="6646541" y="1978207"/>
            <a:ext cx="867542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Bigtable 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28"/>
          <p:cNvSpPr/>
          <p:nvPr/>
        </p:nvSpPr>
        <p:spPr>
          <a:xfrm>
            <a:off x="6648185" y="3094295"/>
            <a:ext cx="842410" cy="386888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28"/>
          <p:cNvSpPr/>
          <p:nvPr/>
        </p:nvSpPr>
        <p:spPr>
          <a:xfrm>
            <a:off x="6648185" y="3471657"/>
            <a:ext cx="84241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28"/>
          <p:cNvSpPr/>
          <p:nvPr/>
        </p:nvSpPr>
        <p:spPr>
          <a:xfrm>
            <a:off x="6648185" y="3849162"/>
            <a:ext cx="84241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28"/>
          <p:cNvSpPr/>
          <p:nvPr/>
        </p:nvSpPr>
        <p:spPr>
          <a:xfrm>
            <a:off x="8036299" y="2992300"/>
            <a:ext cx="946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5" name="Google Shape;815;p28"/>
          <p:cNvCxnSpPr>
            <a:stCxn id="778" idx="3"/>
          </p:cNvCxnSpPr>
          <p:nvPr/>
        </p:nvCxnSpPr>
        <p:spPr>
          <a:xfrm>
            <a:off x="3848100" y="2691358"/>
            <a:ext cx="263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816" name="Google Shape;816;p28"/>
          <p:cNvCxnSpPr/>
          <p:nvPr/>
        </p:nvCxnSpPr>
        <p:spPr>
          <a:xfrm>
            <a:off x="5122906" y="2323702"/>
            <a:ext cx="144900" cy="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817" name="Google Shape;817;p28"/>
          <p:cNvCxnSpPr>
            <a:stCxn id="769" idx="1"/>
            <a:endCxn id="772" idx="1"/>
          </p:cNvCxnSpPr>
          <p:nvPr/>
        </p:nvCxnSpPr>
        <p:spPr>
          <a:xfrm>
            <a:off x="6601368" y="1707134"/>
            <a:ext cx="4200" cy="1687200"/>
          </a:xfrm>
          <a:prstGeom prst="bentConnector3">
            <a:avLst>
              <a:gd fmla="val -566964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818" name="Google Shape;818;p28"/>
          <p:cNvCxnSpPr/>
          <p:nvPr/>
        </p:nvCxnSpPr>
        <p:spPr>
          <a:xfrm>
            <a:off x="6223000" y="2348203"/>
            <a:ext cx="1440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9" name="Google Shape;819;p28"/>
          <p:cNvCxnSpPr>
            <a:stCxn id="769" idx="3"/>
            <a:endCxn id="772" idx="3"/>
          </p:cNvCxnSpPr>
          <p:nvPr/>
        </p:nvCxnSpPr>
        <p:spPr>
          <a:xfrm flipH="1">
            <a:off x="7543825" y="1707134"/>
            <a:ext cx="22200" cy="1687200"/>
          </a:xfrm>
          <a:prstGeom prst="bentConnector3">
            <a:avLst>
              <a:gd fmla="val -1072635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0" name="Google Shape;820;p28"/>
          <p:cNvCxnSpPr/>
          <p:nvPr/>
        </p:nvCxnSpPr>
        <p:spPr>
          <a:xfrm>
            <a:off x="7809450" y="2648775"/>
            <a:ext cx="1605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821" name="Google Shape;821;p28"/>
          <p:cNvSpPr txBox="1"/>
          <p:nvPr>
            <p:ph idx="4294967295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 - Specifications</a:t>
            </a:r>
            <a:endParaRPr/>
          </a:p>
        </p:txBody>
      </p:sp>
      <p:sp>
        <p:nvSpPr>
          <p:cNvPr id="822" name="Google Shape;822;p28"/>
          <p:cNvSpPr txBox="1"/>
          <p:nvPr>
            <p:ph idx="1" type="body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User Zones: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16px padding (all sides)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Zone Heading - Roboto Med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16px type / 24px line-height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38% opacity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Zone Subhead - Roboto Reg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12px type / 16px line-height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38% opacity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Icon Title - Roboto Reg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12px | #000000 | 87% opacity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Icons 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54% Opacity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centered in zones</a:t>
            </a:r>
            <a:endParaRPr/>
          </a:p>
        </p:txBody>
      </p:sp>
      <p:grpSp>
        <p:nvGrpSpPr>
          <p:cNvPr id="823" name="Google Shape;823;p28"/>
          <p:cNvGrpSpPr/>
          <p:nvPr/>
        </p:nvGrpSpPr>
        <p:grpSpPr>
          <a:xfrm>
            <a:off x="2438143" y="675741"/>
            <a:ext cx="419099" cy="304375"/>
            <a:chOff x="2795550" y="2147950"/>
            <a:chExt cx="419099" cy="304375"/>
          </a:xfrm>
        </p:grpSpPr>
        <p:sp>
          <p:nvSpPr>
            <p:cNvPr id="824" name="Google Shape;824;p28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8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/>
            </a:p>
          </p:txBody>
        </p:sp>
      </p:grpSp>
      <p:grpSp>
        <p:nvGrpSpPr>
          <p:cNvPr id="826" name="Google Shape;826;p28"/>
          <p:cNvGrpSpPr/>
          <p:nvPr/>
        </p:nvGrpSpPr>
        <p:grpSpPr>
          <a:xfrm>
            <a:off x="2907296" y="866271"/>
            <a:ext cx="419099" cy="304375"/>
            <a:chOff x="2795550" y="2147950"/>
            <a:chExt cx="419099" cy="304375"/>
          </a:xfrm>
        </p:grpSpPr>
        <p:sp>
          <p:nvSpPr>
            <p:cNvPr id="827" name="Google Shape;827;p28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8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/>
            </a:p>
          </p:txBody>
        </p:sp>
      </p:grpSp>
      <p:grpSp>
        <p:nvGrpSpPr>
          <p:cNvPr id="829" name="Google Shape;829;p28"/>
          <p:cNvGrpSpPr/>
          <p:nvPr/>
        </p:nvGrpSpPr>
        <p:grpSpPr>
          <a:xfrm>
            <a:off x="2907885" y="1131169"/>
            <a:ext cx="419099" cy="304375"/>
            <a:chOff x="2795550" y="2147950"/>
            <a:chExt cx="419099" cy="304375"/>
          </a:xfrm>
        </p:grpSpPr>
        <p:sp>
          <p:nvSpPr>
            <p:cNvPr id="830" name="Google Shape;830;p28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8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/>
            </a:p>
          </p:txBody>
        </p:sp>
      </p:grpSp>
      <p:grpSp>
        <p:nvGrpSpPr>
          <p:cNvPr id="832" name="Google Shape;832;p28"/>
          <p:cNvGrpSpPr/>
          <p:nvPr/>
        </p:nvGrpSpPr>
        <p:grpSpPr>
          <a:xfrm>
            <a:off x="3301416" y="2885224"/>
            <a:ext cx="419100" cy="304375"/>
            <a:chOff x="2795550" y="2147950"/>
            <a:chExt cx="419100" cy="304375"/>
          </a:xfrm>
        </p:grpSpPr>
        <p:sp>
          <p:nvSpPr>
            <p:cNvPr id="833" name="Google Shape;833;p28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8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/>
            </a:p>
          </p:txBody>
        </p:sp>
      </p:grpSp>
      <p:grpSp>
        <p:nvGrpSpPr>
          <p:cNvPr id="835" name="Google Shape;835;p28"/>
          <p:cNvGrpSpPr/>
          <p:nvPr/>
        </p:nvGrpSpPr>
        <p:grpSpPr>
          <a:xfrm>
            <a:off x="3301725" y="3669647"/>
            <a:ext cx="419099" cy="304375"/>
            <a:chOff x="2795550" y="2147950"/>
            <a:chExt cx="419099" cy="304375"/>
          </a:xfrm>
        </p:grpSpPr>
        <p:sp>
          <p:nvSpPr>
            <p:cNvPr id="836" name="Google Shape;836;p28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8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/>
            </a:p>
          </p:txBody>
        </p:sp>
      </p:grpSp>
      <p:cxnSp>
        <p:nvCxnSpPr>
          <p:cNvPr id="838" name="Google Shape;838;p28"/>
          <p:cNvCxnSpPr/>
          <p:nvPr/>
        </p:nvCxnSpPr>
        <p:spPr>
          <a:xfrm>
            <a:off x="2985139" y="2691291"/>
            <a:ext cx="263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839" name="Google Shape;839;p28"/>
          <p:cNvCxnSpPr>
            <a:stCxn id="807" idx="3"/>
          </p:cNvCxnSpPr>
          <p:nvPr/>
        </p:nvCxnSpPr>
        <p:spPr>
          <a:xfrm>
            <a:off x="5122906" y="3182860"/>
            <a:ext cx="1474200" cy="543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pic>
        <p:nvPicPr>
          <p:cNvPr id="840" name="Google Shape;840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12329" y="2185354"/>
            <a:ext cx="260325" cy="279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10784" y="2661413"/>
            <a:ext cx="263400" cy="182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68563" y="3043508"/>
            <a:ext cx="242325" cy="242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10696" y="2208323"/>
            <a:ext cx="205922" cy="2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701924" y="1311422"/>
            <a:ext cx="242325" cy="195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2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691948" y="1678559"/>
            <a:ext cx="263400" cy="18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2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730224" y="2040170"/>
            <a:ext cx="260325" cy="288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28221" y="2776148"/>
            <a:ext cx="205922" cy="2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2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710025" y="3164537"/>
            <a:ext cx="242325" cy="2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2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699484" y="3533522"/>
            <a:ext cx="263400" cy="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p2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750925" y="3918652"/>
            <a:ext cx="160500" cy="251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2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104351" y="2319800"/>
            <a:ext cx="300821" cy="24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28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104355" y="2634496"/>
            <a:ext cx="300825" cy="33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28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124677" y="3042798"/>
            <a:ext cx="260325" cy="2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Captures each product that is released from a particular station, including a timestamp." id="54" name="Google Shape;54;p11" title="Production Line Catalogue"/>
          <p:cNvSpPr txBox="1"/>
          <p:nvPr/>
        </p:nvSpPr>
        <p:spPr>
          <a:xfrm>
            <a:off x="497800" y="755850"/>
            <a:ext cx="8203800" cy="3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Please pardon our dust. We are currently in the process of updating our product icon set. </a:t>
            </a:r>
            <a:endParaRPr sz="16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This slide deck, as well as the zip folders of Google Cloud product cards and icons </a:t>
            </a:r>
            <a:r>
              <a:rPr i="1" lang="en-US" sz="1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available on cloud.google.com/icons</a:t>
            </a:r>
            <a:r>
              <a:rPr lang="en-US" sz="1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are currently up-to-date and can be downloaded for use.</a:t>
            </a:r>
            <a:endParaRPr sz="16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However, we will not be updating the Powerpoint (if needed, you can actually download this slides deck as a Powerpoint!), Draw.IO, Lucidchart, SimpleDiagrams, or Cacoo found at cloud.google.com/icons. </a:t>
            </a:r>
            <a:endParaRPr sz="16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Thanks for building with </a:t>
            </a:r>
            <a:r>
              <a:rPr lang="en-US" sz="1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Google Cloud</a:t>
            </a:r>
            <a:r>
              <a:rPr lang="en-US" sz="1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!</a:t>
            </a:r>
            <a:endParaRPr sz="16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9"/>
          <p:cNvSpPr/>
          <p:nvPr/>
        </p:nvSpPr>
        <p:spPr>
          <a:xfrm>
            <a:off x="4028475" y="931400"/>
            <a:ext cx="5115600" cy="35199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9" name="Google Shape;859;p29"/>
          <p:cNvGrpSpPr/>
          <p:nvPr/>
        </p:nvGrpSpPr>
        <p:grpSpPr>
          <a:xfrm>
            <a:off x="4164325" y="1912866"/>
            <a:ext cx="1015049" cy="1508664"/>
            <a:chOff x="2178036" y="1054764"/>
            <a:chExt cx="584100" cy="678600"/>
          </a:xfrm>
        </p:grpSpPr>
        <p:sp>
          <p:nvSpPr>
            <p:cNvPr id="860" name="Google Shape;860;p29"/>
            <p:cNvSpPr/>
            <p:nvPr/>
          </p:nvSpPr>
          <p:spPr>
            <a:xfrm>
              <a:off x="2178036" y="1054764"/>
              <a:ext cx="584100" cy="6786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9"/>
            <p:cNvSpPr txBox="1"/>
            <p:nvPr/>
          </p:nvSpPr>
          <p:spPr>
            <a:xfrm>
              <a:off x="2178037" y="1054764"/>
              <a:ext cx="2073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62" name="Google Shape;862;p29"/>
          <p:cNvGrpSpPr/>
          <p:nvPr/>
        </p:nvGrpSpPr>
        <p:grpSpPr>
          <a:xfrm>
            <a:off x="5294179" y="1912864"/>
            <a:ext cx="927987" cy="640282"/>
            <a:chOff x="2178037" y="1054764"/>
            <a:chExt cx="534001" cy="288000"/>
          </a:xfrm>
        </p:grpSpPr>
        <p:sp>
          <p:nvSpPr>
            <p:cNvPr id="863" name="Google Shape;863;p29"/>
            <p:cNvSpPr/>
            <p:nvPr/>
          </p:nvSpPr>
          <p:spPr>
            <a:xfrm>
              <a:off x="2178038" y="1054764"/>
              <a:ext cx="534000" cy="2880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9"/>
            <p:cNvSpPr txBox="1"/>
            <p:nvPr/>
          </p:nvSpPr>
          <p:spPr>
            <a:xfrm>
              <a:off x="2178037" y="1054764"/>
              <a:ext cx="2790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65" name="Google Shape;865;p29"/>
          <p:cNvGrpSpPr/>
          <p:nvPr/>
        </p:nvGrpSpPr>
        <p:grpSpPr>
          <a:xfrm>
            <a:off x="6601442" y="1007609"/>
            <a:ext cx="964833" cy="1399282"/>
            <a:chOff x="2178037" y="1054764"/>
            <a:chExt cx="534001" cy="629400"/>
          </a:xfrm>
        </p:grpSpPr>
        <p:sp>
          <p:nvSpPr>
            <p:cNvPr id="866" name="Google Shape;866;p29"/>
            <p:cNvSpPr/>
            <p:nvPr/>
          </p:nvSpPr>
          <p:spPr>
            <a:xfrm>
              <a:off x="2178038" y="1054764"/>
              <a:ext cx="534000" cy="6294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9"/>
            <p:cNvSpPr txBox="1"/>
            <p:nvPr/>
          </p:nvSpPr>
          <p:spPr>
            <a:xfrm>
              <a:off x="2178037" y="1054764"/>
              <a:ext cx="2364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68" name="Google Shape;868;p29"/>
          <p:cNvGrpSpPr/>
          <p:nvPr/>
        </p:nvGrpSpPr>
        <p:grpSpPr>
          <a:xfrm>
            <a:off x="6605747" y="2507225"/>
            <a:ext cx="938414" cy="1774114"/>
            <a:chOff x="2178037" y="1054764"/>
            <a:chExt cx="540001" cy="798000"/>
          </a:xfrm>
        </p:grpSpPr>
        <p:sp>
          <p:nvSpPr>
            <p:cNvPr id="869" name="Google Shape;869;p29"/>
            <p:cNvSpPr/>
            <p:nvPr/>
          </p:nvSpPr>
          <p:spPr>
            <a:xfrm>
              <a:off x="2178038" y="1054764"/>
              <a:ext cx="540000" cy="7980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9"/>
            <p:cNvSpPr txBox="1"/>
            <p:nvPr/>
          </p:nvSpPr>
          <p:spPr>
            <a:xfrm>
              <a:off x="2178037" y="1054764"/>
              <a:ext cx="2802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1" name="Google Shape;871;p29"/>
          <p:cNvGrpSpPr/>
          <p:nvPr/>
        </p:nvGrpSpPr>
        <p:grpSpPr>
          <a:xfrm>
            <a:off x="3179553" y="931315"/>
            <a:ext cx="668751" cy="3519892"/>
            <a:chOff x="2178037" y="1054764"/>
            <a:chExt cx="1146300" cy="637500"/>
          </a:xfrm>
        </p:grpSpPr>
        <p:sp>
          <p:nvSpPr>
            <p:cNvPr id="872" name="Google Shape;872;p29"/>
            <p:cNvSpPr/>
            <p:nvPr/>
          </p:nvSpPr>
          <p:spPr>
            <a:xfrm>
              <a:off x="2178037" y="1054764"/>
              <a:ext cx="1146300" cy="637500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9"/>
            <p:cNvSpPr txBox="1"/>
            <p:nvPr/>
          </p:nvSpPr>
          <p:spPr>
            <a:xfrm>
              <a:off x="2178037" y="1054764"/>
              <a:ext cx="784800" cy="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br>
                <a:rPr b="0" i="0" lang="en-US" sz="8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4" name="Google Shape;874;p29"/>
          <p:cNvGrpSpPr/>
          <p:nvPr/>
        </p:nvGrpSpPr>
        <p:grpSpPr>
          <a:xfrm>
            <a:off x="2313445" y="931320"/>
            <a:ext cx="677578" cy="3519892"/>
            <a:chOff x="2178037" y="1054764"/>
            <a:chExt cx="1146300" cy="637500"/>
          </a:xfrm>
        </p:grpSpPr>
        <p:sp>
          <p:nvSpPr>
            <p:cNvPr id="875" name="Google Shape;875;p29"/>
            <p:cNvSpPr/>
            <p:nvPr/>
          </p:nvSpPr>
          <p:spPr>
            <a:xfrm>
              <a:off x="2178037" y="1054764"/>
              <a:ext cx="1146300" cy="637500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9"/>
            <p:cNvSpPr txBox="1"/>
            <p:nvPr/>
          </p:nvSpPr>
          <p:spPr>
            <a:xfrm>
              <a:off x="2178037" y="1054764"/>
              <a:ext cx="983400" cy="1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br>
                <a:rPr b="0" i="0" lang="en-US" sz="8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7" name="Google Shape;877;p29"/>
          <p:cNvGrpSpPr/>
          <p:nvPr/>
        </p:nvGrpSpPr>
        <p:grpSpPr>
          <a:xfrm>
            <a:off x="2395823" y="2439335"/>
            <a:ext cx="502800" cy="502800"/>
            <a:chOff x="433514" y="2354433"/>
            <a:chExt cx="502800" cy="502800"/>
          </a:xfrm>
        </p:grpSpPr>
        <p:sp>
          <p:nvSpPr>
            <p:cNvPr id="878" name="Google Shape;878;p29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79" name="Google Shape;879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0" name="Google Shape;880;p29"/>
          <p:cNvGrpSpPr/>
          <p:nvPr/>
        </p:nvGrpSpPr>
        <p:grpSpPr>
          <a:xfrm>
            <a:off x="2395823" y="3290873"/>
            <a:ext cx="502800" cy="502800"/>
            <a:chOff x="433514" y="2354433"/>
            <a:chExt cx="502800" cy="502800"/>
          </a:xfrm>
        </p:grpSpPr>
        <p:sp>
          <p:nvSpPr>
            <p:cNvPr id="881" name="Google Shape;881;p29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82" name="Google Shape;882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3" name="Google Shape;883;p29"/>
          <p:cNvGrpSpPr/>
          <p:nvPr/>
        </p:nvGrpSpPr>
        <p:grpSpPr>
          <a:xfrm>
            <a:off x="3259268" y="2379899"/>
            <a:ext cx="502800" cy="621900"/>
            <a:chOff x="353039" y="3389374"/>
            <a:chExt cx="502800" cy="621900"/>
          </a:xfrm>
        </p:grpSpPr>
        <p:sp>
          <p:nvSpPr>
            <p:cNvPr id="884" name="Google Shape;884;p29"/>
            <p:cNvSpPr/>
            <p:nvPr/>
          </p:nvSpPr>
          <p:spPr>
            <a:xfrm>
              <a:off x="353039" y="3389374"/>
              <a:ext cx="502800" cy="6219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85" name="Google Shape;885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9656" y="342454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6" name="Google Shape;886;p29"/>
          <p:cNvGrpSpPr/>
          <p:nvPr/>
        </p:nvGrpSpPr>
        <p:grpSpPr>
          <a:xfrm>
            <a:off x="2395823" y="1596907"/>
            <a:ext cx="502800" cy="502800"/>
            <a:chOff x="433514" y="2354433"/>
            <a:chExt cx="502800" cy="502800"/>
          </a:xfrm>
        </p:grpSpPr>
        <p:sp>
          <p:nvSpPr>
            <p:cNvPr id="887" name="Google Shape;887;p29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88" name="Google Shape;888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0090" y="239100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9" name="Google Shape;889;p29"/>
          <p:cNvGrpSpPr/>
          <p:nvPr/>
        </p:nvGrpSpPr>
        <p:grpSpPr>
          <a:xfrm>
            <a:off x="3259268" y="1596907"/>
            <a:ext cx="502800" cy="502800"/>
            <a:chOff x="433514" y="2354433"/>
            <a:chExt cx="502800" cy="502800"/>
          </a:xfrm>
        </p:grpSpPr>
        <p:sp>
          <p:nvSpPr>
            <p:cNvPr id="890" name="Google Shape;890;p29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91" name="Google Shape;891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0090" y="239100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2" name="Google Shape;892;p29"/>
          <p:cNvGrpSpPr/>
          <p:nvPr/>
        </p:nvGrpSpPr>
        <p:grpSpPr>
          <a:xfrm>
            <a:off x="3259268" y="3289769"/>
            <a:ext cx="502800" cy="502800"/>
            <a:chOff x="433514" y="2354433"/>
            <a:chExt cx="502800" cy="502800"/>
          </a:xfrm>
        </p:grpSpPr>
        <p:sp>
          <p:nvSpPr>
            <p:cNvPr id="893" name="Google Shape;893;p29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94" name="Google Shape;894;p2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0090" y="239100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95" name="Google Shape;895;p29"/>
          <p:cNvCxnSpPr>
            <a:stCxn id="872" idx="3"/>
          </p:cNvCxnSpPr>
          <p:nvPr/>
        </p:nvCxnSpPr>
        <p:spPr>
          <a:xfrm>
            <a:off x="3848305" y="2691261"/>
            <a:ext cx="263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896" name="Google Shape;896;p29"/>
          <p:cNvCxnSpPr/>
          <p:nvPr/>
        </p:nvCxnSpPr>
        <p:spPr>
          <a:xfrm>
            <a:off x="5122906" y="2323702"/>
            <a:ext cx="144900" cy="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897" name="Google Shape;897;p29"/>
          <p:cNvCxnSpPr>
            <a:stCxn id="866" idx="1"/>
            <a:endCxn id="869" idx="1"/>
          </p:cNvCxnSpPr>
          <p:nvPr/>
        </p:nvCxnSpPr>
        <p:spPr>
          <a:xfrm>
            <a:off x="6601444" y="1707250"/>
            <a:ext cx="4200" cy="1686900"/>
          </a:xfrm>
          <a:prstGeom prst="bentConnector3">
            <a:avLst>
              <a:gd fmla="val -566964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898" name="Google Shape;898;p29"/>
          <p:cNvCxnSpPr/>
          <p:nvPr/>
        </p:nvCxnSpPr>
        <p:spPr>
          <a:xfrm>
            <a:off x="6223000" y="2348203"/>
            <a:ext cx="1440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9" name="Google Shape;899;p29"/>
          <p:cNvCxnSpPr>
            <a:stCxn id="866" idx="3"/>
            <a:endCxn id="869" idx="3"/>
          </p:cNvCxnSpPr>
          <p:nvPr/>
        </p:nvCxnSpPr>
        <p:spPr>
          <a:xfrm flipH="1">
            <a:off x="7544075" y="1707250"/>
            <a:ext cx="22200" cy="1686900"/>
          </a:xfrm>
          <a:prstGeom prst="bentConnector3">
            <a:avLst>
              <a:gd fmla="val -1072635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0" name="Google Shape;900;p29"/>
          <p:cNvCxnSpPr/>
          <p:nvPr/>
        </p:nvCxnSpPr>
        <p:spPr>
          <a:xfrm>
            <a:off x="7809450" y="2648775"/>
            <a:ext cx="1605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901" name="Google Shape;901;p29"/>
          <p:cNvCxnSpPr/>
          <p:nvPr/>
        </p:nvCxnSpPr>
        <p:spPr>
          <a:xfrm>
            <a:off x="2985139" y="2691291"/>
            <a:ext cx="263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902" name="Google Shape;902;p29"/>
          <p:cNvCxnSpPr>
            <a:stCxn id="903" idx="3"/>
          </p:cNvCxnSpPr>
          <p:nvPr/>
        </p:nvCxnSpPr>
        <p:spPr>
          <a:xfrm>
            <a:off x="5122760" y="3182916"/>
            <a:ext cx="1474200" cy="543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904" name="Google Shape;904;p29"/>
          <p:cNvSpPr txBox="1"/>
          <p:nvPr>
            <p:ph idx="4294967295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 - Specifications</a:t>
            </a:r>
            <a:endParaRPr/>
          </a:p>
        </p:txBody>
      </p:sp>
      <p:sp>
        <p:nvSpPr>
          <p:cNvPr id="905" name="Google Shape;905;p29"/>
          <p:cNvSpPr txBox="1"/>
          <p:nvPr>
            <p:ph idx="1" type="body"/>
          </p:nvPr>
        </p:nvSpPr>
        <p:spPr>
          <a:xfrm>
            <a:off x="162325" y="1050175"/>
            <a:ext cx="1994400" cy="3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Project Zone: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16px padding top |24px padding right, bottom, left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Project Zone - Heading (Optional) Roboto Med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16px type / 24px line-height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87% opacity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Zone Level 1 - Heading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Roboto Med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16px type / 24px line-height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38% opacity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8px pad top, 16px Pad left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4 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Zone Level 1 - Cards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8px padding top, right, bottom, left and between cards</a:t>
            </a:r>
            <a:endParaRPr/>
          </a:p>
        </p:txBody>
      </p:sp>
      <p:grpSp>
        <p:nvGrpSpPr>
          <p:cNvPr id="906" name="Google Shape;906;p29"/>
          <p:cNvGrpSpPr/>
          <p:nvPr/>
        </p:nvGrpSpPr>
        <p:grpSpPr>
          <a:xfrm>
            <a:off x="4033379" y="676392"/>
            <a:ext cx="419099" cy="304375"/>
            <a:chOff x="2795550" y="2147950"/>
            <a:chExt cx="419099" cy="304375"/>
          </a:xfrm>
        </p:grpSpPr>
        <p:sp>
          <p:nvSpPr>
            <p:cNvPr id="907" name="Google Shape;907;p29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9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/>
            </a:p>
          </p:txBody>
        </p:sp>
      </p:grpSp>
      <p:grpSp>
        <p:nvGrpSpPr>
          <p:cNvPr id="909" name="Google Shape;909;p29"/>
          <p:cNvGrpSpPr/>
          <p:nvPr/>
        </p:nvGrpSpPr>
        <p:grpSpPr>
          <a:xfrm>
            <a:off x="5590134" y="676392"/>
            <a:ext cx="419099" cy="304375"/>
            <a:chOff x="2795550" y="2147950"/>
            <a:chExt cx="419099" cy="304375"/>
          </a:xfrm>
        </p:grpSpPr>
        <p:sp>
          <p:nvSpPr>
            <p:cNvPr id="910" name="Google Shape;910;p29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9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/>
            </a:p>
          </p:txBody>
        </p:sp>
      </p:grpSp>
      <p:grpSp>
        <p:nvGrpSpPr>
          <p:cNvPr id="912" name="Google Shape;912;p29"/>
          <p:cNvGrpSpPr/>
          <p:nvPr/>
        </p:nvGrpSpPr>
        <p:grpSpPr>
          <a:xfrm>
            <a:off x="4033379" y="1685931"/>
            <a:ext cx="419099" cy="304375"/>
            <a:chOff x="2795550" y="2147950"/>
            <a:chExt cx="419099" cy="304375"/>
          </a:xfrm>
        </p:grpSpPr>
        <p:sp>
          <p:nvSpPr>
            <p:cNvPr id="913" name="Google Shape;913;p29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9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/>
            </a:p>
          </p:txBody>
        </p:sp>
      </p:grpSp>
      <p:sp>
        <p:nvSpPr>
          <p:cNvPr id="915" name="Google Shape;915;p29"/>
          <p:cNvSpPr/>
          <p:nvPr/>
        </p:nvSpPr>
        <p:spPr>
          <a:xfrm>
            <a:off x="6646541" y="1217930"/>
            <a:ext cx="8697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Storage    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6" name="Google Shape;916;p29"/>
          <p:cNvSpPr/>
          <p:nvPr/>
        </p:nvSpPr>
        <p:spPr>
          <a:xfrm>
            <a:off x="4208360" y="2134117"/>
            <a:ext cx="9144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7" name="Google Shape;917;p29"/>
          <p:cNvSpPr/>
          <p:nvPr/>
        </p:nvSpPr>
        <p:spPr>
          <a:xfrm>
            <a:off x="6648185" y="2717546"/>
            <a:ext cx="8406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8" name="Google Shape;918;p29"/>
          <p:cNvSpPr/>
          <p:nvPr/>
        </p:nvSpPr>
        <p:spPr>
          <a:xfrm>
            <a:off x="4208360" y="2560806"/>
            <a:ext cx="914400" cy="3870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Monitoring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9" name="Google Shape;919;p29"/>
          <p:cNvSpPr/>
          <p:nvPr/>
        </p:nvSpPr>
        <p:spPr>
          <a:xfrm>
            <a:off x="4208360" y="2989416"/>
            <a:ext cx="914400" cy="3870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0" name="Google Shape;920;p29"/>
          <p:cNvSpPr/>
          <p:nvPr/>
        </p:nvSpPr>
        <p:spPr>
          <a:xfrm>
            <a:off x="5340825" y="2135433"/>
            <a:ext cx="8361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1" name="Google Shape;921;p29"/>
          <p:cNvSpPr/>
          <p:nvPr/>
        </p:nvSpPr>
        <p:spPr>
          <a:xfrm>
            <a:off x="6646541" y="1598088"/>
            <a:ext cx="8697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2" name="Google Shape;922;p29"/>
          <p:cNvSpPr/>
          <p:nvPr/>
        </p:nvSpPr>
        <p:spPr>
          <a:xfrm>
            <a:off x="6646541" y="1978207"/>
            <a:ext cx="8676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Bigtable 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3" name="Google Shape;923;p29"/>
          <p:cNvSpPr/>
          <p:nvPr/>
        </p:nvSpPr>
        <p:spPr>
          <a:xfrm>
            <a:off x="6648185" y="3094295"/>
            <a:ext cx="842400" cy="3870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4" name="Google Shape;924;p29"/>
          <p:cNvSpPr/>
          <p:nvPr/>
        </p:nvSpPr>
        <p:spPr>
          <a:xfrm>
            <a:off x="6648185" y="3471657"/>
            <a:ext cx="8424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5" name="Google Shape;925;p29"/>
          <p:cNvSpPr/>
          <p:nvPr/>
        </p:nvSpPr>
        <p:spPr>
          <a:xfrm>
            <a:off x="6648185" y="3849162"/>
            <a:ext cx="8424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26" name="Google Shape;926;p29"/>
          <p:cNvGrpSpPr/>
          <p:nvPr/>
        </p:nvGrpSpPr>
        <p:grpSpPr>
          <a:xfrm>
            <a:off x="4931154" y="3238976"/>
            <a:ext cx="419099" cy="304375"/>
            <a:chOff x="2795550" y="2147950"/>
            <a:chExt cx="419099" cy="304375"/>
          </a:xfrm>
        </p:grpSpPr>
        <p:sp>
          <p:nvSpPr>
            <p:cNvPr id="927" name="Google Shape;927;p29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9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/>
            </a:p>
          </p:txBody>
        </p:sp>
      </p:grpSp>
      <p:grpSp>
        <p:nvGrpSpPr>
          <p:cNvPr id="929" name="Google Shape;929;p29"/>
          <p:cNvGrpSpPr/>
          <p:nvPr/>
        </p:nvGrpSpPr>
        <p:grpSpPr>
          <a:xfrm>
            <a:off x="7992367" y="1894520"/>
            <a:ext cx="1033198" cy="1527270"/>
            <a:chOff x="2178037" y="1054764"/>
            <a:chExt cx="552601" cy="687000"/>
          </a:xfrm>
        </p:grpSpPr>
        <p:sp>
          <p:nvSpPr>
            <p:cNvPr id="930" name="Google Shape;930;p29"/>
            <p:cNvSpPr/>
            <p:nvPr/>
          </p:nvSpPr>
          <p:spPr>
            <a:xfrm>
              <a:off x="2178038" y="1054764"/>
              <a:ext cx="552600" cy="6870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9"/>
            <p:cNvSpPr txBox="1"/>
            <p:nvPr/>
          </p:nvSpPr>
          <p:spPr>
            <a:xfrm>
              <a:off x="2178037" y="1054764"/>
              <a:ext cx="381600" cy="14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32" name="Google Shape;932;p29"/>
          <p:cNvSpPr/>
          <p:nvPr/>
        </p:nvSpPr>
        <p:spPr>
          <a:xfrm>
            <a:off x="8036299" y="2232925"/>
            <a:ext cx="946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3" name="Google Shape;933;p29"/>
          <p:cNvSpPr/>
          <p:nvPr/>
        </p:nvSpPr>
        <p:spPr>
          <a:xfrm>
            <a:off x="8036300" y="2611375"/>
            <a:ext cx="946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4" name="Google Shape;934;p29"/>
          <p:cNvSpPr/>
          <p:nvPr/>
        </p:nvSpPr>
        <p:spPr>
          <a:xfrm>
            <a:off x="8036299" y="2992300"/>
            <a:ext cx="946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5" name="Google Shape;935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12329" y="2185354"/>
            <a:ext cx="260325" cy="279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10784" y="2661413"/>
            <a:ext cx="263400" cy="182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68563" y="3043508"/>
            <a:ext cx="242325" cy="242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2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10696" y="2208323"/>
            <a:ext cx="205922" cy="2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2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701924" y="1311422"/>
            <a:ext cx="242325" cy="195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2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691948" y="1678559"/>
            <a:ext cx="263400" cy="18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Google Shape;941;p2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730336" y="2040157"/>
            <a:ext cx="260325" cy="288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p2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28221" y="2776148"/>
            <a:ext cx="205922" cy="2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3" name="Google Shape;943;p2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710025" y="3164537"/>
            <a:ext cx="242325" cy="2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2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699484" y="3533522"/>
            <a:ext cx="263400" cy="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2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750925" y="3918652"/>
            <a:ext cx="160500" cy="251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29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104351" y="2319800"/>
            <a:ext cx="300821" cy="24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Google Shape;947;p29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104355" y="2634496"/>
            <a:ext cx="300825" cy="33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29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124677" y="3042798"/>
            <a:ext cx="260325" cy="2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0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 - Specifications</a:t>
            </a:r>
            <a:endParaRPr/>
          </a:p>
        </p:txBody>
      </p:sp>
      <p:sp>
        <p:nvSpPr>
          <p:cNvPr id="954" name="Google Shape;954;p30"/>
          <p:cNvSpPr txBox="1"/>
          <p:nvPr>
            <p:ph idx="1" type="body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Project Zone Exceptions: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Stacked cards need additional padding due to shadow width.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+ 8px padding right, bottom and, left</a:t>
            </a:r>
            <a:endParaRPr/>
          </a:p>
        </p:txBody>
      </p:sp>
      <p:grpSp>
        <p:nvGrpSpPr>
          <p:cNvPr id="955" name="Google Shape;955;p30"/>
          <p:cNvGrpSpPr/>
          <p:nvPr/>
        </p:nvGrpSpPr>
        <p:grpSpPr>
          <a:xfrm>
            <a:off x="2468925" y="802262"/>
            <a:ext cx="419099" cy="304375"/>
            <a:chOff x="2795550" y="2147950"/>
            <a:chExt cx="419099" cy="304375"/>
          </a:xfrm>
        </p:grpSpPr>
        <p:sp>
          <p:nvSpPr>
            <p:cNvPr id="956" name="Google Shape;956;p30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0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/>
            </a:p>
          </p:txBody>
        </p:sp>
      </p:grpSp>
      <p:sp>
        <p:nvSpPr>
          <p:cNvPr id="958" name="Google Shape;958;p30"/>
          <p:cNvSpPr txBox="1"/>
          <p:nvPr/>
        </p:nvSpPr>
        <p:spPr>
          <a:xfrm>
            <a:off x="2982658" y="2576913"/>
            <a:ext cx="12869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0" i="1" lang="en-US" sz="9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Stacked card with additional padding</a:t>
            </a:r>
            <a:endParaRPr b="0" i="1" sz="9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9" name="Google Shape;959;p30"/>
          <p:cNvSpPr txBox="1"/>
          <p:nvPr/>
        </p:nvSpPr>
        <p:spPr>
          <a:xfrm>
            <a:off x="5323971" y="2576913"/>
            <a:ext cx="12869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0" i="1" lang="en-US" sz="9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Standard card with normal padding</a:t>
            </a:r>
            <a:endParaRPr b="0" i="1" sz="9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0" name="Google Shape;960;p30"/>
          <p:cNvSpPr txBox="1"/>
          <p:nvPr/>
        </p:nvSpPr>
        <p:spPr>
          <a:xfrm>
            <a:off x="2456372" y="1551867"/>
            <a:ext cx="438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Font typeface="Open Sans"/>
              <a:buNone/>
            </a:pPr>
            <a:r>
              <a:rPr b="0" i="1" lang="en-US" sz="900" u="none" cap="none" strike="noStrik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+8px</a:t>
            </a:r>
            <a:endParaRPr b="0" i="1" sz="900" u="none" cap="none" strike="noStrike">
              <a:solidFill>
                <a:srgbClr val="0F9D5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1" name="Google Shape;961;p30"/>
          <p:cNvSpPr txBox="1"/>
          <p:nvPr/>
        </p:nvSpPr>
        <p:spPr>
          <a:xfrm>
            <a:off x="3400189" y="2096257"/>
            <a:ext cx="396878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Font typeface="Open Sans"/>
              <a:buNone/>
            </a:pPr>
            <a:r>
              <a:rPr b="0" i="1" lang="en-US" sz="900" u="none" cap="none" strike="noStrik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+8px</a:t>
            </a:r>
            <a:endParaRPr b="0" i="1" sz="900" u="none" cap="none" strike="noStrike">
              <a:solidFill>
                <a:srgbClr val="0F9D5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2" name="Google Shape;962;p30"/>
          <p:cNvSpPr txBox="1"/>
          <p:nvPr/>
        </p:nvSpPr>
        <p:spPr>
          <a:xfrm>
            <a:off x="4341279" y="1551867"/>
            <a:ext cx="432049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Font typeface="Open Sans"/>
              <a:buNone/>
            </a:pPr>
            <a:r>
              <a:rPr b="0" i="1" lang="en-US" sz="900" u="none" cap="none" strike="noStrik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+8px</a:t>
            </a:r>
            <a:endParaRPr b="0" i="1" sz="900" u="none" cap="none" strike="noStrike">
              <a:solidFill>
                <a:srgbClr val="0F9D5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63" name="Google Shape;963;p30"/>
          <p:cNvGrpSpPr/>
          <p:nvPr/>
        </p:nvGrpSpPr>
        <p:grpSpPr>
          <a:xfrm>
            <a:off x="2891370" y="1106637"/>
            <a:ext cx="1463041" cy="923544"/>
            <a:chOff x="2178037" y="1054764"/>
            <a:chExt cx="841915" cy="415410"/>
          </a:xfrm>
        </p:grpSpPr>
        <p:sp>
          <p:nvSpPr>
            <p:cNvPr id="964" name="Google Shape;964;p30"/>
            <p:cNvSpPr/>
            <p:nvPr/>
          </p:nvSpPr>
          <p:spPr>
            <a:xfrm>
              <a:off x="2178038" y="1054764"/>
              <a:ext cx="841914" cy="41541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0"/>
            <p:cNvSpPr txBox="1"/>
            <p:nvPr/>
          </p:nvSpPr>
          <p:spPr>
            <a:xfrm>
              <a:off x="2178037" y="1054764"/>
              <a:ext cx="240392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1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6" name="Google Shape;966;p30"/>
          <p:cNvGrpSpPr/>
          <p:nvPr/>
        </p:nvGrpSpPr>
        <p:grpSpPr>
          <a:xfrm>
            <a:off x="2990088" y="1316185"/>
            <a:ext cx="1277286" cy="618060"/>
            <a:chOff x="2990088" y="1316185"/>
            <a:chExt cx="1277286" cy="618060"/>
          </a:xfrm>
        </p:grpSpPr>
        <p:sp>
          <p:nvSpPr>
            <p:cNvPr id="967" name="Google Shape;967;p30"/>
            <p:cNvSpPr/>
            <p:nvPr/>
          </p:nvSpPr>
          <p:spPr>
            <a:xfrm>
              <a:off x="3038142" y="1366999"/>
              <a:ext cx="1229232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68" name="Google Shape;968;p30"/>
            <p:cNvGrpSpPr/>
            <p:nvPr/>
          </p:nvGrpSpPr>
          <p:grpSpPr>
            <a:xfrm>
              <a:off x="2990088" y="1316185"/>
              <a:ext cx="1231940" cy="568678"/>
              <a:chOff x="2990088" y="1316185"/>
              <a:chExt cx="1231940" cy="568678"/>
            </a:xfrm>
          </p:grpSpPr>
          <p:sp>
            <p:nvSpPr>
              <p:cNvPr id="969" name="Google Shape;969;p30"/>
              <p:cNvSpPr/>
              <p:nvPr/>
            </p:nvSpPr>
            <p:spPr>
              <a:xfrm>
                <a:off x="2990088" y="1316185"/>
                <a:ext cx="1231940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Batch Processing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70" name="Google Shape;970;p30"/>
              <p:cNvSpPr txBox="1"/>
              <p:nvPr/>
            </p:nvSpPr>
            <p:spPr>
              <a:xfrm>
                <a:off x="3415679" y="1713276"/>
                <a:ext cx="726150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71" name="Google Shape;971;p30"/>
              <p:cNvCxnSpPr/>
              <p:nvPr/>
            </p:nvCxnSpPr>
            <p:spPr>
              <a:xfrm>
                <a:off x="3423368" y="1675464"/>
                <a:ext cx="795528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972" name="Google Shape;972;p30"/>
          <p:cNvGrpSpPr/>
          <p:nvPr/>
        </p:nvGrpSpPr>
        <p:grpSpPr>
          <a:xfrm>
            <a:off x="5266244" y="1106641"/>
            <a:ext cx="1362458" cy="640081"/>
            <a:chOff x="2178037" y="1054764"/>
            <a:chExt cx="784034" cy="287908"/>
          </a:xfrm>
        </p:grpSpPr>
        <p:sp>
          <p:nvSpPr>
            <p:cNvPr id="973" name="Google Shape;973;p30"/>
            <p:cNvSpPr/>
            <p:nvPr/>
          </p:nvSpPr>
          <p:spPr>
            <a:xfrm>
              <a:off x="2178038" y="1054764"/>
              <a:ext cx="784033" cy="28790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0"/>
            <p:cNvSpPr txBox="1"/>
            <p:nvPr/>
          </p:nvSpPr>
          <p:spPr>
            <a:xfrm>
              <a:off x="2178037" y="1054764"/>
              <a:ext cx="240392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1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75" name="Google Shape;975;p30"/>
          <p:cNvSpPr/>
          <p:nvPr/>
        </p:nvSpPr>
        <p:spPr>
          <a:xfrm>
            <a:off x="5312664" y="1317005"/>
            <a:ext cx="1268809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Analytics Backend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pic>
        <p:nvPicPr>
          <p:cNvPr id="976" name="Google Shape;9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625" y="1432223"/>
            <a:ext cx="218400" cy="2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725" y="1398910"/>
            <a:ext cx="218400" cy="2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" name="Google Shape;98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7949" y="1091649"/>
            <a:ext cx="3353400" cy="23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Google Shape;984;p31"/>
          <p:cNvSpPr txBox="1"/>
          <p:nvPr>
            <p:ph idx="4294967295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Expanded Product Card - Specifications</a:t>
            </a:r>
            <a:endParaRPr/>
          </a:p>
        </p:txBody>
      </p:sp>
      <p:sp>
        <p:nvSpPr>
          <p:cNvPr id="985" name="Google Shape;985;p31"/>
          <p:cNvSpPr txBox="1"/>
          <p:nvPr>
            <p:ph idx="1" type="body"/>
          </p:nvPr>
        </p:nvSpPr>
        <p:spPr>
          <a:xfrm>
            <a:off x="162325" y="1050175"/>
            <a:ext cx="1994399" cy="2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Call out disk size and type used on a Product Card.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When using the Ex</a:t>
            </a:r>
            <a:r>
              <a:rPr lang="en-US" sz="1000"/>
              <a:t>pa</a:t>
            </a: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nded Product Card you can identify the number of disks, the total storage capacity, and the type of disks being used.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options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PD - Persistent Disk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PD-SSD - Persistent SSD Disk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Local SSD - Local SSD Disk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t/>
            </a:r>
            <a:endParaRPr b="0" i="0" sz="1000" u="none" cap="none" strike="noStrike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icons, like other icons, are black (#000000) at 54% opacity</a:t>
            </a:r>
            <a:endParaRPr/>
          </a:p>
        </p:txBody>
      </p:sp>
      <p:sp>
        <p:nvSpPr>
          <p:cNvPr id="986" name="Google Shape;986;p31"/>
          <p:cNvSpPr txBox="1"/>
          <p:nvPr/>
        </p:nvSpPr>
        <p:spPr>
          <a:xfrm>
            <a:off x="6476475" y="1852450"/>
            <a:ext cx="1219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size and type</a:t>
            </a:r>
            <a:endParaRPr/>
          </a:p>
        </p:txBody>
      </p:sp>
      <p:sp>
        <p:nvSpPr>
          <p:cNvPr id="987" name="Google Shape;987;p31"/>
          <p:cNvSpPr txBox="1"/>
          <p:nvPr/>
        </p:nvSpPr>
        <p:spPr>
          <a:xfrm>
            <a:off x="4648725" y="3398400"/>
            <a:ext cx="1060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Number of disks</a:t>
            </a:r>
            <a:endParaRPr/>
          </a:p>
        </p:txBody>
      </p:sp>
      <p:cxnSp>
        <p:nvCxnSpPr>
          <p:cNvPr id="988" name="Google Shape;988;p31"/>
          <p:cNvCxnSpPr/>
          <p:nvPr/>
        </p:nvCxnSpPr>
        <p:spPr>
          <a:xfrm rot="10800000">
            <a:off x="4784200" y="1985650"/>
            <a:ext cx="163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9" name="Google Shape;989;p31"/>
          <p:cNvCxnSpPr/>
          <p:nvPr/>
        </p:nvCxnSpPr>
        <p:spPr>
          <a:xfrm>
            <a:off x="4724925" y="3058050"/>
            <a:ext cx="0" cy="2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0" name="Google Shape;990;p31"/>
          <p:cNvSpPr txBox="1"/>
          <p:nvPr>
            <p:ph idx="1" type="body"/>
          </p:nvPr>
        </p:nvSpPr>
        <p:spPr>
          <a:xfrm>
            <a:off x="2733600" y="4380425"/>
            <a:ext cx="19944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Instance w/1 Persistent Disk</a:t>
            </a:r>
            <a:endParaRPr/>
          </a:p>
        </p:txBody>
      </p:sp>
      <p:sp>
        <p:nvSpPr>
          <p:cNvPr id="991" name="Google Shape;991;p31"/>
          <p:cNvSpPr txBox="1"/>
          <p:nvPr/>
        </p:nvSpPr>
        <p:spPr>
          <a:xfrm>
            <a:off x="3416125" y="3398400"/>
            <a:ext cx="1060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icon</a:t>
            </a:r>
            <a:endParaRPr/>
          </a:p>
        </p:txBody>
      </p:sp>
      <p:cxnSp>
        <p:nvCxnSpPr>
          <p:cNvPr id="992" name="Google Shape;992;p31"/>
          <p:cNvCxnSpPr/>
          <p:nvPr/>
        </p:nvCxnSpPr>
        <p:spPr>
          <a:xfrm>
            <a:off x="4400725" y="2821475"/>
            <a:ext cx="0" cy="5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3" name="Google Shape;993;p31"/>
          <p:cNvSpPr txBox="1"/>
          <p:nvPr/>
        </p:nvSpPr>
        <p:spPr>
          <a:xfrm>
            <a:off x="6476475" y="2384550"/>
            <a:ext cx="1219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Additional Modifier</a:t>
            </a:r>
            <a:endParaRPr/>
          </a:p>
        </p:txBody>
      </p:sp>
      <p:cxnSp>
        <p:nvCxnSpPr>
          <p:cNvPr id="994" name="Google Shape;994;p31"/>
          <p:cNvCxnSpPr/>
          <p:nvPr/>
        </p:nvCxnSpPr>
        <p:spPr>
          <a:xfrm rot="10800000">
            <a:off x="5681800" y="2517750"/>
            <a:ext cx="74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95" name="Google Shape;99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7450" y="3323625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Google Shape;996;p31"/>
          <p:cNvSpPr txBox="1"/>
          <p:nvPr/>
        </p:nvSpPr>
        <p:spPr>
          <a:xfrm>
            <a:off x="6785250" y="4009425"/>
            <a:ext cx="874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9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Autoscaling</a:t>
            </a:r>
            <a:endParaRPr/>
          </a:p>
        </p:txBody>
      </p:sp>
      <p:pic>
        <p:nvPicPr>
          <p:cNvPr id="997" name="Google Shape;99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04250" y="3357675"/>
            <a:ext cx="617700" cy="6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31"/>
          <p:cNvSpPr txBox="1"/>
          <p:nvPr/>
        </p:nvSpPr>
        <p:spPr>
          <a:xfrm>
            <a:off x="7670199" y="3992425"/>
            <a:ext cx="1038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9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Preemptable</a:t>
            </a: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Virtual Machine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2"/>
          <p:cNvSpPr txBox="1"/>
          <p:nvPr>
            <p:ph idx="4294967295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</a:t>
            </a:r>
            <a:r>
              <a:rPr lang="en-US" sz="13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Expanded Product Card</a:t>
            </a:r>
            <a:r>
              <a:rPr b="0" i="0" lang="en-US" sz="1300" u="none" cap="none" strike="noStrik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- Specifications</a:t>
            </a:r>
            <a:endParaRPr/>
          </a:p>
        </p:txBody>
      </p:sp>
      <p:sp>
        <p:nvSpPr>
          <p:cNvPr id="1005" name="Google Shape;1005;p32"/>
          <p:cNvSpPr txBox="1"/>
          <p:nvPr>
            <p:ph idx="1" type="body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Machine Type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Six different machine types can be defined by a unique icon and identifiers for “GB of RAM per core” and “number of cores”.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Machine Type Options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Standard machine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 (F1)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 (G1)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High-CPU machine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High-memory machine</a:t>
            </a:r>
            <a:b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Custom Virtual Machine</a:t>
            </a:r>
            <a:endParaRPr/>
          </a:p>
        </p:txBody>
      </p:sp>
      <p:pic>
        <p:nvPicPr>
          <p:cNvPr descr="54_modifiers_high-CPU-machine.png" id="1006" name="Google Shape;100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0200" y="105017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4_modifiers_high-memory-machine.png" id="1007" name="Google Shape;100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0200" y="2226437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4_modifiers_standard-machine.png" id="1008" name="Google Shape;1008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37450" y="105017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4_modifiers_shared-core-machine-F1.png" id="1009" name="Google Shape;1009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37437" y="222642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4_modifiers_shared-core-machine-G1.png" id="1010" name="Google Shape;1010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37450" y="3323625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p32"/>
          <p:cNvSpPr txBox="1"/>
          <p:nvPr/>
        </p:nvSpPr>
        <p:spPr>
          <a:xfrm>
            <a:off x="6879750" y="1721825"/>
            <a:ext cx="685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Standard machine </a:t>
            </a:r>
            <a:endParaRPr/>
          </a:p>
        </p:txBody>
      </p:sp>
      <p:sp>
        <p:nvSpPr>
          <p:cNvPr id="1012" name="Google Shape;1012;p32"/>
          <p:cNvSpPr txBox="1"/>
          <p:nvPr/>
        </p:nvSpPr>
        <p:spPr>
          <a:xfrm>
            <a:off x="7670197" y="1721825"/>
            <a:ext cx="685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High-CPU machine </a:t>
            </a:r>
            <a:endParaRPr/>
          </a:p>
        </p:txBody>
      </p:sp>
      <p:sp>
        <p:nvSpPr>
          <p:cNvPr id="1013" name="Google Shape;1013;p32"/>
          <p:cNvSpPr txBox="1"/>
          <p:nvPr/>
        </p:nvSpPr>
        <p:spPr>
          <a:xfrm>
            <a:off x="7670200" y="2819023"/>
            <a:ext cx="874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High-memory machine </a:t>
            </a:r>
            <a:endParaRPr/>
          </a:p>
        </p:txBody>
      </p:sp>
      <p:sp>
        <p:nvSpPr>
          <p:cNvPr id="1014" name="Google Shape;1014;p32"/>
          <p:cNvSpPr txBox="1"/>
          <p:nvPr/>
        </p:nvSpPr>
        <p:spPr>
          <a:xfrm>
            <a:off x="6785250" y="4009425"/>
            <a:ext cx="874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</a:t>
            </a:r>
            <a:endParaRPr/>
          </a:p>
        </p:txBody>
      </p:sp>
      <p:sp>
        <p:nvSpPr>
          <p:cNvPr id="1015" name="Google Shape;1015;p32"/>
          <p:cNvSpPr txBox="1"/>
          <p:nvPr/>
        </p:nvSpPr>
        <p:spPr>
          <a:xfrm>
            <a:off x="3081800" y="3893825"/>
            <a:ext cx="10386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Machine type</a:t>
            </a:r>
            <a:endParaRPr/>
          </a:p>
        </p:txBody>
      </p:sp>
      <p:sp>
        <p:nvSpPr>
          <p:cNvPr id="1016" name="Google Shape;1016;p32"/>
          <p:cNvSpPr txBox="1"/>
          <p:nvPr>
            <p:ph idx="1" type="body"/>
          </p:nvPr>
        </p:nvSpPr>
        <p:spPr>
          <a:xfrm>
            <a:off x="2742375" y="4398850"/>
            <a:ext cx="21684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Instance w/</a:t>
            </a:r>
            <a:r>
              <a:rPr i="1" lang="en-US" sz="1000"/>
              <a:t>2</a:t>
            </a:r>
            <a:r>
              <a:rPr b="0" i="1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GB RAM for each core</a:t>
            </a:r>
            <a:endParaRPr/>
          </a:p>
        </p:txBody>
      </p:sp>
      <p:pic>
        <p:nvPicPr>
          <p:cNvPr id="1017" name="Google Shape;1017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84549" y="945099"/>
            <a:ext cx="3387749" cy="236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32"/>
          <p:cNvSpPr txBox="1"/>
          <p:nvPr/>
        </p:nvSpPr>
        <p:spPr>
          <a:xfrm>
            <a:off x="2286200" y="3323625"/>
            <a:ext cx="10608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Number of cores</a:t>
            </a:r>
            <a:endParaRPr/>
          </a:p>
        </p:txBody>
      </p:sp>
      <p:cxnSp>
        <p:nvCxnSpPr>
          <p:cNvPr id="1019" name="Google Shape;1019;p32"/>
          <p:cNvCxnSpPr/>
          <p:nvPr/>
        </p:nvCxnSpPr>
        <p:spPr>
          <a:xfrm>
            <a:off x="3855200" y="3040525"/>
            <a:ext cx="0" cy="2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0" name="Google Shape;1020;p32"/>
          <p:cNvSpPr txBox="1"/>
          <p:nvPr/>
        </p:nvSpPr>
        <p:spPr>
          <a:xfrm>
            <a:off x="3797387" y="3398462"/>
            <a:ext cx="1197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GB of RAM per core</a:t>
            </a:r>
            <a:endParaRPr/>
          </a:p>
        </p:txBody>
      </p:sp>
      <p:cxnSp>
        <p:nvCxnSpPr>
          <p:cNvPr id="1021" name="Google Shape;1021;p32"/>
          <p:cNvCxnSpPr/>
          <p:nvPr/>
        </p:nvCxnSpPr>
        <p:spPr>
          <a:xfrm>
            <a:off x="3601100" y="2795200"/>
            <a:ext cx="0" cy="10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2" name="Google Shape;1022;p32"/>
          <p:cNvCxnSpPr/>
          <p:nvPr/>
        </p:nvCxnSpPr>
        <p:spPr>
          <a:xfrm>
            <a:off x="3347000" y="3040525"/>
            <a:ext cx="0" cy="2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54_modifiers_custom-virtual-machine.png" id="1023" name="Google Shape;1023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704250" y="3357675"/>
            <a:ext cx="617700" cy="6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4" name="Google Shape;1024;p32"/>
          <p:cNvSpPr txBox="1"/>
          <p:nvPr/>
        </p:nvSpPr>
        <p:spPr>
          <a:xfrm>
            <a:off x="7670199" y="3992425"/>
            <a:ext cx="1038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Custom Virtual Machine</a:t>
            </a:r>
            <a:endParaRPr/>
          </a:p>
        </p:txBody>
      </p:sp>
      <p:sp>
        <p:nvSpPr>
          <p:cNvPr id="1025" name="Google Shape;1025;p32"/>
          <p:cNvSpPr txBox="1"/>
          <p:nvPr/>
        </p:nvSpPr>
        <p:spPr>
          <a:xfrm>
            <a:off x="6785250" y="2819025"/>
            <a:ext cx="874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</a:t>
            </a:r>
            <a:endParaRPr/>
          </a:p>
        </p:txBody>
      </p:sp>
      <p:sp>
        <p:nvSpPr>
          <p:cNvPr id="1026" name="Google Shape;1026;p32"/>
          <p:cNvSpPr/>
          <p:nvPr/>
        </p:nvSpPr>
        <p:spPr>
          <a:xfrm>
            <a:off x="5191300" y="3403175"/>
            <a:ext cx="1152600" cy="1266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32"/>
          <p:cNvSpPr txBox="1"/>
          <p:nvPr>
            <p:ph idx="1" type="body"/>
          </p:nvPr>
        </p:nvSpPr>
        <p:spPr>
          <a:xfrm>
            <a:off x="5235525" y="4179425"/>
            <a:ext cx="1060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Longer RAM value example</a:t>
            </a:r>
            <a:endParaRPr/>
          </a:p>
        </p:txBody>
      </p:sp>
      <p:pic>
        <p:nvPicPr>
          <p:cNvPr id="1028" name="Google Shape;1028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241712" y="3523550"/>
            <a:ext cx="1038600" cy="682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3"/>
          <p:cNvSpPr txBox="1"/>
          <p:nvPr>
            <p:ph idx="4294967295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Title and Footer </a:t>
            </a:r>
            <a:r>
              <a:rPr lang="en-US" sz="13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Bars</a:t>
            </a:r>
            <a:endParaRPr b="0" i="0" sz="1300" u="none" cap="none" strike="noStrike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4" name="Google Shape;1034;p33"/>
          <p:cNvSpPr txBox="1"/>
          <p:nvPr/>
        </p:nvSpPr>
        <p:spPr>
          <a:xfrm>
            <a:off x="2371725" y="2870331"/>
            <a:ext cx="2676599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Footer Bar</a:t>
            </a:r>
            <a:endParaRPr/>
          </a:p>
        </p:txBody>
      </p:sp>
      <p:sp>
        <p:nvSpPr>
          <p:cNvPr id="1035" name="Google Shape;1035;p33"/>
          <p:cNvSpPr txBox="1"/>
          <p:nvPr>
            <p:ph idx="1" type="body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An optional Title and Footer bar can be added to diagrams if needed.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The Title and Footer bars create a polished and complete look when used with a diagram.</a:t>
            </a:r>
            <a:endParaRPr/>
          </a:p>
        </p:txBody>
      </p:sp>
      <p:sp>
        <p:nvSpPr>
          <p:cNvPr id="1036" name="Google Shape;1036;p33"/>
          <p:cNvSpPr txBox="1"/>
          <p:nvPr/>
        </p:nvSpPr>
        <p:spPr>
          <a:xfrm>
            <a:off x="2371725" y="897775"/>
            <a:ext cx="49623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i="0" lang="en-US" sz="9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Title Bar</a:t>
            </a:r>
            <a:endParaRPr/>
          </a:p>
        </p:txBody>
      </p:sp>
      <p:sp>
        <p:nvSpPr>
          <p:cNvPr id="1037" name="Google Shape;1037;p33"/>
          <p:cNvSpPr/>
          <p:nvPr/>
        </p:nvSpPr>
        <p:spPr>
          <a:xfrm>
            <a:off x="2371725" y="3183749"/>
            <a:ext cx="6400800" cy="13716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33"/>
          <p:cNvSpPr/>
          <p:nvPr/>
        </p:nvSpPr>
        <p:spPr>
          <a:xfrm>
            <a:off x="2371725" y="1167225"/>
            <a:ext cx="64008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App Engine and Cloud Endpoints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4"/>
          <p:cNvSpPr txBox="1"/>
          <p:nvPr>
            <p:ph type="title"/>
          </p:nvPr>
        </p:nvSpPr>
        <p:spPr>
          <a:xfrm>
            <a:off x="361654" y="1880583"/>
            <a:ext cx="62445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oogle Sans"/>
                <a:ea typeface="Google Sans"/>
                <a:cs typeface="Google Sans"/>
                <a:sym typeface="Google Sans"/>
              </a:rPr>
              <a:t>Material Icons from Google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35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Icons and Material Design</a:t>
            </a:r>
            <a:endParaRPr sz="130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51" name="Google Shape;105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1574" y="1077599"/>
            <a:ext cx="6222000" cy="29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p35"/>
          <p:cNvSpPr txBox="1"/>
          <p:nvPr>
            <p:ph idx="1" type="body"/>
          </p:nvPr>
        </p:nvSpPr>
        <p:spPr>
          <a:xfrm>
            <a:off x="162325" y="1050175"/>
            <a:ext cx="1994400" cy="3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/>
              <a:t>Materi</a:t>
            </a:r>
            <a:r>
              <a:rPr lang="en-US"/>
              <a:t>a</a:t>
            </a:r>
            <a:r>
              <a:rPr lang="en-US"/>
              <a:t>l Design icons are simple, modern, friendly, and sometimes quirky. Each icon is reduced to its minimal form. The designs ensure readability and clarity even at small sizes.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/>
              <a:t>Use these icons to create specific User and Device Cards or Service Cards while maintaining a consistent visual look.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/>
              <a:t>Material icons can be searched and downloaded directly from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material.io/tools/icons/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i="1" lang="en-US"/>
              <a:t>TIP: Use black icon then set transparency to 46% in “Format &gt; Format Options” to match icon color.</a:t>
            </a:r>
            <a:endParaRPr/>
          </a:p>
        </p:txBody>
      </p:sp>
      <p:sp>
        <p:nvSpPr>
          <p:cNvPr id="1053" name="Google Shape;1053;p35"/>
          <p:cNvSpPr txBox="1"/>
          <p:nvPr/>
        </p:nvSpPr>
        <p:spPr>
          <a:xfrm>
            <a:off x="2569900" y="4204300"/>
            <a:ext cx="16974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0" i="1" lang="en-US" sz="9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Sample of Material icons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36"/>
          <p:cNvSpPr txBox="1"/>
          <p:nvPr>
            <p:ph type="title"/>
          </p:nvPr>
        </p:nvSpPr>
        <p:spPr>
          <a:xfrm>
            <a:off x="361654" y="1861708"/>
            <a:ext cx="62445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oogle Sans"/>
                <a:ea typeface="Google Sans"/>
                <a:cs typeface="Google Sans"/>
                <a:sym typeface="Google Sans"/>
              </a:rPr>
              <a:t>Elements for Slides &amp; PPT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37"/>
          <p:cNvSpPr txBox="1"/>
          <p:nvPr>
            <p:ph idx="4294967295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User and Device Cards</a:t>
            </a:r>
            <a:endParaRPr b="0" i="0" sz="1300" u="none" cap="none" strike="noStrike">
              <a:solidFill>
                <a:srgbClr val="75787A"/>
              </a:solidFill>
            </a:endParaRPr>
          </a:p>
        </p:txBody>
      </p:sp>
      <p:grpSp>
        <p:nvGrpSpPr>
          <p:cNvPr id="1065" name="Google Shape;1065;p37"/>
          <p:cNvGrpSpPr/>
          <p:nvPr/>
        </p:nvGrpSpPr>
        <p:grpSpPr>
          <a:xfrm>
            <a:off x="3848293" y="2151099"/>
            <a:ext cx="502920" cy="731520"/>
            <a:chOff x="429429" y="2925885"/>
            <a:chExt cx="502920" cy="731520"/>
          </a:xfrm>
        </p:grpSpPr>
        <p:sp>
          <p:nvSpPr>
            <p:cNvPr id="1066" name="Google Shape;1066;p37"/>
            <p:cNvSpPr/>
            <p:nvPr/>
          </p:nvSpPr>
          <p:spPr>
            <a:xfrm>
              <a:off x="429429" y="2925885"/>
              <a:ext cx="502920" cy="7315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93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Two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Line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7" name="Google Shape;1067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005" y="2962461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8" name="Google Shape;1068;p37"/>
          <p:cNvGrpSpPr/>
          <p:nvPr/>
        </p:nvGrpSpPr>
        <p:grpSpPr>
          <a:xfrm>
            <a:off x="3848293" y="775975"/>
            <a:ext cx="502920" cy="502920"/>
            <a:chOff x="433514" y="2354433"/>
            <a:chExt cx="502920" cy="502920"/>
          </a:xfrm>
        </p:grpSpPr>
        <p:sp>
          <p:nvSpPr>
            <p:cNvPr id="1069" name="Google Shape;1069;p3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70" name="Google Shape;1070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1" name="Google Shape;1071;p37"/>
          <p:cNvGrpSpPr/>
          <p:nvPr/>
        </p:nvGrpSpPr>
        <p:grpSpPr>
          <a:xfrm>
            <a:off x="3848293" y="1463537"/>
            <a:ext cx="502920" cy="621792"/>
            <a:chOff x="429429" y="2925885"/>
            <a:chExt cx="502920" cy="621792"/>
          </a:xfrm>
        </p:grpSpPr>
        <p:sp>
          <p:nvSpPr>
            <p:cNvPr id="1072" name="Google Shape;1072;p37"/>
            <p:cNvSpPr/>
            <p:nvPr/>
          </p:nvSpPr>
          <p:spPr>
            <a:xfrm>
              <a:off x="429429" y="2925885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One Line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73" name="Google Shape;1073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005" y="2962461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4" name="Google Shape;1074;p37"/>
          <p:cNvGrpSpPr/>
          <p:nvPr/>
        </p:nvGrpSpPr>
        <p:grpSpPr>
          <a:xfrm>
            <a:off x="259265" y="775975"/>
            <a:ext cx="502920" cy="502920"/>
            <a:chOff x="433514" y="2354433"/>
            <a:chExt cx="502920" cy="502920"/>
          </a:xfrm>
        </p:grpSpPr>
        <p:sp>
          <p:nvSpPr>
            <p:cNvPr id="1075" name="Google Shape;1075;p3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76" name="Google Shape;1076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7" name="Google Shape;1077;p37"/>
          <p:cNvGrpSpPr/>
          <p:nvPr/>
        </p:nvGrpSpPr>
        <p:grpSpPr>
          <a:xfrm>
            <a:off x="2921501" y="4220312"/>
            <a:ext cx="502920" cy="502920"/>
            <a:chOff x="433514" y="2354433"/>
            <a:chExt cx="502920" cy="502920"/>
          </a:xfrm>
        </p:grpSpPr>
        <p:sp>
          <p:nvSpPr>
            <p:cNvPr id="1078" name="Google Shape;1078;p3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79" name="Google Shape;1079;p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0" name="Google Shape;1080;p37"/>
          <p:cNvGrpSpPr/>
          <p:nvPr/>
        </p:nvGrpSpPr>
        <p:grpSpPr>
          <a:xfrm>
            <a:off x="2003903" y="1472071"/>
            <a:ext cx="502920" cy="502920"/>
            <a:chOff x="433514" y="2354433"/>
            <a:chExt cx="502920" cy="502920"/>
          </a:xfrm>
        </p:grpSpPr>
        <p:sp>
          <p:nvSpPr>
            <p:cNvPr id="1081" name="Google Shape;1081;p3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82" name="Google Shape;1082;p3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3" name="Google Shape;1083;p37"/>
          <p:cNvGrpSpPr/>
          <p:nvPr/>
        </p:nvGrpSpPr>
        <p:grpSpPr>
          <a:xfrm>
            <a:off x="259265" y="1463537"/>
            <a:ext cx="502920" cy="502920"/>
            <a:chOff x="433514" y="2354433"/>
            <a:chExt cx="502920" cy="502920"/>
          </a:xfrm>
        </p:grpSpPr>
        <p:sp>
          <p:nvSpPr>
            <p:cNvPr id="1084" name="Google Shape;1084;p3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85" name="Google Shape;1085;p3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6" name="Google Shape;1086;p37"/>
          <p:cNvGrpSpPr/>
          <p:nvPr/>
        </p:nvGrpSpPr>
        <p:grpSpPr>
          <a:xfrm>
            <a:off x="259265" y="2151099"/>
            <a:ext cx="502920" cy="502920"/>
            <a:chOff x="433514" y="2354433"/>
            <a:chExt cx="502920" cy="502920"/>
          </a:xfrm>
        </p:grpSpPr>
        <p:sp>
          <p:nvSpPr>
            <p:cNvPr id="1087" name="Google Shape;1087;p3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88" name="Google Shape;1088;p3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9" name="Google Shape;1089;p37"/>
          <p:cNvGrpSpPr/>
          <p:nvPr/>
        </p:nvGrpSpPr>
        <p:grpSpPr>
          <a:xfrm>
            <a:off x="259265" y="2838661"/>
            <a:ext cx="502920" cy="502920"/>
            <a:chOff x="433514" y="2354433"/>
            <a:chExt cx="502920" cy="502920"/>
          </a:xfrm>
        </p:grpSpPr>
        <p:sp>
          <p:nvSpPr>
            <p:cNvPr id="1090" name="Google Shape;1090;p3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1" name="Google Shape;1091;p3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2" name="Google Shape;1092;p37"/>
          <p:cNvGrpSpPr/>
          <p:nvPr/>
        </p:nvGrpSpPr>
        <p:grpSpPr>
          <a:xfrm>
            <a:off x="259265" y="3526223"/>
            <a:ext cx="502920" cy="502920"/>
            <a:chOff x="433514" y="2354433"/>
            <a:chExt cx="502920" cy="502920"/>
          </a:xfrm>
        </p:grpSpPr>
        <p:sp>
          <p:nvSpPr>
            <p:cNvPr id="1093" name="Google Shape;1093;p3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4" name="Google Shape;1094;p3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5" name="Google Shape;1095;p37"/>
          <p:cNvGrpSpPr/>
          <p:nvPr/>
        </p:nvGrpSpPr>
        <p:grpSpPr>
          <a:xfrm>
            <a:off x="259265" y="4213785"/>
            <a:ext cx="502920" cy="502920"/>
            <a:chOff x="433514" y="2354433"/>
            <a:chExt cx="502920" cy="502920"/>
          </a:xfrm>
        </p:grpSpPr>
        <p:sp>
          <p:nvSpPr>
            <p:cNvPr id="1096" name="Google Shape;1096;p3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7" name="Google Shape;1097;p3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8" name="Google Shape;1098;p37"/>
          <p:cNvGrpSpPr/>
          <p:nvPr/>
        </p:nvGrpSpPr>
        <p:grpSpPr>
          <a:xfrm>
            <a:off x="1131584" y="775975"/>
            <a:ext cx="502920" cy="502920"/>
            <a:chOff x="433514" y="2354433"/>
            <a:chExt cx="502920" cy="502920"/>
          </a:xfrm>
        </p:grpSpPr>
        <p:sp>
          <p:nvSpPr>
            <p:cNvPr id="1099" name="Google Shape;1099;p3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00" name="Google Shape;1100;p3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1" name="Google Shape;1101;p37"/>
          <p:cNvGrpSpPr/>
          <p:nvPr/>
        </p:nvGrpSpPr>
        <p:grpSpPr>
          <a:xfrm>
            <a:off x="1131584" y="1463537"/>
            <a:ext cx="502920" cy="502920"/>
            <a:chOff x="433514" y="2354433"/>
            <a:chExt cx="502920" cy="502920"/>
          </a:xfrm>
        </p:grpSpPr>
        <p:sp>
          <p:nvSpPr>
            <p:cNvPr id="1102" name="Google Shape;1102;p3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03" name="Google Shape;1103;p3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4" name="Google Shape;1104;p37"/>
          <p:cNvGrpSpPr/>
          <p:nvPr/>
        </p:nvGrpSpPr>
        <p:grpSpPr>
          <a:xfrm>
            <a:off x="1131584" y="2151099"/>
            <a:ext cx="502920" cy="502920"/>
            <a:chOff x="433514" y="2354433"/>
            <a:chExt cx="502920" cy="502920"/>
          </a:xfrm>
        </p:grpSpPr>
        <p:sp>
          <p:nvSpPr>
            <p:cNvPr id="1105" name="Google Shape;1105;p3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06" name="Google Shape;1106;p3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7" name="Google Shape;1107;p37"/>
          <p:cNvGrpSpPr/>
          <p:nvPr/>
        </p:nvGrpSpPr>
        <p:grpSpPr>
          <a:xfrm>
            <a:off x="1131584" y="2838661"/>
            <a:ext cx="502920" cy="502920"/>
            <a:chOff x="433514" y="2354433"/>
            <a:chExt cx="502920" cy="502920"/>
          </a:xfrm>
        </p:grpSpPr>
        <p:sp>
          <p:nvSpPr>
            <p:cNvPr id="1108" name="Google Shape;1108;p3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09" name="Google Shape;1109;p3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0" name="Google Shape;1110;p37"/>
          <p:cNvGrpSpPr/>
          <p:nvPr/>
        </p:nvGrpSpPr>
        <p:grpSpPr>
          <a:xfrm>
            <a:off x="1131584" y="3526223"/>
            <a:ext cx="502920" cy="502920"/>
            <a:chOff x="433514" y="2354433"/>
            <a:chExt cx="502920" cy="502920"/>
          </a:xfrm>
        </p:grpSpPr>
        <p:sp>
          <p:nvSpPr>
            <p:cNvPr id="1111" name="Google Shape;1111;p3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12" name="Google Shape;1112;p3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3" name="Google Shape;1113;p37"/>
          <p:cNvGrpSpPr/>
          <p:nvPr/>
        </p:nvGrpSpPr>
        <p:grpSpPr>
          <a:xfrm>
            <a:off x="1131584" y="4213785"/>
            <a:ext cx="502920" cy="502920"/>
            <a:chOff x="433514" y="2354433"/>
            <a:chExt cx="502920" cy="502920"/>
          </a:xfrm>
        </p:grpSpPr>
        <p:sp>
          <p:nvSpPr>
            <p:cNvPr id="1114" name="Google Shape;1114;p3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15" name="Google Shape;1115;p37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6" name="Google Shape;1116;p37"/>
          <p:cNvGrpSpPr/>
          <p:nvPr/>
        </p:nvGrpSpPr>
        <p:grpSpPr>
          <a:xfrm>
            <a:off x="2003903" y="775975"/>
            <a:ext cx="502920" cy="502920"/>
            <a:chOff x="433514" y="2354433"/>
            <a:chExt cx="502920" cy="502920"/>
          </a:xfrm>
        </p:grpSpPr>
        <p:sp>
          <p:nvSpPr>
            <p:cNvPr id="1117" name="Google Shape;1117;p3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18" name="Google Shape;1118;p37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9" name="Google Shape;1119;p37"/>
          <p:cNvGrpSpPr/>
          <p:nvPr/>
        </p:nvGrpSpPr>
        <p:grpSpPr>
          <a:xfrm>
            <a:off x="2003903" y="2151099"/>
            <a:ext cx="502920" cy="502920"/>
            <a:chOff x="433514" y="2354433"/>
            <a:chExt cx="502920" cy="502920"/>
          </a:xfrm>
        </p:grpSpPr>
        <p:sp>
          <p:nvSpPr>
            <p:cNvPr id="1120" name="Google Shape;1120;p3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21" name="Google Shape;1121;p37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2" name="Google Shape;1122;p37"/>
          <p:cNvGrpSpPr/>
          <p:nvPr/>
        </p:nvGrpSpPr>
        <p:grpSpPr>
          <a:xfrm>
            <a:off x="2003903" y="2838661"/>
            <a:ext cx="502920" cy="502920"/>
            <a:chOff x="433514" y="2354433"/>
            <a:chExt cx="502920" cy="502920"/>
          </a:xfrm>
        </p:grpSpPr>
        <p:sp>
          <p:nvSpPr>
            <p:cNvPr id="1123" name="Google Shape;1123;p3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24" name="Google Shape;1124;p37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5" name="Google Shape;1125;p37"/>
          <p:cNvGrpSpPr/>
          <p:nvPr/>
        </p:nvGrpSpPr>
        <p:grpSpPr>
          <a:xfrm>
            <a:off x="2003903" y="3526223"/>
            <a:ext cx="502920" cy="502920"/>
            <a:chOff x="433514" y="2354433"/>
            <a:chExt cx="502920" cy="502920"/>
          </a:xfrm>
        </p:grpSpPr>
        <p:sp>
          <p:nvSpPr>
            <p:cNvPr id="1126" name="Google Shape;1126;p3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27" name="Google Shape;1127;p37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8" name="Google Shape;1128;p37"/>
          <p:cNvGrpSpPr/>
          <p:nvPr/>
        </p:nvGrpSpPr>
        <p:grpSpPr>
          <a:xfrm>
            <a:off x="2003903" y="4213785"/>
            <a:ext cx="502920" cy="502920"/>
            <a:chOff x="433514" y="2354433"/>
            <a:chExt cx="502920" cy="502920"/>
          </a:xfrm>
        </p:grpSpPr>
        <p:sp>
          <p:nvSpPr>
            <p:cNvPr id="1129" name="Google Shape;1129;p3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30" name="Google Shape;1130;p37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1" name="Google Shape;1131;p37"/>
          <p:cNvGrpSpPr/>
          <p:nvPr/>
        </p:nvGrpSpPr>
        <p:grpSpPr>
          <a:xfrm>
            <a:off x="2926098" y="775975"/>
            <a:ext cx="502920" cy="502920"/>
            <a:chOff x="433514" y="2354433"/>
            <a:chExt cx="502920" cy="502920"/>
          </a:xfrm>
        </p:grpSpPr>
        <p:sp>
          <p:nvSpPr>
            <p:cNvPr id="1132" name="Google Shape;1132;p3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33" name="Google Shape;1133;p37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4" name="Google Shape;1134;p37"/>
          <p:cNvGrpSpPr/>
          <p:nvPr/>
        </p:nvGrpSpPr>
        <p:grpSpPr>
          <a:xfrm>
            <a:off x="2926098" y="1463537"/>
            <a:ext cx="502920" cy="502920"/>
            <a:chOff x="433514" y="2354433"/>
            <a:chExt cx="502920" cy="502920"/>
          </a:xfrm>
        </p:grpSpPr>
        <p:sp>
          <p:nvSpPr>
            <p:cNvPr id="1135" name="Google Shape;1135;p3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36" name="Google Shape;1136;p37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7" name="Google Shape;1137;p37"/>
          <p:cNvGrpSpPr/>
          <p:nvPr/>
        </p:nvGrpSpPr>
        <p:grpSpPr>
          <a:xfrm>
            <a:off x="2926098" y="2151099"/>
            <a:ext cx="502920" cy="502920"/>
            <a:chOff x="433514" y="2354433"/>
            <a:chExt cx="502920" cy="502920"/>
          </a:xfrm>
        </p:grpSpPr>
        <p:sp>
          <p:nvSpPr>
            <p:cNvPr id="1138" name="Google Shape;1138;p3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39" name="Google Shape;1139;p37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0" name="Google Shape;1140;p37"/>
          <p:cNvGrpSpPr/>
          <p:nvPr/>
        </p:nvGrpSpPr>
        <p:grpSpPr>
          <a:xfrm>
            <a:off x="2926098" y="2838661"/>
            <a:ext cx="502920" cy="502920"/>
            <a:chOff x="433514" y="2354433"/>
            <a:chExt cx="502920" cy="502920"/>
          </a:xfrm>
        </p:grpSpPr>
        <p:sp>
          <p:nvSpPr>
            <p:cNvPr id="1141" name="Google Shape;1141;p3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42" name="Google Shape;1142;p37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3" name="Google Shape;1143;p37"/>
          <p:cNvGrpSpPr/>
          <p:nvPr/>
        </p:nvGrpSpPr>
        <p:grpSpPr>
          <a:xfrm>
            <a:off x="2926098" y="3526223"/>
            <a:ext cx="502920" cy="502920"/>
            <a:chOff x="433514" y="2354433"/>
            <a:chExt cx="502920" cy="502920"/>
          </a:xfrm>
        </p:grpSpPr>
        <p:sp>
          <p:nvSpPr>
            <p:cNvPr id="1144" name="Google Shape;1144;p3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45" name="Google Shape;1145;p37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38"/>
          <p:cNvSpPr txBox="1"/>
          <p:nvPr>
            <p:ph idx="4294967295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Service Cards</a:t>
            </a:r>
            <a:endParaRPr b="0" i="0" sz="1300" u="none" cap="none" strike="noStrike">
              <a:solidFill>
                <a:srgbClr val="75787A"/>
              </a:solidFill>
            </a:endParaRPr>
          </a:p>
        </p:txBody>
      </p:sp>
      <p:grpSp>
        <p:nvGrpSpPr>
          <p:cNvPr id="1151" name="Google Shape;1151;p38"/>
          <p:cNvGrpSpPr/>
          <p:nvPr/>
        </p:nvGrpSpPr>
        <p:grpSpPr>
          <a:xfrm>
            <a:off x="1559134" y="926752"/>
            <a:ext cx="646203" cy="281750"/>
            <a:chOff x="940699" y="580225"/>
            <a:chExt cx="646203" cy="281750"/>
          </a:xfrm>
        </p:grpSpPr>
        <p:sp>
          <p:nvSpPr>
            <p:cNvPr id="1152" name="Google Shape;1152;p38"/>
            <p:cNvSpPr/>
            <p:nvPr/>
          </p:nvSpPr>
          <p:spPr>
            <a:xfrm>
              <a:off x="940699" y="580225"/>
              <a:ext cx="646203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53" name="Google Shape;1153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4" name="Google Shape;1154;p38"/>
          <p:cNvGrpSpPr/>
          <p:nvPr/>
        </p:nvGrpSpPr>
        <p:grpSpPr>
          <a:xfrm>
            <a:off x="2777583" y="1368910"/>
            <a:ext cx="803297" cy="281750"/>
            <a:chOff x="940699" y="580225"/>
            <a:chExt cx="803297" cy="281750"/>
          </a:xfrm>
        </p:grpSpPr>
        <p:sp>
          <p:nvSpPr>
            <p:cNvPr id="1155" name="Google Shape;1155;p38"/>
            <p:cNvSpPr/>
            <p:nvPr/>
          </p:nvSpPr>
          <p:spPr>
            <a:xfrm>
              <a:off x="940699" y="580225"/>
              <a:ext cx="803297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Virtual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System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56" name="Google Shape;1156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7" name="Google Shape;1157;p38"/>
          <p:cNvGrpSpPr/>
          <p:nvPr/>
        </p:nvGrpSpPr>
        <p:grpSpPr>
          <a:xfrm>
            <a:off x="270084" y="927788"/>
            <a:ext cx="684675" cy="280714"/>
            <a:chOff x="940699" y="580744"/>
            <a:chExt cx="684675" cy="280714"/>
          </a:xfrm>
        </p:grpSpPr>
        <p:sp>
          <p:nvSpPr>
            <p:cNvPr id="1158" name="Google Shape;1158;p38"/>
            <p:cNvSpPr/>
            <p:nvPr/>
          </p:nvSpPr>
          <p:spPr>
            <a:xfrm>
              <a:off x="940699" y="580744"/>
              <a:ext cx="684675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59" name="Google Shape;1159;p3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0" name="Google Shape;1160;p38"/>
          <p:cNvGrpSpPr/>
          <p:nvPr/>
        </p:nvGrpSpPr>
        <p:grpSpPr>
          <a:xfrm>
            <a:off x="270084" y="1368902"/>
            <a:ext cx="785664" cy="280714"/>
            <a:chOff x="940699" y="580744"/>
            <a:chExt cx="785664" cy="280714"/>
          </a:xfrm>
        </p:grpSpPr>
        <p:sp>
          <p:nvSpPr>
            <p:cNvPr id="1161" name="Google Shape;1161;p38"/>
            <p:cNvSpPr/>
            <p:nvPr/>
          </p:nvSpPr>
          <p:spPr>
            <a:xfrm>
              <a:off x="940699" y="580744"/>
              <a:ext cx="785664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62" name="Google Shape;1162;p3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3" name="Google Shape;1163;p38"/>
          <p:cNvGrpSpPr/>
          <p:nvPr/>
        </p:nvGrpSpPr>
        <p:grpSpPr>
          <a:xfrm>
            <a:off x="270084" y="1803955"/>
            <a:ext cx="699102" cy="280714"/>
            <a:chOff x="940699" y="580744"/>
            <a:chExt cx="699102" cy="280714"/>
          </a:xfrm>
        </p:grpSpPr>
        <p:sp>
          <p:nvSpPr>
            <p:cNvPr id="1164" name="Google Shape;1164;p38"/>
            <p:cNvSpPr/>
            <p:nvPr/>
          </p:nvSpPr>
          <p:spPr>
            <a:xfrm>
              <a:off x="940699" y="580744"/>
              <a:ext cx="699102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Logs API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65" name="Google Shape;1165;p3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6" name="Google Shape;1166;p38"/>
          <p:cNvGrpSpPr/>
          <p:nvPr/>
        </p:nvGrpSpPr>
        <p:grpSpPr>
          <a:xfrm>
            <a:off x="270084" y="2239008"/>
            <a:ext cx="625364" cy="280714"/>
            <a:chOff x="940699" y="580744"/>
            <a:chExt cx="625364" cy="280714"/>
          </a:xfrm>
        </p:grpSpPr>
        <p:sp>
          <p:nvSpPr>
            <p:cNvPr id="1167" name="Google Shape;1167;p38"/>
            <p:cNvSpPr/>
            <p:nvPr/>
          </p:nvSpPr>
          <p:spPr>
            <a:xfrm>
              <a:off x="940699" y="580744"/>
              <a:ext cx="625364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68" name="Google Shape;1168;p3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9" name="Google Shape;1169;p38"/>
          <p:cNvGrpSpPr/>
          <p:nvPr/>
        </p:nvGrpSpPr>
        <p:grpSpPr>
          <a:xfrm>
            <a:off x="261100" y="2674061"/>
            <a:ext cx="517962" cy="280714"/>
            <a:chOff x="940699" y="580744"/>
            <a:chExt cx="517962" cy="280714"/>
          </a:xfrm>
        </p:grpSpPr>
        <p:sp>
          <p:nvSpPr>
            <p:cNvPr id="1170" name="Google Shape;1170;p38"/>
            <p:cNvSpPr/>
            <p:nvPr/>
          </p:nvSpPr>
          <p:spPr>
            <a:xfrm>
              <a:off x="940699" y="580744"/>
              <a:ext cx="517962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NAT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71" name="Google Shape;1171;p3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2" name="Google Shape;1172;p38"/>
          <p:cNvGrpSpPr/>
          <p:nvPr/>
        </p:nvGrpSpPr>
        <p:grpSpPr>
          <a:xfrm>
            <a:off x="261100" y="3109114"/>
            <a:ext cx="816121" cy="280714"/>
            <a:chOff x="940699" y="580744"/>
            <a:chExt cx="816121" cy="280714"/>
          </a:xfrm>
        </p:grpSpPr>
        <p:sp>
          <p:nvSpPr>
            <p:cNvPr id="1173" name="Google Shape;1173;p38"/>
            <p:cNvSpPr/>
            <p:nvPr/>
          </p:nvSpPr>
          <p:spPr>
            <a:xfrm>
              <a:off x="940699" y="580744"/>
              <a:ext cx="816121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Squid Proxy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74" name="Google Shape;1174;p3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5" name="Google Shape;1175;p38"/>
          <p:cNvGrpSpPr/>
          <p:nvPr/>
        </p:nvGrpSpPr>
        <p:grpSpPr>
          <a:xfrm>
            <a:off x="1559134" y="1368902"/>
            <a:ext cx="679866" cy="281750"/>
            <a:chOff x="940699" y="580225"/>
            <a:chExt cx="679866" cy="281750"/>
          </a:xfrm>
        </p:grpSpPr>
        <p:sp>
          <p:nvSpPr>
            <p:cNvPr id="1176" name="Google Shape;1176;p38"/>
            <p:cNvSpPr/>
            <p:nvPr/>
          </p:nvSpPr>
          <p:spPr>
            <a:xfrm>
              <a:off x="940699" y="580225"/>
              <a:ext cx="679866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77" name="Google Shape;1177;p3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8" name="Google Shape;1178;p38"/>
          <p:cNvGrpSpPr/>
          <p:nvPr/>
        </p:nvGrpSpPr>
        <p:grpSpPr>
          <a:xfrm>
            <a:off x="1562354" y="2674061"/>
            <a:ext cx="739177" cy="281750"/>
            <a:chOff x="940699" y="580225"/>
            <a:chExt cx="739177" cy="281750"/>
          </a:xfrm>
        </p:grpSpPr>
        <p:sp>
          <p:nvSpPr>
            <p:cNvPr id="1179" name="Google Shape;1179;p38"/>
            <p:cNvSpPr/>
            <p:nvPr/>
          </p:nvSpPr>
          <p:spPr>
            <a:xfrm>
              <a:off x="940699" y="580225"/>
              <a:ext cx="739177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Edge POP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80" name="Google Shape;1180;p3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1" name="Google Shape;1181;p38"/>
          <p:cNvGrpSpPr/>
          <p:nvPr/>
        </p:nvGrpSpPr>
        <p:grpSpPr>
          <a:xfrm>
            <a:off x="1562354" y="3116211"/>
            <a:ext cx="925125" cy="281750"/>
            <a:chOff x="940699" y="580225"/>
            <a:chExt cx="925125" cy="281750"/>
          </a:xfrm>
        </p:grpSpPr>
        <p:sp>
          <p:nvSpPr>
            <p:cNvPr id="1182" name="Google Shape;1182;p38"/>
            <p:cNvSpPr/>
            <p:nvPr/>
          </p:nvSpPr>
          <p:spPr>
            <a:xfrm>
              <a:off x="940699" y="580225"/>
              <a:ext cx="925125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External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Payment Form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83" name="Google Shape;1183;p3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4" name="Google Shape;1184;p38"/>
          <p:cNvGrpSpPr/>
          <p:nvPr/>
        </p:nvGrpSpPr>
        <p:grpSpPr>
          <a:xfrm>
            <a:off x="1562354" y="3553880"/>
            <a:ext cx="1046953" cy="281750"/>
            <a:chOff x="940699" y="580225"/>
            <a:chExt cx="1046953" cy="281750"/>
          </a:xfrm>
        </p:grpSpPr>
        <p:sp>
          <p:nvSpPr>
            <p:cNvPr id="1185" name="Google Shape;1185;p38"/>
            <p:cNvSpPr/>
            <p:nvPr/>
          </p:nvSpPr>
          <p:spPr>
            <a:xfrm>
              <a:off x="940699" y="580225"/>
              <a:ext cx="1046953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Internal Payment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Authorization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86" name="Google Shape;1186;p3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7" name="Google Shape;1187;p38"/>
          <p:cNvGrpSpPr/>
          <p:nvPr/>
        </p:nvGrpSpPr>
        <p:grpSpPr>
          <a:xfrm>
            <a:off x="1562354" y="3996030"/>
            <a:ext cx="684675" cy="281750"/>
            <a:chOff x="940699" y="580225"/>
            <a:chExt cx="684675" cy="281750"/>
          </a:xfrm>
        </p:grpSpPr>
        <p:sp>
          <p:nvSpPr>
            <p:cNvPr id="1188" name="Google Shape;1188;p38"/>
            <p:cNvSpPr/>
            <p:nvPr/>
          </p:nvSpPr>
          <p:spPr>
            <a:xfrm>
              <a:off x="940699" y="580225"/>
              <a:ext cx="684675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VPN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89" name="Google Shape;1189;p3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0" name="Google Shape;1190;p38"/>
          <p:cNvGrpSpPr/>
          <p:nvPr/>
        </p:nvGrpSpPr>
        <p:grpSpPr>
          <a:xfrm>
            <a:off x="2777583" y="926752"/>
            <a:ext cx="792076" cy="281750"/>
            <a:chOff x="940699" y="580225"/>
            <a:chExt cx="792076" cy="281750"/>
          </a:xfrm>
        </p:grpSpPr>
        <p:sp>
          <p:nvSpPr>
            <p:cNvPr id="1191" name="Google Shape;1191;p38"/>
            <p:cNvSpPr/>
            <p:nvPr/>
          </p:nvSpPr>
          <p:spPr>
            <a:xfrm>
              <a:off x="940699" y="580225"/>
              <a:ext cx="792076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System(s)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92" name="Google Shape;1192;p3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3" name="Google Shape;1193;p38"/>
          <p:cNvGrpSpPr/>
          <p:nvPr/>
        </p:nvGrpSpPr>
        <p:grpSpPr>
          <a:xfrm>
            <a:off x="2777583" y="1814196"/>
            <a:ext cx="843372" cy="281750"/>
            <a:chOff x="940699" y="580225"/>
            <a:chExt cx="843372" cy="281750"/>
          </a:xfrm>
        </p:grpSpPr>
        <p:sp>
          <p:nvSpPr>
            <p:cNvPr id="1194" name="Google Shape;1194;p38"/>
            <p:cNvSpPr/>
            <p:nvPr/>
          </p:nvSpPr>
          <p:spPr>
            <a:xfrm>
              <a:off x="940699" y="580225"/>
              <a:ext cx="843372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Interconnect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95" name="Google Shape;1195;p3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6" name="Google Shape;1196;p38"/>
          <p:cNvGrpSpPr/>
          <p:nvPr/>
        </p:nvGrpSpPr>
        <p:grpSpPr>
          <a:xfrm>
            <a:off x="2780803" y="2239536"/>
            <a:ext cx="761619" cy="281750"/>
            <a:chOff x="940699" y="580225"/>
            <a:chExt cx="761619" cy="281750"/>
          </a:xfrm>
        </p:grpSpPr>
        <p:sp>
          <p:nvSpPr>
            <p:cNvPr id="1197" name="Google Shape;1197;p38"/>
            <p:cNvSpPr/>
            <p:nvPr/>
          </p:nvSpPr>
          <p:spPr>
            <a:xfrm>
              <a:off x="940699" y="580225"/>
              <a:ext cx="761619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Scheduled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98" name="Google Shape;1198;p3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9" name="Google Shape;1199;p38"/>
          <p:cNvGrpSpPr/>
          <p:nvPr/>
        </p:nvGrpSpPr>
        <p:grpSpPr>
          <a:xfrm>
            <a:off x="2780803" y="2681686"/>
            <a:ext cx="912301" cy="281750"/>
            <a:chOff x="940699" y="580225"/>
            <a:chExt cx="912301" cy="281750"/>
          </a:xfrm>
        </p:grpSpPr>
        <p:sp>
          <p:nvSpPr>
            <p:cNvPr id="1200" name="Google Shape;1200;p38"/>
            <p:cNvSpPr/>
            <p:nvPr/>
          </p:nvSpPr>
          <p:spPr>
            <a:xfrm>
              <a:off x="940699" y="580225"/>
              <a:ext cx="912301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Load Balancer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01" name="Google Shape;1201;p3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2" name="Google Shape;1202;p38"/>
          <p:cNvGrpSpPr/>
          <p:nvPr/>
        </p:nvGrpSpPr>
        <p:grpSpPr>
          <a:xfrm>
            <a:off x="2780803" y="3119355"/>
            <a:ext cx="913905" cy="281750"/>
            <a:chOff x="940699" y="580225"/>
            <a:chExt cx="913905" cy="281750"/>
          </a:xfrm>
        </p:grpSpPr>
        <p:sp>
          <p:nvSpPr>
            <p:cNvPr id="1203" name="Google Shape;1203;p38"/>
            <p:cNvSpPr/>
            <p:nvPr/>
          </p:nvSpPr>
          <p:spPr>
            <a:xfrm>
              <a:off x="940699" y="580225"/>
              <a:ext cx="913905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 Snapshot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04" name="Google Shape;1204;p38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5" name="Google Shape;1205;p38"/>
          <p:cNvGrpSpPr/>
          <p:nvPr/>
        </p:nvGrpSpPr>
        <p:grpSpPr>
          <a:xfrm>
            <a:off x="2780803" y="3561505"/>
            <a:ext cx="747192" cy="281750"/>
            <a:chOff x="940699" y="580225"/>
            <a:chExt cx="747192" cy="281750"/>
          </a:xfrm>
        </p:grpSpPr>
        <p:sp>
          <p:nvSpPr>
            <p:cNvPr id="1206" name="Google Shape;1206;p38"/>
            <p:cNvSpPr/>
            <p:nvPr/>
          </p:nvSpPr>
          <p:spPr>
            <a:xfrm>
              <a:off x="940699" y="580225"/>
              <a:ext cx="747192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07" name="Google Shape;1207;p38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38"/>
          <p:cNvGrpSpPr/>
          <p:nvPr/>
        </p:nvGrpSpPr>
        <p:grpSpPr>
          <a:xfrm>
            <a:off x="4141618" y="926761"/>
            <a:ext cx="691087" cy="385334"/>
            <a:chOff x="940699" y="528433"/>
            <a:chExt cx="691087" cy="385334"/>
          </a:xfrm>
        </p:grpSpPr>
        <p:sp>
          <p:nvSpPr>
            <p:cNvPr id="1209" name="Google Shape;1209;p38"/>
            <p:cNvSpPr/>
            <p:nvPr/>
          </p:nvSpPr>
          <p:spPr>
            <a:xfrm>
              <a:off x="940699" y="528433"/>
              <a:ext cx="691087" cy="38533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Load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Balancer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10" name="Google Shape;1210;p3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1" name="Google Shape;1211;p38"/>
          <p:cNvGrpSpPr/>
          <p:nvPr/>
        </p:nvGrpSpPr>
        <p:grpSpPr>
          <a:xfrm>
            <a:off x="4141617" y="1496777"/>
            <a:ext cx="816121" cy="385334"/>
            <a:chOff x="940699" y="528433"/>
            <a:chExt cx="816121" cy="385334"/>
          </a:xfrm>
        </p:grpSpPr>
        <p:sp>
          <p:nvSpPr>
            <p:cNvPr id="1212" name="Google Shape;1212;p38"/>
            <p:cNvSpPr/>
            <p:nvPr/>
          </p:nvSpPr>
          <p:spPr>
            <a:xfrm>
              <a:off x="940699" y="528433"/>
              <a:ext cx="816121" cy="38533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Network W/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Edge Cache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13" name="Google Shape;1213;p3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4" name="Google Shape;1214;p38"/>
          <p:cNvGrpSpPr/>
          <p:nvPr/>
        </p:nvGrpSpPr>
        <p:grpSpPr>
          <a:xfrm>
            <a:off x="254855" y="3549549"/>
            <a:ext cx="615746" cy="280714"/>
            <a:chOff x="940699" y="580744"/>
            <a:chExt cx="615746" cy="280714"/>
          </a:xfrm>
        </p:grpSpPr>
        <p:sp>
          <p:nvSpPr>
            <p:cNvPr id="1215" name="Google Shape;1215;p38"/>
            <p:cNvSpPr/>
            <p:nvPr/>
          </p:nvSpPr>
          <p:spPr>
            <a:xfrm>
              <a:off x="940699" y="580744"/>
              <a:ext cx="615746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Bucket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16" name="Google Shape;1216;p3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7" name="Google Shape;1217;p38"/>
          <p:cNvGrpSpPr/>
          <p:nvPr/>
        </p:nvGrpSpPr>
        <p:grpSpPr>
          <a:xfrm>
            <a:off x="5506808" y="1810016"/>
            <a:ext cx="840166" cy="281750"/>
            <a:chOff x="940699" y="580225"/>
            <a:chExt cx="840166" cy="281750"/>
          </a:xfrm>
        </p:grpSpPr>
        <p:sp>
          <p:nvSpPr>
            <p:cNvPr id="1218" name="Google Shape;1218;p38"/>
            <p:cNvSpPr/>
            <p:nvPr/>
          </p:nvSpPr>
          <p:spPr>
            <a:xfrm>
              <a:off x="940699" y="580225"/>
              <a:ext cx="840166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Blank Two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&amp; Three Line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19" name="Google Shape;1219;p38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0" name="Google Shape;1220;p38"/>
          <p:cNvGrpSpPr/>
          <p:nvPr/>
        </p:nvGrpSpPr>
        <p:grpSpPr>
          <a:xfrm>
            <a:off x="5506808" y="927788"/>
            <a:ext cx="936347" cy="280714"/>
            <a:chOff x="940699" y="580744"/>
            <a:chExt cx="936347" cy="280714"/>
          </a:xfrm>
        </p:grpSpPr>
        <p:sp>
          <p:nvSpPr>
            <p:cNvPr id="1221" name="Google Shape;1221;p38"/>
            <p:cNvSpPr/>
            <p:nvPr/>
          </p:nvSpPr>
          <p:spPr>
            <a:xfrm>
              <a:off x="940699" y="580744"/>
              <a:ext cx="936347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Blank One Line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22" name="Google Shape;1222;p38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3" name="Google Shape;1223;p38"/>
          <p:cNvSpPr/>
          <p:nvPr/>
        </p:nvSpPr>
        <p:spPr>
          <a:xfrm>
            <a:off x="5506808" y="2251130"/>
            <a:ext cx="590867" cy="28175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36575" lIns="45700" spcFirstLastPara="1" rIns="45700" wrap="square" tIns="3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Blank Two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&amp; Three Line</a:t>
            </a:r>
            <a:endParaRPr b="0" i="0" sz="7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4" name="Google Shape;1224;p38"/>
          <p:cNvSpPr/>
          <p:nvPr/>
        </p:nvSpPr>
        <p:spPr>
          <a:xfrm>
            <a:off x="5506808" y="1368902"/>
            <a:ext cx="687048" cy="280714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91425" lIns="45700" spcFirstLastPara="1" rIns="45700" wrap="square" tIns="82275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Blank One Line</a:t>
            </a:r>
            <a:endParaRPr b="0" i="0" sz="7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25" name="Google Shape;1225;p38"/>
          <p:cNvGrpSpPr/>
          <p:nvPr/>
        </p:nvGrpSpPr>
        <p:grpSpPr>
          <a:xfrm>
            <a:off x="1561546" y="2241443"/>
            <a:ext cx="1048557" cy="281750"/>
            <a:chOff x="940699" y="580225"/>
            <a:chExt cx="1048557" cy="281750"/>
          </a:xfrm>
        </p:grpSpPr>
        <p:sp>
          <p:nvSpPr>
            <p:cNvPr id="1226" name="Google Shape;1226;p38"/>
            <p:cNvSpPr/>
            <p:nvPr/>
          </p:nvSpPr>
          <p:spPr>
            <a:xfrm>
              <a:off x="940699" y="580225"/>
              <a:ext cx="1048557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 Services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27" name="Google Shape;1227;p38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8" name="Google Shape;1228;p38"/>
          <p:cNvGrpSpPr/>
          <p:nvPr/>
        </p:nvGrpSpPr>
        <p:grpSpPr>
          <a:xfrm>
            <a:off x="1554222" y="1808818"/>
            <a:ext cx="852990" cy="281750"/>
            <a:chOff x="940699" y="580225"/>
            <a:chExt cx="852990" cy="281750"/>
          </a:xfrm>
        </p:grpSpPr>
        <p:sp>
          <p:nvSpPr>
            <p:cNvPr id="1229" name="Google Shape;1229;p38"/>
            <p:cNvSpPr/>
            <p:nvPr/>
          </p:nvSpPr>
          <p:spPr>
            <a:xfrm>
              <a:off x="940699" y="580225"/>
              <a:ext cx="852990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Dedicated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Server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30" name="Google Shape;1230;p38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1" name="Google Shape;1231;p38"/>
          <p:cNvGrpSpPr/>
          <p:nvPr/>
        </p:nvGrpSpPr>
        <p:grpSpPr>
          <a:xfrm>
            <a:off x="254855" y="3989070"/>
            <a:ext cx="1045351" cy="280714"/>
            <a:chOff x="940699" y="580744"/>
            <a:chExt cx="1045351" cy="280714"/>
          </a:xfrm>
        </p:grpSpPr>
        <p:sp>
          <p:nvSpPr>
            <p:cNvPr id="1232" name="Google Shape;1232;p38"/>
            <p:cNvSpPr/>
            <p:nvPr/>
          </p:nvSpPr>
          <p:spPr>
            <a:xfrm>
              <a:off x="940699" y="580744"/>
              <a:ext cx="1045351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 Discovery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33" name="Google Shape;1233;p38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4" name="Google Shape;1234;p38"/>
          <p:cNvGrpSpPr/>
          <p:nvPr/>
        </p:nvGrpSpPr>
        <p:grpSpPr>
          <a:xfrm>
            <a:off x="4141617" y="2067585"/>
            <a:ext cx="808106" cy="385334"/>
            <a:chOff x="940699" y="528433"/>
            <a:chExt cx="808106" cy="385334"/>
          </a:xfrm>
        </p:grpSpPr>
        <p:sp>
          <p:nvSpPr>
            <p:cNvPr id="1235" name="Google Shape;1235;p38"/>
            <p:cNvSpPr/>
            <p:nvPr/>
          </p:nvSpPr>
          <p:spPr>
            <a:xfrm>
              <a:off x="940699" y="528433"/>
              <a:ext cx="808106" cy="38533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Push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36" name="Google Shape;1236;p38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364685" y="407793"/>
            <a:ext cx="6256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oogle Sans"/>
                <a:ea typeface="Google Sans"/>
                <a:cs typeface="Google Sans"/>
                <a:sym typeface="Google Sans"/>
              </a:rPr>
              <a:t>Table of Contents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4846325" y="1330325"/>
            <a:ext cx="4066800" cy="32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Diagram Examples: General			</a:t>
            </a:r>
            <a:r>
              <a:rPr lang="en-US" u="sng">
                <a:solidFill>
                  <a:schemeClr val="hlink"/>
                </a:solidFill>
                <a:latin typeface="Google Sans"/>
                <a:ea typeface="Google Sans"/>
                <a:cs typeface="Google Sans"/>
                <a:sym typeface="Google Sans"/>
                <a:hlinkClick action="ppaction://hlinksldjump" r:id="rId3"/>
              </a:rPr>
              <a:t>44</a:t>
            </a:r>
            <a:endParaRPr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Diagram Examples: Specific			</a:t>
            </a:r>
            <a:r>
              <a:rPr lang="en-US" u="sng">
                <a:solidFill>
                  <a:schemeClr val="hlink"/>
                </a:solidFill>
                <a:latin typeface="Google Sans"/>
                <a:ea typeface="Google Sans"/>
                <a:cs typeface="Google Sans"/>
                <a:sym typeface="Google Sans"/>
                <a:hlinkClick action="ppaction://hlinksldjump" r:id="rId4"/>
              </a:rPr>
              <a:t>57</a:t>
            </a:r>
            <a:endParaRPr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Media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</a:t>
            </a: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Gaming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</a:t>
            </a: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Digital Marketing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Internet of Things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</a:t>
            </a: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Financial Services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Dev Test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</a:t>
            </a: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Backup and Archive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Websites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</a:t>
            </a: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Mobile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</a:t>
            </a: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LifeSciences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Retail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</a:t>
            </a: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Big Data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Resources						</a:t>
            </a:r>
            <a:r>
              <a:rPr lang="en-US" u="sng">
                <a:solidFill>
                  <a:schemeClr val="hlink"/>
                </a:solidFill>
                <a:latin typeface="Google Sans"/>
                <a:ea typeface="Google Sans"/>
                <a:cs typeface="Google Sans"/>
                <a:sym typeface="Google Sans"/>
                <a:hlinkClick action="ppaction://hlinksldjump" r:id="rId5"/>
              </a:rPr>
              <a:t>102</a:t>
            </a:r>
            <a:endParaRPr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373075" y="1330325"/>
            <a:ext cx="4066800" cy="32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Google Cloud Icons						</a:t>
            </a:r>
            <a:r>
              <a:rPr lang="en-US" u="sng">
                <a:solidFill>
                  <a:schemeClr val="hlink"/>
                </a:solidFill>
                <a:latin typeface="Google Sans"/>
                <a:ea typeface="Google Sans"/>
                <a:cs typeface="Google Sans"/>
                <a:sym typeface="Google Sans"/>
                <a:hlinkClick action="ppaction://hlinksldjump" r:id="rId6"/>
              </a:rPr>
              <a:t>4</a:t>
            </a:r>
            <a:endParaRPr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Diagram Elements						</a:t>
            </a:r>
            <a:r>
              <a:rPr lang="en-US" u="sng">
                <a:solidFill>
                  <a:schemeClr val="hlink"/>
                </a:solidFill>
                <a:latin typeface="Google Sans"/>
                <a:ea typeface="Google Sans"/>
                <a:cs typeface="Google Sans"/>
                <a:sym typeface="Google Sans"/>
                <a:hlinkClick action="ppaction://hlinksldjump" r:id="rId7"/>
              </a:rPr>
              <a:t>13</a:t>
            </a:r>
            <a:endParaRPr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Overview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User Cards and User Paths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Product and Service Cards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Zones and Nesting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Title and Footer Bars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Material Icons from Google				</a:t>
            </a:r>
            <a:r>
              <a:rPr lang="en-US" u="sng">
                <a:solidFill>
                  <a:schemeClr val="hlink"/>
                </a:solidFill>
                <a:latin typeface="Google Sans"/>
                <a:ea typeface="Google Sans"/>
                <a:cs typeface="Google Sans"/>
                <a:sym typeface="Google Sans"/>
                <a:hlinkClick action="ppaction://hlinksldjump" r:id="rId8"/>
              </a:rPr>
              <a:t>24</a:t>
            </a:r>
            <a:endParaRPr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Elements for Slides &amp; PPT					</a:t>
            </a:r>
            <a:r>
              <a:rPr lang="en-US" u="sng">
                <a:solidFill>
                  <a:schemeClr val="hlink"/>
                </a:solidFill>
                <a:latin typeface="Google Sans"/>
                <a:ea typeface="Google Sans"/>
                <a:cs typeface="Google Sans"/>
                <a:sym typeface="Google Sans"/>
                <a:hlinkClick action="ppaction://hlinksldjump" r:id="rId9"/>
              </a:rPr>
              <a:t>26</a:t>
            </a:r>
            <a:endParaRPr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User and Device Cards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Service Cards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Zones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Product Cards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Expanded Product Cards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Google Sans"/>
                <a:ea typeface="Google Sans"/>
                <a:cs typeface="Google Sans"/>
                <a:sym typeface="Google Sans"/>
              </a:rPr>
              <a:t>     Title bar, Footer bar, Project Zone, Notes, Markers, and Legend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39"/>
          <p:cNvSpPr txBox="1"/>
          <p:nvPr>
            <p:ph idx="4294967295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Zones</a:t>
            </a:r>
            <a:endParaRPr b="0" i="0" sz="1300" u="none" cap="none" strike="noStrike">
              <a:solidFill>
                <a:srgbClr val="75787A"/>
              </a:solidFill>
            </a:endParaRPr>
          </a:p>
        </p:txBody>
      </p:sp>
      <p:grpSp>
        <p:nvGrpSpPr>
          <p:cNvPr id="1242" name="Google Shape;1242;p39"/>
          <p:cNvGrpSpPr/>
          <p:nvPr/>
        </p:nvGrpSpPr>
        <p:grpSpPr>
          <a:xfrm>
            <a:off x="4692469" y="729661"/>
            <a:ext cx="4261104" cy="3886200"/>
            <a:chOff x="2178037" y="1054764"/>
            <a:chExt cx="1146188" cy="637511"/>
          </a:xfrm>
        </p:grpSpPr>
        <p:sp>
          <p:nvSpPr>
            <p:cNvPr id="1243" name="Google Shape;1243;p39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9"/>
            <p:cNvSpPr txBox="1"/>
            <p:nvPr/>
          </p:nvSpPr>
          <p:spPr>
            <a:xfrm>
              <a:off x="2178037" y="1055069"/>
              <a:ext cx="456888" cy="50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Project Zone / Cloud Service Provider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#F6F6F6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5" name="Google Shape;1245;p39"/>
          <p:cNvGrpSpPr/>
          <p:nvPr/>
        </p:nvGrpSpPr>
        <p:grpSpPr>
          <a:xfrm>
            <a:off x="2349232" y="1445412"/>
            <a:ext cx="1092301" cy="1310341"/>
            <a:chOff x="2178036" y="1054764"/>
            <a:chExt cx="1146189" cy="637511"/>
          </a:xfrm>
        </p:grpSpPr>
        <p:sp>
          <p:nvSpPr>
            <p:cNvPr id="1246" name="Google Shape;1246;p39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39"/>
            <p:cNvSpPr txBox="1"/>
            <p:nvPr/>
          </p:nvSpPr>
          <p:spPr>
            <a:xfrm>
              <a:off x="2178036" y="1054764"/>
              <a:ext cx="987928" cy="2186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2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#F3E5F5</a:t>
              </a:r>
              <a:endParaRPr/>
            </a:p>
          </p:txBody>
        </p:sp>
      </p:grpSp>
      <p:grpSp>
        <p:nvGrpSpPr>
          <p:cNvPr id="1248" name="Google Shape;1248;p39"/>
          <p:cNvGrpSpPr/>
          <p:nvPr/>
        </p:nvGrpSpPr>
        <p:grpSpPr>
          <a:xfrm>
            <a:off x="2349237" y="2865889"/>
            <a:ext cx="1092301" cy="1756055"/>
            <a:chOff x="2178037" y="1054764"/>
            <a:chExt cx="1146188" cy="637511"/>
          </a:xfrm>
        </p:grpSpPr>
        <p:sp>
          <p:nvSpPr>
            <p:cNvPr id="1249" name="Google Shape;1249;p39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F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39"/>
            <p:cNvSpPr txBox="1"/>
            <p:nvPr/>
          </p:nvSpPr>
          <p:spPr>
            <a:xfrm>
              <a:off x="2178037" y="1054764"/>
              <a:ext cx="975488" cy="163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colo / dc / on</a:t>
              </a:r>
              <a:r>
                <a:rPr lang="en-US" sz="75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-</a:t>
              </a: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premises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#EFEBE9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1" name="Google Shape;1251;p39"/>
          <p:cNvGrpSpPr/>
          <p:nvPr/>
        </p:nvGrpSpPr>
        <p:grpSpPr>
          <a:xfrm>
            <a:off x="2349233" y="717035"/>
            <a:ext cx="1092300" cy="618241"/>
            <a:chOff x="2178037" y="1054764"/>
            <a:chExt cx="1146188" cy="637511"/>
          </a:xfrm>
        </p:grpSpPr>
        <p:sp>
          <p:nvSpPr>
            <p:cNvPr id="1252" name="Google Shape;1252;p39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39"/>
            <p:cNvSpPr txBox="1"/>
            <p:nvPr/>
          </p:nvSpPr>
          <p:spPr>
            <a:xfrm>
              <a:off x="2178037" y="1054764"/>
              <a:ext cx="1057851" cy="3311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User 1 (Default)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#FFFFFF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4" name="Google Shape;1254;p39"/>
          <p:cNvGrpSpPr/>
          <p:nvPr/>
        </p:nvGrpSpPr>
        <p:grpSpPr>
          <a:xfrm>
            <a:off x="3520447" y="731773"/>
            <a:ext cx="1092300" cy="603504"/>
            <a:chOff x="2178037" y="1054764"/>
            <a:chExt cx="1146188" cy="637511"/>
          </a:xfrm>
        </p:grpSpPr>
        <p:sp>
          <p:nvSpPr>
            <p:cNvPr id="1255" name="Google Shape;1255;p39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9"/>
            <p:cNvSpPr txBox="1"/>
            <p:nvPr/>
          </p:nvSpPr>
          <p:spPr>
            <a:xfrm>
              <a:off x="2178037" y="1054764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1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#F1F8E9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7" name="Google Shape;1257;p39"/>
          <p:cNvGrpSpPr/>
          <p:nvPr/>
        </p:nvGrpSpPr>
        <p:grpSpPr>
          <a:xfrm>
            <a:off x="3520447" y="2155651"/>
            <a:ext cx="1092300" cy="600103"/>
            <a:chOff x="2178037" y="1054764"/>
            <a:chExt cx="1146188" cy="637511"/>
          </a:xfrm>
        </p:grpSpPr>
        <p:sp>
          <p:nvSpPr>
            <p:cNvPr id="1258" name="Google Shape;1258;p39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FF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9"/>
            <p:cNvSpPr txBox="1"/>
            <p:nvPr/>
          </p:nvSpPr>
          <p:spPr>
            <a:xfrm>
              <a:off x="2178037" y="1054764"/>
              <a:ext cx="694030" cy="477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Data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Sources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#FFF8E1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0" name="Google Shape;1260;p39"/>
          <p:cNvGrpSpPr/>
          <p:nvPr/>
        </p:nvGrpSpPr>
        <p:grpSpPr>
          <a:xfrm>
            <a:off x="3520451" y="2865889"/>
            <a:ext cx="1092301" cy="792852"/>
            <a:chOff x="2178037" y="1054764"/>
            <a:chExt cx="1146188" cy="637511"/>
          </a:xfrm>
        </p:grpSpPr>
        <p:sp>
          <p:nvSpPr>
            <p:cNvPr id="1261" name="Google Shape;1261;p39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0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39"/>
            <p:cNvSpPr txBox="1"/>
            <p:nvPr/>
          </p:nvSpPr>
          <p:spPr>
            <a:xfrm>
              <a:off x="2178037" y="1054764"/>
              <a:ext cx="709167" cy="4644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b="0" baseline="3000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rd</a:t>
              </a: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#E0F2F1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3" name="Google Shape;1263;p39"/>
          <p:cNvGrpSpPr/>
          <p:nvPr/>
        </p:nvGrpSpPr>
        <p:grpSpPr>
          <a:xfrm>
            <a:off x="3520446" y="1445412"/>
            <a:ext cx="1092299" cy="600104"/>
            <a:chOff x="2178037" y="1054764"/>
            <a:chExt cx="1146188" cy="637511"/>
          </a:xfrm>
        </p:grpSpPr>
        <p:sp>
          <p:nvSpPr>
            <p:cNvPr id="1264" name="Google Shape;1264;p39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F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9"/>
            <p:cNvSpPr txBox="1"/>
            <p:nvPr/>
          </p:nvSpPr>
          <p:spPr>
            <a:xfrm>
              <a:off x="2178037" y="1054764"/>
              <a:ext cx="741129" cy="477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SaaS 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Providers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#FFEBEE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6" name="Google Shape;1266;p39"/>
          <p:cNvGrpSpPr/>
          <p:nvPr/>
        </p:nvGrpSpPr>
        <p:grpSpPr>
          <a:xfrm>
            <a:off x="3520451" y="3798983"/>
            <a:ext cx="1092301" cy="816590"/>
            <a:chOff x="2178037" y="1054764"/>
            <a:chExt cx="1146188" cy="637511"/>
          </a:xfrm>
        </p:grpSpPr>
        <p:sp>
          <p:nvSpPr>
            <p:cNvPr id="1267" name="Google Shape;1267;p39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1F5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9"/>
            <p:cNvSpPr txBox="1"/>
            <p:nvPr/>
          </p:nvSpPr>
          <p:spPr>
            <a:xfrm>
              <a:off x="2178037" y="1054764"/>
              <a:ext cx="709167" cy="4509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b="0" baseline="3000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</a:t>
              </a: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#E1F5FE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9" name="Google Shape;1269;p39"/>
          <p:cNvGrpSpPr/>
          <p:nvPr/>
        </p:nvGrpSpPr>
        <p:grpSpPr>
          <a:xfrm>
            <a:off x="4785870" y="1137807"/>
            <a:ext cx="1992040" cy="1417290"/>
            <a:chOff x="2178037" y="1054764"/>
            <a:chExt cx="1146300" cy="637500"/>
          </a:xfrm>
        </p:grpSpPr>
        <p:sp>
          <p:nvSpPr>
            <p:cNvPr id="1270" name="Google Shape;1270;p39"/>
            <p:cNvSpPr/>
            <p:nvPr/>
          </p:nvSpPr>
          <p:spPr>
            <a:xfrm>
              <a:off x="2178037" y="1054764"/>
              <a:ext cx="1146300" cy="6375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9"/>
            <p:cNvSpPr txBox="1"/>
            <p:nvPr/>
          </p:nvSpPr>
          <p:spPr>
            <a:xfrm>
              <a:off x="2178037" y="1054764"/>
              <a:ext cx="10494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Logical Grouping of Services / Instances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#E3F2FD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2" name="Google Shape;1272;p39"/>
          <p:cNvGrpSpPr/>
          <p:nvPr/>
        </p:nvGrpSpPr>
        <p:grpSpPr>
          <a:xfrm>
            <a:off x="4872780" y="1550024"/>
            <a:ext cx="1810512" cy="914400"/>
            <a:chOff x="2178037" y="1054764"/>
            <a:chExt cx="1146188" cy="637511"/>
          </a:xfrm>
        </p:grpSpPr>
        <p:sp>
          <p:nvSpPr>
            <p:cNvPr id="1273" name="Google Shape;1273;p39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9"/>
            <p:cNvSpPr txBox="1"/>
            <p:nvPr/>
          </p:nvSpPr>
          <p:spPr>
            <a:xfrm>
              <a:off x="2178046" y="1054768"/>
              <a:ext cx="4761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5" name="Google Shape;1275;p39"/>
          <p:cNvGrpSpPr/>
          <p:nvPr/>
        </p:nvGrpSpPr>
        <p:grpSpPr>
          <a:xfrm>
            <a:off x="4964220" y="1952361"/>
            <a:ext cx="1627632" cy="420928"/>
            <a:chOff x="2178037" y="1054764"/>
            <a:chExt cx="1146188" cy="637511"/>
          </a:xfrm>
        </p:grpSpPr>
        <p:sp>
          <p:nvSpPr>
            <p:cNvPr id="1276" name="Google Shape;1276;p39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DE7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39"/>
            <p:cNvSpPr txBox="1"/>
            <p:nvPr/>
          </p:nvSpPr>
          <p:spPr>
            <a:xfrm>
              <a:off x="2178037" y="1054764"/>
              <a:ext cx="436411" cy="4669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SubNetwork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#EDE7F6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8" name="Google Shape;1278;p39"/>
          <p:cNvGrpSpPr/>
          <p:nvPr/>
        </p:nvGrpSpPr>
        <p:grpSpPr>
          <a:xfrm>
            <a:off x="4785772" y="2684767"/>
            <a:ext cx="1991794" cy="923544"/>
            <a:chOff x="2178037" y="1054764"/>
            <a:chExt cx="1146188" cy="637511"/>
          </a:xfrm>
        </p:grpSpPr>
        <p:sp>
          <p:nvSpPr>
            <p:cNvPr id="1279" name="Google Shape;1279;p39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CE4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39"/>
            <p:cNvSpPr txBox="1"/>
            <p:nvPr/>
          </p:nvSpPr>
          <p:spPr>
            <a:xfrm>
              <a:off x="2178037" y="1054764"/>
              <a:ext cx="518051" cy="2128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cluster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#FCE4EC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1" name="Google Shape;1281;p39"/>
          <p:cNvGrpSpPr/>
          <p:nvPr/>
        </p:nvGrpSpPr>
        <p:grpSpPr>
          <a:xfrm>
            <a:off x="4872780" y="3096976"/>
            <a:ext cx="1810512" cy="420051"/>
            <a:chOff x="2178037" y="1054764"/>
            <a:chExt cx="1146188" cy="637511"/>
          </a:xfrm>
        </p:grpSpPr>
        <p:sp>
          <p:nvSpPr>
            <p:cNvPr id="1282" name="Google Shape;1282;p39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8F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9"/>
            <p:cNvSpPr txBox="1"/>
            <p:nvPr/>
          </p:nvSpPr>
          <p:spPr>
            <a:xfrm>
              <a:off x="2178037" y="1054764"/>
              <a:ext cx="251270" cy="4678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pod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#E8F5E9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4" name="Google Shape;1284;p39"/>
          <p:cNvGrpSpPr/>
          <p:nvPr/>
        </p:nvGrpSpPr>
        <p:grpSpPr>
          <a:xfrm>
            <a:off x="4785772" y="3737942"/>
            <a:ext cx="1991794" cy="420772"/>
            <a:chOff x="2178037" y="1054764"/>
            <a:chExt cx="1146188" cy="637511"/>
          </a:xfrm>
        </p:grpSpPr>
        <p:sp>
          <p:nvSpPr>
            <p:cNvPr id="1285" name="Google Shape;1285;p39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8EA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39"/>
            <p:cNvSpPr txBox="1"/>
            <p:nvPr/>
          </p:nvSpPr>
          <p:spPr>
            <a:xfrm>
              <a:off x="2178037" y="1054764"/>
              <a:ext cx="257919" cy="467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Account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#E8EAF6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7" name="Google Shape;1287;p39"/>
          <p:cNvGrpSpPr/>
          <p:nvPr/>
        </p:nvGrpSpPr>
        <p:grpSpPr>
          <a:xfrm>
            <a:off x="6868998" y="1137814"/>
            <a:ext cx="1991802" cy="2423160"/>
            <a:chOff x="2178032" y="1054764"/>
            <a:chExt cx="1146192" cy="637511"/>
          </a:xfrm>
        </p:grpSpPr>
        <p:sp>
          <p:nvSpPr>
            <p:cNvPr id="1288" name="Google Shape;1288;p39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CE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39"/>
            <p:cNvSpPr txBox="1"/>
            <p:nvPr/>
          </p:nvSpPr>
          <p:spPr>
            <a:xfrm>
              <a:off x="2178032" y="1054765"/>
              <a:ext cx="486900" cy="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Region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#ECEFF1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0" name="Google Shape;1290;p39"/>
          <p:cNvGrpSpPr/>
          <p:nvPr/>
        </p:nvGrpSpPr>
        <p:grpSpPr>
          <a:xfrm>
            <a:off x="6956011" y="1550014"/>
            <a:ext cx="1810515" cy="1920250"/>
            <a:chOff x="2178035" y="1054761"/>
            <a:chExt cx="1146190" cy="637514"/>
          </a:xfrm>
        </p:grpSpPr>
        <p:sp>
          <p:nvSpPr>
            <p:cNvPr id="1291" name="Google Shape;1291;p39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9"/>
            <p:cNvSpPr txBox="1"/>
            <p:nvPr/>
          </p:nvSpPr>
          <p:spPr>
            <a:xfrm>
              <a:off x="2178035" y="1054761"/>
              <a:ext cx="519000" cy="10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3" name="Google Shape;1293;p39"/>
          <p:cNvGrpSpPr/>
          <p:nvPr/>
        </p:nvGrpSpPr>
        <p:grpSpPr>
          <a:xfrm>
            <a:off x="7047454" y="1952361"/>
            <a:ext cx="1627632" cy="1426464"/>
            <a:chOff x="2178037" y="1054764"/>
            <a:chExt cx="1146188" cy="637511"/>
          </a:xfrm>
        </p:grpSpPr>
        <p:sp>
          <p:nvSpPr>
            <p:cNvPr id="1294" name="Google Shape;1294;p39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BE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39"/>
            <p:cNvSpPr txBox="1"/>
            <p:nvPr/>
          </p:nvSpPr>
          <p:spPr>
            <a:xfrm>
              <a:off x="2178037" y="1054764"/>
              <a:ext cx="299821" cy="1377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Firewall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#FBE9E7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6" name="Google Shape;1296;p39"/>
          <p:cNvGrpSpPr/>
          <p:nvPr/>
        </p:nvGrpSpPr>
        <p:grpSpPr>
          <a:xfrm>
            <a:off x="6869006" y="3737942"/>
            <a:ext cx="1991794" cy="420772"/>
            <a:chOff x="2178037" y="1054764"/>
            <a:chExt cx="1146188" cy="637511"/>
          </a:xfrm>
        </p:grpSpPr>
        <p:sp>
          <p:nvSpPr>
            <p:cNvPr id="1297" name="Google Shape;1297;p39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39"/>
            <p:cNvSpPr txBox="1"/>
            <p:nvPr/>
          </p:nvSpPr>
          <p:spPr>
            <a:xfrm>
              <a:off x="2178037" y="1054764"/>
              <a:ext cx="560485" cy="467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2pt dashed line #4284F3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9" name="Google Shape;1299;p39"/>
          <p:cNvGrpSpPr/>
          <p:nvPr/>
        </p:nvGrpSpPr>
        <p:grpSpPr>
          <a:xfrm>
            <a:off x="7141207" y="2361136"/>
            <a:ext cx="1444752" cy="420624"/>
            <a:chOff x="2178037" y="1054764"/>
            <a:chExt cx="1146188" cy="637511"/>
          </a:xfrm>
        </p:grpSpPr>
        <p:sp>
          <p:nvSpPr>
            <p:cNvPr id="1300" name="Google Shape;1300;p39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9FB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39"/>
            <p:cNvSpPr txBox="1"/>
            <p:nvPr/>
          </p:nvSpPr>
          <p:spPr>
            <a:xfrm>
              <a:off x="2178037" y="1054764"/>
              <a:ext cx="590849" cy="467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#F9FBE7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2" name="Google Shape;1302;p39"/>
          <p:cNvGrpSpPr/>
          <p:nvPr/>
        </p:nvGrpSpPr>
        <p:grpSpPr>
          <a:xfrm>
            <a:off x="7141207" y="2873200"/>
            <a:ext cx="1444752" cy="420624"/>
            <a:chOff x="2178037" y="1054764"/>
            <a:chExt cx="1146188" cy="637511"/>
          </a:xfrm>
        </p:grpSpPr>
        <p:sp>
          <p:nvSpPr>
            <p:cNvPr id="1303" name="Google Shape;1303;p39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0F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39"/>
            <p:cNvSpPr txBox="1"/>
            <p:nvPr/>
          </p:nvSpPr>
          <p:spPr>
            <a:xfrm>
              <a:off x="2178037" y="1054764"/>
              <a:ext cx="495468" cy="467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Replica Pool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#E0F7FA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05" name="Google Shape;1305;p39"/>
          <p:cNvSpPr/>
          <p:nvPr/>
        </p:nvSpPr>
        <p:spPr>
          <a:xfrm>
            <a:off x="116526" y="729661"/>
            <a:ext cx="2154167" cy="3885912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6" name="Google Shape;13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24" y="757150"/>
            <a:ext cx="981922" cy="321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0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Product Cards</a:t>
            </a:r>
            <a:endParaRPr b="0" i="0" sz="1300" u="none" cap="none" strike="noStrike">
              <a:solidFill>
                <a:srgbClr val="75787A"/>
              </a:solidFill>
            </a:endParaRPr>
          </a:p>
        </p:txBody>
      </p:sp>
      <p:cxnSp>
        <p:nvCxnSpPr>
          <p:cNvPr id="1313" name="Google Shape;1313;p40"/>
          <p:cNvCxnSpPr/>
          <p:nvPr/>
        </p:nvCxnSpPr>
        <p:spPr>
          <a:xfrm>
            <a:off x="289175" y="679400"/>
            <a:ext cx="8675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4" name="Google Shape;1314;p40"/>
          <p:cNvSpPr txBox="1"/>
          <p:nvPr/>
        </p:nvSpPr>
        <p:spPr>
          <a:xfrm>
            <a:off x="4157111" y="580700"/>
            <a:ext cx="8298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i="0" lang="en-US" sz="9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Compute</a:t>
            </a:r>
            <a:endParaRPr/>
          </a:p>
        </p:txBody>
      </p:sp>
      <p:sp>
        <p:nvSpPr>
          <p:cNvPr id="1315" name="Google Shape;1315;p40"/>
          <p:cNvSpPr/>
          <p:nvPr/>
        </p:nvSpPr>
        <p:spPr>
          <a:xfrm>
            <a:off x="1451808" y="1022624"/>
            <a:ext cx="1137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grpSp>
        <p:nvGrpSpPr>
          <p:cNvPr id="1316" name="Google Shape;1316;p40"/>
          <p:cNvGrpSpPr/>
          <p:nvPr/>
        </p:nvGrpSpPr>
        <p:grpSpPr>
          <a:xfrm>
            <a:off x="2926511" y="1022033"/>
            <a:ext cx="1190920" cy="431654"/>
            <a:chOff x="3097961" y="2131983"/>
            <a:chExt cx="1190920" cy="431654"/>
          </a:xfrm>
        </p:grpSpPr>
        <p:sp>
          <p:nvSpPr>
            <p:cNvPr id="1317" name="Google Shape;1317;p40"/>
            <p:cNvSpPr/>
            <p:nvPr/>
          </p:nvSpPr>
          <p:spPr>
            <a:xfrm>
              <a:off x="3154881" y="2186837"/>
              <a:ext cx="11340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3097961" y="2131983"/>
              <a:ext cx="11373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/>
            </a:p>
          </p:txBody>
        </p:sp>
      </p:grpSp>
      <p:grpSp>
        <p:nvGrpSpPr>
          <p:cNvPr id="1319" name="Google Shape;1319;p40"/>
          <p:cNvGrpSpPr/>
          <p:nvPr/>
        </p:nvGrpSpPr>
        <p:grpSpPr>
          <a:xfrm>
            <a:off x="2926497" y="1732400"/>
            <a:ext cx="1216726" cy="431650"/>
            <a:chOff x="3097947" y="2718525"/>
            <a:chExt cx="1216726" cy="431650"/>
          </a:xfrm>
        </p:grpSpPr>
        <p:sp>
          <p:nvSpPr>
            <p:cNvPr id="1320" name="Google Shape;1320;p40"/>
            <p:cNvSpPr/>
            <p:nvPr/>
          </p:nvSpPr>
          <p:spPr>
            <a:xfrm>
              <a:off x="3154874" y="2773375"/>
              <a:ext cx="11598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3097947" y="2718525"/>
              <a:ext cx="11598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22" name="Google Shape;1322;p40"/>
          <p:cNvSpPr/>
          <p:nvPr/>
        </p:nvSpPr>
        <p:spPr>
          <a:xfrm>
            <a:off x="1451814" y="1733000"/>
            <a:ext cx="11598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23" name="Google Shape;1323;p40"/>
          <p:cNvGrpSpPr/>
          <p:nvPr/>
        </p:nvGrpSpPr>
        <p:grpSpPr>
          <a:xfrm>
            <a:off x="2926500" y="2484900"/>
            <a:ext cx="1275225" cy="431650"/>
            <a:chOff x="3097950" y="3318625"/>
            <a:chExt cx="1275225" cy="431650"/>
          </a:xfrm>
        </p:grpSpPr>
        <p:sp>
          <p:nvSpPr>
            <p:cNvPr id="1324" name="Google Shape;1324;p40"/>
            <p:cNvSpPr/>
            <p:nvPr/>
          </p:nvSpPr>
          <p:spPr>
            <a:xfrm>
              <a:off x="3154875" y="3373475"/>
              <a:ext cx="12183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5" name="Google Shape;1325;p40"/>
            <p:cNvSpPr/>
            <p:nvPr/>
          </p:nvSpPr>
          <p:spPr>
            <a:xfrm>
              <a:off x="3097950" y="3318625"/>
              <a:ext cx="12183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Kubernetes</a:t>
              </a: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26" name="Google Shape;1326;p40"/>
          <p:cNvSpPr/>
          <p:nvPr/>
        </p:nvSpPr>
        <p:spPr>
          <a:xfrm>
            <a:off x="1451800" y="2485500"/>
            <a:ext cx="1218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27" name="Google Shape;1327;p40"/>
          <p:cNvGrpSpPr/>
          <p:nvPr/>
        </p:nvGrpSpPr>
        <p:grpSpPr>
          <a:xfrm>
            <a:off x="7232461" y="1022637"/>
            <a:ext cx="1208920" cy="431654"/>
            <a:chOff x="7365811" y="955962"/>
            <a:chExt cx="1208920" cy="431654"/>
          </a:xfrm>
        </p:grpSpPr>
        <p:sp>
          <p:nvSpPr>
            <p:cNvPr id="1328" name="Google Shape;1328;p40"/>
            <p:cNvSpPr/>
            <p:nvPr/>
          </p:nvSpPr>
          <p:spPr>
            <a:xfrm>
              <a:off x="7422731" y="1010816"/>
              <a:ext cx="11520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7365811" y="955962"/>
              <a:ext cx="1151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GPU</a:t>
              </a:r>
              <a:endParaRPr/>
            </a:p>
          </p:txBody>
        </p:sp>
      </p:grpSp>
      <p:sp>
        <p:nvSpPr>
          <p:cNvPr id="1330" name="Google Shape;1330;p40"/>
          <p:cNvSpPr/>
          <p:nvPr/>
        </p:nvSpPr>
        <p:spPr>
          <a:xfrm>
            <a:off x="5710632" y="1023228"/>
            <a:ext cx="1129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GPU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1" name="Google Shape;1331;p40"/>
          <p:cNvSpPr/>
          <p:nvPr/>
        </p:nvSpPr>
        <p:spPr>
          <a:xfrm>
            <a:off x="299288" y="1022624"/>
            <a:ext cx="843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2" name="Google Shape;1332;p40"/>
          <p:cNvSpPr/>
          <p:nvPr/>
        </p:nvSpPr>
        <p:spPr>
          <a:xfrm>
            <a:off x="299287" y="1732993"/>
            <a:ext cx="750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3" name="Google Shape;1333;p40"/>
          <p:cNvSpPr/>
          <p:nvPr/>
        </p:nvSpPr>
        <p:spPr>
          <a:xfrm>
            <a:off x="299274" y="2485500"/>
            <a:ext cx="9297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4" name="Google Shape;1334;p40"/>
          <p:cNvSpPr/>
          <p:nvPr/>
        </p:nvSpPr>
        <p:spPr>
          <a:xfrm>
            <a:off x="4586176" y="1023225"/>
            <a:ext cx="750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GPU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35" name="Google Shape;1335;p40"/>
          <p:cNvGrpSpPr/>
          <p:nvPr/>
        </p:nvGrpSpPr>
        <p:grpSpPr>
          <a:xfrm>
            <a:off x="7232461" y="1747412"/>
            <a:ext cx="1208920" cy="431654"/>
            <a:chOff x="7365811" y="2733537"/>
            <a:chExt cx="1208920" cy="431654"/>
          </a:xfrm>
        </p:grpSpPr>
        <p:sp>
          <p:nvSpPr>
            <p:cNvPr id="1336" name="Google Shape;1336;p40"/>
            <p:cNvSpPr/>
            <p:nvPr/>
          </p:nvSpPr>
          <p:spPr>
            <a:xfrm>
              <a:off x="7422731" y="2788391"/>
              <a:ext cx="11520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7" name="Google Shape;1337;p40"/>
            <p:cNvSpPr/>
            <p:nvPr/>
          </p:nvSpPr>
          <p:spPr>
            <a:xfrm>
              <a:off x="7365811" y="2733537"/>
              <a:ext cx="1151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Functions</a:t>
              </a:r>
              <a:endParaRPr/>
            </a:p>
          </p:txBody>
        </p:sp>
      </p:grpSp>
      <p:sp>
        <p:nvSpPr>
          <p:cNvPr id="1338" name="Google Shape;1338;p40"/>
          <p:cNvSpPr/>
          <p:nvPr/>
        </p:nvSpPr>
        <p:spPr>
          <a:xfrm>
            <a:off x="5706145" y="1748003"/>
            <a:ext cx="1129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Functions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9" name="Google Shape;1339;p40"/>
          <p:cNvSpPr/>
          <p:nvPr/>
        </p:nvSpPr>
        <p:spPr>
          <a:xfrm>
            <a:off x="4586187" y="1748003"/>
            <a:ext cx="874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Functions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40" name="Google Shape;1340;p40"/>
          <p:cNvGrpSpPr/>
          <p:nvPr/>
        </p:nvGrpSpPr>
        <p:grpSpPr>
          <a:xfrm>
            <a:off x="7232447" y="2500750"/>
            <a:ext cx="1488526" cy="431675"/>
            <a:chOff x="7365797" y="3334475"/>
            <a:chExt cx="1488526" cy="431675"/>
          </a:xfrm>
        </p:grpSpPr>
        <p:sp>
          <p:nvSpPr>
            <p:cNvPr id="1341" name="Google Shape;1341;p40"/>
            <p:cNvSpPr/>
            <p:nvPr/>
          </p:nvSpPr>
          <p:spPr>
            <a:xfrm>
              <a:off x="7422724" y="3389350"/>
              <a:ext cx="14316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7365797" y="3334475"/>
              <a:ext cx="14316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Container-Optimized OS</a:t>
              </a:r>
              <a:endParaRPr/>
            </a:p>
          </p:txBody>
        </p:sp>
      </p:grpSp>
      <p:sp>
        <p:nvSpPr>
          <p:cNvPr id="1343" name="Google Shape;1343;p40"/>
          <p:cNvSpPr/>
          <p:nvPr/>
        </p:nvSpPr>
        <p:spPr>
          <a:xfrm>
            <a:off x="5706139" y="2501350"/>
            <a:ext cx="1431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Container-Optimized OS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4" name="Google Shape;1344;p40"/>
          <p:cNvSpPr/>
          <p:nvPr/>
        </p:nvSpPr>
        <p:spPr>
          <a:xfrm>
            <a:off x="4586175" y="2501350"/>
            <a:ext cx="1044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Container-</a:t>
            </a:r>
            <a:b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Optimized OS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5" name="Google Shape;1345;p40"/>
          <p:cNvSpPr/>
          <p:nvPr/>
        </p:nvSpPr>
        <p:spPr>
          <a:xfrm>
            <a:off x="299274" y="3283100"/>
            <a:ext cx="9297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Run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6" name="Google Shape;1346;p40"/>
          <p:cNvSpPr/>
          <p:nvPr/>
        </p:nvSpPr>
        <p:spPr>
          <a:xfrm>
            <a:off x="1451800" y="3283100"/>
            <a:ext cx="1218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Run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47" name="Google Shape;1347;p40"/>
          <p:cNvGrpSpPr/>
          <p:nvPr/>
        </p:nvGrpSpPr>
        <p:grpSpPr>
          <a:xfrm>
            <a:off x="2926500" y="3283100"/>
            <a:ext cx="1275225" cy="431650"/>
            <a:chOff x="3097950" y="3318625"/>
            <a:chExt cx="1275225" cy="431650"/>
          </a:xfrm>
        </p:grpSpPr>
        <p:sp>
          <p:nvSpPr>
            <p:cNvPr id="1348" name="Google Shape;1348;p40"/>
            <p:cNvSpPr/>
            <p:nvPr/>
          </p:nvSpPr>
          <p:spPr>
            <a:xfrm>
              <a:off x="3154875" y="3373475"/>
              <a:ext cx="12183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9" name="Google Shape;1349;p40"/>
            <p:cNvSpPr/>
            <p:nvPr/>
          </p:nvSpPr>
          <p:spPr>
            <a:xfrm>
              <a:off x="3097950" y="3318625"/>
              <a:ext cx="12183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Run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50" name="Google Shape;1350;p40"/>
          <p:cNvSpPr/>
          <p:nvPr/>
        </p:nvSpPr>
        <p:spPr>
          <a:xfrm>
            <a:off x="4586175" y="3254100"/>
            <a:ext cx="1044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GKE-on-Prem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1" name="Google Shape;1351;p40"/>
          <p:cNvSpPr/>
          <p:nvPr/>
        </p:nvSpPr>
        <p:spPr>
          <a:xfrm>
            <a:off x="5714887" y="3254100"/>
            <a:ext cx="1218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GKE-on-Prem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52" name="Google Shape;1352;p40"/>
          <p:cNvGrpSpPr/>
          <p:nvPr/>
        </p:nvGrpSpPr>
        <p:grpSpPr>
          <a:xfrm>
            <a:off x="7232450" y="3254100"/>
            <a:ext cx="1275225" cy="431650"/>
            <a:chOff x="3097950" y="3318625"/>
            <a:chExt cx="1275225" cy="431650"/>
          </a:xfrm>
        </p:grpSpPr>
        <p:sp>
          <p:nvSpPr>
            <p:cNvPr id="1353" name="Google Shape;1353;p40"/>
            <p:cNvSpPr/>
            <p:nvPr/>
          </p:nvSpPr>
          <p:spPr>
            <a:xfrm>
              <a:off x="3154875" y="3373475"/>
              <a:ext cx="12183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4" name="Google Shape;1354;p40"/>
            <p:cNvSpPr/>
            <p:nvPr/>
          </p:nvSpPr>
          <p:spPr>
            <a:xfrm>
              <a:off x="3097950" y="3318625"/>
              <a:ext cx="12183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GKE-on-Prem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355" name="Google Shape;13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2787" y="110515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" name="Google Shape;13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825" y="110545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" name="Google Shape;13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637" y="110545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8" name="Google Shape;13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50" y="109795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9" name="Google Shape;13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412" y="109795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0" name="Google Shape;136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012" y="109765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1" name="Google Shape;136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828" y="1803822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2" name="Google Shape;136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6291" y="1849010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3" name="Google Shape;136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1978" y="1873135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4" name="Google Shape;136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9925" y="1835825"/>
            <a:ext cx="235125" cy="2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" name="Google Shape;136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5975" y="1835825"/>
            <a:ext cx="235125" cy="2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" name="Google Shape;136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3463" y="1793638"/>
            <a:ext cx="235125" cy="2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7" name="Google Shape;136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8512" y="2572788"/>
            <a:ext cx="238725" cy="2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8" name="Google Shape;1368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9036" y="2574598"/>
            <a:ext cx="235100" cy="2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9" name="Google Shape;1369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3098" y="2553389"/>
            <a:ext cx="235100" cy="2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0" name="Google Shape;1370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948" y="2577370"/>
            <a:ext cx="216500" cy="243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1" name="Google Shape;1371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98998" y="2552495"/>
            <a:ext cx="216500" cy="243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2" name="Google Shape;1372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43573" y="2577370"/>
            <a:ext cx="216500" cy="243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3" name="Google Shape;1373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6625" y="3357085"/>
            <a:ext cx="235100" cy="245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4" name="Google Shape;1374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34275" y="3356985"/>
            <a:ext cx="235100" cy="245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5" name="Google Shape;1375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89700" y="3365160"/>
            <a:ext cx="235100" cy="245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6" name="Google Shape;1376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34404" y="3254697"/>
            <a:ext cx="306175" cy="30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7" name="Google Shape;1377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77566" y="3313122"/>
            <a:ext cx="306175" cy="30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8" name="Google Shape;1378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70454" y="3313947"/>
            <a:ext cx="306175" cy="30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4" name="Google Shape;1384;p41"/>
          <p:cNvCxnSpPr/>
          <p:nvPr/>
        </p:nvCxnSpPr>
        <p:spPr>
          <a:xfrm>
            <a:off x="289175" y="707350"/>
            <a:ext cx="8675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5" name="Google Shape;1385;p41"/>
          <p:cNvSpPr txBox="1"/>
          <p:nvPr/>
        </p:nvSpPr>
        <p:spPr>
          <a:xfrm>
            <a:off x="3654425" y="608650"/>
            <a:ext cx="18351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lang="en-US" sz="9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API Management</a:t>
            </a:r>
            <a:endParaRPr/>
          </a:p>
        </p:txBody>
      </p:sp>
      <p:sp>
        <p:nvSpPr>
          <p:cNvPr id="1386" name="Google Shape;1386;p41"/>
          <p:cNvSpPr/>
          <p:nvPr/>
        </p:nvSpPr>
        <p:spPr>
          <a:xfrm>
            <a:off x="1486900" y="1032150"/>
            <a:ext cx="1044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 Analytics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87" name="Google Shape;1387;p41"/>
          <p:cNvGrpSpPr/>
          <p:nvPr/>
        </p:nvGrpSpPr>
        <p:grpSpPr>
          <a:xfrm>
            <a:off x="2922775" y="1031550"/>
            <a:ext cx="1101225" cy="431650"/>
            <a:chOff x="3104325" y="3241350"/>
            <a:chExt cx="1101225" cy="431650"/>
          </a:xfrm>
        </p:grpSpPr>
        <p:sp>
          <p:nvSpPr>
            <p:cNvPr id="1388" name="Google Shape;1388;p41"/>
            <p:cNvSpPr/>
            <p:nvPr/>
          </p:nvSpPr>
          <p:spPr>
            <a:xfrm>
              <a:off x="3161250" y="3296200"/>
              <a:ext cx="10443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9" name="Google Shape;1389;p41"/>
            <p:cNvSpPr/>
            <p:nvPr/>
          </p:nvSpPr>
          <p:spPr>
            <a:xfrm>
              <a:off x="3104325" y="3241350"/>
              <a:ext cx="10443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 Analytics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90" name="Google Shape;1390;p41"/>
          <p:cNvSpPr/>
          <p:nvPr/>
        </p:nvSpPr>
        <p:spPr>
          <a:xfrm>
            <a:off x="305425" y="1032138"/>
            <a:ext cx="898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 Analytics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41"/>
          <p:cNvSpPr/>
          <p:nvPr/>
        </p:nvSpPr>
        <p:spPr>
          <a:xfrm>
            <a:off x="1477025" y="1725900"/>
            <a:ext cx="1191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 Monetization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92" name="Google Shape;1392;p41"/>
          <p:cNvGrpSpPr/>
          <p:nvPr/>
        </p:nvGrpSpPr>
        <p:grpSpPr>
          <a:xfrm>
            <a:off x="2923700" y="1725325"/>
            <a:ext cx="1247899" cy="431650"/>
            <a:chOff x="3105250" y="3782725"/>
            <a:chExt cx="1247899" cy="431650"/>
          </a:xfrm>
        </p:grpSpPr>
        <p:sp>
          <p:nvSpPr>
            <p:cNvPr id="1393" name="Google Shape;1393;p41"/>
            <p:cNvSpPr/>
            <p:nvPr/>
          </p:nvSpPr>
          <p:spPr>
            <a:xfrm>
              <a:off x="3162150" y="3837575"/>
              <a:ext cx="11910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4" name="Google Shape;1394;p41"/>
            <p:cNvSpPr/>
            <p:nvPr/>
          </p:nvSpPr>
          <p:spPr>
            <a:xfrm>
              <a:off x="3105250" y="3782725"/>
              <a:ext cx="11910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 Monetization</a:t>
              </a:r>
              <a:endParaRPr/>
            </a:p>
          </p:txBody>
        </p:sp>
      </p:grpSp>
      <p:sp>
        <p:nvSpPr>
          <p:cNvPr id="1395" name="Google Shape;1395;p41"/>
          <p:cNvSpPr/>
          <p:nvPr/>
        </p:nvSpPr>
        <p:spPr>
          <a:xfrm>
            <a:off x="289175" y="1725900"/>
            <a:ext cx="1020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 Monetization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96" name="Google Shape;1396;p41"/>
          <p:cNvGrpSpPr/>
          <p:nvPr/>
        </p:nvGrpSpPr>
        <p:grpSpPr>
          <a:xfrm>
            <a:off x="2923701" y="2495300"/>
            <a:ext cx="1367597" cy="431650"/>
            <a:chOff x="3105251" y="4324100"/>
            <a:chExt cx="1367597" cy="431650"/>
          </a:xfrm>
        </p:grpSpPr>
        <p:sp>
          <p:nvSpPr>
            <p:cNvPr id="1397" name="Google Shape;1397;p41"/>
            <p:cNvSpPr/>
            <p:nvPr/>
          </p:nvSpPr>
          <p:spPr>
            <a:xfrm>
              <a:off x="3162149" y="4378950"/>
              <a:ext cx="13107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8" name="Google Shape;1398;p41"/>
            <p:cNvSpPr/>
            <p:nvPr/>
          </p:nvSpPr>
          <p:spPr>
            <a:xfrm>
              <a:off x="3105251" y="4324100"/>
              <a:ext cx="1310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Apigee API Platform</a:t>
              </a:r>
              <a:endParaRPr/>
            </a:p>
          </p:txBody>
        </p:sp>
      </p:grpSp>
      <p:sp>
        <p:nvSpPr>
          <p:cNvPr id="1399" name="Google Shape;1399;p41"/>
          <p:cNvSpPr/>
          <p:nvPr/>
        </p:nvSpPr>
        <p:spPr>
          <a:xfrm>
            <a:off x="289175" y="2495875"/>
            <a:ext cx="935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Apigee API Platform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0" name="Google Shape;1400;p41"/>
          <p:cNvSpPr/>
          <p:nvPr/>
        </p:nvSpPr>
        <p:spPr>
          <a:xfrm>
            <a:off x="1568800" y="2495875"/>
            <a:ext cx="13107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Apigee API Platform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01" name="Google Shape;1401;p41"/>
          <p:cNvGrpSpPr/>
          <p:nvPr/>
        </p:nvGrpSpPr>
        <p:grpSpPr>
          <a:xfrm>
            <a:off x="7266825" y="1031550"/>
            <a:ext cx="1101225" cy="431650"/>
            <a:chOff x="7372175" y="3241350"/>
            <a:chExt cx="1101225" cy="431650"/>
          </a:xfrm>
        </p:grpSpPr>
        <p:sp>
          <p:nvSpPr>
            <p:cNvPr id="1402" name="Google Shape;1402;p41"/>
            <p:cNvSpPr/>
            <p:nvPr/>
          </p:nvSpPr>
          <p:spPr>
            <a:xfrm>
              <a:off x="7429100" y="3296200"/>
              <a:ext cx="10443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7372175" y="3241350"/>
              <a:ext cx="10443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Apigee Sense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04" name="Google Shape;1404;p41"/>
          <p:cNvSpPr/>
          <p:nvPr/>
        </p:nvSpPr>
        <p:spPr>
          <a:xfrm>
            <a:off x="4649475" y="1032150"/>
            <a:ext cx="780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Apigee Sense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41"/>
          <p:cNvSpPr/>
          <p:nvPr/>
        </p:nvSpPr>
        <p:spPr>
          <a:xfrm>
            <a:off x="5866825" y="1025525"/>
            <a:ext cx="1044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Apigee Sense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6" name="Google Shape;1406;p41"/>
          <p:cNvSpPr/>
          <p:nvPr/>
        </p:nvSpPr>
        <p:spPr>
          <a:xfrm>
            <a:off x="5821065" y="1725906"/>
            <a:ext cx="11358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Endpoints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07" name="Google Shape;1407;p41"/>
          <p:cNvGrpSpPr/>
          <p:nvPr/>
        </p:nvGrpSpPr>
        <p:grpSpPr>
          <a:xfrm>
            <a:off x="7267740" y="1725315"/>
            <a:ext cx="1218220" cy="431654"/>
            <a:chOff x="3104315" y="3555840"/>
            <a:chExt cx="1218220" cy="431654"/>
          </a:xfrm>
        </p:grpSpPr>
        <p:sp>
          <p:nvSpPr>
            <p:cNvPr id="1408" name="Google Shape;1408;p41"/>
            <p:cNvSpPr/>
            <p:nvPr/>
          </p:nvSpPr>
          <p:spPr>
            <a:xfrm>
              <a:off x="3161235" y="3610695"/>
              <a:ext cx="11613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3104315" y="3555840"/>
              <a:ext cx="11583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  <a:endParaRPr/>
            </a:p>
          </p:txBody>
        </p:sp>
      </p:grpSp>
      <p:sp>
        <p:nvSpPr>
          <p:cNvPr id="1410" name="Google Shape;1410;p41"/>
          <p:cNvSpPr/>
          <p:nvPr/>
        </p:nvSpPr>
        <p:spPr>
          <a:xfrm>
            <a:off x="5821065" y="2495881"/>
            <a:ext cx="11358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Developer Portal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11" name="Google Shape;1411;p41"/>
          <p:cNvGrpSpPr/>
          <p:nvPr/>
        </p:nvGrpSpPr>
        <p:grpSpPr>
          <a:xfrm>
            <a:off x="7267740" y="2495290"/>
            <a:ext cx="1218220" cy="431654"/>
            <a:chOff x="7373090" y="4324090"/>
            <a:chExt cx="1218220" cy="431654"/>
          </a:xfrm>
        </p:grpSpPr>
        <p:sp>
          <p:nvSpPr>
            <p:cNvPr id="1412" name="Google Shape;1412;p41"/>
            <p:cNvSpPr/>
            <p:nvPr/>
          </p:nvSpPr>
          <p:spPr>
            <a:xfrm>
              <a:off x="7430010" y="4378945"/>
              <a:ext cx="11613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7373090" y="4324090"/>
              <a:ext cx="11583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Developer Portal</a:t>
              </a:r>
              <a:endParaRPr/>
            </a:p>
          </p:txBody>
        </p:sp>
      </p:grpSp>
      <p:sp>
        <p:nvSpPr>
          <p:cNvPr id="1414" name="Google Shape;1414;p41"/>
          <p:cNvSpPr/>
          <p:nvPr/>
        </p:nvSpPr>
        <p:spPr>
          <a:xfrm>
            <a:off x="4649471" y="1764019"/>
            <a:ext cx="8808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5" name="Google Shape;1415;p41"/>
          <p:cNvSpPr/>
          <p:nvPr/>
        </p:nvSpPr>
        <p:spPr>
          <a:xfrm>
            <a:off x="4633221" y="2495881"/>
            <a:ext cx="8808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Developer Portal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6" name="Google Shape;1416;p41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Product Cards</a:t>
            </a:r>
            <a:endParaRPr b="0" i="0" sz="1300" u="none" cap="none" strike="noStrike">
              <a:solidFill>
                <a:srgbClr val="75787A"/>
              </a:solidFill>
            </a:endParaRPr>
          </a:p>
        </p:txBody>
      </p:sp>
      <p:pic>
        <p:nvPicPr>
          <p:cNvPr id="1417" name="Google Shape;14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875" y="1143563"/>
            <a:ext cx="299650" cy="14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8" name="Google Shape;141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3000" y="1787408"/>
            <a:ext cx="197400" cy="20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9" name="Google Shape;141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3000" y="2609003"/>
            <a:ext cx="197400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0" name="Google Shape;1420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9525" y="1117925"/>
            <a:ext cx="197400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1" name="Google Shape;142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7575" y="1117637"/>
            <a:ext cx="197400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2" name="Google Shape;142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7250" y="1117925"/>
            <a:ext cx="197400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3" name="Google Shape;1423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8400" y="1863548"/>
            <a:ext cx="299650" cy="1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4" name="Google Shape;1424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96450" y="1813610"/>
            <a:ext cx="299650" cy="1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5" name="Google Shape;1425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66825" y="1814035"/>
            <a:ext cx="299650" cy="1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6" name="Google Shape;142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500" y="1812321"/>
            <a:ext cx="197400" cy="20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7" name="Google Shape;142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025" y="1800908"/>
            <a:ext cx="197400" cy="20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8" name="Google Shape;142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150" y="2588278"/>
            <a:ext cx="197400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9" name="Google Shape;142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7575" y="2609003"/>
            <a:ext cx="197400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0" name="Google Shape;14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800" y="1143851"/>
            <a:ext cx="299650" cy="14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1" name="Google Shape;14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25" y="1143851"/>
            <a:ext cx="299650" cy="14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2" name="Google Shape;1432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98397" y="2594936"/>
            <a:ext cx="299650" cy="212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" name="Google Shape;1433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55947" y="2594936"/>
            <a:ext cx="299650" cy="212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" name="Google Shape;1434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47572" y="2567261"/>
            <a:ext cx="299650" cy="212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0" name="Google Shape;1440;p42"/>
          <p:cNvCxnSpPr/>
          <p:nvPr/>
        </p:nvCxnSpPr>
        <p:spPr>
          <a:xfrm>
            <a:off x="289175" y="707350"/>
            <a:ext cx="8675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1" name="Google Shape;1441;p42"/>
          <p:cNvSpPr txBox="1"/>
          <p:nvPr/>
        </p:nvSpPr>
        <p:spPr>
          <a:xfrm>
            <a:off x="3654425" y="608650"/>
            <a:ext cx="18351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lang="en-US" sz="9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Security</a:t>
            </a:r>
            <a:endParaRPr/>
          </a:p>
        </p:txBody>
      </p:sp>
      <p:sp>
        <p:nvSpPr>
          <p:cNvPr id="1442" name="Google Shape;1442;p42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Product Cards</a:t>
            </a:r>
            <a:endParaRPr b="0" i="0" sz="1300" u="none" cap="none" strike="noStrike">
              <a:solidFill>
                <a:srgbClr val="75787A"/>
              </a:solidFill>
            </a:endParaRPr>
          </a:p>
        </p:txBody>
      </p:sp>
      <p:sp>
        <p:nvSpPr>
          <p:cNvPr id="1443" name="Google Shape;1443;p42"/>
          <p:cNvSpPr/>
          <p:nvPr/>
        </p:nvSpPr>
        <p:spPr>
          <a:xfrm>
            <a:off x="1526482" y="1032149"/>
            <a:ext cx="897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IAM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44" name="Google Shape;1444;p42"/>
          <p:cNvGrpSpPr/>
          <p:nvPr/>
        </p:nvGrpSpPr>
        <p:grpSpPr>
          <a:xfrm>
            <a:off x="3356474" y="1031558"/>
            <a:ext cx="953020" cy="431654"/>
            <a:chOff x="3414936" y="955358"/>
            <a:chExt cx="953020" cy="431654"/>
          </a:xfrm>
        </p:grpSpPr>
        <p:sp>
          <p:nvSpPr>
            <p:cNvPr id="1445" name="Google Shape;1445;p42"/>
            <p:cNvSpPr/>
            <p:nvPr/>
          </p:nvSpPr>
          <p:spPr>
            <a:xfrm>
              <a:off x="3471856" y="1010212"/>
              <a:ext cx="8961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3414936" y="955358"/>
              <a:ext cx="8970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IAM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47" name="Google Shape;1447;p42"/>
          <p:cNvSpPr/>
          <p:nvPr/>
        </p:nvSpPr>
        <p:spPr>
          <a:xfrm>
            <a:off x="290941" y="1032149"/>
            <a:ext cx="712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IAM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8" name="Google Shape;1448;p42"/>
          <p:cNvSpPr/>
          <p:nvPr/>
        </p:nvSpPr>
        <p:spPr>
          <a:xfrm>
            <a:off x="1536007" y="1711574"/>
            <a:ext cx="1485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Resource Manager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49" name="Google Shape;1449;p42"/>
          <p:cNvGrpSpPr/>
          <p:nvPr/>
        </p:nvGrpSpPr>
        <p:grpSpPr>
          <a:xfrm>
            <a:off x="3356474" y="1711563"/>
            <a:ext cx="1538319" cy="431654"/>
            <a:chOff x="1820920" y="1987113"/>
            <a:chExt cx="1538319" cy="431654"/>
          </a:xfrm>
        </p:grpSpPr>
        <p:sp>
          <p:nvSpPr>
            <p:cNvPr id="1450" name="Google Shape;1450;p42"/>
            <p:cNvSpPr/>
            <p:nvPr/>
          </p:nvSpPr>
          <p:spPr>
            <a:xfrm>
              <a:off x="1877840" y="2041967"/>
              <a:ext cx="1481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1" name="Google Shape;1451;p42"/>
            <p:cNvSpPr/>
            <p:nvPr/>
          </p:nvSpPr>
          <p:spPr>
            <a:xfrm>
              <a:off x="1820920" y="1987113"/>
              <a:ext cx="14853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Resource Manager</a:t>
              </a:r>
              <a:endParaRPr/>
            </a:p>
          </p:txBody>
        </p:sp>
      </p:grpSp>
      <p:sp>
        <p:nvSpPr>
          <p:cNvPr id="1452" name="Google Shape;1452;p42"/>
          <p:cNvSpPr/>
          <p:nvPr/>
        </p:nvSpPr>
        <p:spPr>
          <a:xfrm>
            <a:off x="289167" y="1711574"/>
            <a:ext cx="1110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Resource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Manager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3" name="Google Shape;1453;p42"/>
          <p:cNvSpPr/>
          <p:nvPr/>
        </p:nvSpPr>
        <p:spPr>
          <a:xfrm>
            <a:off x="1545532" y="2410644"/>
            <a:ext cx="1403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Web </a:t>
            </a: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Security Scanner</a:t>
            </a:r>
            <a:endParaRPr/>
          </a:p>
        </p:txBody>
      </p:sp>
      <p:grpSp>
        <p:nvGrpSpPr>
          <p:cNvPr id="1454" name="Google Shape;1454;p42"/>
          <p:cNvGrpSpPr/>
          <p:nvPr/>
        </p:nvGrpSpPr>
        <p:grpSpPr>
          <a:xfrm>
            <a:off x="3356474" y="2410646"/>
            <a:ext cx="1455819" cy="431654"/>
            <a:chOff x="1820920" y="3076771"/>
            <a:chExt cx="1455819" cy="431654"/>
          </a:xfrm>
        </p:grpSpPr>
        <p:sp>
          <p:nvSpPr>
            <p:cNvPr id="1455" name="Google Shape;1455;p42"/>
            <p:cNvSpPr/>
            <p:nvPr/>
          </p:nvSpPr>
          <p:spPr>
            <a:xfrm>
              <a:off x="1877840" y="3131625"/>
              <a:ext cx="13989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6" name="Google Shape;1456;p42"/>
            <p:cNvSpPr/>
            <p:nvPr/>
          </p:nvSpPr>
          <p:spPr>
            <a:xfrm>
              <a:off x="1820920" y="3076771"/>
              <a:ext cx="1403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Security Scanner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57" name="Google Shape;1457;p42"/>
          <p:cNvSpPr/>
          <p:nvPr/>
        </p:nvSpPr>
        <p:spPr>
          <a:xfrm>
            <a:off x="1545538" y="3081150"/>
            <a:ext cx="1485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Key Management Service</a:t>
            </a:r>
            <a:endParaRPr/>
          </a:p>
        </p:txBody>
      </p:sp>
      <p:sp>
        <p:nvSpPr>
          <p:cNvPr id="1458" name="Google Shape;1458;p42"/>
          <p:cNvSpPr/>
          <p:nvPr/>
        </p:nvSpPr>
        <p:spPr>
          <a:xfrm>
            <a:off x="279650" y="3081150"/>
            <a:ext cx="1180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Key Management Service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9" name="Google Shape;1459;p42"/>
          <p:cNvSpPr/>
          <p:nvPr/>
        </p:nvSpPr>
        <p:spPr>
          <a:xfrm>
            <a:off x="316317" y="2396356"/>
            <a:ext cx="10557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Web </a:t>
            </a: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Security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Scanner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0" name="Google Shape;1460;p42"/>
          <p:cNvSpPr/>
          <p:nvPr/>
        </p:nvSpPr>
        <p:spPr>
          <a:xfrm>
            <a:off x="1547325" y="3750925"/>
            <a:ext cx="1767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Security Command Center</a:t>
            </a:r>
            <a:endParaRPr sz="7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61" name="Google Shape;1461;p42"/>
          <p:cNvGrpSpPr/>
          <p:nvPr/>
        </p:nvGrpSpPr>
        <p:grpSpPr>
          <a:xfrm>
            <a:off x="3371450" y="3742125"/>
            <a:ext cx="1824225" cy="431650"/>
            <a:chOff x="1536025" y="3831600"/>
            <a:chExt cx="1824225" cy="431650"/>
          </a:xfrm>
        </p:grpSpPr>
        <p:sp>
          <p:nvSpPr>
            <p:cNvPr id="1462" name="Google Shape;1462;p42"/>
            <p:cNvSpPr/>
            <p:nvPr/>
          </p:nvSpPr>
          <p:spPr>
            <a:xfrm>
              <a:off x="1592950" y="3886450"/>
              <a:ext cx="17673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3" name="Google Shape;1463;p42"/>
            <p:cNvSpPr/>
            <p:nvPr/>
          </p:nvSpPr>
          <p:spPr>
            <a:xfrm>
              <a:off x="1536025" y="3831600"/>
              <a:ext cx="17673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Security Command Center</a:t>
              </a:r>
              <a:endParaRPr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4" name="Google Shape;1464;p42"/>
          <p:cNvGrpSpPr/>
          <p:nvPr/>
        </p:nvGrpSpPr>
        <p:grpSpPr>
          <a:xfrm>
            <a:off x="5489525" y="955350"/>
            <a:ext cx="1033425" cy="431650"/>
            <a:chOff x="7712500" y="955350"/>
            <a:chExt cx="1033425" cy="431650"/>
          </a:xfrm>
        </p:grpSpPr>
        <p:sp>
          <p:nvSpPr>
            <p:cNvPr id="1465" name="Google Shape;1465;p42"/>
            <p:cNvSpPr/>
            <p:nvPr/>
          </p:nvSpPr>
          <p:spPr>
            <a:xfrm>
              <a:off x="7769425" y="1010200"/>
              <a:ext cx="9765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6" name="Google Shape;1466;p42"/>
            <p:cNvSpPr/>
            <p:nvPr/>
          </p:nvSpPr>
          <p:spPr>
            <a:xfrm>
              <a:off x="7712500" y="955350"/>
              <a:ext cx="9765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BeyondCorp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67" name="Google Shape;1467;p42"/>
          <p:cNvSpPr/>
          <p:nvPr/>
        </p:nvSpPr>
        <p:spPr>
          <a:xfrm>
            <a:off x="6690950" y="1562950"/>
            <a:ext cx="1485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Loss Prevention 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68" name="Google Shape;1468;p42"/>
          <p:cNvGrpSpPr/>
          <p:nvPr/>
        </p:nvGrpSpPr>
        <p:grpSpPr>
          <a:xfrm>
            <a:off x="6690950" y="2019475"/>
            <a:ext cx="1542225" cy="431650"/>
            <a:chOff x="6115350" y="1987125"/>
            <a:chExt cx="1542225" cy="431650"/>
          </a:xfrm>
        </p:grpSpPr>
        <p:sp>
          <p:nvSpPr>
            <p:cNvPr id="1469" name="Google Shape;1469;p42"/>
            <p:cNvSpPr/>
            <p:nvPr/>
          </p:nvSpPr>
          <p:spPr>
            <a:xfrm>
              <a:off x="6172275" y="2041975"/>
              <a:ext cx="14853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0" name="Google Shape;1470;p42"/>
            <p:cNvSpPr/>
            <p:nvPr/>
          </p:nvSpPr>
          <p:spPr>
            <a:xfrm>
              <a:off x="6115350" y="1987125"/>
              <a:ext cx="14853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 Loss Prevention API</a:t>
              </a:r>
              <a:endParaRPr/>
            </a:p>
          </p:txBody>
        </p:sp>
      </p:grpSp>
      <p:sp>
        <p:nvSpPr>
          <p:cNvPr id="1471" name="Google Shape;1471;p42"/>
          <p:cNvSpPr/>
          <p:nvPr/>
        </p:nvSpPr>
        <p:spPr>
          <a:xfrm>
            <a:off x="5489525" y="1562950"/>
            <a:ext cx="1110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Loss Prevention 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2" name="Google Shape;1472;p42"/>
          <p:cNvSpPr/>
          <p:nvPr/>
        </p:nvSpPr>
        <p:spPr>
          <a:xfrm>
            <a:off x="6690950" y="2651800"/>
            <a:ext cx="13218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Identity-Aware Proxy</a:t>
            </a:r>
            <a:endParaRPr/>
          </a:p>
        </p:txBody>
      </p:sp>
      <p:grpSp>
        <p:nvGrpSpPr>
          <p:cNvPr id="1473" name="Google Shape;1473;p42"/>
          <p:cNvGrpSpPr/>
          <p:nvPr/>
        </p:nvGrpSpPr>
        <p:grpSpPr>
          <a:xfrm>
            <a:off x="6690950" y="3109125"/>
            <a:ext cx="1378725" cy="431650"/>
            <a:chOff x="6115350" y="3076775"/>
            <a:chExt cx="1378725" cy="431650"/>
          </a:xfrm>
        </p:grpSpPr>
        <p:sp>
          <p:nvSpPr>
            <p:cNvPr id="1474" name="Google Shape;1474;p42"/>
            <p:cNvSpPr/>
            <p:nvPr/>
          </p:nvSpPr>
          <p:spPr>
            <a:xfrm>
              <a:off x="6172275" y="3131625"/>
              <a:ext cx="13218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5" name="Google Shape;1475;p42"/>
            <p:cNvSpPr/>
            <p:nvPr/>
          </p:nvSpPr>
          <p:spPr>
            <a:xfrm>
              <a:off x="6115350" y="3076775"/>
              <a:ext cx="13218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Identity-Aware Proxy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6" name="Google Shape;1476;p42"/>
          <p:cNvSpPr/>
          <p:nvPr/>
        </p:nvSpPr>
        <p:spPr>
          <a:xfrm>
            <a:off x="5489517" y="2651794"/>
            <a:ext cx="10557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Identity-Aware Proxy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7" name="Google Shape;1477;p42"/>
          <p:cNvSpPr/>
          <p:nvPr/>
        </p:nvSpPr>
        <p:spPr>
          <a:xfrm>
            <a:off x="6690950" y="3731025"/>
            <a:ext cx="1538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Security Key Enforcement</a:t>
            </a:r>
            <a:endParaRPr/>
          </a:p>
        </p:txBody>
      </p:sp>
      <p:sp>
        <p:nvSpPr>
          <p:cNvPr id="1478" name="Google Shape;1478;p42"/>
          <p:cNvSpPr/>
          <p:nvPr/>
        </p:nvSpPr>
        <p:spPr>
          <a:xfrm>
            <a:off x="5489517" y="3731019"/>
            <a:ext cx="1081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Security Key Enforcement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9" name="Google Shape;14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25" y="1087075"/>
            <a:ext cx="229850" cy="2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0" name="Google Shape;14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25" y="1748862"/>
            <a:ext cx="229850" cy="27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1" name="Google Shape;1481;p42"/>
          <p:cNvGrpSpPr/>
          <p:nvPr/>
        </p:nvGrpSpPr>
        <p:grpSpPr>
          <a:xfrm>
            <a:off x="6662487" y="4198775"/>
            <a:ext cx="1595325" cy="431650"/>
            <a:chOff x="6117175" y="4173775"/>
            <a:chExt cx="1595325" cy="431650"/>
          </a:xfrm>
        </p:grpSpPr>
        <p:sp>
          <p:nvSpPr>
            <p:cNvPr id="1482" name="Google Shape;1482;p42"/>
            <p:cNvSpPr/>
            <p:nvPr/>
          </p:nvSpPr>
          <p:spPr>
            <a:xfrm>
              <a:off x="6174100" y="4228625"/>
              <a:ext cx="1538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3" name="Google Shape;1483;p42"/>
            <p:cNvSpPr/>
            <p:nvPr/>
          </p:nvSpPr>
          <p:spPr>
            <a:xfrm>
              <a:off x="6117175" y="4173775"/>
              <a:ext cx="1538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Security Key Enforcement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484" name="Google Shape;148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225" y="1071550"/>
            <a:ext cx="229850" cy="2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5" name="Google Shape;148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225" y="1774587"/>
            <a:ext cx="229850" cy="2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6" name="Google Shape;14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050" y="1741112"/>
            <a:ext cx="229850" cy="2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7" name="Google Shape;14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050" y="1071562"/>
            <a:ext cx="229850" cy="2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8" name="Google Shape;148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1623" y="1011655"/>
            <a:ext cx="229850" cy="246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9" name="Google Shape;148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1625" y="1635000"/>
            <a:ext cx="229850" cy="2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0" name="Google Shape;149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475" y="1639125"/>
            <a:ext cx="229850" cy="2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1" name="Google Shape;149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475" y="2104262"/>
            <a:ext cx="229850" cy="2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2" name="Google Shape;1492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1625" y="2775823"/>
            <a:ext cx="274925" cy="148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3" name="Google Shape;1493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025" y="3247311"/>
            <a:ext cx="274925" cy="148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4" name="Google Shape;1494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8475" y="2763611"/>
            <a:ext cx="274925" cy="148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5" name="Google Shape;1495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9134" y="3798627"/>
            <a:ext cx="194828" cy="2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6" name="Google Shape;1496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88534" y="3816827"/>
            <a:ext cx="194828" cy="2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7" name="Google Shape;1497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88534" y="4265352"/>
            <a:ext cx="194828" cy="2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8" name="Google Shape;1498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46325" y="3789155"/>
            <a:ext cx="229850" cy="266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9" name="Google Shape;1499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70050" y="3789755"/>
            <a:ext cx="229850" cy="2669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0" name="Google Shape;1500;p42"/>
          <p:cNvGrpSpPr/>
          <p:nvPr/>
        </p:nvGrpSpPr>
        <p:grpSpPr>
          <a:xfrm>
            <a:off x="3356474" y="3081150"/>
            <a:ext cx="1542225" cy="431650"/>
            <a:chOff x="1822750" y="4173775"/>
            <a:chExt cx="1542225" cy="431650"/>
          </a:xfrm>
        </p:grpSpPr>
        <p:sp>
          <p:nvSpPr>
            <p:cNvPr id="1501" name="Google Shape;1501;p42"/>
            <p:cNvSpPr/>
            <p:nvPr/>
          </p:nvSpPr>
          <p:spPr>
            <a:xfrm>
              <a:off x="1879675" y="4228625"/>
              <a:ext cx="14853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2" name="Google Shape;1502;p42"/>
            <p:cNvSpPr/>
            <p:nvPr/>
          </p:nvSpPr>
          <p:spPr>
            <a:xfrm>
              <a:off x="1822750" y="4173775"/>
              <a:ext cx="14853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Key Management Service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503" name="Google Shape;1503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46325" y="3150325"/>
            <a:ext cx="229850" cy="28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4" name="Google Shape;1504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2275" y="3109737"/>
            <a:ext cx="229850" cy="28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5" name="Google Shape;1505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24575" y="3109737"/>
            <a:ext cx="229850" cy="28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6" name="Google Shape;1506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3625" y="2489716"/>
            <a:ext cx="229850" cy="195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7" name="Google Shape;1507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70050" y="2514441"/>
            <a:ext cx="229850" cy="195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8" name="Google Shape;1508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07225" y="2489716"/>
            <a:ext cx="229850" cy="195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43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Product Cards</a:t>
            </a:r>
            <a:endParaRPr b="0" i="0" sz="1300" u="none" cap="none" strike="noStrike">
              <a:solidFill>
                <a:srgbClr val="75787A"/>
              </a:solidFill>
            </a:endParaRPr>
          </a:p>
        </p:txBody>
      </p:sp>
      <p:cxnSp>
        <p:nvCxnSpPr>
          <p:cNvPr id="1515" name="Google Shape;1515;p43"/>
          <p:cNvCxnSpPr/>
          <p:nvPr/>
        </p:nvCxnSpPr>
        <p:spPr>
          <a:xfrm>
            <a:off x="289175" y="679400"/>
            <a:ext cx="8675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6" name="Google Shape;1516;p43"/>
          <p:cNvSpPr txBox="1"/>
          <p:nvPr/>
        </p:nvSpPr>
        <p:spPr>
          <a:xfrm>
            <a:off x="4049763" y="580700"/>
            <a:ext cx="10443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lang="en-US" sz="9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Data </a:t>
            </a:r>
            <a:r>
              <a:rPr b="1" lang="en-US" sz="9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Analytics</a:t>
            </a:r>
            <a:endParaRPr/>
          </a:p>
        </p:txBody>
      </p:sp>
      <p:sp>
        <p:nvSpPr>
          <p:cNvPr id="1517" name="Google Shape;1517;p43"/>
          <p:cNvSpPr/>
          <p:nvPr/>
        </p:nvSpPr>
        <p:spPr>
          <a:xfrm>
            <a:off x="1601782" y="955949"/>
            <a:ext cx="840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18" name="Google Shape;1518;p43"/>
          <p:cNvGrpSpPr/>
          <p:nvPr/>
        </p:nvGrpSpPr>
        <p:grpSpPr>
          <a:xfrm>
            <a:off x="3033098" y="955358"/>
            <a:ext cx="898120" cy="431654"/>
            <a:chOff x="3099773" y="955358"/>
            <a:chExt cx="898120" cy="431654"/>
          </a:xfrm>
        </p:grpSpPr>
        <p:sp>
          <p:nvSpPr>
            <p:cNvPr id="1519" name="Google Shape;1519;p43"/>
            <p:cNvSpPr/>
            <p:nvPr/>
          </p:nvSpPr>
          <p:spPr>
            <a:xfrm>
              <a:off x="3156693" y="1010212"/>
              <a:ext cx="8412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3099773" y="955358"/>
              <a:ext cx="8409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21" name="Google Shape;1521;p43"/>
          <p:cNvSpPr/>
          <p:nvPr/>
        </p:nvSpPr>
        <p:spPr>
          <a:xfrm>
            <a:off x="252958" y="955949"/>
            <a:ext cx="840900" cy="3870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2" name="Google Shape;1522;p43"/>
          <p:cNvSpPr/>
          <p:nvPr/>
        </p:nvSpPr>
        <p:spPr>
          <a:xfrm>
            <a:off x="1611307" y="1631563"/>
            <a:ext cx="10908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3" name="Google Shape;1523;p43"/>
          <p:cNvSpPr/>
          <p:nvPr/>
        </p:nvSpPr>
        <p:spPr>
          <a:xfrm>
            <a:off x="264211" y="1631563"/>
            <a:ext cx="836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24" name="Google Shape;1524;p43"/>
          <p:cNvGrpSpPr/>
          <p:nvPr/>
        </p:nvGrpSpPr>
        <p:grpSpPr>
          <a:xfrm>
            <a:off x="3052148" y="1630972"/>
            <a:ext cx="1136020" cy="431654"/>
            <a:chOff x="3099773" y="1535722"/>
            <a:chExt cx="1136020" cy="431654"/>
          </a:xfrm>
        </p:grpSpPr>
        <p:sp>
          <p:nvSpPr>
            <p:cNvPr id="1525" name="Google Shape;1525;p43"/>
            <p:cNvSpPr/>
            <p:nvPr/>
          </p:nvSpPr>
          <p:spPr>
            <a:xfrm>
              <a:off x="3156693" y="1590576"/>
              <a:ext cx="10791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6" name="Google Shape;1526;p43"/>
            <p:cNvSpPr/>
            <p:nvPr/>
          </p:nvSpPr>
          <p:spPr>
            <a:xfrm>
              <a:off x="3099773" y="1535722"/>
              <a:ext cx="10908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  <a:endParaRPr/>
            </a:p>
          </p:txBody>
        </p:sp>
      </p:grpSp>
      <p:sp>
        <p:nvSpPr>
          <p:cNvPr id="1527" name="Google Shape;1527;p43"/>
          <p:cNvSpPr/>
          <p:nvPr/>
        </p:nvSpPr>
        <p:spPr>
          <a:xfrm>
            <a:off x="1620832" y="2301679"/>
            <a:ext cx="1097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8" name="Google Shape;1528;p43"/>
          <p:cNvSpPr/>
          <p:nvPr/>
        </p:nvSpPr>
        <p:spPr>
          <a:xfrm>
            <a:off x="267392" y="2301679"/>
            <a:ext cx="842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29" name="Google Shape;1529;p43"/>
          <p:cNvGrpSpPr/>
          <p:nvPr/>
        </p:nvGrpSpPr>
        <p:grpSpPr>
          <a:xfrm>
            <a:off x="3052148" y="2301088"/>
            <a:ext cx="1154320" cy="431654"/>
            <a:chOff x="3099773" y="2129638"/>
            <a:chExt cx="1154320" cy="431654"/>
          </a:xfrm>
        </p:grpSpPr>
        <p:sp>
          <p:nvSpPr>
            <p:cNvPr id="1530" name="Google Shape;1530;p43"/>
            <p:cNvSpPr/>
            <p:nvPr/>
          </p:nvSpPr>
          <p:spPr>
            <a:xfrm>
              <a:off x="3156693" y="2184492"/>
              <a:ext cx="1097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1" name="Google Shape;1531;p43"/>
            <p:cNvSpPr/>
            <p:nvPr/>
          </p:nvSpPr>
          <p:spPr>
            <a:xfrm>
              <a:off x="3099773" y="2129638"/>
              <a:ext cx="1097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32" name="Google Shape;1532;p43"/>
          <p:cNvSpPr/>
          <p:nvPr/>
        </p:nvSpPr>
        <p:spPr>
          <a:xfrm>
            <a:off x="1625432" y="2971804"/>
            <a:ext cx="1097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Dataprep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3" name="Google Shape;1533;p43"/>
          <p:cNvSpPr/>
          <p:nvPr/>
        </p:nvSpPr>
        <p:spPr>
          <a:xfrm>
            <a:off x="271992" y="2971804"/>
            <a:ext cx="842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Dataprep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34" name="Google Shape;1534;p43"/>
          <p:cNvGrpSpPr/>
          <p:nvPr/>
        </p:nvGrpSpPr>
        <p:grpSpPr>
          <a:xfrm>
            <a:off x="3056748" y="2971213"/>
            <a:ext cx="1154320" cy="431654"/>
            <a:chOff x="3099773" y="2735963"/>
            <a:chExt cx="1154320" cy="431654"/>
          </a:xfrm>
        </p:grpSpPr>
        <p:sp>
          <p:nvSpPr>
            <p:cNvPr id="1535" name="Google Shape;1535;p43"/>
            <p:cNvSpPr/>
            <p:nvPr/>
          </p:nvSpPr>
          <p:spPr>
            <a:xfrm>
              <a:off x="3156693" y="2790817"/>
              <a:ext cx="1097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6" name="Google Shape;1536;p43"/>
            <p:cNvSpPr/>
            <p:nvPr/>
          </p:nvSpPr>
          <p:spPr>
            <a:xfrm>
              <a:off x="3099773" y="2735963"/>
              <a:ext cx="1097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Dataprep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37" name="Google Shape;1537;p43"/>
          <p:cNvSpPr/>
          <p:nvPr/>
        </p:nvSpPr>
        <p:spPr>
          <a:xfrm>
            <a:off x="270113" y="3639750"/>
            <a:ext cx="1248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Catalog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8" name="Google Shape;1538;p43"/>
          <p:cNvSpPr/>
          <p:nvPr/>
        </p:nvSpPr>
        <p:spPr>
          <a:xfrm>
            <a:off x="1611136" y="3635000"/>
            <a:ext cx="1326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Catalog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9" name="Google Shape;1539;p43"/>
          <p:cNvSpPr/>
          <p:nvPr/>
        </p:nvSpPr>
        <p:spPr>
          <a:xfrm>
            <a:off x="3118310" y="3665128"/>
            <a:ext cx="1332900" cy="3768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0" name="Google Shape;1540;p43"/>
          <p:cNvSpPr/>
          <p:nvPr/>
        </p:nvSpPr>
        <p:spPr>
          <a:xfrm>
            <a:off x="3049175" y="3610275"/>
            <a:ext cx="1332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38100" rotWithShape="0" algn="ctr" dir="5400000" dist="1270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Catalog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1" name="Google Shape;1541;p43"/>
          <p:cNvSpPr/>
          <p:nvPr/>
        </p:nvSpPr>
        <p:spPr>
          <a:xfrm>
            <a:off x="5885593" y="956529"/>
            <a:ext cx="1039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2" name="Google Shape;1542;p43"/>
          <p:cNvSpPr/>
          <p:nvPr/>
        </p:nvSpPr>
        <p:spPr>
          <a:xfrm>
            <a:off x="4674596" y="956529"/>
            <a:ext cx="7848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3" name="Google Shape;1543;p43"/>
          <p:cNvGrpSpPr/>
          <p:nvPr/>
        </p:nvGrpSpPr>
        <p:grpSpPr>
          <a:xfrm>
            <a:off x="7292209" y="955938"/>
            <a:ext cx="1099420" cy="431654"/>
            <a:chOff x="7356184" y="955938"/>
            <a:chExt cx="1099420" cy="431654"/>
          </a:xfrm>
        </p:grpSpPr>
        <p:sp>
          <p:nvSpPr>
            <p:cNvPr id="1544" name="Google Shape;1544;p43"/>
            <p:cNvSpPr/>
            <p:nvPr/>
          </p:nvSpPr>
          <p:spPr>
            <a:xfrm>
              <a:off x="7413104" y="1010792"/>
              <a:ext cx="10425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5" name="Google Shape;1545;p43"/>
            <p:cNvSpPr/>
            <p:nvPr/>
          </p:nvSpPr>
          <p:spPr>
            <a:xfrm>
              <a:off x="7356184" y="955938"/>
              <a:ext cx="10395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46" name="Google Shape;1546;p43"/>
          <p:cNvSpPr/>
          <p:nvPr/>
        </p:nvSpPr>
        <p:spPr>
          <a:xfrm>
            <a:off x="5885593" y="1616433"/>
            <a:ext cx="10797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7" name="Google Shape;1547;p43"/>
          <p:cNvSpPr/>
          <p:nvPr/>
        </p:nvSpPr>
        <p:spPr>
          <a:xfrm>
            <a:off x="4674596" y="1616433"/>
            <a:ext cx="8247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8" name="Google Shape;1548;p43"/>
          <p:cNvGrpSpPr/>
          <p:nvPr/>
        </p:nvGrpSpPr>
        <p:grpSpPr>
          <a:xfrm>
            <a:off x="7292209" y="1615842"/>
            <a:ext cx="1136020" cy="431654"/>
            <a:chOff x="7356184" y="1550542"/>
            <a:chExt cx="1136020" cy="431654"/>
          </a:xfrm>
        </p:grpSpPr>
        <p:sp>
          <p:nvSpPr>
            <p:cNvPr id="1549" name="Google Shape;1549;p43"/>
            <p:cNvSpPr/>
            <p:nvPr/>
          </p:nvSpPr>
          <p:spPr>
            <a:xfrm>
              <a:off x="7413104" y="1605396"/>
              <a:ext cx="10791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0" name="Google Shape;1550;p43"/>
            <p:cNvSpPr/>
            <p:nvPr/>
          </p:nvSpPr>
          <p:spPr>
            <a:xfrm>
              <a:off x="7356184" y="1550542"/>
              <a:ext cx="1079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51" name="Google Shape;1551;p43"/>
          <p:cNvSpPr/>
          <p:nvPr/>
        </p:nvSpPr>
        <p:spPr>
          <a:xfrm>
            <a:off x="4685379" y="2275747"/>
            <a:ext cx="884100" cy="3870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Genomics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2" name="Google Shape;1552;p43"/>
          <p:cNvSpPr/>
          <p:nvPr/>
        </p:nvSpPr>
        <p:spPr>
          <a:xfrm>
            <a:off x="5896376" y="2279875"/>
            <a:ext cx="884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Genomics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53" name="Google Shape;1553;p43"/>
          <p:cNvGrpSpPr/>
          <p:nvPr/>
        </p:nvGrpSpPr>
        <p:grpSpPr>
          <a:xfrm>
            <a:off x="7302992" y="2279284"/>
            <a:ext cx="962320" cy="431654"/>
            <a:chOff x="7356184" y="2156859"/>
            <a:chExt cx="962320" cy="431654"/>
          </a:xfrm>
        </p:grpSpPr>
        <p:sp>
          <p:nvSpPr>
            <p:cNvPr id="1554" name="Google Shape;1554;p43"/>
            <p:cNvSpPr/>
            <p:nvPr/>
          </p:nvSpPr>
          <p:spPr>
            <a:xfrm>
              <a:off x="7413104" y="2211713"/>
              <a:ext cx="905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5" name="Google Shape;1555;p43"/>
            <p:cNvSpPr/>
            <p:nvPr/>
          </p:nvSpPr>
          <p:spPr>
            <a:xfrm>
              <a:off x="7356184" y="2156859"/>
              <a:ext cx="9066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Genomics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56" name="Google Shape;1556;p43"/>
          <p:cNvSpPr/>
          <p:nvPr/>
        </p:nvSpPr>
        <p:spPr>
          <a:xfrm>
            <a:off x="5896375" y="2943300"/>
            <a:ext cx="1154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Composer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7" name="Google Shape;1557;p43"/>
          <p:cNvSpPr/>
          <p:nvPr/>
        </p:nvSpPr>
        <p:spPr>
          <a:xfrm>
            <a:off x="4685375" y="2943300"/>
            <a:ext cx="898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Composer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58" name="Google Shape;1558;p43"/>
          <p:cNvGrpSpPr/>
          <p:nvPr/>
        </p:nvGrpSpPr>
        <p:grpSpPr>
          <a:xfrm>
            <a:off x="7302974" y="2942725"/>
            <a:ext cx="1211326" cy="431650"/>
            <a:chOff x="7356174" y="2507375"/>
            <a:chExt cx="1211326" cy="431650"/>
          </a:xfrm>
        </p:grpSpPr>
        <p:sp>
          <p:nvSpPr>
            <p:cNvPr id="1559" name="Google Shape;1559;p43"/>
            <p:cNvSpPr/>
            <p:nvPr/>
          </p:nvSpPr>
          <p:spPr>
            <a:xfrm>
              <a:off x="7413100" y="2562225"/>
              <a:ext cx="1154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0" name="Google Shape;1560;p43"/>
            <p:cNvSpPr/>
            <p:nvPr/>
          </p:nvSpPr>
          <p:spPr>
            <a:xfrm>
              <a:off x="7356174" y="2507375"/>
              <a:ext cx="1154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Composer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61" name="Google Shape;1561;p43"/>
          <p:cNvSpPr/>
          <p:nvPr/>
        </p:nvSpPr>
        <p:spPr>
          <a:xfrm>
            <a:off x="5902400" y="3586125"/>
            <a:ext cx="1248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Fusion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2" name="Google Shape;1562;p43"/>
          <p:cNvSpPr/>
          <p:nvPr/>
        </p:nvSpPr>
        <p:spPr>
          <a:xfrm>
            <a:off x="4691400" y="3586125"/>
            <a:ext cx="962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Fusion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63" name="Google Shape;1563;p43"/>
          <p:cNvGrpSpPr/>
          <p:nvPr/>
        </p:nvGrpSpPr>
        <p:grpSpPr>
          <a:xfrm>
            <a:off x="7309417" y="3585550"/>
            <a:ext cx="1285822" cy="431650"/>
            <a:chOff x="7356174" y="2507375"/>
            <a:chExt cx="1211326" cy="431650"/>
          </a:xfrm>
        </p:grpSpPr>
        <p:sp>
          <p:nvSpPr>
            <p:cNvPr id="1564" name="Google Shape;1564;p43"/>
            <p:cNvSpPr/>
            <p:nvPr/>
          </p:nvSpPr>
          <p:spPr>
            <a:xfrm>
              <a:off x="7413100" y="2562225"/>
              <a:ext cx="1154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5" name="Google Shape;1565;p43"/>
            <p:cNvSpPr/>
            <p:nvPr/>
          </p:nvSpPr>
          <p:spPr>
            <a:xfrm>
              <a:off x="7356174" y="2507375"/>
              <a:ext cx="1154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 Fusion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566" name="Google Shape;15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00" y="1034337"/>
            <a:ext cx="242325" cy="2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7" name="Google Shape;156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762" y="1034337"/>
            <a:ext cx="242325" cy="2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8" name="Google Shape;15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812" y="1034037"/>
            <a:ext cx="242325" cy="2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9" name="Google Shape;156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040" y="1685587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0" name="Google Shape;157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4828" y="1707325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1" name="Google Shape;157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8103" y="1683187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2" name="Google Shape;157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047" y="2357050"/>
            <a:ext cx="271475" cy="2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3" name="Google Shape;157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8097" y="2357050"/>
            <a:ext cx="271475" cy="2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4" name="Google Shape;157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0209" y="2340275"/>
            <a:ext cx="271475" cy="2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5" name="Google Shape;1575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050" y="3052011"/>
            <a:ext cx="201300" cy="21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6" name="Google Shape;1576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0213" y="3061724"/>
            <a:ext cx="201300" cy="21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7" name="Google Shape;1577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0400" y="3049649"/>
            <a:ext cx="201300" cy="21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8" name="Google Shape;1578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8625" y="3697279"/>
            <a:ext cx="242325" cy="232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9" name="Google Shape;1579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0512" y="3675679"/>
            <a:ext cx="242325" cy="232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0" name="Google Shape;1580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9750" y="3737479"/>
            <a:ext cx="242325" cy="232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1" name="Google Shape;1581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86874" y="3670561"/>
            <a:ext cx="242325" cy="2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2" name="Google Shape;1582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98999" y="3670561"/>
            <a:ext cx="242325" cy="2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3" name="Google Shape;1583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6074" y="3656074"/>
            <a:ext cx="242325" cy="2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4" name="Google Shape;1584;p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07391" y="2987711"/>
            <a:ext cx="201300" cy="273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5" name="Google Shape;1585;p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19504" y="3011523"/>
            <a:ext cx="201300" cy="273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6" name="Google Shape;1586;p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26579" y="2987373"/>
            <a:ext cx="201300" cy="273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7" name="Google Shape;1587;p4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66375" y="2358209"/>
            <a:ext cx="242325" cy="225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8" name="Google Shape;1588;p4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98988" y="2382371"/>
            <a:ext cx="242325" cy="225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9" name="Google Shape;1589;p4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06063" y="2358221"/>
            <a:ext cx="242325" cy="225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0" name="Google Shape;1590;p4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68180" y="1678970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1" name="Google Shape;1591;p4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07750" y="990364"/>
            <a:ext cx="201300" cy="315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2" name="Google Shape;1592;p4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43605" y="1681032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3" name="Google Shape;1593;p4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51605" y="1705170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4" name="Google Shape;1594;p4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419513" y="990077"/>
            <a:ext cx="201300" cy="315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5" name="Google Shape;1595;p4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62313" y="990364"/>
            <a:ext cx="201300" cy="315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1" name="Google Shape;1601;p44"/>
          <p:cNvCxnSpPr/>
          <p:nvPr/>
        </p:nvCxnSpPr>
        <p:spPr>
          <a:xfrm>
            <a:off x="289175" y="722425"/>
            <a:ext cx="8675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2" name="Google Shape;1602;p44"/>
          <p:cNvSpPr txBox="1"/>
          <p:nvPr/>
        </p:nvSpPr>
        <p:spPr>
          <a:xfrm>
            <a:off x="4049763" y="623725"/>
            <a:ext cx="10443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lang="en-US" sz="9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Data Transfer</a:t>
            </a:r>
            <a:endParaRPr/>
          </a:p>
        </p:txBody>
      </p:sp>
      <p:sp>
        <p:nvSpPr>
          <p:cNvPr id="1603" name="Google Shape;1603;p44"/>
          <p:cNvSpPr/>
          <p:nvPr/>
        </p:nvSpPr>
        <p:spPr>
          <a:xfrm>
            <a:off x="1439850" y="999588"/>
            <a:ext cx="12537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Transfer Appliance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04" name="Google Shape;1604;p44"/>
          <p:cNvGrpSpPr/>
          <p:nvPr/>
        </p:nvGrpSpPr>
        <p:grpSpPr>
          <a:xfrm>
            <a:off x="3028400" y="998988"/>
            <a:ext cx="1310625" cy="431650"/>
            <a:chOff x="3257000" y="4246625"/>
            <a:chExt cx="1310625" cy="431650"/>
          </a:xfrm>
        </p:grpSpPr>
        <p:sp>
          <p:nvSpPr>
            <p:cNvPr id="1605" name="Google Shape;1605;p44"/>
            <p:cNvSpPr/>
            <p:nvPr/>
          </p:nvSpPr>
          <p:spPr>
            <a:xfrm>
              <a:off x="3313925" y="4301475"/>
              <a:ext cx="12537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6" name="Google Shape;1606;p44"/>
            <p:cNvSpPr/>
            <p:nvPr/>
          </p:nvSpPr>
          <p:spPr>
            <a:xfrm>
              <a:off x="3257000" y="4246625"/>
              <a:ext cx="1253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Transfer Appliance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07" name="Google Shape;1607;p44"/>
          <p:cNvSpPr/>
          <p:nvPr/>
        </p:nvSpPr>
        <p:spPr>
          <a:xfrm>
            <a:off x="258375" y="999588"/>
            <a:ext cx="898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Transfer Appliance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8" name="Google Shape;1608;p44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Product Cards</a:t>
            </a:r>
            <a:endParaRPr b="0" i="0" sz="1300" u="none" cap="none" strike="noStrike">
              <a:solidFill>
                <a:srgbClr val="75787A"/>
              </a:solidFill>
            </a:endParaRPr>
          </a:p>
        </p:txBody>
      </p:sp>
      <p:cxnSp>
        <p:nvCxnSpPr>
          <p:cNvPr id="1609" name="Google Shape;1609;p44"/>
          <p:cNvCxnSpPr/>
          <p:nvPr/>
        </p:nvCxnSpPr>
        <p:spPr>
          <a:xfrm>
            <a:off x="281925" y="1824975"/>
            <a:ext cx="8675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0" name="Google Shape;1610;p44"/>
          <p:cNvSpPr txBox="1"/>
          <p:nvPr/>
        </p:nvSpPr>
        <p:spPr>
          <a:xfrm>
            <a:off x="3888075" y="1707225"/>
            <a:ext cx="1674600" cy="23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lang="en-US" sz="9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AI and Machine Learning</a:t>
            </a:r>
            <a:endParaRPr/>
          </a:p>
        </p:txBody>
      </p:sp>
      <p:pic>
        <p:nvPicPr>
          <p:cNvPr id="1611" name="Google Shape;16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813" y="1090088"/>
            <a:ext cx="329162" cy="1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2" name="Google Shape;16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49" y="1100750"/>
            <a:ext cx="329150" cy="176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563" y="1090088"/>
            <a:ext cx="329162" cy="1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45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Product Cards</a:t>
            </a:r>
            <a:endParaRPr b="0" i="0" sz="1300" u="none" cap="none" strike="noStrike">
              <a:solidFill>
                <a:srgbClr val="75787A"/>
              </a:solidFill>
            </a:endParaRPr>
          </a:p>
        </p:txBody>
      </p:sp>
      <p:cxnSp>
        <p:nvCxnSpPr>
          <p:cNvPr id="1619" name="Google Shape;1619;p45"/>
          <p:cNvCxnSpPr/>
          <p:nvPr/>
        </p:nvCxnSpPr>
        <p:spPr>
          <a:xfrm>
            <a:off x="289175" y="679400"/>
            <a:ext cx="8675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0" name="Google Shape;1620;p45"/>
          <p:cNvSpPr txBox="1"/>
          <p:nvPr/>
        </p:nvSpPr>
        <p:spPr>
          <a:xfrm>
            <a:off x="4206912" y="580700"/>
            <a:ext cx="7302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lang="en-US" sz="9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Cloud AI</a:t>
            </a:r>
            <a:endParaRPr/>
          </a:p>
        </p:txBody>
      </p:sp>
      <p:sp>
        <p:nvSpPr>
          <p:cNvPr id="1621" name="Google Shape;1621;p45"/>
          <p:cNvSpPr/>
          <p:nvPr/>
        </p:nvSpPr>
        <p:spPr>
          <a:xfrm>
            <a:off x="1629883" y="956549"/>
            <a:ext cx="1446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Machine Learning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22" name="Google Shape;1622;p45"/>
          <p:cNvGrpSpPr/>
          <p:nvPr/>
        </p:nvGrpSpPr>
        <p:grpSpPr>
          <a:xfrm>
            <a:off x="3161312" y="955958"/>
            <a:ext cx="1501720" cy="431654"/>
            <a:chOff x="3161312" y="955958"/>
            <a:chExt cx="1501720" cy="431654"/>
          </a:xfrm>
        </p:grpSpPr>
        <p:sp>
          <p:nvSpPr>
            <p:cNvPr id="1623" name="Google Shape;1623;p45"/>
            <p:cNvSpPr/>
            <p:nvPr/>
          </p:nvSpPr>
          <p:spPr>
            <a:xfrm>
              <a:off x="3218232" y="1010812"/>
              <a:ext cx="14448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4" name="Google Shape;1624;p45"/>
            <p:cNvSpPr/>
            <p:nvPr/>
          </p:nvSpPr>
          <p:spPr>
            <a:xfrm>
              <a:off x="3161312" y="955958"/>
              <a:ext cx="14466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Machine Learning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25" name="Google Shape;1625;p45"/>
          <p:cNvSpPr/>
          <p:nvPr/>
        </p:nvSpPr>
        <p:spPr>
          <a:xfrm>
            <a:off x="481735" y="956549"/>
            <a:ext cx="1078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Machine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Learning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6" name="Google Shape;1626;p45"/>
          <p:cNvSpPr/>
          <p:nvPr/>
        </p:nvSpPr>
        <p:spPr>
          <a:xfrm>
            <a:off x="1629883" y="1524014"/>
            <a:ext cx="892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Vision 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7" name="Google Shape;1627;p45"/>
          <p:cNvSpPr/>
          <p:nvPr/>
        </p:nvSpPr>
        <p:spPr>
          <a:xfrm>
            <a:off x="481735" y="1524014"/>
            <a:ext cx="730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Vision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28" name="Google Shape;1628;p45"/>
          <p:cNvGrpSpPr/>
          <p:nvPr/>
        </p:nvGrpSpPr>
        <p:grpSpPr>
          <a:xfrm>
            <a:off x="3161312" y="1523423"/>
            <a:ext cx="953020" cy="431654"/>
            <a:chOff x="3161312" y="1599623"/>
            <a:chExt cx="953020" cy="431654"/>
          </a:xfrm>
        </p:grpSpPr>
        <p:sp>
          <p:nvSpPr>
            <p:cNvPr id="1629" name="Google Shape;1629;p45"/>
            <p:cNvSpPr/>
            <p:nvPr/>
          </p:nvSpPr>
          <p:spPr>
            <a:xfrm>
              <a:off x="3218232" y="1654477"/>
              <a:ext cx="8961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0" name="Google Shape;1630;p45"/>
            <p:cNvSpPr/>
            <p:nvPr/>
          </p:nvSpPr>
          <p:spPr>
            <a:xfrm>
              <a:off x="3161312" y="1599623"/>
              <a:ext cx="8922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Vision API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31" name="Google Shape;1631;p45"/>
          <p:cNvSpPr/>
          <p:nvPr/>
        </p:nvSpPr>
        <p:spPr>
          <a:xfrm>
            <a:off x="1629875" y="2091475"/>
            <a:ext cx="13227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Speech-to-Text</a:t>
            </a:r>
            <a:endParaRPr sz="7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2" name="Google Shape;1632;p45"/>
          <p:cNvSpPr/>
          <p:nvPr/>
        </p:nvSpPr>
        <p:spPr>
          <a:xfrm>
            <a:off x="481550" y="2091475"/>
            <a:ext cx="1078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Speech-to-Text</a:t>
            </a:r>
            <a:endParaRPr sz="7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33" name="Google Shape;1633;p45"/>
          <p:cNvGrpSpPr/>
          <p:nvPr/>
        </p:nvGrpSpPr>
        <p:grpSpPr>
          <a:xfrm>
            <a:off x="7429687" y="955929"/>
            <a:ext cx="1428520" cy="431654"/>
            <a:chOff x="7429687" y="955929"/>
            <a:chExt cx="1428520" cy="431654"/>
          </a:xfrm>
        </p:grpSpPr>
        <p:sp>
          <p:nvSpPr>
            <p:cNvPr id="1634" name="Google Shape;1634;p45"/>
            <p:cNvSpPr/>
            <p:nvPr/>
          </p:nvSpPr>
          <p:spPr>
            <a:xfrm>
              <a:off x="7486607" y="1010783"/>
              <a:ext cx="13716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5" name="Google Shape;1635;p45"/>
            <p:cNvSpPr/>
            <p:nvPr/>
          </p:nvSpPr>
          <p:spPr>
            <a:xfrm>
              <a:off x="7429687" y="955929"/>
              <a:ext cx="13698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Natural Language API</a:t>
              </a:r>
              <a:endParaRPr/>
            </a:p>
          </p:txBody>
        </p:sp>
      </p:grpSp>
      <p:sp>
        <p:nvSpPr>
          <p:cNvPr id="1636" name="Google Shape;1636;p45"/>
          <p:cNvSpPr/>
          <p:nvPr/>
        </p:nvSpPr>
        <p:spPr>
          <a:xfrm>
            <a:off x="5898258" y="956520"/>
            <a:ext cx="1347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Natural Language 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7" name="Google Shape;1637;p45"/>
          <p:cNvSpPr/>
          <p:nvPr/>
        </p:nvSpPr>
        <p:spPr>
          <a:xfrm>
            <a:off x="4747852" y="956520"/>
            <a:ext cx="1033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Natural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Language 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8" name="Google Shape;1638;p45"/>
          <p:cNvSpPr/>
          <p:nvPr/>
        </p:nvSpPr>
        <p:spPr>
          <a:xfrm>
            <a:off x="5898251" y="1523995"/>
            <a:ext cx="11007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Translat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ion</a:t>
            </a: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39" name="Google Shape;1639;p45"/>
          <p:cNvGrpSpPr/>
          <p:nvPr/>
        </p:nvGrpSpPr>
        <p:grpSpPr>
          <a:xfrm>
            <a:off x="7429676" y="1523395"/>
            <a:ext cx="1157625" cy="431675"/>
            <a:chOff x="7429676" y="1599595"/>
            <a:chExt cx="1157625" cy="431675"/>
          </a:xfrm>
        </p:grpSpPr>
        <p:sp>
          <p:nvSpPr>
            <p:cNvPr id="1640" name="Google Shape;1640;p45"/>
            <p:cNvSpPr/>
            <p:nvPr/>
          </p:nvSpPr>
          <p:spPr>
            <a:xfrm>
              <a:off x="7486601" y="1654470"/>
              <a:ext cx="11007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1" name="Google Shape;1641;p45"/>
            <p:cNvSpPr/>
            <p:nvPr/>
          </p:nvSpPr>
          <p:spPr>
            <a:xfrm>
              <a:off x="7429676" y="1599595"/>
              <a:ext cx="1100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Translat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ion</a:t>
              </a: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API</a:t>
              </a:r>
              <a:endParaRPr/>
            </a:p>
          </p:txBody>
        </p:sp>
      </p:grpSp>
      <p:sp>
        <p:nvSpPr>
          <p:cNvPr id="1642" name="Google Shape;1642;p45"/>
          <p:cNvSpPr/>
          <p:nvPr/>
        </p:nvSpPr>
        <p:spPr>
          <a:xfrm>
            <a:off x="4748926" y="1523995"/>
            <a:ext cx="9327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Translat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ion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3" name="Google Shape;1643;p45"/>
          <p:cNvSpPr/>
          <p:nvPr/>
        </p:nvSpPr>
        <p:spPr>
          <a:xfrm>
            <a:off x="5898251" y="2091525"/>
            <a:ext cx="854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Jobs</a:t>
            </a: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4" name="Google Shape;1644;p45"/>
          <p:cNvSpPr/>
          <p:nvPr/>
        </p:nvSpPr>
        <p:spPr>
          <a:xfrm>
            <a:off x="4750102" y="2091525"/>
            <a:ext cx="683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Jobs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45" name="Google Shape;1645;p45"/>
          <p:cNvGrpSpPr/>
          <p:nvPr/>
        </p:nvGrpSpPr>
        <p:grpSpPr>
          <a:xfrm>
            <a:off x="7429677" y="2090925"/>
            <a:ext cx="911025" cy="431650"/>
            <a:chOff x="7429677" y="2243325"/>
            <a:chExt cx="911025" cy="431650"/>
          </a:xfrm>
        </p:grpSpPr>
        <p:sp>
          <p:nvSpPr>
            <p:cNvPr id="1646" name="Google Shape;1646;p45"/>
            <p:cNvSpPr/>
            <p:nvPr/>
          </p:nvSpPr>
          <p:spPr>
            <a:xfrm>
              <a:off x="7486601" y="2298175"/>
              <a:ext cx="8541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7" name="Google Shape;1647;p45"/>
            <p:cNvSpPr/>
            <p:nvPr/>
          </p:nvSpPr>
          <p:spPr>
            <a:xfrm>
              <a:off x="7429677" y="2243325"/>
              <a:ext cx="8541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Jobs</a:t>
              </a: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API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8" name="Google Shape;1648;p45"/>
          <p:cNvGrpSpPr/>
          <p:nvPr/>
        </p:nvGrpSpPr>
        <p:grpSpPr>
          <a:xfrm>
            <a:off x="3161300" y="2090900"/>
            <a:ext cx="1379622" cy="431650"/>
            <a:chOff x="3161300" y="2243300"/>
            <a:chExt cx="1379622" cy="431650"/>
          </a:xfrm>
        </p:grpSpPr>
        <p:sp>
          <p:nvSpPr>
            <p:cNvPr id="1649" name="Google Shape;1649;p45"/>
            <p:cNvSpPr/>
            <p:nvPr/>
          </p:nvSpPr>
          <p:spPr>
            <a:xfrm>
              <a:off x="3218222" y="2298150"/>
              <a:ext cx="13227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0" name="Google Shape;1650;p45"/>
            <p:cNvSpPr/>
            <p:nvPr/>
          </p:nvSpPr>
          <p:spPr>
            <a:xfrm>
              <a:off x="3161300" y="2243300"/>
              <a:ext cx="1322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Speech-to-Text</a:t>
              </a:r>
              <a:endParaRPr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51" name="Google Shape;1651;p45"/>
          <p:cNvSpPr/>
          <p:nvPr/>
        </p:nvSpPr>
        <p:spPr>
          <a:xfrm>
            <a:off x="1629875" y="2658975"/>
            <a:ext cx="1611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Video Intelligence 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2" name="Google Shape;1652;p45"/>
          <p:cNvSpPr/>
          <p:nvPr/>
        </p:nvSpPr>
        <p:spPr>
          <a:xfrm>
            <a:off x="481550" y="2658975"/>
            <a:ext cx="11007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Video Intelligence 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53" name="Google Shape;1653;p45"/>
          <p:cNvGrpSpPr/>
          <p:nvPr/>
        </p:nvGrpSpPr>
        <p:grpSpPr>
          <a:xfrm>
            <a:off x="1629866" y="3226475"/>
            <a:ext cx="1667929" cy="431650"/>
            <a:chOff x="1629866" y="3531275"/>
            <a:chExt cx="1667929" cy="431650"/>
          </a:xfrm>
        </p:grpSpPr>
        <p:sp>
          <p:nvSpPr>
            <p:cNvPr id="1654" name="Google Shape;1654;p45"/>
            <p:cNvSpPr/>
            <p:nvPr/>
          </p:nvSpPr>
          <p:spPr>
            <a:xfrm>
              <a:off x="1686795" y="3586125"/>
              <a:ext cx="16110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5" name="Google Shape;1655;p45"/>
            <p:cNvSpPr/>
            <p:nvPr/>
          </p:nvSpPr>
          <p:spPr>
            <a:xfrm>
              <a:off x="1629866" y="3531275"/>
              <a:ext cx="16110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Video Intelligence API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56" name="Google Shape;1656;p45"/>
          <p:cNvSpPr/>
          <p:nvPr/>
        </p:nvSpPr>
        <p:spPr>
          <a:xfrm>
            <a:off x="5898250" y="2659025"/>
            <a:ext cx="1446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Solutions 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7" name="Google Shape;1657;p45"/>
          <p:cNvSpPr/>
          <p:nvPr/>
        </p:nvSpPr>
        <p:spPr>
          <a:xfrm>
            <a:off x="4750100" y="2659025"/>
            <a:ext cx="1033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Solutions 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58" name="Google Shape;1658;p45"/>
          <p:cNvGrpSpPr/>
          <p:nvPr/>
        </p:nvGrpSpPr>
        <p:grpSpPr>
          <a:xfrm>
            <a:off x="7429674" y="2658425"/>
            <a:ext cx="1503525" cy="431650"/>
            <a:chOff x="7429674" y="2887025"/>
            <a:chExt cx="1503525" cy="431650"/>
          </a:xfrm>
        </p:grpSpPr>
        <p:sp>
          <p:nvSpPr>
            <p:cNvPr id="1659" name="Google Shape;1659;p45"/>
            <p:cNvSpPr/>
            <p:nvPr/>
          </p:nvSpPr>
          <p:spPr>
            <a:xfrm>
              <a:off x="7486599" y="2941875"/>
              <a:ext cx="14466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0" name="Google Shape;1660;p45"/>
            <p:cNvSpPr/>
            <p:nvPr/>
          </p:nvSpPr>
          <p:spPr>
            <a:xfrm>
              <a:off x="7429674" y="2887025"/>
              <a:ext cx="14466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Advanced Solutions Lab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661" name="Google Shape;16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26" y="1073053"/>
            <a:ext cx="222067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2" name="Google Shape;166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801" y="1073053"/>
            <a:ext cx="222067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3" name="Google Shape;16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001" y="1048953"/>
            <a:ext cx="222067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4" name="Google Shape;166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825" y="1604075"/>
            <a:ext cx="222075" cy="2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5" name="Google Shape;166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7800" y="1628213"/>
            <a:ext cx="222075" cy="2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6" name="Google Shape;166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000" y="1604075"/>
            <a:ext cx="222075" cy="2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7" name="Google Shape;166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4850" y="1061322"/>
            <a:ext cx="222075" cy="179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8" name="Google Shape;166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0325" y="1082035"/>
            <a:ext cx="222075" cy="179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9" name="Google Shape;166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5637" y="1062660"/>
            <a:ext cx="222075" cy="179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0" name="Google Shape;1670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6164" y="1625391"/>
            <a:ext cx="199423" cy="1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1" name="Google Shape;1671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8764" y="1625379"/>
            <a:ext cx="199423" cy="1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2" name="Google Shape;1672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1639" y="1649504"/>
            <a:ext cx="199423" cy="1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3" name="Google Shape;1673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4850" y="2171584"/>
            <a:ext cx="222075" cy="222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4" name="Google Shape;1674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50325" y="2195722"/>
            <a:ext cx="222075" cy="222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5" name="Google Shape;1675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16125" y="2171584"/>
            <a:ext cx="222075" cy="222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6" name="Google Shape;1676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8150" y="2142850"/>
            <a:ext cx="222075" cy="2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7" name="Google Shape;1677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49675" y="2196000"/>
            <a:ext cx="222075" cy="2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8" name="Google Shape;1678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49250" y="2171563"/>
            <a:ext cx="222075" cy="2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9" name="Google Shape;1679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8150" y="2797022"/>
            <a:ext cx="222075" cy="15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04000" y="2772847"/>
            <a:ext cx="222075" cy="15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1" name="Google Shape;1681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04000" y="3365072"/>
            <a:ext cx="222075" cy="15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2" name="Google Shape;1682;p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76175" y="2750810"/>
            <a:ext cx="199425" cy="231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3" name="Google Shape;1683;p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61650" y="2734285"/>
            <a:ext cx="199425" cy="231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4" name="Google Shape;1684;p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27450" y="2750810"/>
            <a:ext cx="199425" cy="231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46"/>
          <p:cNvSpPr txBox="1"/>
          <p:nvPr>
            <p:ph idx="4294967295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Product Cards</a:t>
            </a:r>
            <a:endParaRPr b="0" i="0" sz="1300" u="none" cap="none" strike="noStrike">
              <a:solidFill>
                <a:srgbClr val="75787A"/>
              </a:solidFill>
            </a:endParaRPr>
          </a:p>
        </p:txBody>
      </p:sp>
      <p:cxnSp>
        <p:nvCxnSpPr>
          <p:cNvPr id="1690" name="Google Shape;1690;p46"/>
          <p:cNvCxnSpPr/>
          <p:nvPr/>
        </p:nvCxnSpPr>
        <p:spPr>
          <a:xfrm>
            <a:off x="289175" y="1954725"/>
            <a:ext cx="8675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1" name="Google Shape;1691;p46"/>
          <p:cNvSpPr txBox="1"/>
          <p:nvPr/>
        </p:nvSpPr>
        <p:spPr>
          <a:xfrm>
            <a:off x="3856375" y="1856025"/>
            <a:ext cx="14316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lang="en-US" sz="9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Databases</a:t>
            </a:r>
            <a:r>
              <a:rPr b="1" lang="en-US" sz="9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9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92" name="Google Shape;1692;p46"/>
          <p:cNvCxnSpPr/>
          <p:nvPr/>
        </p:nvCxnSpPr>
        <p:spPr>
          <a:xfrm>
            <a:off x="289175" y="679400"/>
            <a:ext cx="8675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3" name="Google Shape;1693;p46"/>
          <p:cNvSpPr txBox="1"/>
          <p:nvPr/>
        </p:nvSpPr>
        <p:spPr>
          <a:xfrm>
            <a:off x="3928925" y="580700"/>
            <a:ext cx="12864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lang="en-US" sz="9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Internet of Things</a:t>
            </a:r>
            <a:endParaRPr/>
          </a:p>
        </p:txBody>
      </p:sp>
      <p:sp>
        <p:nvSpPr>
          <p:cNvPr id="1694" name="Google Shape;1694;p46"/>
          <p:cNvSpPr/>
          <p:nvPr/>
        </p:nvSpPr>
        <p:spPr>
          <a:xfrm>
            <a:off x="1637645" y="955949"/>
            <a:ext cx="1137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IoT Core</a:t>
            </a:r>
            <a:endParaRPr/>
          </a:p>
        </p:txBody>
      </p:sp>
      <p:grpSp>
        <p:nvGrpSpPr>
          <p:cNvPr id="1695" name="Google Shape;1695;p46"/>
          <p:cNvGrpSpPr/>
          <p:nvPr/>
        </p:nvGrpSpPr>
        <p:grpSpPr>
          <a:xfrm>
            <a:off x="3097961" y="955358"/>
            <a:ext cx="1190920" cy="431654"/>
            <a:chOff x="3097961" y="955358"/>
            <a:chExt cx="1190920" cy="431654"/>
          </a:xfrm>
        </p:grpSpPr>
        <p:sp>
          <p:nvSpPr>
            <p:cNvPr id="1696" name="Google Shape;1696;p46"/>
            <p:cNvSpPr/>
            <p:nvPr/>
          </p:nvSpPr>
          <p:spPr>
            <a:xfrm>
              <a:off x="3154881" y="1010212"/>
              <a:ext cx="11340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7" name="Google Shape;1697;p46"/>
            <p:cNvSpPr/>
            <p:nvPr/>
          </p:nvSpPr>
          <p:spPr>
            <a:xfrm>
              <a:off x="3097961" y="955358"/>
              <a:ext cx="11373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IoT Core</a:t>
              </a:r>
              <a:endParaRPr/>
            </a:p>
          </p:txBody>
        </p:sp>
      </p:grpSp>
      <p:sp>
        <p:nvSpPr>
          <p:cNvPr id="1698" name="Google Shape;1698;p46"/>
          <p:cNvSpPr/>
          <p:nvPr/>
        </p:nvSpPr>
        <p:spPr>
          <a:xfrm>
            <a:off x="470738" y="955949"/>
            <a:ext cx="843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IoT Core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9" name="Google Shape;1699;p46"/>
          <p:cNvSpPr/>
          <p:nvPr/>
        </p:nvSpPr>
        <p:spPr>
          <a:xfrm>
            <a:off x="1539493" y="2318194"/>
            <a:ext cx="898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00" name="Google Shape;1700;p46"/>
          <p:cNvGrpSpPr/>
          <p:nvPr/>
        </p:nvGrpSpPr>
        <p:grpSpPr>
          <a:xfrm>
            <a:off x="2946109" y="2317603"/>
            <a:ext cx="980320" cy="431654"/>
            <a:chOff x="7538634" y="2972303"/>
            <a:chExt cx="980320" cy="431654"/>
          </a:xfrm>
        </p:grpSpPr>
        <p:sp>
          <p:nvSpPr>
            <p:cNvPr id="1701" name="Google Shape;1701;p46"/>
            <p:cNvSpPr/>
            <p:nvPr/>
          </p:nvSpPr>
          <p:spPr>
            <a:xfrm>
              <a:off x="7595554" y="3027157"/>
              <a:ext cx="923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2" name="Google Shape;1702;p46"/>
            <p:cNvSpPr/>
            <p:nvPr/>
          </p:nvSpPr>
          <p:spPr>
            <a:xfrm>
              <a:off x="7538634" y="2972303"/>
              <a:ext cx="9210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  <a:endParaRPr/>
            </a:p>
          </p:txBody>
        </p:sp>
      </p:grpSp>
      <p:sp>
        <p:nvSpPr>
          <p:cNvPr id="1703" name="Google Shape;1703;p46"/>
          <p:cNvSpPr/>
          <p:nvPr/>
        </p:nvSpPr>
        <p:spPr>
          <a:xfrm>
            <a:off x="328496" y="2318194"/>
            <a:ext cx="712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4" name="Google Shape;1704;p46"/>
          <p:cNvSpPr/>
          <p:nvPr/>
        </p:nvSpPr>
        <p:spPr>
          <a:xfrm>
            <a:off x="5602268" y="2332643"/>
            <a:ext cx="1060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Bigtable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05" name="Google Shape;1705;p46"/>
          <p:cNvGrpSpPr/>
          <p:nvPr/>
        </p:nvGrpSpPr>
        <p:grpSpPr>
          <a:xfrm>
            <a:off x="7190822" y="2332052"/>
            <a:ext cx="1136020" cy="431654"/>
            <a:chOff x="7538634" y="1618102"/>
            <a:chExt cx="1136020" cy="431654"/>
          </a:xfrm>
        </p:grpSpPr>
        <p:sp>
          <p:nvSpPr>
            <p:cNvPr id="1706" name="Google Shape;1706;p46"/>
            <p:cNvSpPr/>
            <p:nvPr/>
          </p:nvSpPr>
          <p:spPr>
            <a:xfrm>
              <a:off x="7595554" y="1672956"/>
              <a:ext cx="10791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7" name="Google Shape;1707;p46"/>
            <p:cNvSpPr/>
            <p:nvPr/>
          </p:nvSpPr>
          <p:spPr>
            <a:xfrm>
              <a:off x="7538634" y="1618102"/>
              <a:ext cx="10830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08" name="Google Shape;1708;p46"/>
          <p:cNvSpPr/>
          <p:nvPr/>
        </p:nvSpPr>
        <p:spPr>
          <a:xfrm>
            <a:off x="4420808" y="2332643"/>
            <a:ext cx="805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Bigtable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9" name="Google Shape;1709;p46"/>
          <p:cNvSpPr/>
          <p:nvPr/>
        </p:nvSpPr>
        <p:spPr>
          <a:xfrm>
            <a:off x="1549018" y="2947553"/>
            <a:ext cx="1081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Spanner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10" name="Google Shape;1710;p46"/>
          <p:cNvGrpSpPr/>
          <p:nvPr/>
        </p:nvGrpSpPr>
        <p:grpSpPr>
          <a:xfrm>
            <a:off x="2955634" y="2946962"/>
            <a:ext cx="1163320" cy="431654"/>
            <a:chOff x="7538634" y="3649287"/>
            <a:chExt cx="1163320" cy="431654"/>
          </a:xfrm>
        </p:grpSpPr>
        <p:sp>
          <p:nvSpPr>
            <p:cNvPr id="1711" name="Google Shape;1711;p46"/>
            <p:cNvSpPr/>
            <p:nvPr/>
          </p:nvSpPr>
          <p:spPr>
            <a:xfrm>
              <a:off x="7595554" y="3704141"/>
              <a:ext cx="1106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2" name="Google Shape;1712;p46"/>
            <p:cNvSpPr/>
            <p:nvPr/>
          </p:nvSpPr>
          <p:spPr>
            <a:xfrm>
              <a:off x="7538634" y="3649287"/>
              <a:ext cx="1103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Spanner</a:t>
              </a:r>
              <a:endParaRPr/>
            </a:p>
          </p:txBody>
        </p:sp>
      </p:grpSp>
      <p:sp>
        <p:nvSpPr>
          <p:cNvPr id="1713" name="Google Shape;1713;p46"/>
          <p:cNvSpPr/>
          <p:nvPr/>
        </p:nvSpPr>
        <p:spPr>
          <a:xfrm>
            <a:off x="338021" y="2947553"/>
            <a:ext cx="885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Spanner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4" name="Google Shape;1714;p46"/>
          <p:cNvSpPr/>
          <p:nvPr/>
        </p:nvSpPr>
        <p:spPr>
          <a:xfrm>
            <a:off x="5602275" y="2961350"/>
            <a:ext cx="1286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Memorystore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15" name="Google Shape;1715;p46"/>
          <p:cNvGrpSpPr/>
          <p:nvPr/>
        </p:nvGrpSpPr>
        <p:grpSpPr>
          <a:xfrm>
            <a:off x="7190825" y="2960750"/>
            <a:ext cx="1343325" cy="431650"/>
            <a:chOff x="3257000" y="4246625"/>
            <a:chExt cx="1343325" cy="431650"/>
          </a:xfrm>
        </p:grpSpPr>
        <p:sp>
          <p:nvSpPr>
            <p:cNvPr id="1716" name="Google Shape;1716;p46"/>
            <p:cNvSpPr/>
            <p:nvPr/>
          </p:nvSpPr>
          <p:spPr>
            <a:xfrm>
              <a:off x="3313925" y="4301475"/>
              <a:ext cx="1286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7" name="Google Shape;1717;p46"/>
            <p:cNvSpPr/>
            <p:nvPr/>
          </p:nvSpPr>
          <p:spPr>
            <a:xfrm>
              <a:off x="3257000" y="4246625"/>
              <a:ext cx="1286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Memorystore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18" name="Google Shape;1718;p46"/>
          <p:cNvSpPr/>
          <p:nvPr/>
        </p:nvSpPr>
        <p:spPr>
          <a:xfrm>
            <a:off x="4420800" y="2961350"/>
            <a:ext cx="1017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Memorystore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9" name="Google Shape;1719;p46"/>
          <p:cNvSpPr/>
          <p:nvPr/>
        </p:nvSpPr>
        <p:spPr>
          <a:xfrm>
            <a:off x="1539493" y="3633353"/>
            <a:ext cx="1081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Firestore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20" name="Google Shape;1720;p46"/>
          <p:cNvGrpSpPr/>
          <p:nvPr/>
        </p:nvGrpSpPr>
        <p:grpSpPr>
          <a:xfrm>
            <a:off x="2946109" y="3632762"/>
            <a:ext cx="1163320" cy="431654"/>
            <a:chOff x="7538634" y="3649287"/>
            <a:chExt cx="1163320" cy="431654"/>
          </a:xfrm>
        </p:grpSpPr>
        <p:sp>
          <p:nvSpPr>
            <p:cNvPr id="1721" name="Google Shape;1721;p46"/>
            <p:cNvSpPr/>
            <p:nvPr/>
          </p:nvSpPr>
          <p:spPr>
            <a:xfrm>
              <a:off x="7595554" y="3704141"/>
              <a:ext cx="1106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2" name="Google Shape;1722;p46"/>
            <p:cNvSpPr/>
            <p:nvPr/>
          </p:nvSpPr>
          <p:spPr>
            <a:xfrm>
              <a:off x="7538634" y="3649287"/>
              <a:ext cx="1103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Firestore</a:t>
              </a:r>
              <a:endParaRPr/>
            </a:p>
          </p:txBody>
        </p:sp>
      </p:grpSp>
      <p:sp>
        <p:nvSpPr>
          <p:cNvPr id="1723" name="Google Shape;1723;p46"/>
          <p:cNvSpPr/>
          <p:nvPr/>
        </p:nvSpPr>
        <p:spPr>
          <a:xfrm>
            <a:off x="328496" y="3633353"/>
            <a:ext cx="885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Firestore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24" name="Google Shape;1724;p46"/>
          <p:cNvGrpSpPr/>
          <p:nvPr/>
        </p:nvGrpSpPr>
        <p:grpSpPr>
          <a:xfrm>
            <a:off x="7200347" y="3617948"/>
            <a:ext cx="1218220" cy="431654"/>
            <a:chOff x="7538634" y="2294398"/>
            <a:chExt cx="1218220" cy="431654"/>
          </a:xfrm>
        </p:grpSpPr>
        <p:sp>
          <p:nvSpPr>
            <p:cNvPr id="1725" name="Google Shape;1725;p46"/>
            <p:cNvSpPr/>
            <p:nvPr/>
          </p:nvSpPr>
          <p:spPr>
            <a:xfrm>
              <a:off x="7595554" y="2349252"/>
              <a:ext cx="11613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6" name="Google Shape;1726;p46"/>
            <p:cNvSpPr/>
            <p:nvPr/>
          </p:nvSpPr>
          <p:spPr>
            <a:xfrm>
              <a:off x="7538634" y="2294398"/>
              <a:ext cx="11598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27" name="Google Shape;1727;p46"/>
          <p:cNvSpPr/>
          <p:nvPr/>
        </p:nvSpPr>
        <p:spPr>
          <a:xfrm>
            <a:off x="4430333" y="3618539"/>
            <a:ext cx="8697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8" name="Google Shape;1728;p46"/>
          <p:cNvSpPr/>
          <p:nvPr/>
        </p:nvSpPr>
        <p:spPr>
          <a:xfrm>
            <a:off x="5687980" y="3590039"/>
            <a:ext cx="1124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9" name="Google Shape;172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44" y="1048348"/>
            <a:ext cx="194619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0" name="Google Shape;173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394" y="1048348"/>
            <a:ext cx="194619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1" name="Google Shape;173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494" y="1048348"/>
            <a:ext cx="194619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2" name="Google Shape;173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727" y="2372211"/>
            <a:ext cx="202675" cy="27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3" name="Google Shape;173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639" y="2391573"/>
            <a:ext cx="202675" cy="27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4" name="Google Shape;173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64" y="2348086"/>
            <a:ext cx="202675" cy="27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176" y="3034183"/>
            <a:ext cx="202675" cy="18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6" name="Google Shape;173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1401" y="3072671"/>
            <a:ext cx="202675" cy="18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7" name="Google Shape;173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1101" y="3045946"/>
            <a:ext cx="202675" cy="18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8" name="Google Shape;1738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173" y="3725750"/>
            <a:ext cx="202675" cy="2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9" name="Google Shape;1739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6636" y="3666825"/>
            <a:ext cx="202675" cy="2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0" name="Google Shape;1740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3473" y="3725750"/>
            <a:ext cx="202675" cy="2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" name="Google Shape;1741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09315" y="2377156"/>
            <a:ext cx="235125" cy="260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20677" y="2425893"/>
            <a:ext cx="235125" cy="260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3" name="Google Shape;1743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69802" y="2417643"/>
            <a:ext cx="235125" cy="260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4" name="Google Shape;1744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52463" y="3726766"/>
            <a:ext cx="238725" cy="16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5" name="Google Shape;1745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71663" y="3696191"/>
            <a:ext cx="238725" cy="16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6" name="Google Shape;1746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67988" y="3741566"/>
            <a:ext cx="238725" cy="16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7" name="Google Shape;1747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09325" y="3010513"/>
            <a:ext cx="235125" cy="2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8" name="Google Shape;1748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69800" y="3073250"/>
            <a:ext cx="235125" cy="2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9" name="Google Shape;1749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95025" y="3034875"/>
            <a:ext cx="235125" cy="2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7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Product Cards</a:t>
            </a:r>
            <a:endParaRPr b="0" i="0" sz="1300" u="none" cap="none" strike="noStrike">
              <a:solidFill>
                <a:srgbClr val="75787A"/>
              </a:solidFill>
            </a:endParaRPr>
          </a:p>
        </p:txBody>
      </p:sp>
      <p:cxnSp>
        <p:nvCxnSpPr>
          <p:cNvPr id="1756" name="Google Shape;1756;p47"/>
          <p:cNvCxnSpPr/>
          <p:nvPr/>
        </p:nvCxnSpPr>
        <p:spPr>
          <a:xfrm>
            <a:off x="289175" y="679400"/>
            <a:ext cx="8675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7" name="Google Shape;1757;p47"/>
          <p:cNvSpPr txBox="1"/>
          <p:nvPr/>
        </p:nvSpPr>
        <p:spPr>
          <a:xfrm>
            <a:off x="3928925" y="580700"/>
            <a:ext cx="12864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lang="en-US" sz="9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Storage</a:t>
            </a:r>
            <a:endParaRPr/>
          </a:p>
        </p:txBody>
      </p:sp>
      <p:sp>
        <p:nvSpPr>
          <p:cNvPr id="1758" name="Google Shape;1758;p47"/>
          <p:cNvSpPr/>
          <p:nvPr/>
        </p:nvSpPr>
        <p:spPr>
          <a:xfrm>
            <a:off x="1668443" y="1107924"/>
            <a:ext cx="1044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9" name="Google Shape;1759;p47"/>
          <p:cNvSpPr/>
          <p:nvPr/>
        </p:nvSpPr>
        <p:spPr>
          <a:xfrm>
            <a:off x="470755" y="1107924"/>
            <a:ext cx="789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0" name="Google Shape;1760;p47"/>
          <p:cNvSpPr/>
          <p:nvPr/>
        </p:nvSpPr>
        <p:spPr>
          <a:xfrm>
            <a:off x="5949568" y="1119478"/>
            <a:ext cx="1081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Persistent Disk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61" name="Google Shape;1761;p47"/>
          <p:cNvGrpSpPr/>
          <p:nvPr/>
        </p:nvGrpSpPr>
        <p:grpSpPr>
          <a:xfrm>
            <a:off x="7356184" y="1118887"/>
            <a:ext cx="1163320" cy="431654"/>
            <a:chOff x="7538634" y="3649287"/>
            <a:chExt cx="1163320" cy="431654"/>
          </a:xfrm>
        </p:grpSpPr>
        <p:sp>
          <p:nvSpPr>
            <p:cNvPr id="1762" name="Google Shape;1762;p47"/>
            <p:cNvSpPr/>
            <p:nvPr/>
          </p:nvSpPr>
          <p:spPr>
            <a:xfrm>
              <a:off x="7595554" y="3704141"/>
              <a:ext cx="1106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7538634" y="3649287"/>
              <a:ext cx="1103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Persistent Disk</a:t>
              </a:r>
              <a:endParaRPr/>
            </a:p>
          </p:txBody>
        </p:sp>
      </p:grpSp>
      <p:sp>
        <p:nvSpPr>
          <p:cNvPr id="1764" name="Google Shape;1764;p47"/>
          <p:cNvSpPr/>
          <p:nvPr/>
        </p:nvSpPr>
        <p:spPr>
          <a:xfrm>
            <a:off x="4738571" y="1119478"/>
            <a:ext cx="885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Persistent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Disk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5" name="Google Shape;1765;p47"/>
          <p:cNvSpPr/>
          <p:nvPr/>
        </p:nvSpPr>
        <p:spPr>
          <a:xfrm>
            <a:off x="1701418" y="1780003"/>
            <a:ext cx="1081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Filestore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66" name="Google Shape;1766;p47"/>
          <p:cNvGrpSpPr/>
          <p:nvPr/>
        </p:nvGrpSpPr>
        <p:grpSpPr>
          <a:xfrm>
            <a:off x="3241384" y="1779412"/>
            <a:ext cx="1163320" cy="431654"/>
            <a:chOff x="7356184" y="4246387"/>
            <a:chExt cx="1163320" cy="431654"/>
          </a:xfrm>
        </p:grpSpPr>
        <p:sp>
          <p:nvSpPr>
            <p:cNvPr id="1767" name="Google Shape;1767;p47"/>
            <p:cNvSpPr/>
            <p:nvPr/>
          </p:nvSpPr>
          <p:spPr>
            <a:xfrm>
              <a:off x="7413104" y="4301241"/>
              <a:ext cx="1106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7356184" y="4246387"/>
              <a:ext cx="1103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Filestore</a:t>
              </a:r>
              <a:endParaRPr/>
            </a:p>
          </p:txBody>
        </p:sp>
      </p:grpSp>
      <p:sp>
        <p:nvSpPr>
          <p:cNvPr id="1769" name="Google Shape;1769;p47"/>
          <p:cNvSpPr/>
          <p:nvPr/>
        </p:nvSpPr>
        <p:spPr>
          <a:xfrm>
            <a:off x="490421" y="1780003"/>
            <a:ext cx="885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Filestore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70" name="Google Shape;1770;p47"/>
          <p:cNvGrpSpPr/>
          <p:nvPr/>
        </p:nvGrpSpPr>
        <p:grpSpPr>
          <a:xfrm>
            <a:off x="3256997" y="1107333"/>
            <a:ext cx="1126720" cy="431654"/>
            <a:chOff x="7538634" y="955358"/>
            <a:chExt cx="1126720" cy="431654"/>
          </a:xfrm>
        </p:grpSpPr>
        <p:sp>
          <p:nvSpPr>
            <p:cNvPr id="1771" name="Google Shape;1771;p47"/>
            <p:cNvSpPr/>
            <p:nvPr/>
          </p:nvSpPr>
          <p:spPr>
            <a:xfrm>
              <a:off x="7595554" y="1010212"/>
              <a:ext cx="10698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72" name="Google Shape;1772;p47"/>
            <p:cNvGrpSpPr/>
            <p:nvPr/>
          </p:nvGrpSpPr>
          <p:grpSpPr>
            <a:xfrm>
              <a:off x="7538634" y="955358"/>
              <a:ext cx="1066800" cy="382200"/>
              <a:chOff x="7538634" y="955358"/>
              <a:chExt cx="1066800" cy="382200"/>
            </a:xfrm>
          </p:grpSpPr>
          <p:pic>
            <p:nvPicPr>
              <p:cNvPr descr="Cloud-Storage.png" id="1773" name="Google Shape;1773;p47"/>
              <p:cNvPicPr preferRelativeResize="0"/>
              <p:nvPr/>
            </p:nvPicPr>
            <p:blipFill rotWithShape="1">
              <a:blip r:embed="rId3">
                <a:alphaModFix/>
              </a:blip>
              <a:srcRect b="5076" l="0" r="0" t="5076"/>
              <a:stretch/>
            </p:blipFill>
            <p:spPr>
              <a:xfrm>
                <a:off x="7582901" y="102324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74" name="Google Shape;1774;p47"/>
              <p:cNvSpPr/>
              <p:nvPr/>
            </p:nvSpPr>
            <p:spPr>
              <a:xfrm>
                <a:off x="7538634" y="955358"/>
                <a:ext cx="1066800" cy="382200"/>
              </a:xfrm>
              <a:prstGeom prst="roundRect">
                <a:avLst>
                  <a:gd fmla="val 1674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38100" rotWithShape="0" algn="ctr" dir="5400000" dist="12700">
                  <a:srgbClr val="000000">
                    <a:alpha val="44710"/>
                  </a:srgbClr>
                </a:outerShdw>
              </a:effectLst>
            </p:spPr>
            <p:txBody>
              <a:bodyPr anchorCtr="0" anchor="ctr" bIns="73150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Storage</a:t>
                </a:r>
                <a:endParaRPr/>
              </a:p>
            </p:txBody>
          </p:sp>
        </p:grpSp>
      </p:grpSp>
      <p:pic>
        <p:nvPicPr>
          <p:cNvPr id="1775" name="Google Shape;177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8649" y="1211824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6" name="Google Shape;177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599" y="1211824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7" name="Google Shape;177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2700" y="1200325"/>
            <a:ext cx="216500" cy="268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8" name="Google Shape;1778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1600" y="1188763"/>
            <a:ext cx="216500" cy="268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9" name="Google Shape;1779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1900" y="1176188"/>
            <a:ext cx="216500" cy="268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0" name="Google Shape;178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8374" y="1223374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1" name="Google Shape;1781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595" y="1883897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2" name="Google Shape;1782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8370" y="1883897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3" name="Google Shape;1783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8645" y="1883897"/>
            <a:ext cx="216500" cy="174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48"/>
          <p:cNvSpPr txBox="1"/>
          <p:nvPr>
            <p:ph idx="4294967295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Product Cards</a:t>
            </a:r>
            <a:endParaRPr b="0" i="0" sz="1300" u="none" cap="none" strike="noStrike">
              <a:solidFill>
                <a:srgbClr val="75787A"/>
              </a:solidFill>
            </a:endParaRPr>
          </a:p>
        </p:txBody>
      </p:sp>
      <p:cxnSp>
        <p:nvCxnSpPr>
          <p:cNvPr id="1789" name="Google Shape;1789;p48"/>
          <p:cNvCxnSpPr/>
          <p:nvPr/>
        </p:nvCxnSpPr>
        <p:spPr>
          <a:xfrm>
            <a:off x="289175" y="679400"/>
            <a:ext cx="8675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0" name="Google Shape;1790;p48"/>
          <p:cNvSpPr txBox="1"/>
          <p:nvPr/>
        </p:nvSpPr>
        <p:spPr>
          <a:xfrm>
            <a:off x="3928199" y="580700"/>
            <a:ext cx="12876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i="0" lang="en-US" sz="9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Management Tools</a:t>
            </a:r>
            <a:endParaRPr/>
          </a:p>
        </p:txBody>
      </p:sp>
      <p:sp>
        <p:nvSpPr>
          <p:cNvPr id="1791" name="Google Shape;1791;p48"/>
          <p:cNvSpPr/>
          <p:nvPr/>
        </p:nvSpPr>
        <p:spPr>
          <a:xfrm>
            <a:off x="5983272" y="2004516"/>
            <a:ext cx="1062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Console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92" name="Google Shape;1792;p48"/>
          <p:cNvGrpSpPr/>
          <p:nvPr/>
        </p:nvGrpSpPr>
        <p:grpSpPr>
          <a:xfrm>
            <a:off x="7467934" y="2003925"/>
            <a:ext cx="1117720" cy="431654"/>
            <a:chOff x="7467934" y="2003925"/>
            <a:chExt cx="1117720" cy="431654"/>
          </a:xfrm>
        </p:grpSpPr>
        <p:sp>
          <p:nvSpPr>
            <p:cNvPr id="1793" name="Google Shape;1793;p48"/>
            <p:cNvSpPr/>
            <p:nvPr/>
          </p:nvSpPr>
          <p:spPr>
            <a:xfrm>
              <a:off x="7524854" y="2058779"/>
              <a:ext cx="10608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4" name="Google Shape;1794;p48"/>
            <p:cNvSpPr/>
            <p:nvPr/>
          </p:nvSpPr>
          <p:spPr>
            <a:xfrm>
              <a:off x="7467934" y="2003925"/>
              <a:ext cx="10620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Console</a:t>
              </a:r>
              <a:endParaRPr/>
            </a:p>
          </p:txBody>
        </p:sp>
      </p:grpSp>
      <p:sp>
        <p:nvSpPr>
          <p:cNvPr id="1795" name="Google Shape;1795;p48"/>
          <p:cNvSpPr/>
          <p:nvPr/>
        </p:nvSpPr>
        <p:spPr>
          <a:xfrm>
            <a:off x="4859764" y="2004516"/>
            <a:ext cx="807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Console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6" name="Google Shape;1796;p48"/>
          <p:cNvSpPr/>
          <p:nvPr/>
        </p:nvSpPr>
        <p:spPr>
          <a:xfrm>
            <a:off x="5983272" y="2523424"/>
            <a:ext cx="930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Shell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97" name="Google Shape;1797;p48"/>
          <p:cNvGrpSpPr/>
          <p:nvPr/>
        </p:nvGrpSpPr>
        <p:grpSpPr>
          <a:xfrm>
            <a:off x="7467934" y="2522833"/>
            <a:ext cx="989620" cy="431654"/>
            <a:chOff x="7467934" y="2522833"/>
            <a:chExt cx="989620" cy="431654"/>
          </a:xfrm>
        </p:grpSpPr>
        <p:sp>
          <p:nvSpPr>
            <p:cNvPr id="1798" name="Google Shape;1798;p48"/>
            <p:cNvSpPr/>
            <p:nvPr/>
          </p:nvSpPr>
          <p:spPr>
            <a:xfrm>
              <a:off x="7524854" y="2577687"/>
              <a:ext cx="9327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9" name="Google Shape;1799;p48"/>
            <p:cNvSpPr/>
            <p:nvPr/>
          </p:nvSpPr>
          <p:spPr>
            <a:xfrm>
              <a:off x="7467934" y="2522833"/>
              <a:ext cx="9306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Shell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00" name="Google Shape;1800;p48"/>
          <p:cNvSpPr/>
          <p:nvPr/>
        </p:nvSpPr>
        <p:spPr>
          <a:xfrm>
            <a:off x="4859764" y="2523424"/>
            <a:ext cx="712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Shell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1" name="Google Shape;1801;p48"/>
          <p:cNvSpPr/>
          <p:nvPr/>
        </p:nvSpPr>
        <p:spPr>
          <a:xfrm>
            <a:off x="5983272" y="3048176"/>
            <a:ext cx="1188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Mobile App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02" name="Google Shape;1802;p48"/>
          <p:cNvGrpSpPr/>
          <p:nvPr/>
        </p:nvGrpSpPr>
        <p:grpSpPr>
          <a:xfrm>
            <a:off x="7467934" y="3047585"/>
            <a:ext cx="1245520" cy="431654"/>
            <a:chOff x="7467934" y="3047585"/>
            <a:chExt cx="1245520" cy="431654"/>
          </a:xfrm>
        </p:grpSpPr>
        <p:sp>
          <p:nvSpPr>
            <p:cNvPr id="1803" name="Google Shape;1803;p48"/>
            <p:cNvSpPr/>
            <p:nvPr/>
          </p:nvSpPr>
          <p:spPr>
            <a:xfrm>
              <a:off x="7524854" y="3102439"/>
              <a:ext cx="11886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4" name="Google Shape;1804;p48"/>
            <p:cNvSpPr/>
            <p:nvPr/>
          </p:nvSpPr>
          <p:spPr>
            <a:xfrm>
              <a:off x="7467934" y="3047585"/>
              <a:ext cx="11886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Mobile App</a:t>
              </a:r>
              <a:endParaRPr/>
            </a:p>
          </p:txBody>
        </p:sp>
      </p:grpSp>
      <p:sp>
        <p:nvSpPr>
          <p:cNvPr id="1805" name="Google Shape;1805;p48"/>
          <p:cNvSpPr/>
          <p:nvPr/>
        </p:nvSpPr>
        <p:spPr>
          <a:xfrm>
            <a:off x="4859764" y="1480534"/>
            <a:ext cx="957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Manager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6" name="Google Shape;1806;p48"/>
          <p:cNvSpPr/>
          <p:nvPr/>
        </p:nvSpPr>
        <p:spPr>
          <a:xfrm>
            <a:off x="1657648" y="2515694"/>
            <a:ext cx="1081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Error Reporting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7" name="Google Shape;1807;p48"/>
          <p:cNvSpPr/>
          <p:nvPr/>
        </p:nvSpPr>
        <p:spPr>
          <a:xfrm>
            <a:off x="479746" y="3040278"/>
            <a:ext cx="706200" cy="3870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Trace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8" name="Google Shape;1808;p48"/>
          <p:cNvSpPr/>
          <p:nvPr/>
        </p:nvSpPr>
        <p:spPr>
          <a:xfrm>
            <a:off x="5983272" y="3556450"/>
            <a:ext cx="906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Billing A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09" name="Google Shape;1809;p48"/>
          <p:cNvGrpSpPr/>
          <p:nvPr/>
        </p:nvGrpSpPr>
        <p:grpSpPr>
          <a:xfrm>
            <a:off x="7467934" y="3555859"/>
            <a:ext cx="962320" cy="431654"/>
            <a:chOff x="7467934" y="3555859"/>
            <a:chExt cx="962320" cy="431654"/>
          </a:xfrm>
        </p:grpSpPr>
        <p:sp>
          <p:nvSpPr>
            <p:cNvPr id="1810" name="Google Shape;1810;p48"/>
            <p:cNvSpPr/>
            <p:nvPr/>
          </p:nvSpPr>
          <p:spPr>
            <a:xfrm>
              <a:off x="7524854" y="3610713"/>
              <a:ext cx="905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1" name="Google Shape;1811;p48"/>
            <p:cNvSpPr/>
            <p:nvPr/>
          </p:nvSpPr>
          <p:spPr>
            <a:xfrm>
              <a:off x="7467934" y="3555859"/>
              <a:ext cx="9066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Billing A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PI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12" name="Google Shape;1812;p48"/>
          <p:cNvSpPr/>
          <p:nvPr/>
        </p:nvSpPr>
        <p:spPr>
          <a:xfrm>
            <a:off x="4894268" y="935812"/>
            <a:ext cx="864900" cy="3870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Debugger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3" name="Google Shape;1813;p48"/>
          <p:cNvSpPr/>
          <p:nvPr/>
        </p:nvSpPr>
        <p:spPr>
          <a:xfrm>
            <a:off x="1657648" y="955949"/>
            <a:ext cx="927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Stackdriver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4" name="Google Shape;1814;p48"/>
          <p:cNvSpPr/>
          <p:nvPr/>
        </p:nvSpPr>
        <p:spPr>
          <a:xfrm>
            <a:off x="1657648" y="1466293"/>
            <a:ext cx="914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Monitoring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5" name="Google Shape;1815;p48"/>
          <p:cNvSpPr/>
          <p:nvPr/>
        </p:nvSpPr>
        <p:spPr>
          <a:xfrm>
            <a:off x="1657648" y="1990189"/>
            <a:ext cx="8007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16" name="Google Shape;1816;p48"/>
          <p:cNvGrpSpPr/>
          <p:nvPr/>
        </p:nvGrpSpPr>
        <p:grpSpPr>
          <a:xfrm>
            <a:off x="3104315" y="1989598"/>
            <a:ext cx="861520" cy="431654"/>
            <a:chOff x="3104315" y="1989598"/>
            <a:chExt cx="861520" cy="431654"/>
          </a:xfrm>
        </p:grpSpPr>
        <p:sp>
          <p:nvSpPr>
            <p:cNvPr id="1817" name="Google Shape;1817;p48"/>
            <p:cNvSpPr/>
            <p:nvPr/>
          </p:nvSpPr>
          <p:spPr>
            <a:xfrm>
              <a:off x="3161235" y="2044452"/>
              <a:ext cx="8046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8" name="Google Shape;1818;p48"/>
            <p:cNvSpPr/>
            <p:nvPr/>
          </p:nvSpPr>
          <p:spPr>
            <a:xfrm>
              <a:off x="3104315" y="1989598"/>
              <a:ext cx="800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19" name="Google Shape;1819;p48"/>
          <p:cNvGrpSpPr/>
          <p:nvPr/>
        </p:nvGrpSpPr>
        <p:grpSpPr>
          <a:xfrm>
            <a:off x="3104315" y="2515103"/>
            <a:ext cx="1163320" cy="431654"/>
            <a:chOff x="3104315" y="2515103"/>
            <a:chExt cx="1163320" cy="431654"/>
          </a:xfrm>
        </p:grpSpPr>
        <p:sp>
          <p:nvSpPr>
            <p:cNvPr id="1820" name="Google Shape;1820;p48"/>
            <p:cNvSpPr/>
            <p:nvPr/>
          </p:nvSpPr>
          <p:spPr>
            <a:xfrm>
              <a:off x="3161235" y="2569957"/>
              <a:ext cx="1106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1" name="Google Shape;1821;p48"/>
            <p:cNvSpPr/>
            <p:nvPr/>
          </p:nvSpPr>
          <p:spPr>
            <a:xfrm>
              <a:off x="3104315" y="2515103"/>
              <a:ext cx="1103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Error Reporting</a:t>
              </a:r>
              <a:endParaRPr/>
            </a:p>
          </p:txBody>
        </p:sp>
      </p:grpSp>
      <p:sp>
        <p:nvSpPr>
          <p:cNvPr id="1822" name="Google Shape;1822;p48"/>
          <p:cNvSpPr/>
          <p:nvPr/>
        </p:nvSpPr>
        <p:spPr>
          <a:xfrm>
            <a:off x="1657648" y="3040278"/>
            <a:ext cx="735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Trace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23" name="Google Shape;1823;p48"/>
          <p:cNvGrpSpPr/>
          <p:nvPr/>
        </p:nvGrpSpPr>
        <p:grpSpPr>
          <a:xfrm>
            <a:off x="3104315" y="3039687"/>
            <a:ext cx="788320" cy="431654"/>
            <a:chOff x="3104315" y="3039687"/>
            <a:chExt cx="788320" cy="431654"/>
          </a:xfrm>
        </p:grpSpPr>
        <p:sp>
          <p:nvSpPr>
            <p:cNvPr id="1824" name="Google Shape;1824;p48"/>
            <p:cNvSpPr/>
            <p:nvPr/>
          </p:nvSpPr>
          <p:spPr>
            <a:xfrm>
              <a:off x="3161235" y="3094541"/>
              <a:ext cx="731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5" name="Google Shape;1825;p48"/>
            <p:cNvSpPr/>
            <p:nvPr/>
          </p:nvSpPr>
          <p:spPr>
            <a:xfrm>
              <a:off x="3104315" y="3039687"/>
              <a:ext cx="7350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Trace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26" name="Google Shape;1826;p48"/>
          <p:cNvSpPr/>
          <p:nvPr/>
        </p:nvSpPr>
        <p:spPr>
          <a:xfrm>
            <a:off x="5983272" y="1480534"/>
            <a:ext cx="1332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Deployment Manager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27" name="Google Shape;1827;p48"/>
          <p:cNvGrpSpPr/>
          <p:nvPr/>
        </p:nvGrpSpPr>
        <p:grpSpPr>
          <a:xfrm>
            <a:off x="7467934" y="1479943"/>
            <a:ext cx="1391920" cy="431654"/>
            <a:chOff x="7467934" y="1479943"/>
            <a:chExt cx="1391920" cy="431654"/>
          </a:xfrm>
        </p:grpSpPr>
        <p:sp>
          <p:nvSpPr>
            <p:cNvPr id="1828" name="Google Shape;1828;p48"/>
            <p:cNvSpPr/>
            <p:nvPr/>
          </p:nvSpPr>
          <p:spPr>
            <a:xfrm>
              <a:off x="7524854" y="1534797"/>
              <a:ext cx="13350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9" name="Google Shape;1829;p48"/>
            <p:cNvSpPr/>
            <p:nvPr/>
          </p:nvSpPr>
          <p:spPr>
            <a:xfrm>
              <a:off x="7467934" y="1479943"/>
              <a:ext cx="13329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Deployment Manager</a:t>
              </a:r>
              <a:endParaRPr/>
            </a:p>
          </p:txBody>
        </p:sp>
      </p:grpSp>
      <p:sp>
        <p:nvSpPr>
          <p:cNvPr id="1830" name="Google Shape;1830;p48"/>
          <p:cNvSpPr/>
          <p:nvPr/>
        </p:nvSpPr>
        <p:spPr>
          <a:xfrm>
            <a:off x="5983272" y="955949"/>
            <a:ext cx="864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Debugger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31" name="Google Shape;1831;p48"/>
          <p:cNvGrpSpPr/>
          <p:nvPr/>
        </p:nvGrpSpPr>
        <p:grpSpPr>
          <a:xfrm>
            <a:off x="7467934" y="955358"/>
            <a:ext cx="925720" cy="431654"/>
            <a:chOff x="7467934" y="955358"/>
            <a:chExt cx="925720" cy="431654"/>
          </a:xfrm>
        </p:grpSpPr>
        <p:sp>
          <p:nvSpPr>
            <p:cNvPr id="1832" name="Google Shape;1832;p48"/>
            <p:cNvSpPr/>
            <p:nvPr/>
          </p:nvSpPr>
          <p:spPr>
            <a:xfrm>
              <a:off x="7524854" y="1010212"/>
              <a:ext cx="8688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3" name="Google Shape;1833;p48"/>
            <p:cNvSpPr/>
            <p:nvPr/>
          </p:nvSpPr>
          <p:spPr>
            <a:xfrm>
              <a:off x="7467934" y="955358"/>
              <a:ext cx="8649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Debugger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34" name="Google Shape;1834;p48"/>
          <p:cNvSpPr/>
          <p:nvPr/>
        </p:nvSpPr>
        <p:spPr>
          <a:xfrm>
            <a:off x="4859764" y="4064124"/>
            <a:ext cx="712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5" name="Google Shape;1835;p48"/>
          <p:cNvSpPr/>
          <p:nvPr/>
        </p:nvSpPr>
        <p:spPr>
          <a:xfrm>
            <a:off x="4859764" y="3048176"/>
            <a:ext cx="933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Mobile App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6" name="Google Shape;1836;p48"/>
          <p:cNvSpPr/>
          <p:nvPr/>
        </p:nvSpPr>
        <p:spPr>
          <a:xfrm>
            <a:off x="479746" y="955949"/>
            <a:ext cx="927300" cy="3870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Stackdriver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7" name="Google Shape;1837;p48"/>
          <p:cNvSpPr/>
          <p:nvPr/>
        </p:nvSpPr>
        <p:spPr>
          <a:xfrm>
            <a:off x="479746" y="1466293"/>
            <a:ext cx="914400" cy="3870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Monitoring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8" name="Google Shape;1838;p48"/>
          <p:cNvSpPr/>
          <p:nvPr/>
        </p:nvSpPr>
        <p:spPr>
          <a:xfrm>
            <a:off x="5983272" y="4064724"/>
            <a:ext cx="930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9" name="Google Shape;1839;p48"/>
          <p:cNvSpPr/>
          <p:nvPr/>
        </p:nvSpPr>
        <p:spPr>
          <a:xfrm>
            <a:off x="479746" y="1990189"/>
            <a:ext cx="800700" cy="3870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40" name="Google Shape;1840;p48"/>
          <p:cNvGrpSpPr/>
          <p:nvPr/>
        </p:nvGrpSpPr>
        <p:grpSpPr>
          <a:xfrm>
            <a:off x="7467934" y="4064133"/>
            <a:ext cx="989620" cy="431654"/>
            <a:chOff x="7467934" y="4064133"/>
            <a:chExt cx="989620" cy="431654"/>
          </a:xfrm>
        </p:grpSpPr>
        <p:sp>
          <p:nvSpPr>
            <p:cNvPr id="1841" name="Google Shape;1841;p48"/>
            <p:cNvSpPr/>
            <p:nvPr/>
          </p:nvSpPr>
          <p:spPr>
            <a:xfrm>
              <a:off x="7524854" y="4118987"/>
              <a:ext cx="9327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2" name="Google Shape;1842;p48"/>
            <p:cNvSpPr/>
            <p:nvPr/>
          </p:nvSpPr>
          <p:spPr>
            <a:xfrm>
              <a:off x="7467934" y="4064133"/>
              <a:ext cx="9306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APIs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43" name="Google Shape;1843;p48"/>
          <p:cNvGrpSpPr/>
          <p:nvPr/>
        </p:nvGrpSpPr>
        <p:grpSpPr>
          <a:xfrm>
            <a:off x="3087901" y="3564275"/>
            <a:ext cx="845324" cy="431675"/>
            <a:chOff x="3087901" y="3564275"/>
            <a:chExt cx="845324" cy="431675"/>
          </a:xfrm>
        </p:grpSpPr>
        <p:sp>
          <p:nvSpPr>
            <p:cNvPr id="1844" name="Google Shape;1844;p48"/>
            <p:cNvSpPr/>
            <p:nvPr/>
          </p:nvSpPr>
          <p:spPr>
            <a:xfrm>
              <a:off x="3144825" y="3619150"/>
              <a:ext cx="788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5" name="Google Shape;1845;p48"/>
            <p:cNvSpPr/>
            <p:nvPr/>
          </p:nvSpPr>
          <p:spPr>
            <a:xfrm>
              <a:off x="3087901" y="3564275"/>
              <a:ext cx="788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Profiler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46" name="Google Shape;1846;p48"/>
          <p:cNvSpPr/>
          <p:nvPr/>
        </p:nvSpPr>
        <p:spPr>
          <a:xfrm>
            <a:off x="479751" y="3564875"/>
            <a:ext cx="788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Profiler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7" name="Google Shape;1847;p48"/>
          <p:cNvSpPr/>
          <p:nvPr/>
        </p:nvSpPr>
        <p:spPr>
          <a:xfrm>
            <a:off x="1663800" y="3564850"/>
            <a:ext cx="788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Profiler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8" name="Google Shape;1848;p48"/>
          <p:cNvSpPr/>
          <p:nvPr/>
        </p:nvSpPr>
        <p:spPr>
          <a:xfrm>
            <a:off x="4859764" y="3556450"/>
            <a:ext cx="725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Billing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49" name="Google Shape;1849;p48"/>
          <p:cNvGrpSpPr/>
          <p:nvPr/>
        </p:nvGrpSpPr>
        <p:grpSpPr>
          <a:xfrm>
            <a:off x="3104315" y="1465702"/>
            <a:ext cx="971320" cy="431654"/>
            <a:chOff x="3104315" y="1465702"/>
            <a:chExt cx="971320" cy="431654"/>
          </a:xfrm>
        </p:grpSpPr>
        <p:sp>
          <p:nvSpPr>
            <p:cNvPr id="1850" name="Google Shape;1850;p48"/>
            <p:cNvSpPr/>
            <p:nvPr/>
          </p:nvSpPr>
          <p:spPr>
            <a:xfrm>
              <a:off x="3161235" y="1520556"/>
              <a:ext cx="914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1" name="Google Shape;1851;p48"/>
            <p:cNvSpPr/>
            <p:nvPr/>
          </p:nvSpPr>
          <p:spPr>
            <a:xfrm>
              <a:off x="3104315" y="1465702"/>
              <a:ext cx="914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52" name="Google Shape;1852;p48"/>
          <p:cNvSpPr/>
          <p:nvPr/>
        </p:nvSpPr>
        <p:spPr>
          <a:xfrm>
            <a:off x="475598" y="2515694"/>
            <a:ext cx="864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Error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Reporting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3" name="Google Shape;18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77" y="1008578"/>
            <a:ext cx="277500" cy="2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4" name="Google Shape;185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827" y="1008578"/>
            <a:ext cx="277500" cy="2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5" name="Google Shape;185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772" y="1570211"/>
            <a:ext cx="277500" cy="19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6" name="Google Shape;185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397" y="1570211"/>
            <a:ext cx="277500" cy="19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7" name="Google Shape;185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9822" y="1541511"/>
            <a:ext cx="277500" cy="19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8" name="Google Shape;185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6325" y="990850"/>
            <a:ext cx="229475" cy="2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2927" y="1032697"/>
            <a:ext cx="229470" cy="2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0" name="Google Shape;186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2177" y="1010972"/>
            <a:ext cx="229470" cy="2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1" name="Google Shape;186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309" y="1579211"/>
            <a:ext cx="277500" cy="19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159" y="1574986"/>
            <a:ext cx="277500" cy="19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3" name="Google Shape;186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2922" y="1599111"/>
            <a:ext cx="277500" cy="19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4" name="Google Shape;1864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788" y="2069759"/>
            <a:ext cx="229475" cy="229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5" name="Google Shape;1865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0402" y="2567223"/>
            <a:ext cx="229475" cy="229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6" name="Google Shape;1866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3840" y="2591585"/>
            <a:ext cx="229475" cy="229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7" name="Google Shape;1867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1790" y="2593985"/>
            <a:ext cx="229475" cy="229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8" name="Google Shape;1868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24400" y="2091484"/>
            <a:ext cx="229475" cy="229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3838" y="2067359"/>
            <a:ext cx="229475" cy="229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0" name="Google Shape;1870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00400" y="3601037"/>
            <a:ext cx="229475" cy="27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1" name="Google Shape;1871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7788" y="3096734"/>
            <a:ext cx="277500" cy="27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2" name="Google Shape;1872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1787" y="3569662"/>
            <a:ext cx="229475" cy="27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3" name="Google Shape;1873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33837" y="3641662"/>
            <a:ext cx="229475" cy="27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4" name="Google Shape;1874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09800" y="3094346"/>
            <a:ext cx="277500" cy="27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5" name="Google Shape;1875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76375" y="3118484"/>
            <a:ext cx="277500" cy="27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6" name="Google Shape;1876;p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38273" y="4098775"/>
            <a:ext cx="277500" cy="2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7" name="Google Shape;1877;p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18911" y="4149725"/>
            <a:ext cx="277500" cy="2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8" name="Google Shape;1878;p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72173" y="4125575"/>
            <a:ext cx="277500" cy="2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9" name="Google Shape;1879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62288" y="2078338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0" name="Google Shape;1880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62288" y="260271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1" name="Google Shape;1881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62288" y="3116300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2" name="Google Shape;1882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62288" y="359021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3" name="Google Shape;1883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72163" y="2078338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4" name="Google Shape;1884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72175" y="260271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5" name="Google Shape;1885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72163" y="3116300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6" name="Google Shape;1886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72175" y="363281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7" name="Google Shape;1887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66938" y="2102475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8" name="Google Shape;1888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66938" y="2626838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9" name="Google Shape;1889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66938" y="3140425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0" name="Google Shape;1890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66938" y="3656950"/>
            <a:ext cx="229475" cy="2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/>
          <p:nvPr/>
        </p:nvSpPr>
        <p:spPr>
          <a:xfrm>
            <a:off x="5693334" y="215906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2569690" y="215906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7617245" y="321543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1560179" y="321543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550668" y="321543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3760775" y="675563"/>
            <a:ext cx="16224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lang="en-US" sz="9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AI and Machine Learning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5029250" y="2432400"/>
            <a:ext cx="908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Vision API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470600" y="3359425"/>
            <a:ext cx="908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Speech-to-Text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257425" y="2437275"/>
            <a:ext cx="9399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Natural Language API</a:t>
            </a:r>
            <a:endParaRPr b="1" i="0" sz="700" u="none" cap="none" strike="noStrike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157175" y="2433725"/>
            <a:ext cx="8769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Translat</a:t>
            </a: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ion</a:t>
            </a: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 API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282125" y="3341500"/>
            <a:ext cx="908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Video Intelligence API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250625" y="1513850"/>
            <a:ext cx="9399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Advanced Solutions Lab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208977" y="1559138"/>
            <a:ext cx="9084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AutoML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3186925" y="2443125"/>
            <a:ext cx="9399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TPU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6842300" y="1507538"/>
            <a:ext cx="908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utoML Video Intelligence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4122175" y="1527813"/>
            <a:ext cx="856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utoML Natural Language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5945025" y="1506638"/>
            <a:ext cx="908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utoML Translation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7779824" y="1542575"/>
            <a:ext cx="9084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utoML Vision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7760574" y="2371950"/>
            <a:ext cx="9399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Recommendations AI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007500" y="1527813"/>
            <a:ext cx="908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utoML Tables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374700" y="2415875"/>
            <a:ext cx="908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Jobs</a:t>
            </a: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 API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466300" y="2415875"/>
            <a:ext cx="908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Inference API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3"/>
          <p:cNvSpPr txBox="1"/>
          <p:nvPr>
            <p:ph idx="4294967295" type="subTitle"/>
          </p:nvPr>
        </p:nvSpPr>
        <p:spPr>
          <a:xfrm>
            <a:off x="162150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Google Sans"/>
                <a:ea typeface="Google Sans"/>
                <a:cs typeface="Google Sans"/>
                <a:sym typeface="Google Sans"/>
              </a:rPr>
              <a:t>Google Cloud Icons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375975" y="1493350"/>
            <a:ext cx="856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I Hub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7393800" y="3288625"/>
            <a:ext cx="13788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Google Cloud products and services not represented here with a unique icon should use this generic icon.</a:t>
            </a:r>
            <a:endParaRPr sz="12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969225" y="2451724"/>
            <a:ext cx="856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Data Labeling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466300" y="1493350"/>
            <a:ext cx="908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AI Platform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6877387" y="2443127"/>
            <a:ext cx="908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Dialog Flow Enterprise Edition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1379000" y="3359425"/>
            <a:ext cx="8769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Text-to-Speech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800" y="1017250"/>
            <a:ext cx="599100" cy="54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0275" y="991310"/>
            <a:ext cx="681300" cy="541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50" y="1017250"/>
            <a:ext cx="599100" cy="54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6950" y="1043479"/>
            <a:ext cx="599100" cy="476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6875" y="1017262"/>
            <a:ext cx="599100" cy="476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20525" y="971938"/>
            <a:ext cx="681300" cy="541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54200" y="991175"/>
            <a:ext cx="599100" cy="54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34475" y="1069420"/>
            <a:ext cx="599100" cy="473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79550" y="1016025"/>
            <a:ext cx="599100" cy="5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156778" y="1916450"/>
            <a:ext cx="501480" cy="530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068888" y="1930925"/>
            <a:ext cx="501475" cy="5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529350" y="1910638"/>
            <a:ext cx="599100" cy="54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969725" y="1944034"/>
            <a:ext cx="530400" cy="475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278499" y="1910650"/>
            <a:ext cx="599100" cy="54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336600" y="1897725"/>
            <a:ext cx="681300" cy="61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471123" y="2845665"/>
            <a:ext cx="530400" cy="475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202102" y="1889812"/>
            <a:ext cx="599100" cy="5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469812" y="1924164"/>
            <a:ext cx="530400" cy="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504525" y="2830130"/>
            <a:ext cx="599100" cy="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655300" y="2860535"/>
            <a:ext cx="530400" cy="46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93375" y="1984300"/>
            <a:ext cx="394725" cy="3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870250" y="3338875"/>
            <a:ext cx="469600" cy="4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49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Product Cards</a:t>
            </a:r>
            <a:endParaRPr b="0" i="0" sz="1300" u="none" cap="none" strike="noStrike">
              <a:solidFill>
                <a:srgbClr val="75787A"/>
              </a:solidFill>
            </a:endParaRPr>
          </a:p>
        </p:txBody>
      </p:sp>
      <p:cxnSp>
        <p:nvCxnSpPr>
          <p:cNvPr id="1897" name="Google Shape;1897;p49"/>
          <p:cNvCxnSpPr/>
          <p:nvPr/>
        </p:nvCxnSpPr>
        <p:spPr>
          <a:xfrm>
            <a:off x="289175" y="679400"/>
            <a:ext cx="8675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8" name="Google Shape;1898;p49"/>
          <p:cNvSpPr txBox="1"/>
          <p:nvPr/>
        </p:nvSpPr>
        <p:spPr>
          <a:xfrm>
            <a:off x="4082012" y="580700"/>
            <a:ext cx="9804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lang="en-US" sz="9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Networking</a:t>
            </a:r>
            <a:endParaRPr b="1" sz="9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9" name="Google Shape;1899;p49"/>
          <p:cNvSpPr/>
          <p:nvPr/>
        </p:nvSpPr>
        <p:spPr>
          <a:xfrm>
            <a:off x="1343957" y="957149"/>
            <a:ext cx="1352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Virtual 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Private Cloud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00" name="Google Shape;1900;p49"/>
          <p:cNvGrpSpPr/>
          <p:nvPr/>
        </p:nvGrpSpPr>
        <p:grpSpPr>
          <a:xfrm>
            <a:off x="2828608" y="956558"/>
            <a:ext cx="1428520" cy="431654"/>
            <a:chOff x="3104333" y="956558"/>
            <a:chExt cx="1428520" cy="431654"/>
          </a:xfrm>
        </p:grpSpPr>
        <p:sp>
          <p:nvSpPr>
            <p:cNvPr id="1901" name="Google Shape;1901;p49"/>
            <p:cNvSpPr/>
            <p:nvPr/>
          </p:nvSpPr>
          <p:spPr>
            <a:xfrm>
              <a:off x="3161254" y="1011412"/>
              <a:ext cx="13716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2" name="Google Shape;1902;p49"/>
            <p:cNvSpPr/>
            <p:nvPr/>
          </p:nvSpPr>
          <p:spPr>
            <a:xfrm>
              <a:off x="3104333" y="956558"/>
              <a:ext cx="13746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Virtual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Private Cloud</a:t>
              </a:r>
              <a:endParaRPr/>
            </a:p>
          </p:txBody>
        </p:sp>
      </p:grpSp>
      <p:sp>
        <p:nvSpPr>
          <p:cNvPr id="1903" name="Google Shape;1903;p49"/>
          <p:cNvSpPr/>
          <p:nvPr/>
        </p:nvSpPr>
        <p:spPr>
          <a:xfrm>
            <a:off x="1343957" y="1446993"/>
            <a:ext cx="1349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 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04" name="Google Shape;1904;p49"/>
          <p:cNvGrpSpPr/>
          <p:nvPr/>
        </p:nvGrpSpPr>
        <p:grpSpPr>
          <a:xfrm>
            <a:off x="2828608" y="1446402"/>
            <a:ext cx="1428520" cy="431654"/>
            <a:chOff x="3104333" y="1568927"/>
            <a:chExt cx="1428520" cy="431654"/>
          </a:xfrm>
        </p:grpSpPr>
        <p:sp>
          <p:nvSpPr>
            <p:cNvPr id="1905" name="Google Shape;1905;p49"/>
            <p:cNvSpPr/>
            <p:nvPr/>
          </p:nvSpPr>
          <p:spPr>
            <a:xfrm>
              <a:off x="3161254" y="1623781"/>
              <a:ext cx="13716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6" name="Google Shape;1906;p49"/>
            <p:cNvSpPr/>
            <p:nvPr/>
          </p:nvSpPr>
          <p:spPr>
            <a:xfrm>
              <a:off x="3104333" y="1568927"/>
              <a:ext cx="13713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 Balancing</a:t>
              </a:r>
              <a:endParaRPr/>
            </a:p>
          </p:txBody>
        </p:sp>
      </p:grpSp>
      <p:sp>
        <p:nvSpPr>
          <p:cNvPr id="1907" name="Google Shape;1907;p49"/>
          <p:cNvSpPr/>
          <p:nvPr/>
        </p:nvSpPr>
        <p:spPr>
          <a:xfrm>
            <a:off x="1343957" y="1942114"/>
            <a:ext cx="916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CDN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08" name="Google Shape;1908;p49"/>
          <p:cNvGrpSpPr/>
          <p:nvPr/>
        </p:nvGrpSpPr>
        <p:grpSpPr>
          <a:xfrm>
            <a:off x="2828608" y="1941523"/>
            <a:ext cx="971320" cy="431654"/>
            <a:chOff x="3104333" y="2181273"/>
            <a:chExt cx="971320" cy="431654"/>
          </a:xfrm>
        </p:grpSpPr>
        <p:sp>
          <p:nvSpPr>
            <p:cNvPr id="1909" name="Google Shape;1909;p49"/>
            <p:cNvSpPr/>
            <p:nvPr/>
          </p:nvSpPr>
          <p:spPr>
            <a:xfrm>
              <a:off x="3161254" y="2236127"/>
              <a:ext cx="914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0" name="Google Shape;1910;p49"/>
            <p:cNvSpPr/>
            <p:nvPr/>
          </p:nvSpPr>
          <p:spPr>
            <a:xfrm>
              <a:off x="3104333" y="2181273"/>
              <a:ext cx="9162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CDN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11" name="Google Shape;1911;p49"/>
          <p:cNvSpPr/>
          <p:nvPr/>
        </p:nvSpPr>
        <p:spPr>
          <a:xfrm>
            <a:off x="5983274" y="957150"/>
            <a:ext cx="1400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Interconnect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12" name="Google Shape;1912;p49"/>
          <p:cNvGrpSpPr/>
          <p:nvPr/>
        </p:nvGrpSpPr>
        <p:grpSpPr>
          <a:xfrm>
            <a:off x="7544124" y="959800"/>
            <a:ext cx="1514326" cy="428400"/>
            <a:chOff x="7467924" y="959800"/>
            <a:chExt cx="1514326" cy="428400"/>
          </a:xfrm>
        </p:grpSpPr>
        <p:sp>
          <p:nvSpPr>
            <p:cNvPr id="1913" name="Google Shape;1913;p49"/>
            <p:cNvSpPr/>
            <p:nvPr/>
          </p:nvSpPr>
          <p:spPr>
            <a:xfrm>
              <a:off x="7524849" y="1011400"/>
              <a:ext cx="1457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4" name="Google Shape;1914;p49"/>
            <p:cNvSpPr/>
            <p:nvPr/>
          </p:nvSpPr>
          <p:spPr>
            <a:xfrm>
              <a:off x="7467924" y="959800"/>
              <a:ext cx="1457400" cy="3759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Interconnect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15" name="Google Shape;1915;p49"/>
          <p:cNvSpPr/>
          <p:nvPr/>
        </p:nvSpPr>
        <p:spPr>
          <a:xfrm>
            <a:off x="5983282" y="1449628"/>
            <a:ext cx="911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DNS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16" name="Google Shape;1916;p49"/>
          <p:cNvGrpSpPr/>
          <p:nvPr/>
        </p:nvGrpSpPr>
        <p:grpSpPr>
          <a:xfrm>
            <a:off x="7544133" y="1449037"/>
            <a:ext cx="971320" cy="431654"/>
            <a:chOff x="7467933" y="1571562"/>
            <a:chExt cx="971320" cy="431654"/>
          </a:xfrm>
        </p:grpSpPr>
        <p:sp>
          <p:nvSpPr>
            <p:cNvPr id="1917" name="Google Shape;1917;p49"/>
            <p:cNvSpPr/>
            <p:nvPr/>
          </p:nvSpPr>
          <p:spPr>
            <a:xfrm>
              <a:off x="7524854" y="1626416"/>
              <a:ext cx="914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8" name="Google Shape;1918;p49"/>
            <p:cNvSpPr/>
            <p:nvPr/>
          </p:nvSpPr>
          <p:spPr>
            <a:xfrm>
              <a:off x="7467933" y="1571562"/>
              <a:ext cx="911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DNS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19" name="Google Shape;1919;p49"/>
          <p:cNvSpPr/>
          <p:nvPr/>
        </p:nvSpPr>
        <p:spPr>
          <a:xfrm>
            <a:off x="193800" y="957150"/>
            <a:ext cx="1017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Virtual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Private Cloud 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0" name="Google Shape;1920;p49"/>
          <p:cNvSpPr/>
          <p:nvPr/>
        </p:nvSpPr>
        <p:spPr>
          <a:xfrm>
            <a:off x="193799" y="1446993"/>
            <a:ext cx="933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1" name="Google Shape;1921;p49"/>
          <p:cNvSpPr/>
          <p:nvPr/>
        </p:nvSpPr>
        <p:spPr>
          <a:xfrm>
            <a:off x="193799" y="1942114"/>
            <a:ext cx="712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CDN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2" name="Google Shape;1922;p49"/>
          <p:cNvSpPr/>
          <p:nvPr/>
        </p:nvSpPr>
        <p:spPr>
          <a:xfrm>
            <a:off x="4857399" y="957144"/>
            <a:ext cx="981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3" name="Google Shape;1923;p49"/>
          <p:cNvSpPr/>
          <p:nvPr/>
        </p:nvSpPr>
        <p:spPr>
          <a:xfrm>
            <a:off x="4857399" y="1449628"/>
            <a:ext cx="712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4" name="Google Shape;1924;p49"/>
          <p:cNvSpPr/>
          <p:nvPr/>
        </p:nvSpPr>
        <p:spPr>
          <a:xfrm>
            <a:off x="4857375" y="1947400"/>
            <a:ext cx="822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Network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5" name="Google Shape;1925;p49"/>
          <p:cNvSpPr/>
          <p:nvPr/>
        </p:nvSpPr>
        <p:spPr>
          <a:xfrm>
            <a:off x="5983288" y="1947400"/>
            <a:ext cx="1065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Network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26" name="Google Shape;1926;p49"/>
          <p:cNvGrpSpPr/>
          <p:nvPr/>
        </p:nvGrpSpPr>
        <p:grpSpPr>
          <a:xfrm>
            <a:off x="7544138" y="1947400"/>
            <a:ext cx="1121926" cy="431650"/>
            <a:chOff x="7467938" y="2187150"/>
            <a:chExt cx="1121926" cy="431650"/>
          </a:xfrm>
        </p:grpSpPr>
        <p:sp>
          <p:nvSpPr>
            <p:cNvPr id="1927" name="Google Shape;1927;p49"/>
            <p:cNvSpPr/>
            <p:nvPr/>
          </p:nvSpPr>
          <p:spPr>
            <a:xfrm>
              <a:off x="7524864" y="2242000"/>
              <a:ext cx="10650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7467938" y="2187150"/>
              <a:ext cx="10650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29" name="Google Shape;1929;p49"/>
          <p:cNvSpPr/>
          <p:nvPr/>
        </p:nvSpPr>
        <p:spPr>
          <a:xfrm>
            <a:off x="1343950" y="2446525"/>
            <a:ext cx="1642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External IP Addresses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30" name="Google Shape;1930;p49"/>
          <p:cNvGrpSpPr/>
          <p:nvPr/>
        </p:nvGrpSpPr>
        <p:grpSpPr>
          <a:xfrm>
            <a:off x="3014298" y="2445741"/>
            <a:ext cx="1699126" cy="431650"/>
            <a:chOff x="1619673" y="3355425"/>
            <a:chExt cx="1699126" cy="431650"/>
          </a:xfrm>
        </p:grpSpPr>
        <p:sp>
          <p:nvSpPr>
            <p:cNvPr id="1931" name="Google Shape;1931;p49"/>
            <p:cNvSpPr/>
            <p:nvPr/>
          </p:nvSpPr>
          <p:spPr>
            <a:xfrm>
              <a:off x="1676599" y="3410275"/>
              <a:ext cx="16422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1619673" y="3355425"/>
              <a:ext cx="16422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External IP Addresses</a:t>
              </a:r>
              <a:endParaRPr/>
            </a:p>
          </p:txBody>
        </p:sp>
      </p:grpSp>
      <p:sp>
        <p:nvSpPr>
          <p:cNvPr id="1933" name="Google Shape;1933;p49"/>
          <p:cNvSpPr/>
          <p:nvPr/>
        </p:nvSpPr>
        <p:spPr>
          <a:xfrm>
            <a:off x="1343950" y="2948325"/>
            <a:ext cx="1292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Firewall Rules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34" name="Google Shape;1934;p49"/>
          <p:cNvGrpSpPr/>
          <p:nvPr/>
        </p:nvGrpSpPr>
        <p:grpSpPr>
          <a:xfrm>
            <a:off x="2828600" y="2948325"/>
            <a:ext cx="1349025" cy="431650"/>
            <a:chOff x="3104325" y="3409625"/>
            <a:chExt cx="1349025" cy="431650"/>
          </a:xfrm>
        </p:grpSpPr>
        <p:sp>
          <p:nvSpPr>
            <p:cNvPr id="1935" name="Google Shape;1935;p49"/>
            <p:cNvSpPr/>
            <p:nvPr/>
          </p:nvSpPr>
          <p:spPr>
            <a:xfrm>
              <a:off x="3161250" y="3464475"/>
              <a:ext cx="12921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3104325" y="3409625"/>
              <a:ext cx="12921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Firewall Rules</a:t>
              </a:r>
              <a:endParaRPr/>
            </a:p>
          </p:txBody>
        </p:sp>
      </p:grpSp>
      <p:sp>
        <p:nvSpPr>
          <p:cNvPr id="1937" name="Google Shape;1937;p49"/>
          <p:cNvSpPr/>
          <p:nvPr/>
        </p:nvSpPr>
        <p:spPr>
          <a:xfrm>
            <a:off x="1343949" y="3451500"/>
            <a:ext cx="1017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Router</a:t>
            </a:r>
            <a:endParaRPr sz="7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38" name="Google Shape;1938;p49"/>
          <p:cNvGrpSpPr/>
          <p:nvPr/>
        </p:nvGrpSpPr>
        <p:grpSpPr>
          <a:xfrm>
            <a:off x="2828599" y="3451500"/>
            <a:ext cx="1074526" cy="431650"/>
            <a:chOff x="3104324" y="4021975"/>
            <a:chExt cx="1074526" cy="431650"/>
          </a:xfrm>
        </p:grpSpPr>
        <p:sp>
          <p:nvSpPr>
            <p:cNvPr id="1939" name="Google Shape;1939;p49"/>
            <p:cNvSpPr/>
            <p:nvPr/>
          </p:nvSpPr>
          <p:spPr>
            <a:xfrm>
              <a:off x="3161250" y="4076825"/>
              <a:ext cx="10176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3104324" y="4021975"/>
              <a:ext cx="10176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Router</a:t>
              </a:r>
              <a:endParaRPr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41" name="Google Shape;1941;p49"/>
          <p:cNvSpPr/>
          <p:nvPr/>
        </p:nvSpPr>
        <p:spPr>
          <a:xfrm>
            <a:off x="5983276" y="2446525"/>
            <a:ext cx="1017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Routes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42" name="Google Shape;1942;p49"/>
          <p:cNvGrpSpPr/>
          <p:nvPr/>
        </p:nvGrpSpPr>
        <p:grpSpPr>
          <a:xfrm>
            <a:off x="7544126" y="2449175"/>
            <a:ext cx="1074524" cy="428400"/>
            <a:chOff x="7467926" y="2800500"/>
            <a:chExt cx="1074524" cy="428400"/>
          </a:xfrm>
        </p:grpSpPr>
        <p:sp>
          <p:nvSpPr>
            <p:cNvPr id="1943" name="Google Shape;1943;p49"/>
            <p:cNvSpPr/>
            <p:nvPr/>
          </p:nvSpPr>
          <p:spPr>
            <a:xfrm>
              <a:off x="7524851" y="2852100"/>
              <a:ext cx="10176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7467926" y="2800500"/>
              <a:ext cx="1017600" cy="3759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Routes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45" name="Google Shape;1945;p49"/>
          <p:cNvSpPr/>
          <p:nvPr/>
        </p:nvSpPr>
        <p:spPr>
          <a:xfrm>
            <a:off x="5983282" y="2948303"/>
            <a:ext cx="911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VPN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46" name="Google Shape;1946;p49"/>
          <p:cNvGrpSpPr/>
          <p:nvPr/>
        </p:nvGrpSpPr>
        <p:grpSpPr>
          <a:xfrm>
            <a:off x="7544133" y="2947712"/>
            <a:ext cx="971320" cy="431654"/>
            <a:chOff x="7467933" y="3412262"/>
            <a:chExt cx="971320" cy="431654"/>
          </a:xfrm>
        </p:grpSpPr>
        <p:sp>
          <p:nvSpPr>
            <p:cNvPr id="1947" name="Google Shape;1947;p49"/>
            <p:cNvSpPr/>
            <p:nvPr/>
          </p:nvSpPr>
          <p:spPr>
            <a:xfrm>
              <a:off x="7524854" y="3467116"/>
              <a:ext cx="914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7467933" y="3412262"/>
              <a:ext cx="911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VPN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49" name="Google Shape;1949;p49"/>
          <p:cNvSpPr/>
          <p:nvPr/>
        </p:nvSpPr>
        <p:spPr>
          <a:xfrm>
            <a:off x="193800" y="2446525"/>
            <a:ext cx="1122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External IP Addresses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0" name="Google Shape;1950;p49"/>
          <p:cNvSpPr/>
          <p:nvPr/>
        </p:nvSpPr>
        <p:spPr>
          <a:xfrm>
            <a:off x="193800" y="2948325"/>
            <a:ext cx="1065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Firewall Rules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1" name="Google Shape;1951;p49"/>
          <p:cNvSpPr/>
          <p:nvPr/>
        </p:nvSpPr>
        <p:spPr>
          <a:xfrm>
            <a:off x="4857400" y="2446525"/>
            <a:ext cx="777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Routes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2" name="Google Shape;1952;p49"/>
          <p:cNvSpPr/>
          <p:nvPr/>
        </p:nvSpPr>
        <p:spPr>
          <a:xfrm>
            <a:off x="4857399" y="2948303"/>
            <a:ext cx="712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VPN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3" name="Google Shape;1953;p49"/>
          <p:cNvSpPr/>
          <p:nvPr/>
        </p:nvSpPr>
        <p:spPr>
          <a:xfrm>
            <a:off x="272250" y="3451500"/>
            <a:ext cx="777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Router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4" name="Google Shape;1954;p49"/>
          <p:cNvSpPr/>
          <p:nvPr/>
        </p:nvSpPr>
        <p:spPr>
          <a:xfrm>
            <a:off x="5983276" y="3450900"/>
            <a:ext cx="1017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Armor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55" name="Google Shape;1955;p49"/>
          <p:cNvGrpSpPr/>
          <p:nvPr/>
        </p:nvGrpSpPr>
        <p:grpSpPr>
          <a:xfrm>
            <a:off x="7544126" y="3453550"/>
            <a:ext cx="1074524" cy="428400"/>
            <a:chOff x="7544126" y="3648925"/>
            <a:chExt cx="1074524" cy="428400"/>
          </a:xfrm>
        </p:grpSpPr>
        <p:sp>
          <p:nvSpPr>
            <p:cNvPr id="1956" name="Google Shape;1956;p49"/>
            <p:cNvSpPr/>
            <p:nvPr/>
          </p:nvSpPr>
          <p:spPr>
            <a:xfrm>
              <a:off x="7601051" y="3700525"/>
              <a:ext cx="10176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7544126" y="3648925"/>
              <a:ext cx="1017600" cy="3759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Armor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58" name="Google Shape;1958;p49"/>
          <p:cNvSpPr/>
          <p:nvPr/>
        </p:nvSpPr>
        <p:spPr>
          <a:xfrm>
            <a:off x="4857400" y="3450900"/>
            <a:ext cx="777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Armor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9" name="Google Shape;1959;p49"/>
          <p:cNvSpPr/>
          <p:nvPr/>
        </p:nvSpPr>
        <p:spPr>
          <a:xfrm>
            <a:off x="1343950" y="3954675"/>
            <a:ext cx="1365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Standard Network Tier</a:t>
            </a:r>
            <a:endParaRPr sz="7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60" name="Google Shape;1960;p49"/>
          <p:cNvGrpSpPr/>
          <p:nvPr/>
        </p:nvGrpSpPr>
        <p:grpSpPr>
          <a:xfrm>
            <a:off x="2828600" y="3954675"/>
            <a:ext cx="1422825" cy="431650"/>
            <a:chOff x="2828600" y="4185675"/>
            <a:chExt cx="1422825" cy="431650"/>
          </a:xfrm>
        </p:grpSpPr>
        <p:sp>
          <p:nvSpPr>
            <p:cNvPr id="1961" name="Google Shape;1961;p49"/>
            <p:cNvSpPr/>
            <p:nvPr/>
          </p:nvSpPr>
          <p:spPr>
            <a:xfrm>
              <a:off x="2885525" y="4240525"/>
              <a:ext cx="13659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2828600" y="4185675"/>
              <a:ext cx="13659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Standard Network Tier</a:t>
              </a:r>
              <a:endParaRPr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63" name="Google Shape;1963;p49"/>
          <p:cNvSpPr/>
          <p:nvPr/>
        </p:nvSpPr>
        <p:spPr>
          <a:xfrm>
            <a:off x="193800" y="3954675"/>
            <a:ext cx="1017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Standard Network Tier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4" name="Google Shape;1964;p49"/>
          <p:cNvSpPr/>
          <p:nvPr/>
        </p:nvSpPr>
        <p:spPr>
          <a:xfrm>
            <a:off x="6007525" y="3954675"/>
            <a:ext cx="1365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Premium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Network Tier</a:t>
            </a:r>
            <a:endParaRPr sz="7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65" name="Google Shape;1965;p49"/>
          <p:cNvGrpSpPr/>
          <p:nvPr/>
        </p:nvGrpSpPr>
        <p:grpSpPr>
          <a:xfrm>
            <a:off x="7492175" y="3954675"/>
            <a:ext cx="1422825" cy="431650"/>
            <a:chOff x="7492175" y="4185675"/>
            <a:chExt cx="1422825" cy="431650"/>
          </a:xfrm>
        </p:grpSpPr>
        <p:sp>
          <p:nvSpPr>
            <p:cNvPr id="1966" name="Google Shape;1966;p49"/>
            <p:cNvSpPr/>
            <p:nvPr/>
          </p:nvSpPr>
          <p:spPr>
            <a:xfrm>
              <a:off x="7549100" y="4240525"/>
              <a:ext cx="13659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7492175" y="4185675"/>
              <a:ext cx="13659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Premium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Network Tier</a:t>
              </a:r>
              <a:endParaRPr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68" name="Google Shape;1968;p49"/>
          <p:cNvSpPr/>
          <p:nvPr/>
        </p:nvSpPr>
        <p:spPr>
          <a:xfrm>
            <a:off x="4857375" y="3954675"/>
            <a:ext cx="1017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Premium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Network Tier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9" name="Google Shape;1969;p49"/>
          <p:cNvSpPr/>
          <p:nvPr/>
        </p:nvSpPr>
        <p:spPr>
          <a:xfrm>
            <a:off x="1319675" y="4459050"/>
            <a:ext cx="1292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Partner</a:t>
            </a: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Interconnect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70" name="Google Shape;1970;p49"/>
          <p:cNvGrpSpPr/>
          <p:nvPr/>
        </p:nvGrpSpPr>
        <p:grpSpPr>
          <a:xfrm>
            <a:off x="2880525" y="4461700"/>
            <a:ext cx="1349025" cy="428400"/>
            <a:chOff x="2880525" y="4461700"/>
            <a:chExt cx="1349025" cy="428400"/>
          </a:xfrm>
        </p:grpSpPr>
        <p:sp>
          <p:nvSpPr>
            <p:cNvPr id="1971" name="Google Shape;1971;p49"/>
            <p:cNvSpPr/>
            <p:nvPr/>
          </p:nvSpPr>
          <p:spPr>
            <a:xfrm>
              <a:off x="2937450" y="4513300"/>
              <a:ext cx="12921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2880525" y="4461700"/>
              <a:ext cx="1292100" cy="3759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Partner</a:t>
              </a: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Interconnect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73" name="Google Shape;1973;p49"/>
          <p:cNvSpPr/>
          <p:nvPr/>
        </p:nvSpPr>
        <p:spPr>
          <a:xfrm>
            <a:off x="193799" y="4459044"/>
            <a:ext cx="981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Partner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4" name="Google Shape;197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75" y="1518329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5" name="Google Shape;197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7779" y="1027346"/>
            <a:ext cx="244825" cy="2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6" name="Google Shape;197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167" y="1002971"/>
            <a:ext cx="244825" cy="2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7" name="Google Shape;197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1992" y="1002971"/>
            <a:ext cx="244825" cy="2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8" name="Google Shape;197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300" y="1542454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9" name="Google Shape;197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650" y="1518329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0" name="Google Shape;198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175" y="2021425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1" name="Google Shape;1981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175" y="2513913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2" name="Google Shape;1982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2650" y="3019390"/>
            <a:ext cx="244825" cy="241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3" name="Google Shape;198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7013" y="1994100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4" name="Google Shape;198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2650" y="2015450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5" name="Google Shape;1985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7988" y="2538325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6" name="Google Shape;1986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2650" y="2513900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7" name="Google Shape;1987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35688" y="3043727"/>
            <a:ext cx="244825" cy="241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8" name="Google Shape;1988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9175" y="3019390"/>
            <a:ext cx="244825" cy="241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9" name="Google Shape;1989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87025" y="3497500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0" name="Google Shape;1990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60893" y="4075349"/>
            <a:ext cx="280225" cy="1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1" name="Google Shape;1991;p4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1475" y="4076313"/>
            <a:ext cx="280225" cy="140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2" name="Google Shape;1992;p4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94275" y="4102363"/>
            <a:ext cx="280225" cy="140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3" name="Google Shape;1993;p4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50075" y="4076313"/>
            <a:ext cx="280225" cy="140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4" name="Google Shape;1994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57843" y="4101387"/>
            <a:ext cx="280225" cy="1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5" name="Google Shape;1995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56268" y="4101387"/>
            <a:ext cx="280225" cy="1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6" name="Google Shape;1996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67775" y="3520188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7" name="Google Shape;1997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4788" y="3520188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8" name="Google Shape;1998;p4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06784" y="3495678"/>
            <a:ext cx="244825" cy="293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9" name="Google Shape;1999;p4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958034" y="3004230"/>
            <a:ext cx="244825" cy="27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0" name="Google Shape;2000;p4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395237" y="4526517"/>
            <a:ext cx="299650" cy="220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1" name="Google Shape;2001;p4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49996" y="3029980"/>
            <a:ext cx="244825" cy="27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2" name="Google Shape;2002;p4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073984" y="3004230"/>
            <a:ext cx="244825" cy="27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3" name="Google Shape;2003;p4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61762" y="4526517"/>
            <a:ext cx="299650" cy="220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4" name="Google Shape;2004;p4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986150" y="4551492"/>
            <a:ext cx="299650" cy="220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5" name="Google Shape;2005;p4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49997" y="3481016"/>
            <a:ext cx="244825" cy="293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6" name="Google Shape;2006;p4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73984" y="3495691"/>
            <a:ext cx="244825" cy="293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7" name="Google Shape;2007;p4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935729" y="1544672"/>
            <a:ext cx="194696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8" name="Google Shape;2008;p4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958026" y="2547991"/>
            <a:ext cx="244825" cy="237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9" name="Google Shape;2009;p4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675041" y="1569097"/>
            <a:ext cx="194696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0" name="Google Shape;2010;p4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113829" y="1544672"/>
            <a:ext cx="194696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1" name="Google Shape;2011;p4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088763" y="2520029"/>
            <a:ext cx="244825" cy="237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2" name="Google Shape;2012;p4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649988" y="2544454"/>
            <a:ext cx="244825" cy="237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3" name="Google Shape;2013;p4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961054" y="2025255"/>
            <a:ext cx="244825" cy="22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4" name="Google Shape;2014;p4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094529" y="2025268"/>
            <a:ext cx="244825" cy="22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5" name="Google Shape;2015;p4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650004" y="2051030"/>
            <a:ext cx="244825" cy="22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6" name="Google Shape;2016;p4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958037" y="1055259"/>
            <a:ext cx="244825" cy="212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7" name="Google Shape;2017;p4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088775" y="1043934"/>
            <a:ext cx="244825" cy="212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8" name="Google Shape;2018;p4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650000" y="1066459"/>
            <a:ext cx="244825" cy="212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p50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Product Cards</a:t>
            </a:r>
            <a:endParaRPr b="0" i="0" sz="1300" u="none" cap="none" strike="noStrike">
              <a:solidFill>
                <a:srgbClr val="75787A"/>
              </a:solidFill>
            </a:endParaRPr>
          </a:p>
        </p:txBody>
      </p:sp>
      <p:cxnSp>
        <p:nvCxnSpPr>
          <p:cNvPr id="2025" name="Google Shape;2025;p50"/>
          <p:cNvCxnSpPr/>
          <p:nvPr/>
        </p:nvCxnSpPr>
        <p:spPr>
          <a:xfrm>
            <a:off x="289175" y="679400"/>
            <a:ext cx="8675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6" name="Google Shape;2026;p50"/>
          <p:cNvSpPr txBox="1"/>
          <p:nvPr/>
        </p:nvSpPr>
        <p:spPr>
          <a:xfrm>
            <a:off x="4016558" y="580700"/>
            <a:ext cx="11109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i="0" lang="en-US" sz="9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Developer Tools</a:t>
            </a:r>
            <a:endParaRPr/>
          </a:p>
        </p:txBody>
      </p:sp>
      <p:sp>
        <p:nvSpPr>
          <p:cNvPr id="2027" name="Google Shape;2027;p50"/>
          <p:cNvSpPr/>
          <p:nvPr/>
        </p:nvSpPr>
        <p:spPr>
          <a:xfrm>
            <a:off x="1414861" y="2506050"/>
            <a:ext cx="1510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Maven App Engine Plugin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28" name="Google Shape;2028;p50"/>
          <p:cNvGrpSpPr/>
          <p:nvPr/>
        </p:nvGrpSpPr>
        <p:grpSpPr>
          <a:xfrm>
            <a:off x="3054837" y="2505450"/>
            <a:ext cx="1567124" cy="431675"/>
            <a:chOff x="3597550" y="2505450"/>
            <a:chExt cx="1567124" cy="431675"/>
          </a:xfrm>
        </p:grpSpPr>
        <p:sp>
          <p:nvSpPr>
            <p:cNvPr id="2029" name="Google Shape;2029;p50"/>
            <p:cNvSpPr/>
            <p:nvPr/>
          </p:nvSpPr>
          <p:spPr>
            <a:xfrm>
              <a:off x="3654474" y="2560325"/>
              <a:ext cx="15102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0" name="Google Shape;2030;p50"/>
            <p:cNvSpPr/>
            <p:nvPr/>
          </p:nvSpPr>
          <p:spPr>
            <a:xfrm>
              <a:off x="3597550" y="2505450"/>
              <a:ext cx="15102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Maven App Engine Plugin</a:t>
              </a:r>
              <a:endParaRPr/>
            </a:p>
          </p:txBody>
        </p:sp>
      </p:grpSp>
      <p:sp>
        <p:nvSpPr>
          <p:cNvPr id="2031" name="Google Shape;2031;p50"/>
          <p:cNvSpPr/>
          <p:nvPr/>
        </p:nvSpPr>
        <p:spPr>
          <a:xfrm>
            <a:off x="209544" y="2506051"/>
            <a:ext cx="1094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Maven App Engine Plugin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2" name="Google Shape;2032;p50"/>
          <p:cNvSpPr/>
          <p:nvPr/>
        </p:nvSpPr>
        <p:spPr>
          <a:xfrm>
            <a:off x="1414853" y="960350"/>
            <a:ext cx="903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SDK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33" name="Google Shape;2033;p50"/>
          <p:cNvGrpSpPr/>
          <p:nvPr/>
        </p:nvGrpSpPr>
        <p:grpSpPr>
          <a:xfrm>
            <a:off x="3054834" y="959759"/>
            <a:ext cx="962320" cy="431654"/>
            <a:chOff x="3597547" y="959759"/>
            <a:chExt cx="962320" cy="431654"/>
          </a:xfrm>
        </p:grpSpPr>
        <p:sp>
          <p:nvSpPr>
            <p:cNvPr id="2034" name="Google Shape;2034;p50"/>
            <p:cNvSpPr/>
            <p:nvPr/>
          </p:nvSpPr>
          <p:spPr>
            <a:xfrm>
              <a:off x="3654467" y="1014613"/>
              <a:ext cx="905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5" name="Google Shape;2035;p50"/>
            <p:cNvSpPr/>
            <p:nvPr/>
          </p:nvSpPr>
          <p:spPr>
            <a:xfrm>
              <a:off x="3597547" y="959759"/>
              <a:ext cx="9033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SDK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36" name="Google Shape;2036;p50"/>
          <p:cNvSpPr/>
          <p:nvPr/>
        </p:nvSpPr>
        <p:spPr>
          <a:xfrm>
            <a:off x="209544" y="960350"/>
            <a:ext cx="712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SDK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7" name="Google Shape;2037;p50"/>
          <p:cNvSpPr/>
          <p:nvPr/>
        </p:nvSpPr>
        <p:spPr>
          <a:xfrm>
            <a:off x="1414853" y="1993281"/>
            <a:ext cx="15366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Source Repositories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38" name="Google Shape;2038;p50"/>
          <p:cNvGrpSpPr/>
          <p:nvPr/>
        </p:nvGrpSpPr>
        <p:grpSpPr>
          <a:xfrm>
            <a:off x="3054834" y="1992690"/>
            <a:ext cx="1593220" cy="431654"/>
            <a:chOff x="3597547" y="1992690"/>
            <a:chExt cx="1593220" cy="431654"/>
          </a:xfrm>
        </p:grpSpPr>
        <p:sp>
          <p:nvSpPr>
            <p:cNvPr id="2039" name="Google Shape;2039;p50"/>
            <p:cNvSpPr/>
            <p:nvPr/>
          </p:nvSpPr>
          <p:spPr>
            <a:xfrm>
              <a:off x="3654467" y="2047544"/>
              <a:ext cx="15363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0" name="Google Shape;2040;p50"/>
            <p:cNvSpPr/>
            <p:nvPr/>
          </p:nvSpPr>
          <p:spPr>
            <a:xfrm>
              <a:off x="3597547" y="1992690"/>
              <a:ext cx="15366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Source Repositories</a:t>
              </a:r>
              <a:endParaRPr/>
            </a:p>
          </p:txBody>
        </p:sp>
      </p:grpSp>
      <p:sp>
        <p:nvSpPr>
          <p:cNvPr id="2041" name="Google Shape;2041;p50"/>
          <p:cNvSpPr/>
          <p:nvPr/>
        </p:nvSpPr>
        <p:spPr>
          <a:xfrm>
            <a:off x="209544" y="1993281"/>
            <a:ext cx="1014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Source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Repositories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2" name="Google Shape;2042;p50"/>
          <p:cNvSpPr/>
          <p:nvPr/>
        </p:nvSpPr>
        <p:spPr>
          <a:xfrm>
            <a:off x="1414861" y="3018825"/>
            <a:ext cx="1392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Tools for 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IntelliJ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43" name="Google Shape;2043;p50"/>
          <p:cNvGrpSpPr/>
          <p:nvPr/>
        </p:nvGrpSpPr>
        <p:grpSpPr>
          <a:xfrm>
            <a:off x="3054837" y="3018225"/>
            <a:ext cx="1448924" cy="431675"/>
            <a:chOff x="3597549" y="3018225"/>
            <a:chExt cx="1448924" cy="431675"/>
          </a:xfrm>
        </p:grpSpPr>
        <p:sp>
          <p:nvSpPr>
            <p:cNvPr id="2044" name="Google Shape;2044;p50"/>
            <p:cNvSpPr/>
            <p:nvPr/>
          </p:nvSpPr>
          <p:spPr>
            <a:xfrm>
              <a:off x="3654473" y="3073100"/>
              <a:ext cx="13920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5" name="Google Shape;2045;p50"/>
            <p:cNvSpPr/>
            <p:nvPr/>
          </p:nvSpPr>
          <p:spPr>
            <a:xfrm>
              <a:off x="3597549" y="3018225"/>
              <a:ext cx="13920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IntelliJ</a:t>
              </a:r>
              <a:endParaRPr/>
            </a:p>
          </p:txBody>
        </p:sp>
      </p:grpSp>
      <p:sp>
        <p:nvSpPr>
          <p:cNvPr id="2046" name="Google Shape;2046;p50"/>
          <p:cNvSpPr/>
          <p:nvPr/>
        </p:nvSpPr>
        <p:spPr>
          <a:xfrm>
            <a:off x="209549" y="3018825"/>
            <a:ext cx="962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Tools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for IntelliJ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7" name="Google Shape;2047;p50"/>
          <p:cNvSpPr/>
          <p:nvPr/>
        </p:nvSpPr>
        <p:spPr>
          <a:xfrm>
            <a:off x="1411087" y="3531563"/>
            <a:ext cx="1560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Tools for 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PowerShell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48" name="Google Shape;2048;p50"/>
          <p:cNvGrpSpPr/>
          <p:nvPr/>
        </p:nvGrpSpPr>
        <p:grpSpPr>
          <a:xfrm>
            <a:off x="3054837" y="3531563"/>
            <a:ext cx="1617825" cy="431675"/>
            <a:chOff x="3597549" y="3531563"/>
            <a:chExt cx="1617825" cy="431675"/>
          </a:xfrm>
        </p:grpSpPr>
        <p:sp>
          <p:nvSpPr>
            <p:cNvPr id="2049" name="Google Shape;2049;p50"/>
            <p:cNvSpPr/>
            <p:nvPr/>
          </p:nvSpPr>
          <p:spPr>
            <a:xfrm>
              <a:off x="3654474" y="3586438"/>
              <a:ext cx="15609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0" name="Google Shape;2050;p50"/>
            <p:cNvSpPr/>
            <p:nvPr/>
          </p:nvSpPr>
          <p:spPr>
            <a:xfrm>
              <a:off x="3597549" y="3531563"/>
              <a:ext cx="15609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PowerShell</a:t>
              </a:r>
              <a:endParaRPr/>
            </a:p>
          </p:txBody>
        </p:sp>
      </p:grpSp>
      <p:sp>
        <p:nvSpPr>
          <p:cNvPr id="2051" name="Google Shape;2051;p50"/>
          <p:cNvSpPr/>
          <p:nvPr/>
        </p:nvSpPr>
        <p:spPr>
          <a:xfrm>
            <a:off x="205769" y="3531564"/>
            <a:ext cx="1094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Tools for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PowerShell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2" name="Google Shape;2052;p50"/>
          <p:cNvSpPr/>
          <p:nvPr/>
        </p:nvSpPr>
        <p:spPr>
          <a:xfrm>
            <a:off x="6198750" y="1480525"/>
            <a:ext cx="16308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Tools for 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Visual</a:t>
            </a: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Studio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53" name="Google Shape;2053;p50"/>
          <p:cNvGrpSpPr/>
          <p:nvPr/>
        </p:nvGrpSpPr>
        <p:grpSpPr>
          <a:xfrm>
            <a:off x="6205225" y="1973525"/>
            <a:ext cx="1687725" cy="431675"/>
            <a:chOff x="6957850" y="1453350"/>
            <a:chExt cx="1687725" cy="431675"/>
          </a:xfrm>
        </p:grpSpPr>
        <p:sp>
          <p:nvSpPr>
            <p:cNvPr id="2054" name="Google Shape;2054;p50"/>
            <p:cNvSpPr/>
            <p:nvPr/>
          </p:nvSpPr>
          <p:spPr>
            <a:xfrm>
              <a:off x="7014775" y="1508225"/>
              <a:ext cx="16308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5" name="Google Shape;2055;p50"/>
            <p:cNvSpPr/>
            <p:nvPr/>
          </p:nvSpPr>
          <p:spPr>
            <a:xfrm>
              <a:off x="6957850" y="1453350"/>
              <a:ext cx="16308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Visual</a:t>
              </a: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Studio</a:t>
              </a:r>
              <a:endParaRPr/>
            </a:p>
          </p:txBody>
        </p:sp>
      </p:grpSp>
      <p:sp>
        <p:nvSpPr>
          <p:cNvPr id="2056" name="Google Shape;2056;p50"/>
          <p:cNvSpPr/>
          <p:nvPr/>
        </p:nvSpPr>
        <p:spPr>
          <a:xfrm>
            <a:off x="4771394" y="1480526"/>
            <a:ext cx="1094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Tools for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Visual</a:t>
            </a: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Studio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7" name="Google Shape;2057;p50"/>
          <p:cNvSpPr/>
          <p:nvPr/>
        </p:nvSpPr>
        <p:spPr>
          <a:xfrm>
            <a:off x="5920725" y="2520550"/>
            <a:ext cx="1416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Tools for Eclipse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58" name="Google Shape;2058;p50"/>
          <p:cNvGrpSpPr/>
          <p:nvPr/>
        </p:nvGrpSpPr>
        <p:grpSpPr>
          <a:xfrm>
            <a:off x="7506551" y="2516000"/>
            <a:ext cx="1473825" cy="431675"/>
            <a:chOff x="6961601" y="2641225"/>
            <a:chExt cx="1473825" cy="431675"/>
          </a:xfrm>
        </p:grpSpPr>
        <p:sp>
          <p:nvSpPr>
            <p:cNvPr id="2059" name="Google Shape;2059;p50"/>
            <p:cNvSpPr/>
            <p:nvPr/>
          </p:nvSpPr>
          <p:spPr>
            <a:xfrm>
              <a:off x="7018525" y="2696100"/>
              <a:ext cx="14169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0" name="Google Shape;2060;p50"/>
            <p:cNvSpPr/>
            <p:nvPr/>
          </p:nvSpPr>
          <p:spPr>
            <a:xfrm>
              <a:off x="6961601" y="2641225"/>
              <a:ext cx="14169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Eclipse</a:t>
              </a:r>
              <a:endParaRPr/>
            </a:p>
          </p:txBody>
        </p:sp>
      </p:grpSp>
      <p:sp>
        <p:nvSpPr>
          <p:cNvPr id="2061" name="Google Shape;2061;p50"/>
          <p:cNvSpPr/>
          <p:nvPr/>
        </p:nvSpPr>
        <p:spPr>
          <a:xfrm>
            <a:off x="5735871" y="3032500"/>
            <a:ext cx="10857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 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62" name="Google Shape;2062;p50"/>
          <p:cNvGrpSpPr/>
          <p:nvPr/>
        </p:nvGrpSpPr>
        <p:grpSpPr>
          <a:xfrm>
            <a:off x="6993721" y="3032488"/>
            <a:ext cx="1142623" cy="431675"/>
            <a:chOff x="6951371" y="3774700"/>
            <a:chExt cx="1142623" cy="431675"/>
          </a:xfrm>
        </p:grpSpPr>
        <p:sp>
          <p:nvSpPr>
            <p:cNvPr id="2063" name="Google Shape;2063;p50"/>
            <p:cNvSpPr/>
            <p:nvPr/>
          </p:nvSpPr>
          <p:spPr>
            <a:xfrm>
              <a:off x="7008295" y="3829575"/>
              <a:ext cx="10857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4" name="Google Shape;2064;p50"/>
            <p:cNvSpPr/>
            <p:nvPr/>
          </p:nvSpPr>
          <p:spPr>
            <a:xfrm>
              <a:off x="6951371" y="3774700"/>
              <a:ext cx="10857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Test Lab</a:t>
              </a:r>
              <a:endParaRPr/>
            </a:p>
          </p:txBody>
        </p:sp>
      </p:grpSp>
      <p:sp>
        <p:nvSpPr>
          <p:cNvPr id="2065" name="Google Shape;2065;p50"/>
          <p:cNvSpPr/>
          <p:nvPr/>
        </p:nvSpPr>
        <p:spPr>
          <a:xfrm>
            <a:off x="4771399" y="3032500"/>
            <a:ext cx="840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 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66" name="Google Shape;2066;p50"/>
          <p:cNvGrpSpPr/>
          <p:nvPr/>
        </p:nvGrpSpPr>
        <p:grpSpPr>
          <a:xfrm>
            <a:off x="3051073" y="4044928"/>
            <a:ext cx="1291420" cy="431654"/>
            <a:chOff x="3593786" y="4044928"/>
            <a:chExt cx="1291420" cy="431654"/>
          </a:xfrm>
        </p:grpSpPr>
        <p:sp>
          <p:nvSpPr>
            <p:cNvPr id="2067" name="Google Shape;2067;p50"/>
            <p:cNvSpPr/>
            <p:nvPr/>
          </p:nvSpPr>
          <p:spPr>
            <a:xfrm>
              <a:off x="3650706" y="4099782"/>
              <a:ext cx="12345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8" name="Google Shape;2068;p50"/>
            <p:cNvSpPr/>
            <p:nvPr/>
          </p:nvSpPr>
          <p:spPr>
            <a:xfrm>
              <a:off x="3593786" y="4044928"/>
              <a:ext cx="12336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Artifact</a:t>
              </a: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Registry</a:t>
              </a:r>
              <a:endParaRPr/>
            </a:p>
          </p:txBody>
        </p:sp>
      </p:grpSp>
      <p:sp>
        <p:nvSpPr>
          <p:cNvPr id="2069" name="Google Shape;2069;p50"/>
          <p:cNvSpPr/>
          <p:nvPr/>
        </p:nvSpPr>
        <p:spPr>
          <a:xfrm>
            <a:off x="1411082" y="4045519"/>
            <a:ext cx="1211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Artifact</a:t>
            </a: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Registry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0" name="Google Shape;2070;p50"/>
          <p:cNvSpPr/>
          <p:nvPr/>
        </p:nvSpPr>
        <p:spPr>
          <a:xfrm>
            <a:off x="209587" y="4045519"/>
            <a:ext cx="866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Artifact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Registry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71" name="Google Shape;2071;p50"/>
          <p:cNvGrpSpPr/>
          <p:nvPr/>
        </p:nvGrpSpPr>
        <p:grpSpPr>
          <a:xfrm>
            <a:off x="6993727" y="967175"/>
            <a:ext cx="1014824" cy="431675"/>
            <a:chOff x="3104227" y="3920150"/>
            <a:chExt cx="1014824" cy="431675"/>
          </a:xfrm>
        </p:grpSpPr>
        <p:sp>
          <p:nvSpPr>
            <p:cNvPr id="2072" name="Google Shape;2072;p50"/>
            <p:cNvSpPr/>
            <p:nvPr/>
          </p:nvSpPr>
          <p:spPr>
            <a:xfrm>
              <a:off x="3161151" y="3975025"/>
              <a:ext cx="9579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3" name="Google Shape;2073;p50"/>
            <p:cNvSpPr/>
            <p:nvPr/>
          </p:nvSpPr>
          <p:spPr>
            <a:xfrm>
              <a:off x="3104227" y="3920150"/>
              <a:ext cx="9579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Build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74" name="Google Shape;2074;p50"/>
          <p:cNvSpPr/>
          <p:nvPr/>
        </p:nvSpPr>
        <p:spPr>
          <a:xfrm>
            <a:off x="5735874" y="967775"/>
            <a:ext cx="957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Build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5" name="Google Shape;2075;p50"/>
          <p:cNvSpPr/>
          <p:nvPr/>
        </p:nvSpPr>
        <p:spPr>
          <a:xfrm>
            <a:off x="4771400" y="967775"/>
            <a:ext cx="759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Build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6" name="Google Shape;2076;p50"/>
          <p:cNvSpPr/>
          <p:nvPr/>
        </p:nvSpPr>
        <p:spPr>
          <a:xfrm>
            <a:off x="5832550" y="3531575"/>
            <a:ext cx="962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IDE plugins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77" name="Google Shape;2077;p50"/>
          <p:cNvGrpSpPr/>
          <p:nvPr/>
        </p:nvGrpSpPr>
        <p:grpSpPr>
          <a:xfrm>
            <a:off x="6911229" y="3531575"/>
            <a:ext cx="1019325" cy="431675"/>
            <a:chOff x="3597542" y="3531575"/>
            <a:chExt cx="1019325" cy="431675"/>
          </a:xfrm>
        </p:grpSpPr>
        <p:sp>
          <p:nvSpPr>
            <p:cNvPr id="2078" name="Google Shape;2078;p50"/>
            <p:cNvSpPr/>
            <p:nvPr/>
          </p:nvSpPr>
          <p:spPr>
            <a:xfrm>
              <a:off x="3654467" y="3586450"/>
              <a:ext cx="9624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9" name="Google Shape;2079;p50"/>
            <p:cNvSpPr/>
            <p:nvPr/>
          </p:nvSpPr>
          <p:spPr>
            <a:xfrm>
              <a:off x="3597542" y="3531575"/>
              <a:ext cx="9624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IDE plugins</a:t>
              </a:r>
              <a:endParaRPr/>
            </a:p>
          </p:txBody>
        </p:sp>
      </p:grpSp>
      <p:sp>
        <p:nvSpPr>
          <p:cNvPr id="2080" name="Google Shape;2080;p50"/>
          <p:cNvSpPr/>
          <p:nvPr/>
        </p:nvSpPr>
        <p:spPr>
          <a:xfrm>
            <a:off x="4771399" y="3531575"/>
            <a:ext cx="9624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IDE plugins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1" name="Google Shape;2081;p50"/>
          <p:cNvSpPr/>
          <p:nvPr/>
        </p:nvSpPr>
        <p:spPr>
          <a:xfrm>
            <a:off x="1358899" y="1456338"/>
            <a:ext cx="1483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Gradle App Engine Plugin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82" name="Google Shape;2082;p50"/>
          <p:cNvGrpSpPr/>
          <p:nvPr/>
        </p:nvGrpSpPr>
        <p:grpSpPr>
          <a:xfrm>
            <a:off x="2944737" y="1451788"/>
            <a:ext cx="1540424" cy="431675"/>
            <a:chOff x="6961612" y="2641225"/>
            <a:chExt cx="1540424" cy="431675"/>
          </a:xfrm>
        </p:grpSpPr>
        <p:sp>
          <p:nvSpPr>
            <p:cNvPr id="2083" name="Google Shape;2083;p50"/>
            <p:cNvSpPr/>
            <p:nvPr/>
          </p:nvSpPr>
          <p:spPr>
            <a:xfrm>
              <a:off x="7018537" y="2696100"/>
              <a:ext cx="1483500" cy="37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4" name="Google Shape;2084;p50"/>
            <p:cNvSpPr/>
            <p:nvPr/>
          </p:nvSpPr>
          <p:spPr>
            <a:xfrm>
              <a:off x="6961612" y="2641225"/>
              <a:ext cx="14835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Gradle App Engine Plugin</a:t>
              </a:r>
              <a:endParaRPr/>
            </a:p>
          </p:txBody>
        </p:sp>
      </p:grpSp>
      <p:sp>
        <p:nvSpPr>
          <p:cNvPr id="2085" name="Google Shape;2085;p50"/>
          <p:cNvSpPr/>
          <p:nvPr/>
        </p:nvSpPr>
        <p:spPr>
          <a:xfrm>
            <a:off x="209575" y="1456338"/>
            <a:ext cx="10470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Gradle App Engine Plugin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6" name="Google Shape;208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828" y="1037115"/>
            <a:ext cx="245735" cy="2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7" name="Google Shape;208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6003" y="1023090"/>
            <a:ext cx="245735" cy="2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8" name="Google Shape;208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4478" y="1020390"/>
            <a:ext cx="245735" cy="2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9" name="Google Shape;208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075" y="1573100"/>
            <a:ext cx="277500" cy="1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0" name="Google Shape;209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625" y="1582750"/>
            <a:ext cx="277500" cy="1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1" name="Google Shape;209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625" y="2112638"/>
            <a:ext cx="277500" cy="1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2" name="Google Shape;209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9950" y="3668413"/>
            <a:ext cx="277500" cy="1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3" name="Google Shape;209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587" y="3668425"/>
            <a:ext cx="277500" cy="1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4" name="Google Shape;209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5425" y="3668413"/>
            <a:ext cx="277500" cy="1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5" name="Google Shape;209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350" y="3644275"/>
            <a:ext cx="277500" cy="1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6" name="Google Shape;209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2475" y="3644275"/>
            <a:ext cx="277500" cy="1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" name="Google Shape;209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37" y="3668413"/>
            <a:ext cx="277500" cy="1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8" name="Google Shape;209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333" y="4123271"/>
            <a:ext cx="277525" cy="2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9" name="Google Shape;209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2471" y="4096946"/>
            <a:ext cx="277525" cy="2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0" name="Google Shape;2100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4646" y="4058396"/>
            <a:ext cx="277525" cy="2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1" name="Google Shape;2101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350" y="104156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2" name="Google Shape;2102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5763" y="260411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3" name="Google Shape;2103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3963" y="310886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4" name="Google Shape;2104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8863" y="3102425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5" name="Google Shape;210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0088" y="260411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6" name="Google Shape;2106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4138" y="3102425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7" name="Google Shape;2107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0513" y="311961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8" name="Google Shape;2108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0238" y="3095175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9" name="Google Shape;2109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388" y="3095175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0" name="Google Shape;2110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388" y="1553175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1" name="Google Shape;2111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0238" y="1044100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2" name="Google Shape;2112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5813" y="103671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3" name="Google Shape;2113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363" y="205756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4" name="Google Shape;2114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350" y="258241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5" name="Google Shape;211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6488" y="1553175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6" name="Google Shape;2116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0238" y="205756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7" name="Google Shape;2117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6587" y="258241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8" name="Google Shape;2118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1063" y="1514700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9" name="Google Shape;2119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2738" y="2079725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0" name="Google Shape;2120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3563" y="2548975"/>
            <a:ext cx="229475" cy="2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51"/>
          <p:cNvSpPr txBox="1"/>
          <p:nvPr>
            <p:ph idx="4294967295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Expanded 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Product Cards</a:t>
            </a:r>
            <a:endParaRPr/>
          </a:p>
        </p:txBody>
      </p:sp>
      <p:grpSp>
        <p:nvGrpSpPr>
          <p:cNvPr id="2126" name="Google Shape;2126;p51"/>
          <p:cNvGrpSpPr/>
          <p:nvPr/>
        </p:nvGrpSpPr>
        <p:grpSpPr>
          <a:xfrm>
            <a:off x="7000000" y="792200"/>
            <a:ext cx="798238" cy="548700"/>
            <a:chOff x="7000000" y="792200"/>
            <a:chExt cx="798238" cy="548700"/>
          </a:xfrm>
        </p:grpSpPr>
        <p:sp>
          <p:nvSpPr>
            <p:cNvPr id="2127" name="Google Shape;2127;p51"/>
            <p:cNvSpPr/>
            <p:nvPr/>
          </p:nvSpPr>
          <p:spPr>
            <a:xfrm>
              <a:off x="7000000" y="792200"/>
              <a:ext cx="795600" cy="5487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8" name="Google Shape;2128;p51"/>
            <p:cNvSpPr txBox="1"/>
            <p:nvPr/>
          </p:nvSpPr>
          <p:spPr>
            <a:xfrm>
              <a:off x="7179780" y="992588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29" name="Google Shape;2129;p51"/>
            <p:cNvCxnSpPr/>
            <p:nvPr/>
          </p:nvCxnSpPr>
          <p:spPr>
            <a:xfrm>
              <a:off x="7185638" y="957802"/>
              <a:ext cx="6126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130" name="Google Shape;2130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42620" y="835018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1" name="Google Shape;2131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72972" y="111568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2" name="Google Shape;2132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362660" y="111568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3" name="Google Shape;2133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61492" y="111568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4" name="Google Shape;2134;p51"/>
            <p:cNvSpPr/>
            <p:nvPr/>
          </p:nvSpPr>
          <p:spPr>
            <a:xfrm>
              <a:off x="7115772" y="119798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5" name="Google Shape;2135;p51"/>
            <p:cNvSpPr/>
            <p:nvPr/>
          </p:nvSpPr>
          <p:spPr>
            <a:xfrm>
              <a:off x="7252932" y="119798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6" name="Google Shape;2136;p51"/>
            <p:cNvSpPr/>
            <p:nvPr/>
          </p:nvSpPr>
          <p:spPr>
            <a:xfrm>
              <a:off x="7454100" y="119798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7" name="Google Shape;2137;p51"/>
            <p:cNvSpPr/>
            <p:nvPr/>
          </p:nvSpPr>
          <p:spPr>
            <a:xfrm>
              <a:off x="7027800" y="1195750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8" name="Google Shape;2138;p51"/>
            <p:cNvSpPr/>
            <p:nvPr/>
          </p:nvSpPr>
          <p:spPr>
            <a:xfrm>
              <a:off x="7165637" y="1195750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9" name="Google Shape;2139;p51"/>
            <p:cNvSpPr/>
            <p:nvPr/>
          </p:nvSpPr>
          <p:spPr>
            <a:xfrm>
              <a:off x="7365900" y="1195750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40" name="Google Shape;2140;p51"/>
          <p:cNvGrpSpPr/>
          <p:nvPr/>
        </p:nvGrpSpPr>
        <p:grpSpPr>
          <a:xfrm>
            <a:off x="7000000" y="1551000"/>
            <a:ext cx="798238" cy="548700"/>
            <a:chOff x="7000000" y="1551000"/>
            <a:chExt cx="798238" cy="548700"/>
          </a:xfrm>
        </p:grpSpPr>
        <p:sp>
          <p:nvSpPr>
            <p:cNvPr id="2141" name="Google Shape;2141;p51"/>
            <p:cNvSpPr/>
            <p:nvPr/>
          </p:nvSpPr>
          <p:spPr>
            <a:xfrm>
              <a:off x="7000000" y="1551000"/>
              <a:ext cx="795600" cy="5487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2" name="Google Shape;2142;p51"/>
            <p:cNvSpPr txBox="1"/>
            <p:nvPr/>
          </p:nvSpPr>
          <p:spPr>
            <a:xfrm>
              <a:off x="7179780" y="1751392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43" name="Google Shape;2143;p51"/>
            <p:cNvCxnSpPr/>
            <p:nvPr/>
          </p:nvCxnSpPr>
          <p:spPr>
            <a:xfrm>
              <a:off x="7185638" y="1716606"/>
              <a:ext cx="6126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144" name="Google Shape;2144;p5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042620" y="1593822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5" name="Google Shape;2145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72972" y="1874492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6" name="Google Shape;2146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362660" y="1874492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7" name="Google Shape;2147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61492" y="1874492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8" name="Google Shape;2148;p51"/>
            <p:cNvSpPr/>
            <p:nvPr/>
          </p:nvSpPr>
          <p:spPr>
            <a:xfrm>
              <a:off x="7115772" y="1956788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9" name="Google Shape;2149;p51"/>
            <p:cNvSpPr/>
            <p:nvPr/>
          </p:nvSpPr>
          <p:spPr>
            <a:xfrm>
              <a:off x="7252932" y="1956788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0" name="Google Shape;2150;p51"/>
            <p:cNvSpPr/>
            <p:nvPr/>
          </p:nvSpPr>
          <p:spPr>
            <a:xfrm>
              <a:off x="7454100" y="1956788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1" name="Google Shape;2151;p51"/>
            <p:cNvSpPr/>
            <p:nvPr/>
          </p:nvSpPr>
          <p:spPr>
            <a:xfrm>
              <a:off x="7026325" y="1956725"/>
              <a:ext cx="2730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2" name="Google Shape;2152;p51"/>
            <p:cNvSpPr/>
            <p:nvPr/>
          </p:nvSpPr>
          <p:spPr>
            <a:xfrm>
              <a:off x="7165587" y="1956725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3" name="Google Shape;2153;p51"/>
            <p:cNvSpPr/>
            <p:nvPr/>
          </p:nvSpPr>
          <p:spPr>
            <a:xfrm>
              <a:off x="7366450" y="1956725"/>
              <a:ext cx="2730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4" name="Google Shape;2154;p51"/>
          <p:cNvGrpSpPr/>
          <p:nvPr/>
        </p:nvGrpSpPr>
        <p:grpSpPr>
          <a:xfrm>
            <a:off x="7000000" y="2323650"/>
            <a:ext cx="871438" cy="548700"/>
            <a:chOff x="7000000" y="2323650"/>
            <a:chExt cx="871438" cy="548700"/>
          </a:xfrm>
        </p:grpSpPr>
        <p:sp>
          <p:nvSpPr>
            <p:cNvPr id="2155" name="Google Shape;2155;p51"/>
            <p:cNvSpPr/>
            <p:nvPr/>
          </p:nvSpPr>
          <p:spPr>
            <a:xfrm>
              <a:off x="7000000" y="2323650"/>
              <a:ext cx="870000" cy="5487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6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Kubernetes</a:t>
              </a: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Engine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6" name="Google Shape;2156;p51"/>
            <p:cNvSpPr txBox="1"/>
            <p:nvPr/>
          </p:nvSpPr>
          <p:spPr>
            <a:xfrm>
              <a:off x="7179780" y="2524041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57" name="Google Shape;2157;p51"/>
            <p:cNvCxnSpPr/>
            <p:nvPr/>
          </p:nvCxnSpPr>
          <p:spPr>
            <a:xfrm>
              <a:off x="7185638" y="2489255"/>
              <a:ext cx="6858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158" name="Google Shape;2158;p5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042620" y="2366471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9" name="Google Shape;2159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72972" y="264714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0" name="Google Shape;2160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362660" y="264714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1" name="Google Shape;2161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61492" y="264714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2" name="Google Shape;2162;p51"/>
            <p:cNvSpPr/>
            <p:nvPr/>
          </p:nvSpPr>
          <p:spPr>
            <a:xfrm>
              <a:off x="7115772" y="2729437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3" name="Google Shape;2163;p51"/>
            <p:cNvSpPr/>
            <p:nvPr/>
          </p:nvSpPr>
          <p:spPr>
            <a:xfrm>
              <a:off x="7252932" y="2729437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4" name="Google Shape;2164;p51"/>
            <p:cNvSpPr/>
            <p:nvPr/>
          </p:nvSpPr>
          <p:spPr>
            <a:xfrm>
              <a:off x="7454100" y="2729437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5" name="Google Shape;2165;p51"/>
            <p:cNvSpPr/>
            <p:nvPr/>
          </p:nvSpPr>
          <p:spPr>
            <a:xfrm>
              <a:off x="7027500" y="2729375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6" name="Google Shape;2166;p51"/>
            <p:cNvSpPr/>
            <p:nvPr/>
          </p:nvSpPr>
          <p:spPr>
            <a:xfrm>
              <a:off x="7165587" y="2729375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7" name="Google Shape;2167;p51"/>
            <p:cNvSpPr/>
            <p:nvPr/>
          </p:nvSpPr>
          <p:spPr>
            <a:xfrm>
              <a:off x="7366450" y="2729375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68" name="Google Shape;2168;p51"/>
          <p:cNvGrpSpPr/>
          <p:nvPr/>
        </p:nvGrpSpPr>
        <p:grpSpPr>
          <a:xfrm>
            <a:off x="7000000" y="3083026"/>
            <a:ext cx="798238" cy="548700"/>
            <a:chOff x="7000000" y="3083026"/>
            <a:chExt cx="798238" cy="548700"/>
          </a:xfrm>
        </p:grpSpPr>
        <p:sp>
          <p:nvSpPr>
            <p:cNvPr id="2169" name="Google Shape;2169;p51"/>
            <p:cNvSpPr/>
            <p:nvPr/>
          </p:nvSpPr>
          <p:spPr>
            <a:xfrm>
              <a:off x="7000000" y="3083026"/>
              <a:ext cx="795600" cy="5487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0" name="Google Shape;2170;p51"/>
            <p:cNvSpPr txBox="1"/>
            <p:nvPr/>
          </p:nvSpPr>
          <p:spPr>
            <a:xfrm>
              <a:off x="7179780" y="3283425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71" name="Google Shape;2171;p51"/>
            <p:cNvCxnSpPr/>
            <p:nvPr/>
          </p:nvCxnSpPr>
          <p:spPr>
            <a:xfrm>
              <a:off x="7185638" y="3248639"/>
              <a:ext cx="6126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172" name="Google Shape;2172;p5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042620" y="3125855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3" name="Google Shape;2173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72972" y="3406525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4" name="Google Shape;2174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362660" y="3406525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5" name="Google Shape;2175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61492" y="3406525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6" name="Google Shape;2176;p51"/>
            <p:cNvSpPr/>
            <p:nvPr/>
          </p:nvSpPr>
          <p:spPr>
            <a:xfrm>
              <a:off x="7115772" y="3488821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7252932" y="3488821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7454100" y="3488821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7027500" y="3488750"/>
              <a:ext cx="273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7166087" y="3488750"/>
              <a:ext cx="273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7366925" y="3488750"/>
              <a:ext cx="273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2" name="Google Shape;2182;p51"/>
          <p:cNvGrpSpPr/>
          <p:nvPr/>
        </p:nvGrpSpPr>
        <p:grpSpPr>
          <a:xfrm>
            <a:off x="6999991" y="3832708"/>
            <a:ext cx="798300" cy="548700"/>
            <a:chOff x="6999991" y="3832708"/>
            <a:chExt cx="798300" cy="548700"/>
          </a:xfrm>
        </p:grpSpPr>
        <p:sp>
          <p:nvSpPr>
            <p:cNvPr id="2183" name="Google Shape;2183;p51"/>
            <p:cNvSpPr/>
            <p:nvPr/>
          </p:nvSpPr>
          <p:spPr>
            <a:xfrm>
              <a:off x="6999991" y="3832708"/>
              <a:ext cx="798300" cy="5487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4" name="Google Shape;2184;p51"/>
            <p:cNvSpPr txBox="1"/>
            <p:nvPr/>
          </p:nvSpPr>
          <p:spPr>
            <a:xfrm>
              <a:off x="7179780" y="4033098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85" name="Google Shape;2185;p51"/>
            <p:cNvCxnSpPr/>
            <p:nvPr/>
          </p:nvCxnSpPr>
          <p:spPr>
            <a:xfrm>
              <a:off x="7185638" y="3998312"/>
              <a:ext cx="6126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186" name="Google Shape;2186;p5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042620" y="3875528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7" name="Google Shape;2187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72972" y="415619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8" name="Google Shape;2188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362660" y="415619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9" name="Google Shape;2189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61492" y="415619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0" name="Google Shape;2190;p51"/>
            <p:cNvSpPr/>
            <p:nvPr/>
          </p:nvSpPr>
          <p:spPr>
            <a:xfrm>
              <a:off x="7115772" y="423849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1" name="Google Shape;2191;p51"/>
            <p:cNvSpPr/>
            <p:nvPr/>
          </p:nvSpPr>
          <p:spPr>
            <a:xfrm>
              <a:off x="7252932" y="423849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7454100" y="423849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7024800" y="4238425"/>
              <a:ext cx="276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4" name="Google Shape;2194;p51"/>
            <p:cNvSpPr/>
            <p:nvPr/>
          </p:nvSpPr>
          <p:spPr>
            <a:xfrm>
              <a:off x="7163711" y="4238425"/>
              <a:ext cx="276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5" name="Google Shape;2195;p51"/>
            <p:cNvSpPr/>
            <p:nvPr/>
          </p:nvSpPr>
          <p:spPr>
            <a:xfrm>
              <a:off x="7363500" y="4238425"/>
              <a:ext cx="276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6" name="Google Shape;2196;p51"/>
          <p:cNvGrpSpPr/>
          <p:nvPr/>
        </p:nvGrpSpPr>
        <p:grpSpPr>
          <a:xfrm>
            <a:off x="8012575" y="792200"/>
            <a:ext cx="798238" cy="548700"/>
            <a:chOff x="8012575" y="792200"/>
            <a:chExt cx="798238" cy="548700"/>
          </a:xfrm>
        </p:grpSpPr>
        <p:sp>
          <p:nvSpPr>
            <p:cNvPr id="2197" name="Google Shape;2197;p51"/>
            <p:cNvSpPr/>
            <p:nvPr/>
          </p:nvSpPr>
          <p:spPr>
            <a:xfrm>
              <a:off x="8012575" y="792200"/>
              <a:ext cx="795600" cy="5487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8" name="Google Shape;2198;p51"/>
            <p:cNvSpPr txBox="1"/>
            <p:nvPr/>
          </p:nvSpPr>
          <p:spPr>
            <a:xfrm>
              <a:off x="8192355" y="992588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99" name="Google Shape;2199;p51"/>
            <p:cNvCxnSpPr/>
            <p:nvPr/>
          </p:nvCxnSpPr>
          <p:spPr>
            <a:xfrm>
              <a:off x="8198213" y="957802"/>
              <a:ext cx="6126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200" name="Google Shape;2200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55195" y="835018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1" name="Google Shape;2201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85547" y="111568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2" name="Google Shape;2202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375235" y="111568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3" name="Google Shape;2203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74067" y="111568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4" name="Google Shape;2204;p51"/>
            <p:cNvSpPr/>
            <p:nvPr/>
          </p:nvSpPr>
          <p:spPr>
            <a:xfrm>
              <a:off x="8128347" y="119798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5" name="Google Shape;2205;p51"/>
            <p:cNvSpPr/>
            <p:nvPr/>
          </p:nvSpPr>
          <p:spPr>
            <a:xfrm>
              <a:off x="8265507" y="119798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6" name="Google Shape;2206;p51"/>
            <p:cNvSpPr/>
            <p:nvPr/>
          </p:nvSpPr>
          <p:spPr>
            <a:xfrm>
              <a:off x="8038000" y="1195750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7" name="Google Shape;2207;p51"/>
            <p:cNvSpPr/>
            <p:nvPr/>
          </p:nvSpPr>
          <p:spPr>
            <a:xfrm>
              <a:off x="8178212" y="1195750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208" name="Google Shape;2208;p51"/>
            <p:cNvGrpSpPr/>
            <p:nvPr/>
          </p:nvGrpSpPr>
          <p:grpSpPr>
            <a:xfrm>
              <a:off x="8416450" y="1197975"/>
              <a:ext cx="156525" cy="95109"/>
              <a:chOff x="8416450" y="1197975"/>
              <a:chExt cx="156525" cy="95109"/>
            </a:xfrm>
          </p:grpSpPr>
          <p:sp>
            <p:nvSpPr>
              <p:cNvPr id="2209" name="Google Shape;2209;p51"/>
              <p:cNvSpPr/>
              <p:nvPr/>
            </p:nvSpPr>
            <p:spPr>
              <a:xfrm>
                <a:off x="8416450" y="1197984"/>
                <a:ext cx="95100" cy="95100"/>
              </a:xfrm>
              <a:prstGeom prst="ellipse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Roboto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10" name="Google Shape;2210;p51"/>
              <p:cNvSpPr/>
              <p:nvPr/>
            </p:nvSpPr>
            <p:spPr>
              <a:xfrm>
                <a:off x="8477875" y="1197984"/>
                <a:ext cx="95100" cy="95100"/>
              </a:xfrm>
              <a:prstGeom prst="ellipse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Roboto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11" name="Google Shape;2211;p51"/>
              <p:cNvSpPr/>
              <p:nvPr/>
            </p:nvSpPr>
            <p:spPr>
              <a:xfrm>
                <a:off x="8464525" y="1197975"/>
                <a:ext cx="59700" cy="95100"/>
              </a:xfrm>
              <a:prstGeom prst="rect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12" name="Google Shape;2212;p51"/>
            <p:cNvSpPr/>
            <p:nvPr/>
          </p:nvSpPr>
          <p:spPr>
            <a:xfrm>
              <a:off x="8333000" y="1195750"/>
              <a:ext cx="3222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123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13" name="Google Shape;2213;p51"/>
          <p:cNvGrpSpPr/>
          <p:nvPr/>
        </p:nvGrpSpPr>
        <p:grpSpPr>
          <a:xfrm>
            <a:off x="8012575" y="1551000"/>
            <a:ext cx="798238" cy="548700"/>
            <a:chOff x="8012575" y="1551000"/>
            <a:chExt cx="798238" cy="548700"/>
          </a:xfrm>
        </p:grpSpPr>
        <p:sp>
          <p:nvSpPr>
            <p:cNvPr id="2214" name="Google Shape;2214;p51"/>
            <p:cNvSpPr/>
            <p:nvPr/>
          </p:nvSpPr>
          <p:spPr>
            <a:xfrm>
              <a:off x="8012575" y="1551000"/>
              <a:ext cx="795600" cy="5487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5" name="Google Shape;2215;p51"/>
            <p:cNvSpPr txBox="1"/>
            <p:nvPr/>
          </p:nvSpPr>
          <p:spPr>
            <a:xfrm>
              <a:off x="8192355" y="1751392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16" name="Google Shape;2216;p51"/>
            <p:cNvCxnSpPr/>
            <p:nvPr/>
          </p:nvCxnSpPr>
          <p:spPr>
            <a:xfrm>
              <a:off x="8198213" y="1716606"/>
              <a:ext cx="6126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217" name="Google Shape;2217;p5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055195" y="1593822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8" name="Google Shape;2218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85547" y="1874492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9" name="Google Shape;2219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375235" y="1874492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0" name="Google Shape;2220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74067" y="1874492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1" name="Google Shape;2221;p51"/>
            <p:cNvSpPr/>
            <p:nvPr/>
          </p:nvSpPr>
          <p:spPr>
            <a:xfrm>
              <a:off x="8128347" y="1956788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2" name="Google Shape;2222;p51"/>
            <p:cNvSpPr/>
            <p:nvPr/>
          </p:nvSpPr>
          <p:spPr>
            <a:xfrm>
              <a:off x="8265507" y="1956788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3" name="Google Shape;2223;p51"/>
            <p:cNvSpPr/>
            <p:nvPr/>
          </p:nvSpPr>
          <p:spPr>
            <a:xfrm>
              <a:off x="8038900" y="1956725"/>
              <a:ext cx="2730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4" name="Google Shape;2224;p51"/>
            <p:cNvSpPr/>
            <p:nvPr/>
          </p:nvSpPr>
          <p:spPr>
            <a:xfrm>
              <a:off x="8178162" y="1956734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225" name="Google Shape;2225;p51"/>
            <p:cNvGrpSpPr/>
            <p:nvPr/>
          </p:nvGrpSpPr>
          <p:grpSpPr>
            <a:xfrm>
              <a:off x="8416450" y="1956725"/>
              <a:ext cx="156525" cy="95109"/>
              <a:chOff x="8416450" y="1197975"/>
              <a:chExt cx="156525" cy="95109"/>
            </a:xfrm>
          </p:grpSpPr>
          <p:sp>
            <p:nvSpPr>
              <p:cNvPr id="2226" name="Google Shape;2226;p51"/>
              <p:cNvSpPr/>
              <p:nvPr/>
            </p:nvSpPr>
            <p:spPr>
              <a:xfrm>
                <a:off x="8416450" y="1197984"/>
                <a:ext cx="95100" cy="95100"/>
              </a:xfrm>
              <a:prstGeom prst="ellipse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Roboto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27" name="Google Shape;2227;p51"/>
              <p:cNvSpPr/>
              <p:nvPr/>
            </p:nvSpPr>
            <p:spPr>
              <a:xfrm>
                <a:off x="8477875" y="1197984"/>
                <a:ext cx="95100" cy="95100"/>
              </a:xfrm>
              <a:prstGeom prst="ellipse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Roboto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28" name="Google Shape;2228;p51"/>
              <p:cNvSpPr/>
              <p:nvPr/>
            </p:nvSpPr>
            <p:spPr>
              <a:xfrm>
                <a:off x="8464525" y="1197975"/>
                <a:ext cx="59700" cy="95100"/>
              </a:xfrm>
              <a:prstGeom prst="rect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29" name="Google Shape;2229;p51"/>
            <p:cNvSpPr/>
            <p:nvPr/>
          </p:nvSpPr>
          <p:spPr>
            <a:xfrm>
              <a:off x="8333000" y="1956713"/>
              <a:ext cx="3222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123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30" name="Google Shape;2230;p51"/>
          <p:cNvGrpSpPr/>
          <p:nvPr/>
        </p:nvGrpSpPr>
        <p:grpSpPr>
          <a:xfrm>
            <a:off x="8012575" y="2323650"/>
            <a:ext cx="873838" cy="548700"/>
            <a:chOff x="8012575" y="2323650"/>
            <a:chExt cx="873838" cy="548700"/>
          </a:xfrm>
        </p:grpSpPr>
        <p:sp>
          <p:nvSpPr>
            <p:cNvPr id="2231" name="Google Shape;2231;p51"/>
            <p:cNvSpPr/>
            <p:nvPr/>
          </p:nvSpPr>
          <p:spPr>
            <a:xfrm>
              <a:off x="8012575" y="2323650"/>
              <a:ext cx="873000" cy="5487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6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Kubernetes</a:t>
              </a: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Engine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2" name="Google Shape;2232;p51"/>
            <p:cNvSpPr txBox="1"/>
            <p:nvPr/>
          </p:nvSpPr>
          <p:spPr>
            <a:xfrm>
              <a:off x="8192355" y="2524041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33" name="Google Shape;2233;p51"/>
            <p:cNvCxnSpPr/>
            <p:nvPr/>
          </p:nvCxnSpPr>
          <p:spPr>
            <a:xfrm>
              <a:off x="8198213" y="2489255"/>
              <a:ext cx="6882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234" name="Google Shape;2234;p5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055195" y="2366471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5" name="Google Shape;2235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85547" y="264714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6" name="Google Shape;2236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375235" y="264714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7" name="Google Shape;2237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74067" y="264714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8" name="Google Shape;2238;p51"/>
            <p:cNvSpPr/>
            <p:nvPr/>
          </p:nvSpPr>
          <p:spPr>
            <a:xfrm>
              <a:off x="8128347" y="2729437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9" name="Google Shape;2239;p51"/>
            <p:cNvSpPr/>
            <p:nvPr/>
          </p:nvSpPr>
          <p:spPr>
            <a:xfrm>
              <a:off x="8265507" y="2729437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0" name="Google Shape;2240;p51"/>
            <p:cNvSpPr/>
            <p:nvPr/>
          </p:nvSpPr>
          <p:spPr>
            <a:xfrm>
              <a:off x="8040075" y="2729375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1" name="Google Shape;2241;p51"/>
            <p:cNvSpPr/>
            <p:nvPr/>
          </p:nvSpPr>
          <p:spPr>
            <a:xfrm>
              <a:off x="8178162" y="2729375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242" name="Google Shape;2242;p51"/>
            <p:cNvGrpSpPr/>
            <p:nvPr/>
          </p:nvGrpSpPr>
          <p:grpSpPr>
            <a:xfrm>
              <a:off x="8416450" y="2729437"/>
              <a:ext cx="156525" cy="95109"/>
              <a:chOff x="8416450" y="1197975"/>
              <a:chExt cx="156525" cy="95109"/>
            </a:xfrm>
          </p:grpSpPr>
          <p:sp>
            <p:nvSpPr>
              <p:cNvPr id="2243" name="Google Shape;2243;p51"/>
              <p:cNvSpPr/>
              <p:nvPr/>
            </p:nvSpPr>
            <p:spPr>
              <a:xfrm>
                <a:off x="8416450" y="1197984"/>
                <a:ext cx="95100" cy="95100"/>
              </a:xfrm>
              <a:prstGeom prst="ellipse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Roboto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44" name="Google Shape;2244;p51"/>
              <p:cNvSpPr/>
              <p:nvPr/>
            </p:nvSpPr>
            <p:spPr>
              <a:xfrm>
                <a:off x="8477875" y="1197984"/>
                <a:ext cx="95100" cy="95100"/>
              </a:xfrm>
              <a:prstGeom prst="ellipse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Roboto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45" name="Google Shape;2245;p51"/>
              <p:cNvSpPr/>
              <p:nvPr/>
            </p:nvSpPr>
            <p:spPr>
              <a:xfrm>
                <a:off x="8464525" y="1197975"/>
                <a:ext cx="59700" cy="95100"/>
              </a:xfrm>
              <a:prstGeom prst="rect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46" name="Google Shape;2246;p51"/>
            <p:cNvSpPr/>
            <p:nvPr/>
          </p:nvSpPr>
          <p:spPr>
            <a:xfrm>
              <a:off x="8333000" y="2729375"/>
              <a:ext cx="3222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123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7" name="Google Shape;2247;p51"/>
          <p:cNvGrpSpPr/>
          <p:nvPr/>
        </p:nvGrpSpPr>
        <p:grpSpPr>
          <a:xfrm>
            <a:off x="8012575" y="3083026"/>
            <a:ext cx="798238" cy="548700"/>
            <a:chOff x="8012575" y="3083026"/>
            <a:chExt cx="798238" cy="548700"/>
          </a:xfrm>
        </p:grpSpPr>
        <p:sp>
          <p:nvSpPr>
            <p:cNvPr id="2248" name="Google Shape;2248;p51"/>
            <p:cNvSpPr/>
            <p:nvPr/>
          </p:nvSpPr>
          <p:spPr>
            <a:xfrm>
              <a:off x="8012575" y="3083026"/>
              <a:ext cx="795600" cy="5487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9" name="Google Shape;2249;p51"/>
            <p:cNvSpPr txBox="1"/>
            <p:nvPr/>
          </p:nvSpPr>
          <p:spPr>
            <a:xfrm>
              <a:off x="8192355" y="3283425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50" name="Google Shape;2250;p51"/>
            <p:cNvCxnSpPr/>
            <p:nvPr/>
          </p:nvCxnSpPr>
          <p:spPr>
            <a:xfrm>
              <a:off x="8198213" y="3248639"/>
              <a:ext cx="6126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251" name="Google Shape;2251;p5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055195" y="3125855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2" name="Google Shape;2252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85547" y="3406525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3" name="Google Shape;2253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375235" y="3406525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4" name="Google Shape;2254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74067" y="3406525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5" name="Google Shape;2255;p51"/>
            <p:cNvSpPr/>
            <p:nvPr/>
          </p:nvSpPr>
          <p:spPr>
            <a:xfrm>
              <a:off x="8128347" y="3488821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6" name="Google Shape;2256;p51"/>
            <p:cNvSpPr/>
            <p:nvPr/>
          </p:nvSpPr>
          <p:spPr>
            <a:xfrm>
              <a:off x="8265507" y="3488821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7" name="Google Shape;2257;p51"/>
            <p:cNvSpPr/>
            <p:nvPr/>
          </p:nvSpPr>
          <p:spPr>
            <a:xfrm>
              <a:off x="8040075" y="3488750"/>
              <a:ext cx="273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8" name="Google Shape;2258;p51"/>
            <p:cNvSpPr/>
            <p:nvPr/>
          </p:nvSpPr>
          <p:spPr>
            <a:xfrm>
              <a:off x="8178662" y="3488750"/>
              <a:ext cx="273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259" name="Google Shape;2259;p51"/>
            <p:cNvGrpSpPr/>
            <p:nvPr/>
          </p:nvGrpSpPr>
          <p:grpSpPr>
            <a:xfrm>
              <a:off x="8416450" y="3488749"/>
              <a:ext cx="156525" cy="95109"/>
              <a:chOff x="8416450" y="1197975"/>
              <a:chExt cx="156525" cy="95109"/>
            </a:xfrm>
          </p:grpSpPr>
          <p:sp>
            <p:nvSpPr>
              <p:cNvPr id="2260" name="Google Shape;2260;p51"/>
              <p:cNvSpPr/>
              <p:nvPr/>
            </p:nvSpPr>
            <p:spPr>
              <a:xfrm>
                <a:off x="8416450" y="1197984"/>
                <a:ext cx="95100" cy="95100"/>
              </a:xfrm>
              <a:prstGeom prst="ellipse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Roboto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61" name="Google Shape;2261;p51"/>
              <p:cNvSpPr/>
              <p:nvPr/>
            </p:nvSpPr>
            <p:spPr>
              <a:xfrm>
                <a:off x="8477875" y="1197984"/>
                <a:ext cx="95100" cy="95100"/>
              </a:xfrm>
              <a:prstGeom prst="ellipse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Roboto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62" name="Google Shape;2262;p51"/>
              <p:cNvSpPr/>
              <p:nvPr/>
            </p:nvSpPr>
            <p:spPr>
              <a:xfrm>
                <a:off x="8464525" y="1197975"/>
                <a:ext cx="59700" cy="95100"/>
              </a:xfrm>
              <a:prstGeom prst="rect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63" name="Google Shape;2263;p51"/>
            <p:cNvSpPr/>
            <p:nvPr/>
          </p:nvSpPr>
          <p:spPr>
            <a:xfrm>
              <a:off x="8333000" y="3488750"/>
              <a:ext cx="3222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123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4" name="Google Shape;2264;p51"/>
          <p:cNvGrpSpPr/>
          <p:nvPr/>
        </p:nvGrpSpPr>
        <p:grpSpPr>
          <a:xfrm>
            <a:off x="8012566" y="3832708"/>
            <a:ext cx="798300" cy="548700"/>
            <a:chOff x="8012566" y="3832708"/>
            <a:chExt cx="798300" cy="548700"/>
          </a:xfrm>
        </p:grpSpPr>
        <p:sp>
          <p:nvSpPr>
            <p:cNvPr id="2265" name="Google Shape;2265;p51"/>
            <p:cNvSpPr/>
            <p:nvPr/>
          </p:nvSpPr>
          <p:spPr>
            <a:xfrm>
              <a:off x="8012566" y="3832708"/>
              <a:ext cx="798300" cy="5487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6" name="Google Shape;2266;p51"/>
            <p:cNvSpPr txBox="1"/>
            <p:nvPr/>
          </p:nvSpPr>
          <p:spPr>
            <a:xfrm>
              <a:off x="8192355" y="4033098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67" name="Google Shape;2267;p51"/>
            <p:cNvCxnSpPr/>
            <p:nvPr/>
          </p:nvCxnSpPr>
          <p:spPr>
            <a:xfrm>
              <a:off x="8198213" y="3998312"/>
              <a:ext cx="6126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268" name="Google Shape;2268;p5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055195" y="3875528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9" name="Google Shape;2269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85547" y="415619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0" name="Google Shape;2270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375235" y="415619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1" name="Google Shape;2271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74067" y="415619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2" name="Google Shape;2272;p51"/>
            <p:cNvSpPr/>
            <p:nvPr/>
          </p:nvSpPr>
          <p:spPr>
            <a:xfrm>
              <a:off x="8128347" y="423849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3" name="Google Shape;2273;p51"/>
            <p:cNvSpPr/>
            <p:nvPr/>
          </p:nvSpPr>
          <p:spPr>
            <a:xfrm>
              <a:off x="8265507" y="423849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4" name="Google Shape;2274;p51"/>
            <p:cNvSpPr/>
            <p:nvPr/>
          </p:nvSpPr>
          <p:spPr>
            <a:xfrm>
              <a:off x="8037375" y="4238425"/>
              <a:ext cx="276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5" name="Google Shape;2275;p51"/>
            <p:cNvSpPr/>
            <p:nvPr/>
          </p:nvSpPr>
          <p:spPr>
            <a:xfrm>
              <a:off x="8176286" y="4238425"/>
              <a:ext cx="276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276" name="Google Shape;2276;p51"/>
            <p:cNvGrpSpPr/>
            <p:nvPr/>
          </p:nvGrpSpPr>
          <p:grpSpPr>
            <a:xfrm>
              <a:off x="8416450" y="4238499"/>
              <a:ext cx="156525" cy="95109"/>
              <a:chOff x="8416450" y="1197975"/>
              <a:chExt cx="156525" cy="95109"/>
            </a:xfrm>
          </p:grpSpPr>
          <p:sp>
            <p:nvSpPr>
              <p:cNvPr id="2277" name="Google Shape;2277;p51"/>
              <p:cNvSpPr/>
              <p:nvPr/>
            </p:nvSpPr>
            <p:spPr>
              <a:xfrm>
                <a:off x="8416450" y="1197984"/>
                <a:ext cx="95100" cy="95100"/>
              </a:xfrm>
              <a:prstGeom prst="ellipse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Roboto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78" name="Google Shape;2278;p51"/>
              <p:cNvSpPr/>
              <p:nvPr/>
            </p:nvSpPr>
            <p:spPr>
              <a:xfrm>
                <a:off x="8477875" y="1197984"/>
                <a:ext cx="95100" cy="95100"/>
              </a:xfrm>
              <a:prstGeom prst="ellipse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Roboto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79" name="Google Shape;2279;p51"/>
              <p:cNvSpPr/>
              <p:nvPr/>
            </p:nvSpPr>
            <p:spPr>
              <a:xfrm>
                <a:off x="8464525" y="1197975"/>
                <a:ext cx="59700" cy="95100"/>
              </a:xfrm>
              <a:prstGeom prst="rect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80" name="Google Shape;2280;p51"/>
            <p:cNvSpPr/>
            <p:nvPr/>
          </p:nvSpPr>
          <p:spPr>
            <a:xfrm>
              <a:off x="8333000" y="4238425"/>
              <a:ext cx="3222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123</a:t>
              </a:r>
              <a:endParaRPr b="0" i="0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81" name="Google Shape;2281;p51"/>
          <p:cNvGrpSpPr/>
          <p:nvPr/>
        </p:nvGrpSpPr>
        <p:grpSpPr>
          <a:xfrm>
            <a:off x="275332" y="798014"/>
            <a:ext cx="1137300" cy="568800"/>
            <a:chOff x="275332" y="798014"/>
            <a:chExt cx="1137300" cy="568800"/>
          </a:xfrm>
        </p:grpSpPr>
        <p:sp>
          <p:nvSpPr>
            <p:cNvPr id="2282" name="Google Shape;2282;p51"/>
            <p:cNvSpPr/>
            <p:nvPr/>
          </p:nvSpPr>
          <p:spPr>
            <a:xfrm>
              <a:off x="275332" y="798014"/>
              <a:ext cx="11373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3" name="Google Shape;2283;p51"/>
            <p:cNvSpPr txBox="1"/>
            <p:nvPr/>
          </p:nvSpPr>
          <p:spPr>
            <a:xfrm>
              <a:off x="700923" y="1195105"/>
              <a:ext cx="6219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84" name="Google Shape;2284;p51"/>
            <p:cNvCxnSpPr/>
            <p:nvPr/>
          </p:nvCxnSpPr>
          <p:spPr>
            <a:xfrm>
              <a:off x="700359" y="1157293"/>
              <a:ext cx="7119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85" name="Google Shape;2285;p51"/>
          <p:cNvGrpSpPr/>
          <p:nvPr/>
        </p:nvGrpSpPr>
        <p:grpSpPr>
          <a:xfrm>
            <a:off x="1802852" y="798014"/>
            <a:ext cx="1182054" cy="618114"/>
            <a:chOff x="1802852" y="798014"/>
            <a:chExt cx="1182054" cy="618114"/>
          </a:xfrm>
        </p:grpSpPr>
        <p:sp>
          <p:nvSpPr>
            <p:cNvPr id="2286" name="Google Shape;2286;p51"/>
            <p:cNvSpPr/>
            <p:nvPr/>
          </p:nvSpPr>
          <p:spPr>
            <a:xfrm>
              <a:off x="1850906" y="848828"/>
              <a:ext cx="1134000" cy="5673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7" name="Google Shape;2287;p51"/>
            <p:cNvSpPr/>
            <p:nvPr/>
          </p:nvSpPr>
          <p:spPr>
            <a:xfrm>
              <a:off x="1802852" y="798014"/>
              <a:ext cx="11373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8" name="Google Shape;2288;p51"/>
            <p:cNvSpPr txBox="1"/>
            <p:nvPr/>
          </p:nvSpPr>
          <p:spPr>
            <a:xfrm>
              <a:off x="2228443" y="1195105"/>
              <a:ext cx="6348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89" name="Google Shape;2289;p51"/>
            <p:cNvCxnSpPr/>
            <p:nvPr/>
          </p:nvCxnSpPr>
          <p:spPr>
            <a:xfrm>
              <a:off x="2223223" y="1157293"/>
              <a:ext cx="7197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90" name="Google Shape;2290;p51"/>
          <p:cNvGrpSpPr/>
          <p:nvPr/>
        </p:nvGrpSpPr>
        <p:grpSpPr>
          <a:xfrm>
            <a:off x="275332" y="1552592"/>
            <a:ext cx="1051427" cy="568800"/>
            <a:chOff x="275332" y="1552592"/>
            <a:chExt cx="1051427" cy="568800"/>
          </a:xfrm>
        </p:grpSpPr>
        <p:sp>
          <p:nvSpPr>
            <p:cNvPr id="2291" name="Google Shape;2291;p51"/>
            <p:cNvSpPr/>
            <p:nvPr/>
          </p:nvSpPr>
          <p:spPr>
            <a:xfrm>
              <a:off x="275332" y="1552592"/>
              <a:ext cx="10476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2" name="Google Shape;2292;p51"/>
            <p:cNvSpPr txBox="1"/>
            <p:nvPr/>
          </p:nvSpPr>
          <p:spPr>
            <a:xfrm>
              <a:off x="700923" y="1949683"/>
              <a:ext cx="5871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93" name="Google Shape;2293;p51"/>
            <p:cNvCxnSpPr/>
            <p:nvPr/>
          </p:nvCxnSpPr>
          <p:spPr>
            <a:xfrm>
              <a:off x="700359" y="1911871"/>
              <a:ext cx="6264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94" name="Google Shape;2294;p51"/>
          <p:cNvGrpSpPr/>
          <p:nvPr/>
        </p:nvGrpSpPr>
        <p:grpSpPr>
          <a:xfrm>
            <a:off x="275325" y="2328450"/>
            <a:ext cx="1222434" cy="568800"/>
            <a:chOff x="275325" y="2328450"/>
            <a:chExt cx="1222434" cy="568800"/>
          </a:xfrm>
        </p:grpSpPr>
        <p:sp>
          <p:nvSpPr>
            <p:cNvPr id="2295" name="Google Shape;2295;p51"/>
            <p:cNvSpPr/>
            <p:nvPr/>
          </p:nvSpPr>
          <p:spPr>
            <a:xfrm>
              <a:off x="275325" y="2328450"/>
              <a:ext cx="12210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Kubernetes</a:t>
              </a: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6" name="Google Shape;2296;p51"/>
            <p:cNvSpPr txBox="1"/>
            <p:nvPr/>
          </p:nvSpPr>
          <p:spPr>
            <a:xfrm>
              <a:off x="700923" y="2725548"/>
              <a:ext cx="6348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97" name="Google Shape;2297;p51"/>
            <p:cNvCxnSpPr/>
            <p:nvPr/>
          </p:nvCxnSpPr>
          <p:spPr>
            <a:xfrm>
              <a:off x="700359" y="2687736"/>
              <a:ext cx="7974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98" name="Google Shape;2298;p51"/>
          <p:cNvGrpSpPr/>
          <p:nvPr/>
        </p:nvGrpSpPr>
        <p:grpSpPr>
          <a:xfrm>
            <a:off x="275332" y="3083035"/>
            <a:ext cx="1063127" cy="568800"/>
            <a:chOff x="275332" y="3083035"/>
            <a:chExt cx="1063127" cy="568800"/>
          </a:xfrm>
        </p:grpSpPr>
        <p:sp>
          <p:nvSpPr>
            <p:cNvPr id="2299" name="Google Shape;2299;p51"/>
            <p:cNvSpPr/>
            <p:nvPr/>
          </p:nvSpPr>
          <p:spPr>
            <a:xfrm>
              <a:off x="275332" y="3083035"/>
              <a:ext cx="10605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0" name="Google Shape;2300;p51"/>
            <p:cNvSpPr txBox="1"/>
            <p:nvPr/>
          </p:nvSpPr>
          <p:spPr>
            <a:xfrm>
              <a:off x="700923" y="3480126"/>
              <a:ext cx="5871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01" name="Google Shape;2301;p51"/>
            <p:cNvCxnSpPr/>
            <p:nvPr/>
          </p:nvCxnSpPr>
          <p:spPr>
            <a:xfrm>
              <a:off x="700359" y="3442314"/>
              <a:ext cx="6381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02" name="Google Shape;2302;p51"/>
          <p:cNvGrpSpPr/>
          <p:nvPr/>
        </p:nvGrpSpPr>
        <p:grpSpPr>
          <a:xfrm>
            <a:off x="275332" y="3837613"/>
            <a:ext cx="1053527" cy="568800"/>
            <a:chOff x="275332" y="3837613"/>
            <a:chExt cx="1053527" cy="568800"/>
          </a:xfrm>
        </p:grpSpPr>
        <p:sp>
          <p:nvSpPr>
            <p:cNvPr id="2303" name="Google Shape;2303;p51"/>
            <p:cNvSpPr/>
            <p:nvPr/>
          </p:nvSpPr>
          <p:spPr>
            <a:xfrm>
              <a:off x="275332" y="3837613"/>
              <a:ext cx="10476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4" name="Google Shape;2304;p51"/>
            <p:cNvSpPr txBox="1"/>
            <p:nvPr/>
          </p:nvSpPr>
          <p:spPr>
            <a:xfrm>
              <a:off x="700923" y="4234704"/>
              <a:ext cx="5871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05" name="Google Shape;2305;p51"/>
            <p:cNvCxnSpPr/>
            <p:nvPr/>
          </p:nvCxnSpPr>
          <p:spPr>
            <a:xfrm>
              <a:off x="700359" y="4196892"/>
              <a:ext cx="6285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06" name="Google Shape;2306;p51"/>
          <p:cNvGrpSpPr/>
          <p:nvPr/>
        </p:nvGrpSpPr>
        <p:grpSpPr>
          <a:xfrm>
            <a:off x="1802852" y="1552592"/>
            <a:ext cx="1099554" cy="618114"/>
            <a:chOff x="1802852" y="1552592"/>
            <a:chExt cx="1099554" cy="618114"/>
          </a:xfrm>
        </p:grpSpPr>
        <p:sp>
          <p:nvSpPr>
            <p:cNvPr id="2307" name="Google Shape;2307;p51"/>
            <p:cNvSpPr/>
            <p:nvPr/>
          </p:nvSpPr>
          <p:spPr>
            <a:xfrm>
              <a:off x="1850906" y="1603406"/>
              <a:ext cx="1051500" cy="5673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8" name="Google Shape;2308;p51"/>
            <p:cNvSpPr/>
            <p:nvPr/>
          </p:nvSpPr>
          <p:spPr>
            <a:xfrm>
              <a:off x="1802852" y="1552592"/>
              <a:ext cx="10476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9" name="Google Shape;2309;p51"/>
            <p:cNvSpPr txBox="1"/>
            <p:nvPr/>
          </p:nvSpPr>
          <p:spPr>
            <a:xfrm>
              <a:off x="2228443" y="1949683"/>
              <a:ext cx="5934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10" name="Google Shape;2310;p51"/>
            <p:cNvCxnSpPr/>
            <p:nvPr/>
          </p:nvCxnSpPr>
          <p:spPr>
            <a:xfrm>
              <a:off x="2227540" y="1911871"/>
              <a:ext cx="6264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11" name="Google Shape;2311;p51"/>
          <p:cNvGrpSpPr/>
          <p:nvPr/>
        </p:nvGrpSpPr>
        <p:grpSpPr>
          <a:xfrm>
            <a:off x="1802850" y="2328450"/>
            <a:ext cx="1270550" cy="618125"/>
            <a:chOff x="1802850" y="2328450"/>
            <a:chExt cx="1270550" cy="618125"/>
          </a:xfrm>
        </p:grpSpPr>
        <p:sp>
          <p:nvSpPr>
            <p:cNvPr id="2312" name="Google Shape;2312;p51"/>
            <p:cNvSpPr/>
            <p:nvPr/>
          </p:nvSpPr>
          <p:spPr>
            <a:xfrm>
              <a:off x="1850900" y="2379275"/>
              <a:ext cx="1222500" cy="5673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3" name="Google Shape;2313;p51"/>
            <p:cNvSpPr/>
            <p:nvPr/>
          </p:nvSpPr>
          <p:spPr>
            <a:xfrm>
              <a:off x="1802850" y="2328450"/>
              <a:ext cx="12225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Kubernetes</a:t>
              </a: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4" name="Google Shape;2314;p51"/>
            <p:cNvSpPr txBox="1"/>
            <p:nvPr/>
          </p:nvSpPr>
          <p:spPr>
            <a:xfrm>
              <a:off x="2228443" y="2725548"/>
              <a:ext cx="6219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15" name="Google Shape;2315;p51"/>
            <p:cNvCxnSpPr/>
            <p:nvPr/>
          </p:nvCxnSpPr>
          <p:spPr>
            <a:xfrm>
              <a:off x="2227879" y="2687736"/>
              <a:ext cx="7992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16" name="Google Shape;2316;p51"/>
          <p:cNvGrpSpPr/>
          <p:nvPr/>
        </p:nvGrpSpPr>
        <p:grpSpPr>
          <a:xfrm>
            <a:off x="1802852" y="3083035"/>
            <a:ext cx="1108854" cy="618114"/>
            <a:chOff x="1802852" y="3083035"/>
            <a:chExt cx="1108854" cy="618114"/>
          </a:xfrm>
        </p:grpSpPr>
        <p:sp>
          <p:nvSpPr>
            <p:cNvPr id="2317" name="Google Shape;2317;p51"/>
            <p:cNvSpPr/>
            <p:nvPr/>
          </p:nvSpPr>
          <p:spPr>
            <a:xfrm>
              <a:off x="1850906" y="3133849"/>
              <a:ext cx="1060800" cy="5673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8" name="Google Shape;2318;p51"/>
            <p:cNvSpPr/>
            <p:nvPr/>
          </p:nvSpPr>
          <p:spPr>
            <a:xfrm>
              <a:off x="1802852" y="3083035"/>
              <a:ext cx="10605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9" name="Google Shape;2319;p51"/>
            <p:cNvSpPr txBox="1"/>
            <p:nvPr/>
          </p:nvSpPr>
          <p:spPr>
            <a:xfrm>
              <a:off x="2228443" y="3480126"/>
              <a:ext cx="5871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20" name="Google Shape;2320;p51"/>
            <p:cNvCxnSpPr/>
            <p:nvPr/>
          </p:nvCxnSpPr>
          <p:spPr>
            <a:xfrm>
              <a:off x="2227879" y="3442314"/>
              <a:ext cx="6381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21" name="Google Shape;2321;p51"/>
          <p:cNvGrpSpPr/>
          <p:nvPr/>
        </p:nvGrpSpPr>
        <p:grpSpPr>
          <a:xfrm>
            <a:off x="1802852" y="3837613"/>
            <a:ext cx="1099554" cy="618114"/>
            <a:chOff x="1802852" y="3837613"/>
            <a:chExt cx="1099554" cy="618114"/>
          </a:xfrm>
        </p:grpSpPr>
        <p:sp>
          <p:nvSpPr>
            <p:cNvPr id="2322" name="Google Shape;2322;p51"/>
            <p:cNvSpPr/>
            <p:nvPr/>
          </p:nvSpPr>
          <p:spPr>
            <a:xfrm>
              <a:off x="1850906" y="3888427"/>
              <a:ext cx="1051500" cy="5673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3" name="Google Shape;2323;p51"/>
            <p:cNvSpPr/>
            <p:nvPr/>
          </p:nvSpPr>
          <p:spPr>
            <a:xfrm>
              <a:off x="1802852" y="3837613"/>
              <a:ext cx="10476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4" name="Google Shape;2324;p51"/>
            <p:cNvSpPr txBox="1"/>
            <p:nvPr/>
          </p:nvSpPr>
          <p:spPr>
            <a:xfrm>
              <a:off x="2228443" y="4234704"/>
              <a:ext cx="5871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25" name="Google Shape;2325;p51"/>
            <p:cNvCxnSpPr/>
            <p:nvPr/>
          </p:nvCxnSpPr>
          <p:spPr>
            <a:xfrm>
              <a:off x="2227879" y="4196892"/>
              <a:ext cx="6285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26" name="Google Shape;2326;p51"/>
          <p:cNvGrpSpPr/>
          <p:nvPr/>
        </p:nvGrpSpPr>
        <p:grpSpPr>
          <a:xfrm>
            <a:off x="3586700" y="798014"/>
            <a:ext cx="1053827" cy="568800"/>
            <a:chOff x="3586700" y="798014"/>
            <a:chExt cx="1053827" cy="568800"/>
          </a:xfrm>
        </p:grpSpPr>
        <p:sp>
          <p:nvSpPr>
            <p:cNvPr id="2327" name="Google Shape;2327;p51"/>
            <p:cNvSpPr/>
            <p:nvPr/>
          </p:nvSpPr>
          <p:spPr>
            <a:xfrm>
              <a:off x="3586700" y="798014"/>
              <a:ext cx="10476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8" name="Google Shape;2328;p51"/>
            <p:cNvSpPr txBox="1"/>
            <p:nvPr/>
          </p:nvSpPr>
          <p:spPr>
            <a:xfrm>
              <a:off x="4012291" y="1195105"/>
              <a:ext cx="5892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29" name="Google Shape;2329;p51"/>
            <p:cNvCxnSpPr/>
            <p:nvPr/>
          </p:nvCxnSpPr>
          <p:spPr>
            <a:xfrm>
              <a:off x="4011727" y="1157293"/>
              <a:ext cx="6288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30" name="Google Shape;2330;p51"/>
          <p:cNvGrpSpPr/>
          <p:nvPr/>
        </p:nvGrpSpPr>
        <p:grpSpPr>
          <a:xfrm>
            <a:off x="3586700" y="3083035"/>
            <a:ext cx="1084127" cy="568800"/>
            <a:chOff x="3586700" y="3083035"/>
            <a:chExt cx="1084127" cy="568800"/>
          </a:xfrm>
        </p:grpSpPr>
        <p:sp>
          <p:nvSpPr>
            <p:cNvPr id="2331" name="Google Shape;2331;p51"/>
            <p:cNvSpPr/>
            <p:nvPr/>
          </p:nvSpPr>
          <p:spPr>
            <a:xfrm>
              <a:off x="3586700" y="3083035"/>
              <a:ext cx="10797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2" name="Google Shape;2332;p51"/>
            <p:cNvSpPr txBox="1"/>
            <p:nvPr/>
          </p:nvSpPr>
          <p:spPr>
            <a:xfrm>
              <a:off x="4012291" y="3480126"/>
              <a:ext cx="6189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33" name="Google Shape;2333;p51"/>
            <p:cNvCxnSpPr/>
            <p:nvPr/>
          </p:nvCxnSpPr>
          <p:spPr>
            <a:xfrm>
              <a:off x="4011727" y="3442314"/>
              <a:ext cx="6591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34" name="Google Shape;2334;p51"/>
          <p:cNvGrpSpPr/>
          <p:nvPr/>
        </p:nvGrpSpPr>
        <p:grpSpPr>
          <a:xfrm>
            <a:off x="3586700" y="1552592"/>
            <a:ext cx="1096127" cy="568800"/>
            <a:chOff x="3586700" y="1552592"/>
            <a:chExt cx="1096127" cy="568800"/>
          </a:xfrm>
        </p:grpSpPr>
        <p:sp>
          <p:nvSpPr>
            <p:cNvPr id="2335" name="Google Shape;2335;p51"/>
            <p:cNvSpPr/>
            <p:nvPr/>
          </p:nvSpPr>
          <p:spPr>
            <a:xfrm>
              <a:off x="3586700" y="1552592"/>
              <a:ext cx="10908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6" name="Google Shape;2336;p51"/>
            <p:cNvSpPr txBox="1"/>
            <p:nvPr/>
          </p:nvSpPr>
          <p:spPr>
            <a:xfrm>
              <a:off x="4012291" y="1949683"/>
              <a:ext cx="6189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37" name="Google Shape;2337;p51"/>
            <p:cNvCxnSpPr/>
            <p:nvPr/>
          </p:nvCxnSpPr>
          <p:spPr>
            <a:xfrm>
              <a:off x="4011727" y="1911871"/>
              <a:ext cx="6711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38" name="Google Shape;2338;p51"/>
          <p:cNvGrpSpPr/>
          <p:nvPr/>
        </p:nvGrpSpPr>
        <p:grpSpPr>
          <a:xfrm>
            <a:off x="3586700" y="2328457"/>
            <a:ext cx="1044527" cy="568800"/>
            <a:chOff x="3586700" y="2328457"/>
            <a:chExt cx="1044527" cy="568800"/>
          </a:xfrm>
        </p:grpSpPr>
        <p:sp>
          <p:nvSpPr>
            <p:cNvPr id="2339" name="Google Shape;2339;p51"/>
            <p:cNvSpPr/>
            <p:nvPr/>
          </p:nvSpPr>
          <p:spPr>
            <a:xfrm>
              <a:off x="3586700" y="2328457"/>
              <a:ext cx="10443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0" name="Google Shape;2340;p51"/>
            <p:cNvSpPr txBox="1"/>
            <p:nvPr/>
          </p:nvSpPr>
          <p:spPr>
            <a:xfrm>
              <a:off x="4012291" y="2725548"/>
              <a:ext cx="5892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41" name="Google Shape;2341;p51"/>
            <p:cNvCxnSpPr/>
            <p:nvPr/>
          </p:nvCxnSpPr>
          <p:spPr>
            <a:xfrm>
              <a:off x="4011727" y="2687736"/>
              <a:ext cx="6195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42" name="Google Shape;2342;p51"/>
          <p:cNvGrpSpPr/>
          <p:nvPr/>
        </p:nvGrpSpPr>
        <p:grpSpPr>
          <a:xfrm>
            <a:off x="5056115" y="798014"/>
            <a:ext cx="1099554" cy="618114"/>
            <a:chOff x="5056115" y="798014"/>
            <a:chExt cx="1099554" cy="618114"/>
          </a:xfrm>
        </p:grpSpPr>
        <p:sp>
          <p:nvSpPr>
            <p:cNvPr id="2343" name="Google Shape;2343;p51"/>
            <p:cNvSpPr/>
            <p:nvPr/>
          </p:nvSpPr>
          <p:spPr>
            <a:xfrm>
              <a:off x="5104169" y="848828"/>
              <a:ext cx="1051500" cy="5673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4" name="Google Shape;2344;p51"/>
            <p:cNvSpPr/>
            <p:nvPr/>
          </p:nvSpPr>
          <p:spPr>
            <a:xfrm>
              <a:off x="5056115" y="798014"/>
              <a:ext cx="10476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5" name="Google Shape;2345;p51"/>
            <p:cNvSpPr txBox="1"/>
            <p:nvPr/>
          </p:nvSpPr>
          <p:spPr>
            <a:xfrm>
              <a:off x="5481706" y="1195105"/>
              <a:ext cx="5874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46" name="Google Shape;2346;p51"/>
            <p:cNvCxnSpPr/>
            <p:nvPr/>
          </p:nvCxnSpPr>
          <p:spPr>
            <a:xfrm>
              <a:off x="5481142" y="1157293"/>
              <a:ext cx="6288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47" name="Google Shape;2347;p51"/>
          <p:cNvGrpSpPr/>
          <p:nvPr/>
        </p:nvGrpSpPr>
        <p:grpSpPr>
          <a:xfrm>
            <a:off x="5056115" y="1552592"/>
            <a:ext cx="1136154" cy="618114"/>
            <a:chOff x="5056115" y="1552592"/>
            <a:chExt cx="1136154" cy="618114"/>
          </a:xfrm>
        </p:grpSpPr>
        <p:sp>
          <p:nvSpPr>
            <p:cNvPr id="2348" name="Google Shape;2348;p51"/>
            <p:cNvSpPr/>
            <p:nvPr/>
          </p:nvSpPr>
          <p:spPr>
            <a:xfrm>
              <a:off x="5104169" y="1603406"/>
              <a:ext cx="1088100" cy="5673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9" name="Google Shape;2349;p51"/>
            <p:cNvSpPr/>
            <p:nvPr/>
          </p:nvSpPr>
          <p:spPr>
            <a:xfrm>
              <a:off x="5056115" y="1552592"/>
              <a:ext cx="10908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0" name="Google Shape;2350;p51"/>
            <p:cNvSpPr txBox="1"/>
            <p:nvPr/>
          </p:nvSpPr>
          <p:spPr>
            <a:xfrm>
              <a:off x="5481706" y="1949683"/>
              <a:ext cx="6285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51" name="Google Shape;2351;p51"/>
            <p:cNvCxnSpPr/>
            <p:nvPr/>
          </p:nvCxnSpPr>
          <p:spPr>
            <a:xfrm>
              <a:off x="5481142" y="1911871"/>
              <a:ext cx="6711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52" name="Google Shape;2352;p51"/>
          <p:cNvGrpSpPr/>
          <p:nvPr/>
        </p:nvGrpSpPr>
        <p:grpSpPr>
          <a:xfrm>
            <a:off x="5056115" y="2328457"/>
            <a:ext cx="1090555" cy="618114"/>
            <a:chOff x="5056115" y="2328457"/>
            <a:chExt cx="1090555" cy="618114"/>
          </a:xfrm>
        </p:grpSpPr>
        <p:sp>
          <p:nvSpPr>
            <p:cNvPr id="2353" name="Google Shape;2353;p51"/>
            <p:cNvSpPr/>
            <p:nvPr/>
          </p:nvSpPr>
          <p:spPr>
            <a:xfrm>
              <a:off x="5104170" y="2379271"/>
              <a:ext cx="1042500" cy="5673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4" name="Google Shape;2354;p51"/>
            <p:cNvSpPr/>
            <p:nvPr/>
          </p:nvSpPr>
          <p:spPr>
            <a:xfrm>
              <a:off x="5056115" y="2328457"/>
              <a:ext cx="10443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5" name="Google Shape;2355;p51"/>
            <p:cNvSpPr txBox="1"/>
            <p:nvPr/>
          </p:nvSpPr>
          <p:spPr>
            <a:xfrm>
              <a:off x="5481706" y="2725548"/>
              <a:ext cx="5892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56" name="Google Shape;2356;p51"/>
            <p:cNvCxnSpPr/>
            <p:nvPr/>
          </p:nvCxnSpPr>
          <p:spPr>
            <a:xfrm>
              <a:off x="5481142" y="2687736"/>
              <a:ext cx="6195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57" name="Google Shape;2357;p51"/>
          <p:cNvGrpSpPr/>
          <p:nvPr/>
        </p:nvGrpSpPr>
        <p:grpSpPr>
          <a:xfrm>
            <a:off x="5056115" y="3083035"/>
            <a:ext cx="1127154" cy="618114"/>
            <a:chOff x="5056115" y="3083035"/>
            <a:chExt cx="1127154" cy="618114"/>
          </a:xfrm>
        </p:grpSpPr>
        <p:sp>
          <p:nvSpPr>
            <p:cNvPr id="2358" name="Google Shape;2358;p51"/>
            <p:cNvSpPr/>
            <p:nvPr/>
          </p:nvSpPr>
          <p:spPr>
            <a:xfrm>
              <a:off x="5104169" y="3133849"/>
              <a:ext cx="1079100" cy="5673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9" name="Google Shape;2359;p51"/>
            <p:cNvSpPr/>
            <p:nvPr/>
          </p:nvSpPr>
          <p:spPr>
            <a:xfrm>
              <a:off x="5056115" y="3083035"/>
              <a:ext cx="1079700" cy="568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44710"/>
                </a:srgb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0" name="Google Shape;2360;p51"/>
            <p:cNvSpPr txBox="1"/>
            <p:nvPr/>
          </p:nvSpPr>
          <p:spPr>
            <a:xfrm>
              <a:off x="5481706" y="3480126"/>
              <a:ext cx="6189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61" name="Google Shape;2361;p51"/>
            <p:cNvCxnSpPr/>
            <p:nvPr/>
          </p:nvCxnSpPr>
          <p:spPr>
            <a:xfrm>
              <a:off x="5481142" y="3442314"/>
              <a:ext cx="6591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362" name="Google Shape;2362;p5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04977" y="1669842"/>
            <a:ext cx="276250" cy="222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3" name="Google Shape;2363;p5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659537" y="860475"/>
            <a:ext cx="276250" cy="2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4" name="Google Shape;2364;p5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19074" y="903824"/>
            <a:ext cx="276250" cy="2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5" name="Google Shape;2365;p5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871649" y="903824"/>
            <a:ext cx="276250" cy="2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6" name="Google Shape;2366;p5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9078" y="1642993"/>
            <a:ext cx="276250" cy="222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7" name="Google Shape;2367;p5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26387" y="860475"/>
            <a:ext cx="276250" cy="2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8" name="Google Shape;2368;p5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659524" y="2420663"/>
            <a:ext cx="276250" cy="222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9" name="Google Shape;2369;p5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659525" y="1594463"/>
            <a:ext cx="203352" cy="2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0" name="Google Shape;2370;p5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659516" y="3104295"/>
            <a:ext cx="276250" cy="296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1" name="Google Shape;2371;p5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162825" y="1594463"/>
            <a:ext cx="203352" cy="2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2" name="Google Shape;2372;p5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126366" y="3151095"/>
            <a:ext cx="276250" cy="296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3" name="Google Shape;2373;p5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144524" y="2399626"/>
            <a:ext cx="276250" cy="222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4" name="Google Shape;2374;p5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86050" y="3118645"/>
            <a:ext cx="263300" cy="291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5" name="Google Shape;2375;p5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878129" y="2399136"/>
            <a:ext cx="263300" cy="296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6" name="Google Shape;2376;p5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55523" y="3914389"/>
            <a:ext cx="203350" cy="276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7" name="Google Shape;2377;p5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878125" y="3104320"/>
            <a:ext cx="263300" cy="291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8" name="Google Shape;2378;p5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908098" y="3914389"/>
            <a:ext cx="203350" cy="276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9" name="Google Shape;2379;p5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32004" y="2360748"/>
            <a:ext cx="263300" cy="296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p52"/>
          <p:cNvSpPr txBox="1"/>
          <p:nvPr>
            <p:ph idx="4294967295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Title bar, Footer bar, Project Zone, Notes, Markers, and Legend</a:t>
            </a:r>
            <a:endParaRPr b="0" i="0" sz="1300" u="none" cap="none" strike="noStrike">
              <a:solidFill>
                <a:srgbClr val="75787A"/>
              </a:solidFill>
            </a:endParaRPr>
          </a:p>
        </p:txBody>
      </p:sp>
      <p:sp>
        <p:nvSpPr>
          <p:cNvPr id="2385" name="Google Shape;2385;p52"/>
          <p:cNvSpPr/>
          <p:nvPr/>
        </p:nvSpPr>
        <p:spPr>
          <a:xfrm>
            <a:off x="222010" y="4519188"/>
            <a:ext cx="73152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6" name="Google Shape;2386;p52"/>
          <p:cNvSpPr/>
          <p:nvPr/>
        </p:nvSpPr>
        <p:spPr>
          <a:xfrm>
            <a:off x="222010" y="697677"/>
            <a:ext cx="73152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App Engine and Cloud Endpoints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p53"/>
          <p:cNvSpPr txBox="1"/>
          <p:nvPr>
            <p:ph type="title"/>
          </p:nvPr>
        </p:nvSpPr>
        <p:spPr>
          <a:xfrm>
            <a:off x="361654" y="1880583"/>
            <a:ext cx="62445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oogle Sans"/>
                <a:ea typeface="Google Sans"/>
                <a:cs typeface="Google Sans"/>
                <a:sym typeface="Google Sans"/>
              </a:rPr>
              <a:t>Diagram Examples: General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54"/>
          <p:cNvSpPr/>
          <p:nvPr/>
        </p:nvSpPr>
        <p:spPr>
          <a:xfrm>
            <a:off x="3444202" y="964660"/>
            <a:ext cx="3195300" cy="35154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9" name="Google Shape;2399;p54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App Engine and Cloud Endpoints</a:t>
            </a:r>
            <a:endParaRPr/>
          </a:p>
        </p:txBody>
      </p:sp>
      <p:sp>
        <p:nvSpPr>
          <p:cNvPr id="2400" name="Google Shape;2400;p54"/>
          <p:cNvSpPr/>
          <p:nvPr/>
        </p:nvSpPr>
        <p:spPr>
          <a:xfrm>
            <a:off x="2361184" y="4750415"/>
            <a:ext cx="4425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1" name="Google Shape;2401;p54"/>
          <p:cNvCxnSpPr/>
          <p:nvPr/>
        </p:nvCxnSpPr>
        <p:spPr>
          <a:xfrm rot="10800000">
            <a:off x="3610285" y="2716702"/>
            <a:ext cx="104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02" name="Google Shape;2402;p54"/>
          <p:cNvCxnSpPr/>
          <p:nvPr/>
        </p:nvCxnSpPr>
        <p:spPr>
          <a:xfrm rot="10800000">
            <a:off x="3610285" y="2627802"/>
            <a:ext cx="104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03" name="Google Shape;2403;p54"/>
          <p:cNvCxnSpPr/>
          <p:nvPr/>
        </p:nvCxnSpPr>
        <p:spPr>
          <a:xfrm rot="10800000">
            <a:off x="3610285" y="2808777"/>
            <a:ext cx="104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04" name="Google Shape;2404;p54"/>
          <p:cNvCxnSpPr/>
          <p:nvPr/>
        </p:nvCxnSpPr>
        <p:spPr>
          <a:xfrm>
            <a:off x="3090575" y="2717625"/>
            <a:ext cx="456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2405" name="Google Shape;2405;p54"/>
          <p:cNvSpPr/>
          <p:nvPr/>
        </p:nvSpPr>
        <p:spPr>
          <a:xfrm>
            <a:off x="5297404" y="2532443"/>
            <a:ext cx="750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6" name="Google Shape;2406;p54"/>
          <p:cNvSpPr/>
          <p:nvPr/>
        </p:nvSpPr>
        <p:spPr>
          <a:xfrm>
            <a:off x="3714985" y="2532443"/>
            <a:ext cx="13443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Mobile Backend API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Endpoints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07" name="Google Shape;2407;p54"/>
          <p:cNvCxnSpPr/>
          <p:nvPr/>
        </p:nvCxnSpPr>
        <p:spPr>
          <a:xfrm rot="10800000">
            <a:off x="2940263" y="1842680"/>
            <a:ext cx="104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408" name="Google Shape;2408;p54"/>
          <p:cNvCxnSpPr/>
          <p:nvPr/>
        </p:nvCxnSpPr>
        <p:spPr>
          <a:xfrm rot="10800000">
            <a:off x="2940263" y="2714463"/>
            <a:ext cx="104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409" name="Google Shape;2409;p54"/>
          <p:cNvCxnSpPr/>
          <p:nvPr/>
        </p:nvCxnSpPr>
        <p:spPr>
          <a:xfrm rot="10800000">
            <a:off x="2940263" y="3595139"/>
            <a:ext cx="104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2410" name="Google Shape;2410;p54"/>
          <p:cNvGrpSpPr/>
          <p:nvPr/>
        </p:nvGrpSpPr>
        <p:grpSpPr>
          <a:xfrm>
            <a:off x="2437267" y="2414315"/>
            <a:ext cx="502800" cy="621900"/>
            <a:chOff x="4720612" y="2306547"/>
            <a:chExt cx="502800" cy="621900"/>
          </a:xfrm>
        </p:grpSpPr>
        <p:sp>
          <p:nvSpPr>
            <p:cNvPr id="2411" name="Google Shape;2411;p54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412" name="Google Shape;2412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7188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13" name="Google Shape;2413;p54"/>
          <p:cNvGrpSpPr/>
          <p:nvPr/>
        </p:nvGrpSpPr>
        <p:grpSpPr>
          <a:xfrm>
            <a:off x="2437267" y="3284243"/>
            <a:ext cx="502800" cy="621900"/>
            <a:chOff x="4720612" y="2306547"/>
            <a:chExt cx="502800" cy="621900"/>
          </a:xfrm>
        </p:grpSpPr>
        <p:sp>
          <p:nvSpPr>
            <p:cNvPr id="2414" name="Google Shape;2414;p54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415" name="Google Shape;2415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7188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6" name="Google Shape;2416;p54"/>
          <p:cNvSpPr txBox="1"/>
          <p:nvPr/>
        </p:nvSpPr>
        <p:spPr>
          <a:xfrm>
            <a:off x="2988085" y="1616898"/>
            <a:ext cx="27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</a:t>
            </a:r>
            <a:b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Clients</a:t>
            </a:r>
            <a:endParaRPr b="0" i="0" sz="5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17" name="Google Shape;2417;p54"/>
          <p:cNvCxnSpPr>
            <a:stCxn id="2406" idx="3"/>
            <a:endCxn id="2405" idx="1"/>
          </p:cNvCxnSpPr>
          <p:nvPr/>
        </p:nvCxnSpPr>
        <p:spPr>
          <a:xfrm>
            <a:off x="5059285" y="2723543"/>
            <a:ext cx="238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grpSp>
        <p:nvGrpSpPr>
          <p:cNvPr id="2418" name="Google Shape;2418;p54"/>
          <p:cNvGrpSpPr/>
          <p:nvPr/>
        </p:nvGrpSpPr>
        <p:grpSpPr>
          <a:xfrm>
            <a:off x="2437267" y="1531417"/>
            <a:ext cx="502800" cy="621900"/>
            <a:chOff x="4720612" y="2306547"/>
            <a:chExt cx="502800" cy="621900"/>
          </a:xfrm>
        </p:grpSpPr>
        <p:sp>
          <p:nvSpPr>
            <p:cNvPr id="2419" name="Google Shape;2419;p54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420" name="Google Shape;2420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7188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421" name="Google Shape;2421;p54"/>
          <p:cNvCxnSpPr/>
          <p:nvPr/>
        </p:nvCxnSpPr>
        <p:spPr>
          <a:xfrm>
            <a:off x="3090563" y="1840125"/>
            <a:ext cx="600" cy="17487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2422" name="Google Shape;2422;p54"/>
          <p:cNvSpPr/>
          <p:nvPr/>
        </p:nvSpPr>
        <p:spPr>
          <a:xfrm>
            <a:off x="2361175" y="558975"/>
            <a:ext cx="44256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General &gt; </a:t>
            </a: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 Engine and Cloud Endpoints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3" name="Google Shape;242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4203" y="964648"/>
            <a:ext cx="116841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4" name="Google Shape;2424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4875" y="2640571"/>
            <a:ext cx="277200" cy="169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5" name="Google Shape;2425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1379" y="2629324"/>
            <a:ext cx="238200" cy="19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0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55"/>
          <p:cNvSpPr/>
          <p:nvPr/>
        </p:nvSpPr>
        <p:spPr>
          <a:xfrm>
            <a:off x="3671295" y="964660"/>
            <a:ext cx="2567580" cy="3515265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2" name="Google Shape;2432;p55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Compute Engine and REST or gRPC</a:t>
            </a:r>
            <a:endParaRPr/>
          </a:p>
        </p:txBody>
      </p:sp>
      <p:grpSp>
        <p:nvGrpSpPr>
          <p:cNvPr id="2433" name="Google Shape;2433;p55"/>
          <p:cNvGrpSpPr/>
          <p:nvPr/>
        </p:nvGrpSpPr>
        <p:grpSpPr>
          <a:xfrm>
            <a:off x="2952015" y="1531417"/>
            <a:ext cx="502920" cy="621792"/>
            <a:chOff x="4720612" y="2306547"/>
            <a:chExt cx="502920" cy="621792"/>
          </a:xfrm>
        </p:grpSpPr>
        <p:sp>
          <p:nvSpPr>
            <p:cNvPr id="2434" name="Google Shape;2434;p55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435" name="Google Shape;2435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7188" y="234312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36" name="Google Shape;2436;p55"/>
          <p:cNvGrpSpPr/>
          <p:nvPr/>
        </p:nvGrpSpPr>
        <p:grpSpPr>
          <a:xfrm>
            <a:off x="2952015" y="2414315"/>
            <a:ext cx="502920" cy="621792"/>
            <a:chOff x="4720612" y="2306547"/>
            <a:chExt cx="502920" cy="621792"/>
          </a:xfrm>
        </p:grpSpPr>
        <p:sp>
          <p:nvSpPr>
            <p:cNvPr id="2437" name="Google Shape;2437;p55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438" name="Google Shape;2438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7188" y="234312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39" name="Google Shape;2439;p55"/>
          <p:cNvGrpSpPr/>
          <p:nvPr/>
        </p:nvGrpSpPr>
        <p:grpSpPr>
          <a:xfrm>
            <a:off x="2952015" y="3284243"/>
            <a:ext cx="502920" cy="621792"/>
            <a:chOff x="4720612" y="2306547"/>
            <a:chExt cx="502920" cy="621792"/>
          </a:xfrm>
        </p:grpSpPr>
        <p:sp>
          <p:nvSpPr>
            <p:cNvPr id="2440" name="Google Shape;2440;p55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441" name="Google Shape;2441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7188" y="234312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42" name="Google Shape;2442;p55"/>
          <p:cNvSpPr/>
          <p:nvPr/>
        </p:nvSpPr>
        <p:spPr>
          <a:xfrm>
            <a:off x="2763780" y="4750415"/>
            <a:ext cx="36120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3" name="Google Shape;2443;p55"/>
          <p:cNvCxnSpPr/>
          <p:nvPr/>
        </p:nvCxnSpPr>
        <p:spPr>
          <a:xfrm rot="10800000">
            <a:off x="3835476" y="2716702"/>
            <a:ext cx="104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44" name="Google Shape;2444;p55"/>
          <p:cNvCxnSpPr>
            <a:stCxn id="2434" idx="3"/>
            <a:endCxn id="2440" idx="3"/>
          </p:cNvCxnSpPr>
          <p:nvPr/>
        </p:nvCxnSpPr>
        <p:spPr>
          <a:xfrm>
            <a:off x="3454935" y="1842313"/>
            <a:ext cx="600" cy="1752900"/>
          </a:xfrm>
          <a:prstGeom prst="bentConnector3">
            <a:avLst>
              <a:gd fmla="val 2104032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5" name="Google Shape;2445;p55"/>
          <p:cNvCxnSpPr/>
          <p:nvPr/>
        </p:nvCxnSpPr>
        <p:spPr>
          <a:xfrm rot="10800000">
            <a:off x="3835476" y="2627802"/>
            <a:ext cx="104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46" name="Google Shape;2446;p55"/>
          <p:cNvCxnSpPr/>
          <p:nvPr/>
        </p:nvCxnSpPr>
        <p:spPr>
          <a:xfrm rot="10800000">
            <a:off x="3835476" y="2808777"/>
            <a:ext cx="104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447" name="Google Shape;2447;p55"/>
          <p:cNvSpPr/>
          <p:nvPr/>
        </p:nvSpPr>
        <p:spPr>
          <a:xfrm>
            <a:off x="3940177" y="2525589"/>
            <a:ext cx="1592615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Mobile Services REST API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cxnSp>
        <p:nvCxnSpPr>
          <p:cNvPr id="2448" name="Google Shape;2448;p55"/>
          <p:cNvCxnSpPr>
            <a:stCxn id="2437" idx="3"/>
          </p:cNvCxnSpPr>
          <p:nvPr/>
        </p:nvCxnSpPr>
        <p:spPr>
          <a:xfrm flipH="1" rot="10800000">
            <a:off x="3454935" y="2724011"/>
            <a:ext cx="3264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449" name="Google Shape;2449;p55"/>
          <p:cNvSpPr/>
          <p:nvPr/>
        </p:nvSpPr>
        <p:spPr>
          <a:xfrm>
            <a:off x="2763775" y="558975"/>
            <a:ext cx="36120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Compute Engine and REST or gRPC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50" name="Google Shape;245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1303" y="964648"/>
            <a:ext cx="116841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1" name="Google Shape;2451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6275" y="2579600"/>
            <a:ext cx="274200" cy="2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6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p56"/>
          <p:cNvSpPr/>
          <p:nvPr/>
        </p:nvSpPr>
        <p:spPr>
          <a:xfrm>
            <a:off x="2597475" y="1036025"/>
            <a:ext cx="4691100" cy="35151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8" name="Google Shape;2458;p56"/>
          <p:cNvGrpSpPr/>
          <p:nvPr/>
        </p:nvGrpSpPr>
        <p:grpSpPr>
          <a:xfrm>
            <a:off x="4041256" y="2804384"/>
            <a:ext cx="1234440" cy="822961"/>
            <a:chOff x="2178037" y="1054764"/>
            <a:chExt cx="710365" cy="370168"/>
          </a:xfrm>
        </p:grpSpPr>
        <p:sp>
          <p:nvSpPr>
            <p:cNvPr id="2459" name="Google Shape;2459;p56"/>
            <p:cNvSpPr/>
            <p:nvPr/>
          </p:nvSpPr>
          <p:spPr>
            <a:xfrm>
              <a:off x="2178037" y="1054764"/>
              <a:ext cx="710365" cy="37016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56"/>
            <p:cNvSpPr txBox="1"/>
            <p:nvPr/>
          </p:nvSpPr>
          <p:spPr>
            <a:xfrm>
              <a:off x="2178037" y="1054764"/>
              <a:ext cx="244082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B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61" name="Google Shape;2461;p56"/>
          <p:cNvGrpSpPr/>
          <p:nvPr/>
        </p:nvGrpSpPr>
        <p:grpSpPr>
          <a:xfrm>
            <a:off x="4089565" y="3014118"/>
            <a:ext cx="1137363" cy="568678"/>
            <a:chOff x="4089565" y="3014118"/>
            <a:chExt cx="1137363" cy="568678"/>
          </a:xfrm>
        </p:grpSpPr>
        <p:sp>
          <p:nvSpPr>
            <p:cNvPr id="2462" name="Google Shape;2462;p56"/>
            <p:cNvSpPr/>
            <p:nvPr/>
          </p:nvSpPr>
          <p:spPr>
            <a:xfrm>
              <a:off x="4089565" y="3014118"/>
              <a:ext cx="1137363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Content Server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3" name="Google Shape;2463;p56"/>
            <p:cNvSpPr txBox="1"/>
            <p:nvPr/>
          </p:nvSpPr>
          <p:spPr>
            <a:xfrm>
              <a:off x="4515156" y="3411209"/>
              <a:ext cx="622003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64" name="Google Shape;2464;p56"/>
            <p:cNvCxnSpPr/>
            <p:nvPr/>
          </p:nvCxnSpPr>
          <p:spPr>
            <a:xfrm>
              <a:off x="4514592" y="3373397"/>
              <a:ext cx="711886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465" name="Google Shape;2465;p56"/>
          <p:cNvGrpSpPr/>
          <p:nvPr/>
        </p:nvGrpSpPr>
        <p:grpSpPr>
          <a:xfrm>
            <a:off x="4039025" y="1809974"/>
            <a:ext cx="1234440" cy="822961"/>
            <a:chOff x="2178037" y="1054764"/>
            <a:chExt cx="710365" cy="370168"/>
          </a:xfrm>
        </p:grpSpPr>
        <p:sp>
          <p:nvSpPr>
            <p:cNvPr id="2466" name="Google Shape;2466;p56"/>
            <p:cNvSpPr/>
            <p:nvPr/>
          </p:nvSpPr>
          <p:spPr>
            <a:xfrm>
              <a:off x="2178037" y="1054764"/>
              <a:ext cx="710365" cy="37016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56"/>
            <p:cNvSpPr txBox="1"/>
            <p:nvPr/>
          </p:nvSpPr>
          <p:spPr>
            <a:xfrm>
              <a:off x="2178037" y="1054764"/>
              <a:ext cx="245927" cy="86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A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68" name="Google Shape;2468;p56"/>
          <p:cNvGrpSpPr/>
          <p:nvPr/>
        </p:nvGrpSpPr>
        <p:grpSpPr>
          <a:xfrm>
            <a:off x="4087334" y="2019708"/>
            <a:ext cx="1137363" cy="568678"/>
            <a:chOff x="4087334" y="2019708"/>
            <a:chExt cx="1137363" cy="568678"/>
          </a:xfrm>
        </p:grpSpPr>
        <p:sp>
          <p:nvSpPr>
            <p:cNvPr id="2469" name="Google Shape;2469;p56"/>
            <p:cNvSpPr/>
            <p:nvPr/>
          </p:nvSpPr>
          <p:spPr>
            <a:xfrm>
              <a:off x="4087334" y="2019708"/>
              <a:ext cx="1137363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Content Server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0" name="Google Shape;2470;p56"/>
            <p:cNvSpPr txBox="1"/>
            <p:nvPr/>
          </p:nvSpPr>
          <p:spPr>
            <a:xfrm>
              <a:off x="4512925" y="2416799"/>
              <a:ext cx="622003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71" name="Google Shape;2471;p56"/>
            <p:cNvCxnSpPr/>
            <p:nvPr/>
          </p:nvCxnSpPr>
          <p:spPr>
            <a:xfrm>
              <a:off x="4512361" y="2378987"/>
              <a:ext cx="711886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72" name="Google Shape;2472;p56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Content Management</a:t>
            </a:r>
            <a:endParaRPr/>
          </a:p>
        </p:txBody>
      </p:sp>
      <p:sp>
        <p:nvSpPr>
          <p:cNvPr id="2473" name="Google Shape;2473;p56"/>
          <p:cNvSpPr/>
          <p:nvPr/>
        </p:nvSpPr>
        <p:spPr>
          <a:xfrm>
            <a:off x="5903375" y="2214763"/>
            <a:ext cx="1089273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Static Content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4" name="Google Shape;2474;p56"/>
          <p:cNvSpPr/>
          <p:nvPr/>
        </p:nvSpPr>
        <p:spPr>
          <a:xfrm>
            <a:off x="5903375" y="2844860"/>
            <a:ext cx="1212704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Dynamic Content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5" name="Google Shape;2475;p56"/>
          <p:cNvSpPr/>
          <p:nvPr/>
        </p:nvSpPr>
        <p:spPr>
          <a:xfrm>
            <a:off x="1686142" y="4750415"/>
            <a:ext cx="57699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6" name="Google Shape;2476;p56"/>
          <p:cNvGrpSpPr/>
          <p:nvPr/>
        </p:nvGrpSpPr>
        <p:grpSpPr>
          <a:xfrm>
            <a:off x="1815713" y="1584013"/>
            <a:ext cx="502920" cy="502920"/>
            <a:chOff x="433514" y="2354433"/>
            <a:chExt cx="502920" cy="502920"/>
          </a:xfrm>
        </p:grpSpPr>
        <p:sp>
          <p:nvSpPr>
            <p:cNvPr id="2477" name="Google Shape;2477;p5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478" name="Google Shape;2478;p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79" name="Google Shape;2479;p56"/>
          <p:cNvGrpSpPr/>
          <p:nvPr/>
        </p:nvGrpSpPr>
        <p:grpSpPr>
          <a:xfrm>
            <a:off x="1815713" y="2467189"/>
            <a:ext cx="502920" cy="502920"/>
            <a:chOff x="433514" y="2354433"/>
            <a:chExt cx="502920" cy="502920"/>
          </a:xfrm>
        </p:grpSpPr>
        <p:sp>
          <p:nvSpPr>
            <p:cNvPr id="2480" name="Google Shape;2480;p5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481" name="Google Shape;2481;p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82" name="Google Shape;2482;p56"/>
          <p:cNvGrpSpPr/>
          <p:nvPr/>
        </p:nvGrpSpPr>
        <p:grpSpPr>
          <a:xfrm>
            <a:off x="1815713" y="3350077"/>
            <a:ext cx="502920" cy="621792"/>
            <a:chOff x="1214622" y="3426277"/>
            <a:chExt cx="502920" cy="621792"/>
          </a:xfrm>
        </p:grpSpPr>
        <p:sp>
          <p:nvSpPr>
            <p:cNvPr id="2483" name="Google Shape;2483;p56"/>
            <p:cNvSpPr/>
            <p:nvPr/>
          </p:nvSpPr>
          <p:spPr>
            <a:xfrm>
              <a:off x="1214622" y="342627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Publisher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484" name="Google Shape;2484;p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1198" y="346285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485" name="Google Shape;2485;p56"/>
          <p:cNvCxnSpPr>
            <a:stCxn id="2477" idx="3"/>
            <a:endCxn id="2486" idx="1"/>
          </p:cNvCxnSpPr>
          <p:nvPr/>
        </p:nvCxnSpPr>
        <p:spPr>
          <a:xfrm>
            <a:off x="2318633" y="1835473"/>
            <a:ext cx="401700" cy="8820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487" name="Google Shape;2487;p56"/>
          <p:cNvCxnSpPr>
            <a:stCxn id="2480" idx="3"/>
            <a:endCxn id="2488" idx="1"/>
          </p:cNvCxnSpPr>
          <p:nvPr/>
        </p:nvCxnSpPr>
        <p:spPr>
          <a:xfrm flipH="1" rot="10800000">
            <a:off x="2318633" y="2717449"/>
            <a:ext cx="406200" cy="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489" name="Google Shape;2489;p56"/>
          <p:cNvCxnSpPr>
            <a:stCxn id="2477" idx="3"/>
            <a:endCxn id="2490" idx="1"/>
          </p:cNvCxnSpPr>
          <p:nvPr/>
        </p:nvCxnSpPr>
        <p:spPr>
          <a:xfrm flipH="1" rot="10800000">
            <a:off x="2318633" y="1773373"/>
            <a:ext cx="406200" cy="62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491" name="Google Shape;2491;p56"/>
          <p:cNvCxnSpPr>
            <a:stCxn id="2480" idx="3"/>
            <a:endCxn id="2492" idx="1"/>
          </p:cNvCxnSpPr>
          <p:nvPr/>
        </p:nvCxnSpPr>
        <p:spPr>
          <a:xfrm flipH="1" rot="10800000">
            <a:off x="2318633" y="1773649"/>
            <a:ext cx="406200" cy="945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493" name="Google Shape;2493;p56"/>
          <p:cNvCxnSpPr>
            <a:stCxn id="2466" idx="1"/>
            <a:endCxn id="2459" idx="1"/>
          </p:cNvCxnSpPr>
          <p:nvPr/>
        </p:nvCxnSpPr>
        <p:spPr>
          <a:xfrm>
            <a:off x="4039025" y="2221454"/>
            <a:ext cx="2100" cy="994500"/>
          </a:xfrm>
          <a:prstGeom prst="bentConnector3">
            <a:avLst>
              <a:gd fmla="val -1133928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2494" name="Google Shape;2494;p56"/>
          <p:cNvCxnSpPr/>
          <p:nvPr/>
        </p:nvCxnSpPr>
        <p:spPr>
          <a:xfrm>
            <a:off x="3654138" y="2716974"/>
            <a:ext cx="146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495" name="Google Shape;2495;p56"/>
          <p:cNvCxnSpPr>
            <a:stCxn id="2466" idx="3"/>
            <a:endCxn id="2459" idx="3"/>
          </p:cNvCxnSpPr>
          <p:nvPr/>
        </p:nvCxnSpPr>
        <p:spPr>
          <a:xfrm>
            <a:off x="5273465" y="2221454"/>
            <a:ext cx="2100" cy="994500"/>
          </a:xfrm>
          <a:prstGeom prst="bentConnector3">
            <a:avLst>
              <a:gd fmla="val 11445517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6" name="Google Shape;2496;p56"/>
          <p:cNvCxnSpPr>
            <a:stCxn id="2483" idx="3"/>
          </p:cNvCxnSpPr>
          <p:nvPr/>
        </p:nvCxnSpPr>
        <p:spPr>
          <a:xfrm flipH="1" rot="10800000">
            <a:off x="2318633" y="3298573"/>
            <a:ext cx="1722600" cy="362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497" name="Google Shape;2497;p56"/>
          <p:cNvCxnSpPr>
            <a:stCxn id="2473" idx="1"/>
            <a:endCxn id="2474" idx="1"/>
          </p:cNvCxnSpPr>
          <p:nvPr/>
        </p:nvCxnSpPr>
        <p:spPr>
          <a:xfrm>
            <a:off x="5903375" y="2405876"/>
            <a:ext cx="600" cy="630000"/>
          </a:xfrm>
          <a:prstGeom prst="bentConnector3">
            <a:avLst>
              <a:gd fmla="val -3598333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2498" name="Google Shape;2498;p56"/>
          <p:cNvCxnSpPr/>
          <p:nvPr/>
        </p:nvCxnSpPr>
        <p:spPr>
          <a:xfrm>
            <a:off x="5517850" y="2716975"/>
            <a:ext cx="169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86" name="Google Shape;2486;p56"/>
          <p:cNvSpPr/>
          <p:nvPr/>
        </p:nvSpPr>
        <p:spPr>
          <a:xfrm>
            <a:off x="2720261" y="2526343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2" name="Google Shape;2492;p56"/>
          <p:cNvSpPr/>
          <p:nvPr/>
        </p:nvSpPr>
        <p:spPr>
          <a:xfrm>
            <a:off x="2724811" y="1582441"/>
            <a:ext cx="712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9" name="Google Shape;2499;p56"/>
          <p:cNvSpPr/>
          <p:nvPr/>
        </p:nvSpPr>
        <p:spPr>
          <a:xfrm>
            <a:off x="1686150" y="558975"/>
            <a:ext cx="57699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Content Management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00" name="Google Shape;2500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6190" y="1036023"/>
            <a:ext cx="116841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1" name="Google Shape;2501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4750" y="1646951"/>
            <a:ext cx="240225" cy="2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2" name="Google Shape;2502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94684" y="2600700"/>
            <a:ext cx="240350" cy="24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3" name="Google Shape;2503;p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74750" y="2084350"/>
            <a:ext cx="274200" cy="2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4" name="Google Shape;2504;p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74750" y="3078750"/>
            <a:ext cx="274200" cy="2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5" name="Google Shape;2505;p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98749" y="2318686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98751" y="2888901"/>
            <a:ext cx="216500" cy="294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p57"/>
          <p:cNvSpPr/>
          <p:nvPr/>
        </p:nvSpPr>
        <p:spPr>
          <a:xfrm>
            <a:off x="2558050" y="964650"/>
            <a:ext cx="5810100" cy="35571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3" name="Google Shape;2513;p57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Digital Asset Management and Sharing</a:t>
            </a:r>
            <a:endParaRPr/>
          </a:p>
        </p:txBody>
      </p:sp>
      <p:sp>
        <p:nvSpPr>
          <p:cNvPr id="2514" name="Google Shape;2514;p57"/>
          <p:cNvSpPr/>
          <p:nvPr/>
        </p:nvSpPr>
        <p:spPr>
          <a:xfrm>
            <a:off x="892350" y="4750425"/>
            <a:ext cx="76290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5" name="Google Shape;2515;p57"/>
          <p:cNvGrpSpPr/>
          <p:nvPr/>
        </p:nvGrpSpPr>
        <p:grpSpPr>
          <a:xfrm>
            <a:off x="1082094" y="1612877"/>
            <a:ext cx="502920" cy="502920"/>
            <a:chOff x="433514" y="2354433"/>
            <a:chExt cx="502920" cy="502920"/>
          </a:xfrm>
        </p:grpSpPr>
        <p:sp>
          <p:nvSpPr>
            <p:cNvPr id="2516" name="Google Shape;2516;p5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17" name="Google Shape;2517;p5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18" name="Google Shape;2518;p57"/>
          <p:cNvGrpSpPr/>
          <p:nvPr/>
        </p:nvGrpSpPr>
        <p:grpSpPr>
          <a:xfrm>
            <a:off x="1082094" y="3327080"/>
            <a:ext cx="502920" cy="502920"/>
            <a:chOff x="433514" y="2354433"/>
            <a:chExt cx="502920" cy="502920"/>
          </a:xfrm>
        </p:grpSpPr>
        <p:sp>
          <p:nvSpPr>
            <p:cNvPr id="2519" name="Google Shape;2519;p5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20" name="Google Shape;2520;p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21" name="Google Shape;2521;p57"/>
          <p:cNvGrpSpPr/>
          <p:nvPr/>
        </p:nvGrpSpPr>
        <p:grpSpPr>
          <a:xfrm>
            <a:off x="5389867" y="1851219"/>
            <a:ext cx="646203" cy="281750"/>
            <a:chOff x="940699" y="580225"/>
            <a:chExt cx="646203" cy="281750"/>
          </a:xfrm>
        </p:grpSpPr>
        <p:sp>
          <p:nvSpPr>
            <p:cNvPr id="2522" name="Google Shape;2522;p57"/>
            <p:cNvSpPr/>
            <p:nvPr/>
          </p:nvSpPr>
          <p:spPr>
            <a:xfrm>
              <a:off x="940699" y="580225"/>
              <a:ext cx="646203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23" name="Google Shape;2523;p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24" name="Google Shape;2524;p57"/>
          <p:cNvSpPr/>
          <p:nvPr/>
        </p:nvSpPr>
        <p:spPr>
          <a:xfrm>
            <a:off x="5389867" y="3386939"/>
            <a:ext cx="1105303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Media Storage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5" name="Google Shape;2525;p57"/>
          <p:cNvSpPr/>
          <p:nvPr/>
        </p:nvSpPr>
        <p:spPr>
          <a:xfrm>
            <a:off x="5389867" y="2340783"/>
            <a:ext cx="1437125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Meta Data &amp; Workflow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6" name="Google Shape;2526;p57"/>
          <p:cNvSpPr/>
          <p:nvPr/>
        </p:nvSpPr>
        <p:spPr>
          <a:xfrm>
            <a:off x="5389867" y="2725143"/>
            <a:ext cx="1437125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Meta Data &amp; Workflow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Datastore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27" name="Google Shape;2527;p57"/>
          <p:cNvGrpSpPr/>
          <p:nvPr/>
        </p:nvGrpSpPr>
        <p:grpSpPr>
          <a:xfrm>
            <a:off x="6996078" y="2424870"/>
            <a:ext cx="1257527" cy="568678"/>
            <a:chOff x="6996078" y="2424870"/>
            <a:chExt cx="1257527" cy="568678"/>
          </a:xfrm>
        </p:grpSpPr>
        <p:sp>
          <p:nvSpPr>
            <p:cNvPr id="2528" name="Google Shape;2528;p57"/>
            <p:cNvSpPr/>
            <p:nvPr/>
          </p:nvSpPr>
          <p:spPr>
            <a:xfrm>
              <a:off x="6996078" y="2424870"/>
              <a:ext cx="1251176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Media Processing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9" name="Google Shape;2529;p57"/>
            <p:cNvSpPr txBox="1"/>
            <p:nvPr/>
          </p:nvSpPr>
          <p:spPr>
            <a:xfrm>
              <a:off x="7421669" y="2821961"/>
              <a:ext cx="622003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30" name="Google Shape;2530;p57"/>
            <p:cNvCxnSpPr/>
            <p:nvPr/>
          </p:nvCxnSpPr>
          <p:spPr>
            <a:xfrm>
              <a:off x="7421105" y="2784149"/>
              <a:ext cx="8325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531" name="Google Shape;2531;p57"/>
          <p:cNvGrpSpPr/>
          <p:nvPr/>
        </p:nvGrpSpPr>
        <p:grpSpPr>
          <a:xfrm>
            <a:off x="3778848" y="2437570"/>
            <a:ext cx="1447727" cy="568678"/>
            <a:chOff x="3778848" y="2437570"/>
            <a:chExt cx="1447727" cy="568678"/>
          </a:xfrm>
        </p:grpSpPr>
        <p:sp>
          <p:nvSpPr>
            <p:cNvPr id="2532" name="Google Shape;2532;p57"/>
            <p:cNvSpPr/>
            <p:nvPr/>
          </p:nvSpPr>
          <p:spPr>
            <a:xfrm>
              <a:off x="3778848" y="2437570"/>
              <a:ext cx="1441933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Asset Mgmt &amp; Sharing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3" name="Google Shape;2533;p57"/>
            <p:cNvSpPr txBox="1"/>
            <p:nvPr/>
          </p:nvSpPr>
          <p:spPr>
            <a:xfrm>
              <a:off x="4204439" y="2834661"/>
              <a:ext cx="587188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34" name="Google Shape;2534;p57"/>
            <p:cNvCxnSpPr/>
            <p:nvPr/>
          </p:nvCxnSpPr>
          <p:spPr>
            <a:xfrm>
              <a:off x="4203875" y="2796849"/>
              <a:ext cx="10227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35" name="Google Shape;2535;p57"/>
          <p:cNvSpPr txBox="1"/>
          <p:nvPr/>
        </p:nvSpPr>
        <p:spPr>
          <a:xfrm>
            <a:off x="1837152" y="2744739"/>
            <a:ext cx="4554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Authentication</a:t>
            </a:r>
            <a:endParaRPr b="0" i="0" sz="5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6" name="Google Shape;2536;p57"/>
          <p:cNvSpPr txBox="1"/>
          <p:nvPr/>
        </p:nvSpPr>
        <p:spPr>
          <a:xfrm>
            <a:off x="1829169" y="2939234"/>
            <a:ext cx="498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Push Meta Data</a:t>
            </a:r>
            <a:b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Navigation</a:t>
            </a:r>
            <a:b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Search Share</a:t>
            </a:r>
            <a:endParaRPr b="0" i="0" sz="5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7" name="Google Shape;2537;p57"/>
          <p:cNvSpPr txBox="1"/>
          <p:nvPr/>
        </p:nvSpPr>
        <p:spPr>
          <a:xfrm>
            <a:off x="1825421" y="3291624"/>
            <a:ext cx="528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Upload / </a:t>
            </a:r>
            <a:b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Download Media</a:t>
            </a:r>
            <a:endParaRPr b="0" i="0" sz="5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38" name="Google Shape;2538;p57"/>
          <p:cNvCxnSpPr>
            <a:stCxn id="2516" idx="3"/>
            <a:endCxn id="2519" idx="3"/>
          </p:cNvCxnSpPr>
          <p:nvPr/>
        </p:nvCxnSpPr>
        <p:spPr>
          <a:xfrm>
            <a:off x="1585014" y="1864337"/>
            <a:ext cx="600" cy="1714200"/>
          </a:xfrm>
          <a:prstGeom prst="bentConnector3">
            <a:avLst>
              <a:gd fmla="val 18737665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9" name="Google Shape;2539;p57"/>
          <p:cNvCxnSpPr>
            <a:stCxn id="2540" idx="1"/>
            <a:endCxn id="2541" idx="1"/>
          </p:cNvCxnSpPr>
          <p:nvPr/>
        </p:nvCxnSpPr>
        <p:spPr>
          <a:xfrm>
            <a:off x="2690074" y="2721918"/>
            <a:ext cx="600" cy="8541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2542" name="Google Shape;2542;p57"/>
          <p:cNvCxnSpPr/>
          <p:nvPr/>
        </p:nvCxnSpPr>
        <p:spPr>
          <a:xfrm>
            <a:off x="1731801" y="2854651"/>
            <a:ext cx="7011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2543" name="Google Shape;2543;p57"/>
          <p:cNvCxnSpPr/>
          <p:nvPr/>
        </p:nvCxnSpPr>
        <p:spPr>
          <a:xfrm>
            <a:off x="1731801" y="3214415"/>
            <a:ext cx="7011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2544" name="Google Shape;2544;p57"/>
          <p:cNvCxnSpPr/>
          <p:nvPr/>
        </p:nvCxnSpPr>
        <p:spPr>
          <a:xfrm>
            <a:off x="1731801" y="3482166"/>
            <a:ext cx="7011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2545" name="Google Shape;2545;p57"/>
          <p:cNvCxnSpPr>
            <a:stCxn id="2522" idx="3"/>
            <a:endCxn id="2528" idx="0"/>
          </p:cNvCxnSpPr>
          <p:nvPr/>
        </p:nvCxnSpPr>
        <p:spPr>
          <a:xfrm>
            <a:off x="6036070" y="1992094"/>
            <a:ext cx="1585500" cy="4329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546" name="Google Shape;2546;p57"/>
          <p:cNvCxnSpPr>
            <a:stCxn id="2524" idx="3"/>
            <a:endCxn id="2528" idx="2"/>
          </p:cNvCxnSpPr>
          <p:nvPr/>
        </p:nvCxnSpPr>
        <p:spPr>
          <a:xfrm flipH="1" rot="10800000">
            <a:off x="6495170" y="2993652"/>
            <a:ext cx="1126500" cy="5844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2547" name="Google Shape;2547;p57"/>
          <p:cNvCxnSpPr>
            <a:stCxn id="2541" idx="3"/>
            <a:endCxn id="2524" idx="1"/>
          </p:cNvCxnSpPr>
          <p:nvPr/>
        </p:nvCxnSpPr>
        <p:spPr>
          <a:xfrm>
            <a:off x="3804276" y="3576000"/>
            <a:ext cx="1585500" cy="21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2548" name="Google Shape;2548;p57"/>
          <p:cNvCxnSpPr>
            <a:stCxn id="2549" idx="3"/>
            <a:endCxn id="2532" idx="1"/>
          </p:cNvCxnSpPr>
          <p:nvPr/>
        </p:nvCxnSpPr>
        <p:spPr>
          <a:xfrm>
            <a:off x="3609648" y="2720109"/>
            <a:ext cx="169200" cy="1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550" name="Google Shape;2550;p57"/>
          <p:cNvCxnSpPr>
            <a:stCxn id="2532" idx="3"/>
          </p:cNvCxnSpPr>
          <p:nvPr/>
        </p:nvCxnSpPr>
        <p:spPr>
          <a:xfrm>
            <a:off x="5220781" y="2721909"/>
            <a:ext cx="164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551" name="Google Shape;2551;p57"/>
          <p:cNvCxnSpPr>
            <a:stCxn id="2532" idx="0"/>
          </p:cNvCxnSpPr>
          <p:nvPr/>
        </p:nvCxnSpPr>
        <p:spPr>
          <a:xfrm rot="-5400000">
            <a:off x="4722115" y="1769770"/>
            <a:ext cx="445500" cy="8901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552" name="Google Shape;2552;p57"/>
          <p:cNvSpPr/>
          <p:nvPr/>
        </p:nvSpPr>
        <p:spPr>
          <a:xfrm>
            <a:off x="892350" y="558975"/>
            <a:ext cx="76290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Digital Asset Management and Sharing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0" name="Google Shape;2540;p57"/>
          <p:cNvSpPr/>
          <p:nvPr/>
        </p:nvSpPr>
        <p:spPr>
          <a:xfrm>
            <a:off x="2690074" y="2530818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1" name="Google Shape;2541;p57"/>
          <p:cNvSpPr/>
          <p:nvPr/>
        </p:nvSpPr>
        <p:spPr>
          <a:xfrm>
            <a:off x="2690076" y="3384900"/>
            <a:ext cx="11142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Network</a:t>
            </a:r>
            <a:b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W/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Edge Cache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53" name="Google Shape;2553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6190" y="1036023"/>
            <a:ext cx="116841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4" name="Google Shape;2554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9675" y="2589850"/>
            <a:ext cx="238725" cy="2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5" name="Google Shape;2555;p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49675" y="3464919"/>
            <a:ext cx="238725" cy="222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6" name="Google Shape;2556;p5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04653" y="2544710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7" name="Google Shape;2557;p5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61475" y="2384825"/>
            <a:ext cx="169200" cy="229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8" name="Google Shape;2558;p5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50363" y="2833366"/>
            <a:ext cx="238725" cy="16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9" name="Google Shape;2559;p5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61474" y="3491336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" name="Google Shape;2560;p5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061125" y="2503753"/>
            <a:ext cx="216500" cy="2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5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p58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Firebase and Google App Engine</a:t>
            </a:r>
            <a:endParaRPr/>
          </a:p>
        </p:txBody>
      </p:sp>
      <p:grpSp>
        <p:nvGrpSpPr>
          <p:cNvPr id="2567" name="Google Shape;2567;p58"/>
          <p:cNvGrpSpPr/>
          <p:nvPr/>
        </p:nvGrpSpPr>
        <p:grpSpPr>
          <a:xfrm>
            <a:off x="5902738" y="1531417"/>
            <a:ext cx="502920" cy="621792"/>
            <a:chOff x="4720612" y="2306547"/>
            <a:chExt cx="502920" cy="621792"/>
          </a:xfrm>
        </p:grpSpPr>
        <p:sp>
          <p:nvSpPr>
            <p:cNvPr id="2568" name="Google Shape;2568;p58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69" name="Google Shape;2569;p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7188" y="234312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70" name="Google Shape;2570;p58"/>
          <p:cNvGrpSpPr/>
          <p:nvPr/>
        </p:nvGrpSpPr>
        <p:grpSpPr>
          <a:xfrm>
            <a:off x="5902738" y="2414315"/>
            <a:ext cx="502920" cy="621792"/>
            <a:chOff x="4720612" y="2306547"/>
            <a:chExt cx="502920" cy="621792"/>
          </a:xfrm>
        </p:grpSpPr>
        <p:sp>
          <p:nvSpPr>
            <p:cNvPr id="2571" name="Google Shape;2571;p58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72" name="Google Shape;2572;p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7188" y="234312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73" name="Google Shape;2573;p58"/>
          <p:cNvGrpSpPr/>
          <p:nvPr/>
        </p:nvGrpSpPr>
        <p:grpSpPr>
          <a:xfrm>
            <a:off x="5902738" y="3284243"/>
            <a:ext cx="502920" cy="621792"/>
            <a:chOff x="4720612" y="2306547"/>
            <a:chExt cx="502920" cy="621792"/>
          </a:xfrm>
        </p:grpSpPr>
        <p:sp>
          <p:nvSpPr>
            <p:cNvPr id="2574" name="Google Shape;2574;p58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75" name="Google Shape;2575;p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7188" y="234312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76" name="Google Shape;2576;p58"/>
          <p:cNvGrpSpPr/>
          <p:nvPr/>
        </p:nvGrpSpPr>
        <p:grpSpPr>
          <a:xfrm>
            <a:off x="2564217" y="2470346"/>
            <a:ext cx="502920" cy="502920"/>
            <a:chOff x="433514" y="2354433"/>
            <a:chExt cx="502920" cy="502920"/>
          </a:xfrm>
        </p:grpSpPr>
        <p:sp>
          <p:nvSpPr>
            <p:cNvPr id="2577" name="Google Shape;2577;p5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78" name="Google Shape;2578;p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79" name="Google Shape;2579;p58"/>
          <p:cNvSpPr txBox="1"/>
          <p:nvPr/>
        </p:nvSpPr>
        <p:spPr>
          <a:xfrm>
            <a:off x="3211816" y="2609987"/>
            <a:ext cx="3879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Update Data</a:t>
            </a:r>
            <a:endParaRPr b="0" i="0" sz="5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0" name="Google Shape;2580;p58"/>
          <p:cNvSpPr/>
          <p:nvPr/>
        </p:nvSpPr>
        <p:spPr>
          <a:xfrm>
            <a:off x="2356860" y="4750415"/>
            <a:ext cx="4416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1" name="Google Shape;2581;p58"/>
          <p:cNvGrpSpPr/>
          <p:nvPr/>
        </p:nvGrpSpPr>
        <p:grpSpPr>
          <a:xfrm>
            <a:off x="3899939" y="2527722"/>
            <a:ext cx="914400" cy="386888"/>
            <a:chOff x="306962" y="3117480"/>
            <a:chExt cx="914400" cy="386888"/>
          </a:xfrm>
        </p:grpSpPr>
        <p:sp>
          <p:nvSpPr>
            <p:cNvPr id="2582" name="Google Shape;2582;p58"/>
            <p:cNvSpPr/>
            <p:nvPr/>
          </p:nvSpPr>
          <p:spPr>
            <a:xfrm>
              <a:off x="306962" y="3117480"/>
              <a:ext cx="914400" cy="38688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146300" lIns="429750" spcFirstLastPara="1" rIns="45700" wrap="square" tIns="118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</a:t>
              </a: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83" name="Google Shape;2583;p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1667" y="3173762"/>
              <a:ext cx="274320" cy="2743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4" name="Google Shape;2584;p58"/>
          <p:cNvSpPr txBox="1"/>
          <p:nvPr/>
        </p:nvSpPr>
        <p:spPr>
          <a:xfrm>
            <a:off x="5033565" y="2442966"/>
            <a:ext cx="384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Synchronize</a:t>
            </a:r>
            <a:b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Across</a:t>
            </a:r>
            <a:b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Devices</a:t>
            </a:r>
            <a:endParaRPr b="0" i="0" sz="5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85" name="Google Shape;2585;p58"/>
          <p:cNvCxnSpPr>
            <a:stCxn id="2577" idx="3"/>
            <a:endCxn id="2582" idx="1"/>
          </p:cNvCxnSpPr>
          <p:nvPr/>
        </p:nvCxnSpPr>
        <p:spPr>
          <a:xfrm flipH="1" rot="10800000">
            <a:off x="3067137" y="2721206"/>
            <a:ext cx="832800" cy="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586" name="Google Shape;2586;p58"/>
          <p:cNvCxnSpPr>
            <a:stCxn id="2568" idx="1"/>
            <a:endCxn id="2574" idx="1"/>
          </p:cNvCxnSpPr>
          <p:nvPr/>
        </p:nvCxnSpPr>
        <p:spPr>
          <a:xfrm>
            <a:off x="5902738" y="1842313"/>
            <a:ext cx="600" cy="17529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2587" name="Google Shape;2587;p58"/>
          <p:cNvCxnSpPr>
            <a:stCxn id="2582" idx="3"/>
            <a:endCxn id="2571" idx="1"/>
          </p:cNvCxnSpPr>
          <p:nvPr/>
        </p:nvCxnSpPr>
        <p:spPr>
          <a:xfrm>
            <a:off x="4814339" y="2721166"/>
            <a:ext cx="1088400" cy="3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588" name="Google Shape;2588;p58"/>
          <p:cNvSpPr/>
          <p:nvPr/>
        </p:nvSpPr>
        <p:spPr>
          <a:xfrm>
            <a:off x="3263176" y="964660"/>
            <a:ext cx="2218411" cy="1220107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9" name="Google Shape;2589;p58"/>
          <p:cNvSpPr txBox="1"/>
          <p:nvPr/>
        </p:nvSpPr>
        <p:spPr>
          <a:xfrm>
            <a:off x="4391711" y="2236391"/>
            <a:ext cx="261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b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Data</a:t>
            </a:r>
            <a:endParaRPr b="0" i="0" sz="5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0" name="Google Shape;2590;p58"/>
          <p:cNvSpPr/>
          <p:nvPr/>
        </p:nvSpPr>
        <p:spPr>
          <a:xfrm>
            <a:off x="3980965" y="1718623"/>
            <a:ext cx="751039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91" name="Google Shape;2591;p58"/>
          <p:cNvCxnSpPr>
            <a:stCxn id="2590" idx="2"/>
            <a:endCxn id="2582" idx="0"/>
          </p:cNvCxnSpPr>
          <p:nvPr/>
        </p:nvCxnSpPr>
        <p:spPr>
          <a:xfrm>
            <a:off x="4356484" y="2100849"/>
            <a:ext cx="600" cy="426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2592" name="Google Shape;2592;p58"/>
          <p:cNvSpPr/>
          <p:nvPr/>
        </p:nvSpPr>
        <p:spPr>
          <a:xfrm>
            <a:off x="2356850" y="558975"/>
            <a:ext cx="44166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Firebase and </a:t>
            </a: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Google App Engine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93" name="Google Shape;2593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3165" y="1006048"/>
            <a:ext cx="116841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4" name="Google Shape;2594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4428" y="1813585"/>
            <a:ext cx="238725" cy="192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274175" y="771200"/>
            <a:ext cx="8396400" cy="10524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290400" y="2063500"/>
            <a:ext cx="8396400" cy="2205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4086513" y="441478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6108373" y="441478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3079840" y="441478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1075756" y="3133975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6603522" y="109116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4089351" y="335841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5098862" y="335841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8127395" y="335841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3079840" y="335841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527418" y="259641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idx="4294967295" type="subTitle"/>
          </p:nvPr>
        </p:nvSpPr>
        <p:spPr>
          <a:xfrm>
            <a:off x="162150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Google Sans"/>
                <a:ea typeface="Google Sans"/>
                <a:cs typeface="Google Sans"/>
                <a:sym typeface="Google Sans"/>
              </a:rPr>
              <a:t>Google Cloud Icons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3905300" y="666588"/>
            <a:ext cx="8298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i="0" lang="en-US" sz="900" u="none" cap="none" strike="noStrike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Compute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3184025" y="1501650"/>
            <a:ext cx="97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409150" y="1523975"/>
            <a:ext cx="8409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Functions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5942800" y="1548525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GPU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3753200" y="1953775"/>
            <a:ext cx="12483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lang="en-US" sz="9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Data Analytics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6863575" y="3068413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4156025" y="3047975"/>
            <a:ext cx="8694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5052250" y="3053550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Datalab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478820" y="3902875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7760575" y="3080650"/>
            <a:ext cx="9249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Genomics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5949250" y="3059175"/>
            <a:ext cx="9249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Datapr</a:t>
            </a: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ep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3203699" y="3027396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Data Catalog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1416700" y="2961250"/>
            <a:ext cx="8298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Composer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2236300" y="3030739"/>
            <a:ext cx="972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Fusion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4128475" y="1545800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Container-</a:t>
            </a:r>
            <a:b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Optimized OS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4"/>
          <p:cNvSpPr txBox="1"/>
          <p:nvPr/>
        </p:nvSpPr>
        <p:spPr>
          <a:xfrm>
            <a:off x="5061300" y="1514000"/>
            <a:ext cx="897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GKE On-Prem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4"/>
          <p:cNvSpPr txBox="1"/>
          <p:nvPr/>
        </p:nvSpPr>
        <p:spPr>
          <a:xfrm>
            <a:off x="2286000" y="1548725"/>
            <a:ext cx="972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Run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6863575" y="1560850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 Engine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478825" y="1539550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App Engine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494250" y="3027650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136" y="1010288"/>
            <a:ext cx="427300" cy="4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018" y="1051427"/>
            <a:ext cx="530400" cy="427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1475" y="1042946"/>
            <a:ext cx="427300" cy="48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79851" y="1067600"/>
            <a:ext cx="394775" cy="412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1062" y="1060175"/>
            <a:ext cx="427275" cy="4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70452" y="1048623"/>
            <a:ext cx="394775" cy="3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2825" y="2564925"/>
            <a:ext cx="427275" cy="4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00052" y="2521868"/>
            <a:ext cx="342900" cy="465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90388" y="2586113"/>
            <a:ext cx="369475" cy="3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19100" y="2591527"/>
            <a:ext cx="342900" cy="374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467498" y="2586738"/>
            <a:ext cx="427275" cy="383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344825" y="2473149"/>
            <a:ext cx="311850" cy="488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19074" y="3431423"/>
            <a:ext cx="394775" cy="424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038138" y="2606652"/>
            <a:ext cx="369475" cy="343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673688" y="2566769"/>
            <a:ext cx="311825" cy="423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529125" y="2581175"/>
            <a:ext cx="394775" cy="3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245412" y="1070787"/>
            <a:ext cx="454100" cy="453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222075" y="1087604"/>
            <a:ext cx="427275" cy="4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9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59"/>
          <p:cNvSpPr/>
          <p:nvPr/>
        </p:nvSpPr>
        <p:spPr>
          <a:xfrm>
            <a:off x="2714550" y="964650"/>
            <a:ext cx="3450600" cy="12201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1" name="Google Shape;2601;p59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Firebase and Managed VMs</a:t>
            </a:r>
            <a:endParaRPr/>
          </a:p>
        </p:txBody>
      </p:sp>
      <p:grpSp>
        <p:nvGrpSpPr>
          <p:cNvPr id="2602" name="Google Shape;2602;p59"/>
          <p:cNvGrpSpPr/>
          <p:nvPr/>
        </p:nvGrpSpPr>
        <p:grpSpPr>
          <a:xfrm>
            <a:off x="6506968" y="1531417"/>
            <a:ext cx="502920" cy="621792"/>
            <a:chOff x="4720612" y="2306547"/>
            <a:chExt cx="502920" cy="621792"/>
          </a:xfrm>
        </p:grpSpPr>
        <p:sp>
          <p:nvSpPr>
            <p:cNvPr id="2603" name="Google Shape;2603;p59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04" name="Google Shape;2604;p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7188" y="234312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05" name="Google Shape;2605;p59"/>
          <p:cNvGrpSpPr/>
          <p:nvPr/>
        </p:nvGrpSpPr>
        <p:grpSpPr>
          <a:xfrm>
            <a:off x="6506968" y="2414315"/>
            <a:ext cx="502920" cy="621792"/>
            <a:chOff x="4720612" y="2306547"/>
            <a:chExt cx="502920" cy="621792"/>
          </a:xfrm>
        </p:grpSpPr>
        <p:sp>
          <p:nvSpPr>
            <p:cNvPr id="2606" name="Google Shape;2606;p59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07" name="Google Shape;2607;p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7188" y="234312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08" name="Google Shape;2608;p59"/>
          <p:cNvGrpSpPr/>
          <p:nvPr/>
        </p:nvGrpSpPr>
        <p:grpSpPr>
          <a:xfrm>
            <a:off x="6506968" y="3284243"/>
            <a:ext cx="502920" cy="621792"/>
            <a:chOff x="4720612" y="2306547"/>
            <a:chExt cx="502920" cy="621792"/>
          </a:xfrm>
        </p:grpSpPr>
        <p:sp>
          <p:nvSpPr>
            <p:cNvPr id="2609" name="Google Shape;2609;p59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10" name="Google Shape;2610;p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7188" y="234312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11" name="Google Shape;2611;p59"/>
          <p:cNvSpPr txBox="1"/>
          <p:nvPr/>
        </p:nvSpPr>
        <p:spPr>
          <a:xfrm>
            <a:off x="2737960" y="2609987"/>
            <a:ext cx="3879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Update Data</a:t>
            </a:r>
            <a:endParaRPr b="0" i="0" sz="5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2" name="Google Shape;2612;p59"/>
          <p:cNvSpPr/>
          <p:nvPr/>
        </p:nvSpPr>
        <p:spPr>
          <a:xfrm>
            <a:off x="1810164" y="4750415"/>
            <a:ext cx="55230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3" name="Google Shape;2613;p59"/>
          <p:cNvGrpSpPr/>
          <p:nvPr/>
        </p:nvGrpSpPr>
        <p:grpSpPr>
          <a:xfrm>
            <a:off x="3384319" y="2527722"/>
            <a:ext cx="914400" cy="386888"/>
            <a:chOff x="306962" y="3117480"/>
            <a:chExt cx="914400" cy="386888"/>
          </a:xfrm>
        </p:grpSpPr>
        <p:sp>
          <p:nvSpPr>
            <p:cNvPr id="2614" name="Google Shape;2614;p59"/>
            <p:cNvSpPr/>
            <p:nvPr/>
          </p:nvSpPr>
          <p:spPr>
            <a:xfrm>
              <a:off x="306962" y="3117480"/>
              <a:ext cx="914400" cy="38688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146300" lIns="429750" spcFirstLastPara="1" rIns="45700" wrap="square" tIns="118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15" name="Google Shape;2615;p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1667" y="3173762"/>
              <a:ext cx="274320" cy="2743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16" name="Google Shape;2616;p59"/>
          <p:cNvSpPr txBox="1"/>
          <p:nvPr/>
        </p:nvSpPr>
        <p:spPr>
          <a:xfrm>
            <a:off x="4688537" y="2613258"/>
            <a:ext cx="9009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Synchronize Across Devices</a:t>
            </a:r>
            <a:endParaRPr b="0" i="0" sz="5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17" name="Google Shape;2617;p59"/>
          <p:cNvCxnSpPr/>
          <p:nvPr/>
        </p:nvCxnSpPr>
        <p:spPr>
          <a:xfrm>
            <a:off x="2531520" y="2721806"/>
            <a:ext cx="816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618" name="Google Shape;2618;p59"/>
          <p:cNvCxnSpPr>
            <a:stCxn id="2603" idx="1"/>
            <a:endCxn id="2609" idx="1"/>
          </p:cNvCxnSpPr>
          <p:nvPr/>
        </p:nvCxnSpPr>
        <p:spPr>
          <a:xfrm>
            <a:off x="6506968" y="1842313"/>
            <a:ext cx="600" cy="1752900"/>
          </a:xfrm>
          <a:prstGeom prst="bentConnector3">
            <a:avLst>
              <a:gd fmla="val -3598333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grpSp>
        <p:nvGrpSpPr>
          <p:cNvPr id="2619" name="Google Shape;2619;p59"/>
          <p:cNvGrpSpPr/>
          <p:nvPr/>
        </p:nvGrpSpPr>
        <p:grpSpPr>
          <a:xfrm>
            <a:off x="2028600" y="2470346"/>
            <a:ext cx="502920" cy="502920"/>
            <a:chOff x="433514" y="2354433"/>
            <a:chExt cx="502920" cy="502920"/>
          </a:xfrm>
        </p:grpSpPr>
        <p:sp>
          <p:nvSpPr>
            <p:cNvPr id="2620" name="Google Shape;2620;p5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21" name="Google Shape;2621;p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622" name="Google Shape;2622;p59"/>
          <p:cNvCxnSpPr>
            <a:stCxn id="2614" idx="3"/>
            <a:endCxn id="2606" idx="1"/>
          </p:cNvCxnSpPr>
          <p:nvPr/>
        </p:nvCxnSpPr>
        <p:spPr>
          <a:xfrm>
            <a:off x="4298719" y="2721166"/>
            <a:ext cx="2208300" cy="3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623" name="Google Shape;2623;p59"/>
          <p:cNvSpPr txBox="1"/>
          <p:nvPr/>
        </p:nvSpPr>
        <p:spPr>
          <a:xfrm>
            <a:off x="3874827" y="2236391"/>
            <a:ext cx="261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b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Data</a:t>
            </a:r>
            <a:endParaRPr b="0" i="0" sz="5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4" name="Google Shape;2624;p59"/>
          <p:cNvSpPr txBox="1"/>
          <p:nvPr/>
        </p:nvSpPr>
        <p:spPr>
          <a:xfrm>
            <a:off x="4331666" y="1553925"/>
            <a:ext cx="33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Runs Your</a:t>
            </a:r>
            <a:b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 in</a:t>
            </a:r>
            <a:b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b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Containers</a:t>
            </a:r>
            <a:endParaRPr b="0" i="0" sz="5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5" name="Google Shape;2625;p59"/>
          <p:cNvSpPr/>
          <p:nvPr/>
        </p:nvSpPr>
        <p:spPr>
          <a:xfrm>
            <a:off x="4871150" y="1717200"/>
            <a:ext cx="12216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6" name="Google Shape;2626;p59"/>
          <p:cNvSpPr/>
          <p:nvPr/>
        </p:nvSpPr>
        <p:spPr>
          <a:xfrm>
            <a:off x="3464081" y="1717209"/>
            <a:ext cx="751039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27" name="Google Shape;2627;p59"/>
          <p:cNvCxnSpPr>
            <a:stCxn id="2626" idx="2"/>
            <a:endCxn id="2614" idx="0"/>
          </p:cNvCxnSpPr>
          <p:nvPr/>
        </p:nvCxnSpPr>
        <p:spPr>
          <a:xfrm>
            <a:off x="3839600" y="2099435"/>
            <a:ext cx="1800" cy="428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2628" name="Google Shape;2628;p59"/>
          <p:cNvCxnSpPr>
            <a:stCxn id="2626" idx="3"/>
            <a:endCxn id="2625" idx="1"/>
          </p:cNvCxnSpPr>
          <p:nvPr/>
        </p:nvCxnSpPr>
        <p:spPr>
          <a:xfrm>
            <a:off x="4215120" y="1908322"/>
            <a:ext cx="6561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629" name="Google Shape;2629;p59"/>
          <p:cNvSpPr/>
          <p:nvPr/>
        </p:nvSpPr>
        <p:spPr>
          <a:xfrm>
            <a:off x="1810175" y="558975"/>
            <a:ext cx="55230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Firebase and Managed VMs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0" name="Google Shape;2630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5128" y="1812172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1" name="Google Shape;2631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4350" y="1761322"/>
            <a:ext cx="261300" cy="293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2" name="Google Shape;2632;p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14540" y="980635"/>
            <a:ext cx="1168415" cy="3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7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8" name="Google Shape;2638;p60"/>
          <p:cNvGrpSpPr/>
          <p:nvPr/>
        </p:nvGrpSpPr>
        <p:grpSpPr>
          <a:xfrm>
            <a:off x="5902738" y="1531417"/>
            <a:ext cx="502920" cy="621792"/>
            <a:chOff x="4720612" y="2306547"/>
            <a:chExt cx="502920" cy="621792"/>
          </a:xfrm>
        </p:grpSpPr>
        <p:sp>
          <p:nvSpPr>
            <p:cNvPr id="2639" name="Google Shape;2639;p60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40" name="Google Shape;2640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7188" y="234312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1" name="Google Shape;2641;p60"/>
          <p:cNvGrpSpPr/>
          <p:nvPr/>
        </p:nvGrpSpPr>
        <p:grpSpPr>
          <a:xfrm>
            <a:off x="5902738" y="2414315"/>
            <a:ext cx="502920" cy="621792"/>
            <a:chOff x="4720612" y="2306547"/>
            <a:chExt cx="502920" cy="621792"/>
          </a:xfrm>
        </p:grpSpPr>
        <p:sp>
          <p:nvSpPr>
            <p:cNvPr id="2642" name="Google Shape;2642;p60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43" name="Google Shape;2643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7188" y="234312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4" name="Google Shape;2644;p60"/>
          <p:cNvGrpSpPr/>
          <p:nvPr/>
        </p:nvGrpSpPr>
        <p:grpSpPr>
          <a:xfrm>
            <a:off x="5902738" y="3284243"/>
            <a:ext cx="502920" cy="621792"/>
            <a:chOff x="4720612" y="2306547"/>
            <a:chExt cx="502920" cy="621792"/>
          </a:xfrm>
        </p:grpSpPr>
        <p:sp>
          <p:nvSpPr>
            <p:cNvPr id="2645" name="Google Shape;2645;p60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46" name="Google Shape;2646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7188" y="234312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7" name="Google Shape;2647;p60"/>
          <p:cNvGrpSpPr/>
          <p:nvPr/>
        </p:nvGrpSpPr>
        <p:grpSpPr>
          <a:xfrm>
            <a:off x="2564217" y="2470346"/>
            <a:ext cx="502920" cy="502920"/>
            <a:chOff x="433514" y="2354433"/>
            <a:chExt cx="502920" cy="502920"/>
          </a:xfrm>
        </p:grpSpPr>
        <p:sp>
          <p:nvSpPr>
            <p:cNvPr id="2648" name="Google Shape;2648;p6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49" name="Google Shape;2649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50" name="Google Shape;2650;p60"/>
          <p:cNvSpPr txBox="1"/>
          <p:nvPr/>
        </p:nvSpPr>
        <p:spPr>
          <a:xfrm>
            <a:off x="3211816" y="2609987"/>
            <a:ext cx="3879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Update Data</a:t>
            </a:r>
            <a:endParaRPr b="0" i="0" sz="5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1" name="Google Shape;2651;p60"/>
          <p:cNvSpPr/>
          <p:nvPr/>
        </p:nvSpPr>
        <p:spPr>
          <a:xfrm>
            <a:off x="2356860" y="4750415"/>
            <a:ext cx="4416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2" name="Google Shape;2652;p60"/>
          <p:cNvGrpSpPr/>
          <p:nvPr/>
        </p:nvGrpSpPr>
        <p:grpSpPr>
          <a:xfrm>
            <a:off x="3938039" y="2527722"/>
            <a:ext cx="914400" cy="386888"/>
            <a:chOff x="306962" y="3117480"/>
            <a:chExt cx="914400" cy="386888"/>
          </a:xfrm>
        </p:grpSpPr>
        <p:sp>
          <p:nvSpPr>
            <p:cNvPr id="2653" name="Google Shape;2653;p60"/>
            <p:cNvSpPr/>
            <p:nvPr/>
          </p:nvSpPr>
          <p:spPr>
            <a:xfrm>
              <a:off x="306962" y="3117480"/>
              <a:ext cx="914400" cy="38688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146300" lIns="429750" spcFirstLastPara="1" rIns="45700" wrap="square" tIns="118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54" name="Google Shape;2654;p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1667" y="3173762"/>
              <a:ext cx="274320" cy="2743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55" name="Google Shape;2655;p60"/>
          <p:cNvSpPr txBox="1"/>
          <p:nvPr/>
        </p:nvSpPr>
        <p:spPr>
          <a:xfrm>
            <a:off x="5014313" y="2442966"/>
            <a:ext cx="384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Synchronize</a:t>
            </a:r>
            <a:b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Across</a:t>
            </a:r>
            <a:b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Devices</a:t>
            </a:r>
            <a:endParaRPr b="0" i="0" sz="5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56" name="Google Shape;2656;p60"/>
          <p:cNvCxnSpPr>
            <a:stCxn id="2648" idx="3"/>
            <a:endCxn id="2653" idx="1"/>
          </p:cNvCxnSpPr>
          <p:nvPr/>
        </p:nvCxnSpPr>
        <p:spPr>
          <a:xfrm flipH="1" rot="10800000">
            <a:off x="3067137" y="2721206"/>
            <a:ext cx="870900" cy="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657" name="Google Shape;2657;p60"/>
          <p:cNvCxnSpPr>
            <a:stCxn id="2639" idx="1"/>
            <a:endCxn id="2645" idx="1"/>
          </p:cNvCxnSpPr>
          <p:nvPr/>
        </p:nvCxnSpPr>
        <p:spPr>
          <a:xfrm>
            <a:off x="5902738" y="1842313"/>
            <a:ext cx="600" cy="1752900"/>
          </a:xfrm>
          <a:prstGeom prst="bentConnector3">
            <a:avLst>
              <a:gd fmla="val -3598333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2658" name="Google Shape;2658;p60"/>
          <p:cNvCxnSpPr>
            <a:stCxn id="2653" idx="3"/>
            <a:endCxn id="2642" idx="1"/>
          </p:cNvCxnSpPr>
          <p:nvPr/>
        </p:nvCxnSpPr>
        <p:spPr>
          <a:xfrm>
            <a:off x="4852439" y="2721166"/>
            <a:ext cx="1050300" cy="3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659" name="Google Shape;2659;p60"/>
          <p:cNvSpPr/>
          <p:nvPr/>
        </p:nvSpPr>
        <p:spPr>
          <a:xfrm>
            <a:off x="2356850" y="558975"/>
            <a:ext cx="44166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Firebase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0" name="Google Shape;2660;p60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Firebase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5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p61"/>
          <p:cNvSpPr/>
          <p:nvPr/>
        </p:nvSpPr>
        <p:spPr>
          <a:xfrm>
            <a:off x="1614800" y="975325"/>
            <a:ext cx="6301200" cy="35109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7" name="Google Shape;2667;p61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GitLabCIoneGKE</a:t>
            </a:r>
            <a:endParaRPr/>
          </a:p>
        </p:txBody>
      </p:sp>
      <p:sp>
        <p:nvSpPr>
          <p:cNvPr id="2668" name="Google Shape;2668;p61"/>
          <p:cNvSpPr/>
          <p:nvPr/>
        </p:nvSpPr>
        <p:spPr>
          <a:xfrm>
            <a:off x="803850" y="4750425"/>
            <a:ext cx="7272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9" name="Google Shape;2669;p61"/>
          <p:cNvGrpSpPr/>
          <p:nvPr/>
        </p:nvGrpSpPr>
        <p:grpSpPr>
          <a:xfrm>
            <a:off x="998722" y="2471811"/>
            <a:ext cx="502920" cy="502920"/>
            <a:chOff x="433514" y="2354433"/>
            <a:chExt cx="502920" cy="502920"/>
          </a:xfrm>
        </p:grpSpPr>
        <p:sp>
          <p:nvSpPr>
            <p:cNvPr id="2670" name="Google Shape;2670;p6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71" name="Google Shape;2671;p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72" name="Google Shape;2672;p61"/>
          <p:cNvSpPr/>
          <p:nvPr/>
        </p:nvSpPr>
        <p:spPr>
          <a:xfrm>
            <a:off x="3960384" y="1086796"/>
            <a:ext cx="114537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Git Repos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2673" name="Google Shape;2673;p61"/>
          <p:cNvSpPr/>
          <p:nvPr/>
        </p:nvSpPr>
        <p:spPr>
          <a:xfrm>
            <a:off x="6682962" y="1670782"/>
            <a:ext cx="114537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PG DATA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2674" name="Google Shape;2674;p61"/>
          <p:cNvSpPr txBox="1"/>
          <p:nvPr/>
        </p:nvSpPr>
        <p:spPr>
          <a:xfrm>
            <a:off x="5740838" y="1175696"/>
            <a:ext cx="2694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Backups</a:t>
            </a:r>
            <a:endParaRPr b="0" i="0" sz="5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75" name="Google Shape;2675;p61"/>
          <p:cNvGrpSpPr/>
          <p:nvPr/>
        </p:nvGrpSpPr>
        <p:grpSpPr>
          <a:xfrm>
            <a:off x="6951187" y="1137552"/>
            <a:ext cx="615746" cy="280714"/>
            <a:chOff x="940699" y="580744"/>
            <a:chExt cx="615746" cy="280714"/>
          </a:xfrm>
        </p:grpSpPr>
        <p:sp>
          <p:nvSpPr>
            <p:cNvPr id="2676" name="Google Shape;2676;p61"/>
            <p:cNvSpPr/>
            <p:nvPr/>
          </p:nvSpPr>
          <p:spPr>
            <a:xfrm>
              <a:off x="940699" y="580744"/>
              <a:ext cx="615746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Bucket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77" name="Google Shape;2677;p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8" name="Google Shape;2678;p61"/>
          <p:cNvGrpSpPr/>
          <p:nvPr/>
        </p:nvGrpSpPr>
        <p:grpSpPr>
          <a:xfrm>
            <a:off x="2852684" y="2319881"/>
            <a:ext cx="886973" cy="804657"/>
            <a:chOff x="2178037" y="1054762"/>
            <a:chExt cx="561517" cy="561010"/>
          </a:xfrm>
        </p:grpSpPr>
        <p:sp>
          <p:nvSpPr>
            <p:cNvPr id="2679" name="Google Shape;2679;p61"/>
            <p:cNvSpPr/>
            <p:nvPr/>
          </p:nvSpPr>
          <p:spPr>
            <a:xfrm>
              <a:off x="2178038" y="1054762"/>
              <a:ext cx="561516" cy="561010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61"/>
            <p:cNvSpPr txBox="1"/>
            <p:nvPr/>
          </p:nvSpPr>
          <p:spPr>
            <a:xfrm>
              <a:off x="2178037" y="1054764"/>
              <a:ext cx="377107" cy="128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NGINX Plus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81" name="Google Shape;2681;p61"/>
          <p:cNvGrpSpPr/>
          <p:nvPr/>
        </p:nvGrpSpPr>
        <p:grpSpPr>
          <a:xfrm>
            <a:off x="5086552" y="3309336"/>
            <a:ext cx="2578612" cy="804661"/>
            <a:chOff x="2178037" y="1054764"/>
            <a:chExt cx="580690" cy="493052"/>
          </a:xfrm>
        </p:grpSpPr>
        <p:sp>
          <p:nvSpPr>
            <p:cNvPr id="2682" name="Google Shape;2682;p61"/>
            <p:cNvSpPr/>
            <p:nvPr/>
          </p:nvSpPr>
          <p:spPr>
            <a:xfrm>
              <a:off x="2178037" y="1054764"/>
              <a:ext cx="580690" cy="493052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61"/>
            <p:cNvSpPr txBox="1"/>
            <p:nvPr/>
          </p:nvSpPr>
          <p:spPr>
            <a:xfrm>
              <a:off x="2178037" y="1054764"/>
              <a:ext cx="209662" cy="128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Redis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84" name="Google Shape;2684;p61"/>
          <p:cNvGrpSpPr/>
          <p:nvPr/>
        </p:nvGrpSpPr>
        <p:grpSpPr>
          <a:xfrm>
            <a:off x="5086547" y="1683828"/>
            <a:ext cx="886971" cy="813800"/>
            <a:chOff x="2178036" y="1054764"/>
            <a:chExt cx="561516" cy="567385"/>
          </a:xfrm>
        </p:grpSpPr>
        <p:sp>
          <p:nvSpPr>
            <p:cNvPr id="2685" name="Google Shape;2685;p61"/>
            <p:cNvSpPr/>
            <p:nvPr/>
          </p:nvSpPr>
          <p:spPr>
            <a:xfrm>
              <a:off x="2178036" y="1054764"/>
              <a:ext cx="561516" cy="567385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61"/>
            <p:cNvSpPr txBox="1"/>
            <p:nvPr/>
          </p:nvSpPr>
          <p:spPr>
            <a:xfrm>
              <a:off x="2178037" y="1054764"/>
              <a:ext cx="382181" cy="128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PostgreSQL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687" name="Google Shape;2687;p61"/>
          <p:cNvCxnSpPr>
            <a:stCxn id="2670" idx="3"/>
            <a:endCxn id="2688" idx="1"/>
          </p:cNvCxnSpPr>
          <p:nvPr/>
        </p:nvCxnSpPr>
        <p:spPr>
          <a:xfrm>
            <a:off x="1501642" y="2723271"/>
            <a:ext cx="249000" cy="1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689" name="Google Shape;2689;p61"/>
          <p:cNvCxnSpPr>
            <a:stCxn id="2690" idx="3"/>
            <a:endCxn id="2679" idx="1"/>
          </p:cNvCxnSpPr>
          <p:nvPr/>
        </p:nvCxnSpPr>
        <p:spPr>
          <a:xfrm flipH="1" rot="10800000">
            <a:off x="2684549" y="2722280"/>
            <a:ext cx="168000" cy="2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691" name="Google Shape;2691;p61"/>
          <p:cNvCxnSpPr>
            <a:stCxn id="2679" idx="3"/>
            <a:endCxn id="2692" idx="1"/>
          </p:cNvCxnSpPr>
          <p:nvPr/>
        </p:nvCxnSpPr>
        <p:spPr>
          <a:xfrm>
            <a:off x="3739656" y="2722210"/>
            <a:ext cx="223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693" name="Google Shape;2693;p61"/>
          <p:cNvCxnSpPr>
            <a:stCxn id="2692" idx="2"/>
          </p:cNvCxnSpPr>
          <p:nvPr/>
        </p:nvCxnSpPr>
        <p:spPr>
          <a:xfrm flipH="1" rot="-5400000">
            <a:off x="4446873" y="3084773"/>
            <a:ext cx="600000" cy="6795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694" name="Google Shape;2694;p61"/>
          <p:cNvCxnSpPr>
            <a:stCxn id="2673" idx="1"/>
            <a:endCxn id="2685" idx="3"/>
          </p:cNvCxnSpPr>
          <p:nvPr/>
        </p:nvCxnSpPr>
        <p:spPr>
          <a:xfrm flipH="1">
            <a:off x="5973462" y="1861895"/>
            <a:ext cx="709500" cy="228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695" name="Google Shape;2695;p61"/>
          <p:cNvCxnSpPr>
            <a:stCxn id="2673" idx="0"/>
            <a:endCxn id="2676" idx="2"/>
          </p:cNvCxnSpPr>
          <p:nvPr/>
        </p:nvCxnSpPr>
        <p:spPr>
          <a:xfrm flipH="1" rot="10800000">
            <a:off x="7255651" y="1418182"/>
            <a:ext cx="3300" cy="252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696" name="Google Shape;2696;p61"/>
          <p:cNvCxnSpPr>
            <a:stCxn id="2672" idx="3"/>
            <a:endCxn id="2676" idx="1"/>
          </p:cNvCxnSpPr>
          <p:nvPr/>
        </p:nvCxnSpPr>
        <p:spPr>
          <a:xfrm>
            <a:off x="5105762" y="1277909"/>
            <a:ext cx="1845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697" name="Google Shape;2697;p61"/>
          <p:cNvCxnSpPr/>
          <p:nvPr/>
        </p:nvCxnSpPr>
        <p:spPr>
          <a:xfrm>
            <a:off x="4332392" y="1469022"/>
            <a:ext cx="0" cy="837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698" name="Google Shape;2698;p61"/>
          <p:cNvCxnSpPr>
            <a:stCxn id="2692" idx="0"/>
            <a:endCxn id="2685" idx="1"/>
          </p:cNvCxnSpPr>
          <p:nvPr/>
        </p:nvCxnSpPr>
        <p:spPr>
          <a:xfrm rot="-5400000">
            <a:off x="4632273" y="1865531"/>
            <a:ext cx="229200" cy="6795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2699" name="Google Shape;2699;p61"/>
          <p:cNvGrpSpPr/>
          <p:nvPr/>
        </p:nvGrpSpPr>
        <p:grpSpPr>
          <a:xfrm>
            <a:off x="2895404" y="2528711"/>
            <a:ext cx="798295" cy="548640"/>
            <a:chOff x="2895404" y="2604911"/>
            <a:chExt cx="798295" cy="548640"/>
          </a:xfrm>
        </p:grpSpPr>
        <p:sp>
          <p:nvSpPr>
            <p:cNvPr id="2700" name="Google Shape;2700;p61"/>
            <p:cNvSpPr/>
            <p:nvPr/>
          </p:nvSpPr>
          <p:spPr>
            <a:xfrm>
              <a:off x="2895404" y="2604911"/>
              <a:ext cx="798295" cy="54864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1" name="Google Shape;2701;p61"/>
            <p:cNvSpPr txBox="1"/>
            <p:nvPr/>
          </p:nvSpPr>
          <p:spPr>
            <a:xfrm>
              <a:off x="3075193" y="2805301"/>
              <a:ext cx="372704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02" name="Google Shape;2702;p61"/>
            <p:cNvCxnSpPr/>
            <p:nvPr/>
          </p:nvCxnSpPr>
          <p:spPr>
            <a:xfrm>
              <a:off x="3081051" y="2770515"/>
              <a:ext cx="612648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703" name="Google Shape;2703;p6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38033" y="2647731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4" name="Google Shape;2704;p6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468385" y="2928401"/>
              <a:ext cx="137160" cy="137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5" name="Google Shape;2705;p6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258073" y="2928401"/>
              <a:ext cx="137160" cy="137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6" name="Google Shape;2706;p6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056905" y="2928401"/>
              <a:ext cx="137160" cy="137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7" name="Google Shape;2707;p61"/>
            <p:cNvSpPr/>
            <p:nvPr/>
          </p:nvSpPr>
          <p:spPr>
            <a:xfrm>
              <a:off x="3011185" y="3010697"/>
              <a:ext cx="94964" cy="94964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8" name="Google Shape;2708;p61"/>
            <p:cNvSpPr/>
            <p:nvPr/>
          </p:nvSpPr>
          <p:spPr>
            <a:xfrm>
              <a:off x="3349513" y="3010697"/>
              <a:ext cx="94964" cy="94964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9" name="Google Shape;2709;p61"/>
            <p:cNvSpPr/>
            <p:nvPr/>
          </p:nvSpPr>
          <p:spPr>
            <a:xfrm>
              <a:off x="2930235" y="3011647"/>
              <a:ext cx="95100" cy="95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10" name="Google Shape;2710;p61"/>
            <p:cNvSpPr/>
            <p:nvPr/>
          </p:nvSpPr>
          <p:spPr>
            <a:xfrm>
              <a:off x="3270588" y="3011647"/>
              <a:ext cx="95100" cy="95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11" name="Google Shape;2711;p61"/>
          <p:cNvGrpSpPr/>
          <p:nvPr/>
        </p:nvGrpSpPr>
        <p:grpSpPr>
          <a:xfrm>
            <a:off x="5128286" y="1900729"/>
            <a:ext cx="798295" cy="548640"/>
            <a:chOff x="5128286" y="1976929"/>
            <a:chExt cx="798295" cy="548640"/>
          </a:xfrm>
        </p:grpSpPr>
        <p:sp>
          <p:nvSpPr>
            <p:cNvPr id="2712" name="Google Shape;2712;p61"/>
            <p:cNvSpPr/>
            <p:nvPr/>
          </p:nvSpPr>
          <p:spPr>
            <a:xfrm>
              <a:off x="5128286" y="1976929"/>
              <a:ext cx="798295" cy="54864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13" name="Google Shape;2713;p61"/>
            <p:cNvSpPr txBox="1"/>
            <p:nvPr/>
          </p:nvSpPr>
          <p:spPr>
            <a:xfrm>
              <a:off x="5308075" y="2177319"/>
              <a:ext cx="372704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14" name="Google Shape;2714;p61"/>
            <p:cNvCxnSpPr/>
            <p:nvPr/>
          </p:nvCxnSpPr>
          <p:spPr>
            <a:xfrm>
              <a:off x="5313933" y="2142533"/>
              <a:ext cx="612648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715" name="Google Shape;2715;p6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70915" y="2019749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6" name="Google Shape;2716;p6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01267" y="2300419"/>
              <a:ext cx="137160" cy="137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7" name="Google Shape;2717;p6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90955" y="2300419"/>
              <a:ext cx="137160" cy="137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8" name="Google Shape;2718;p6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289787" y="2300419"/>
              <a:ext cx="137160" cy="137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9" name="Google Shape;2719;p61"/>
            <p:cNvSpPr/>
            <p:nvPr/>
          </p:nvSpPr>
          <p:spPr>
            <a:xfrm>
              <a:off x="5582395" y="2382715"/>
              <a:ext cx="94964" cy="94964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0" name="Google Shape;2720;p61"/>
            <p:cNvSpPr/>
            <p:nvPr/>
          </p:nvSpPr>
          <p:spPr>
            <a:xfrm>
              <a:off x="5503470" y="2382715"/>
              <a:ext cx="95100" cy="95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1" name="Google Shape;2721;p61"/>
          <p:cNvGrpSpPr/>
          <p:nvPr/>
        </p:nvGrpSpPr>
        <p:grpSpPr>
          <a:xfrm>
            <a:off x="5128768" y="3524201"/>
            <a:ext cx="798295" cy="548640"/>
            <a:chOff x="5128768" y="3600401"/>
            <a:chExt cx="798295" cy="548640"/>
          </a:xfrm>
        </p:grpSpPr>
        <p:sp>
          <p:nvSpPr>
            <p:cNvPr id="2722" name="Google Shape;2722;p61"/>
            <p:cNvSpPr/>
            <p:nvPr/>
          </p:nvSpPr>
          <p:spPr>
            <a:xfrm>
              <a:off x="5128768" y="3600401"/>
              <a:ext cx="798295" cy="54864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3" name="Google Shape;2723;p61"/>
            <p:cNvSpPr txBox="1"/>
            <p:nvPr/>
          </p:nvSpPr>
          <p:spPr>
            <a:xfrm>
              <a:off x="5308557" y="3800791"/>
              <a:ext cx="372704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24" name="Google Shape;2724;p61"/>
            <p:cNvCxnSpPr/>
            <p:nvPr/>
          </p:nvCxnSpPr>
          <p:spPr>
            <a:xfrm>
              <a:off x="5314415" y="3766005"/>
              <a:ext cx="612648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725" name="Google Shape;2725;p6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71397" y="3643221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6" name="Google Shape;2726;p6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01749" y="3923891"/>
              <a:ext cx="137160" cy="137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7" name="Google Shape;2727;p6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91437" y="3923891"/>
              <a:ext cx="137160" cy="137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8" name="Google Shape;2728;p6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290269" y="3923891"/>
              <a:ext cx="137160" cy="137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29" name="Google Shape;2729;p61"/>
            <p:cNvSpPr/>
            <p:nvPr/>
          </p:nvSpPr>
          <p:spPr>
            <a:xfrm>
              <a:off x="5244549" y="4006187"/>
              <a:ext cx="94964" cy="94964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0" name="Google Shape;2730;p61"/>
            <p:cNvSpPr/>
            <p:nvPr/>
          </p:nvSpPr>
          <p:spPr>
            <a:xfrm>
              <a:off x="5582877" y="4006187"/>
              <a:ext cx="94964" cy="94964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1" name="Google Shape;2731;p61"/>
            <p:cNvSpPr/>
            <p:nvPr/>
          </p:nvSpPr>
          <p:spPr>
            <a:xfrm>
              <a:off x="5163949" y="4007137"/>
              <a:ext cx="95100" cy="95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2" name="Google Shape;2732;p61"/>
            <p:cNvSpPr/>
            <p:nvPr/>
          </p:nvSpPr>
          <p:spPr>
            <a:xfrm>
              <a:off x="5505602" y="4007137"/>
              <a:ext cx="95100" cy="95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33" name="Google Shape;2733;p61"/>
          <p:cNvGrpSpPr/>
          <p:nvPr/>
        </p:nvGrpSpPr>
        <p:grpSpPr>
          <a:xfrm>
            <a:off x="5969293" y="3524201"/>
            <a:ext cx="798300" cy="548700"/>
            <a:chOff x="5128768" y="3600401"/>
            <a:chExt cx="798300" cy="548700"/>
          </a:xfrm>
        </p:grpSpPr>
        <p:sp>
          <p:nvSpPr>
            <p:cNvPr id="2734" name="Google Shape;2734;p61"/>
            <p:cNvSpPr/>
            <p:nvPr/>
          </p:nvSpPr>
          <p:spPr>
            <a:xfrm>
              <a:off x="5128768" y="3600401"/>
              <a:ext cx="798300" cy="5487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5" name="Google Shape;2735;p61"/>
            <p:cNvSpPr txBox="1"/>
            <p:nvPr/>
          </p:nvSpPr>
          <p:spPr>
            <a:xfrm>
              <a:off x="5308557" y="3800791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36" name="Google Shape;2736;p61"/>
            <p:cNvCxnSpPr/>
            <p:nvPr/>
          </p:nvCxnSpPr>
          <p:spPr>
            <a:xfrm>
              <a:off x="5314415" y="3766005"/>
              <a:ext cx="6126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737" name="Google Shape;2737;p6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71397" y="3643221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8" name="Google Shape;2738;p6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01749" y="39238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9" name="Google Shape;2739;p6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91437" y="39238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0" name="Google Shape;2740;p6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290269" y="39238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1" name="Google Shape;2741;p61"/>
            <p:cNvSpPr/>
            <p:nvPr/>
          </p:nvSpPr>
          <p:spPr>
            <a:xfrm>
              <a:off x="5244549" y="4006187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2" name="Google Shape;2742;p61"/>
            <p:cNvSpPr/>
            <p:nvPr/>
          </p:nvSpPr>
          <p:spPr>
            <a:xfrm>
              <a:off x="5582877" y="4006187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3" name="Google Shape;2743;p61"/>
            <p:cNvSpPr/>
            <p:nvPr/>
          </p:nvSpPr>
          <p:spPr>
            <a:xfrm>
              <a:off x="5163949" y="4007137"/>
              <a:ext cx="95100" cy="95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4" name="Google Shape;2744;p61"/>
            <p:cNvSpPr/>
            <p:nvPr/>
          </p:nvSpPr>
          <p:spPr>
            <a:xfrm>
              <a:off x="5505602" y="4007137"/>
              <a:ext cx="95100" cy="95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45" name="Google Shape;2745;p61"/>
          <p:cNvGrpSpPr/>
          <p:nvPr/>
        </p:nvGrpSpPr>
        <p:grpSpPr>
          <a:xfrm>
            <a:off x="6820393" y="3524201"/>
            <a:ext cx="798300" cy="548700"/>
            <a:chOff x="5128768" y="3600401"/>
            <a:chExt cx="798300" cy="548700"/>
          </a:xfrm>
        </p:grpSpPr>
        <p:sp>
          <p:nvSpPr>
            <p:cNvPr id="2746" name="Google Shape;2746;p61"/>
            <p:cNvSpPr/>
            <p:nvPr/>
          </p:nvSpPr>
          <p:spPr>
            <a:xfrm>
              <a:off x="5128768" y="3600401"/>
              <a:ext cx="798300" cy="5487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7" name="Google Shape;2747;p61"/>
            <p:cNvSpPr txBox="1"/>
            <p:nvPr/>
          </p:nvSpPr>
          <p:spPr>
            <a:xfrm>
              <a:off x="5308557" y="3800791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48" name="Google Shape;2748;p61"/>
            <p:cNvCxnSpPr/>
            <p:nvPr/>
          </p:nvCxnSpPr>
          <p:spPr>
            <a:xfrm>
              <a:off x="5314415" y="3766005"/>
              <a:ext cx="6126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749" name="Google Shape;2749;p6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71397" y="3643221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0" name="Google Shape;2750;p6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01749" y="39238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1" name="Google Shape;2751;p6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91437" y="39238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2" name="Google Shape;2752;p6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290269" y="39238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3" name="Google Shape;2753;p61"/>
            <p:cNvSpPr/>
            <p:nvPr/>
          </p:nvSpPr>
          <p:spPr>
            <a:xfrm>
              <a:off x="5244549" y="4006187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54" name="Google Shape;2754;p61"/>
            <p:cNvSpPr/>
            <p:nvPr/>
          </p:nvSpPr>
          <p:spPr>
            <a:xfrm>
              <a:off x="5582877" y="4006187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55" name="Google Shape;2755;p61"/>
            <p:cNvSpPr/>
            <p:nvPr/>
          </p:nvSpPr>
          <p:spPr>
            <a:xfrm>
              <a:off x="5163949" y="4007137"/>
              <a:ext cx="95100" cy="95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56" name="Google Shape;2756;p61"/>
            <p:cNvSpPr/>
            <p:nvPr/>
          </p:nvSpPr>
          <p:spPr>
            <a:xfrm>
              <a:off x="5505602" y="4007137"/>
              <a:ext cx="95100" cy="95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57" name="Google Shape;2757;p61"/>
          <p:cNvSpPr/>
          <p:nvPr/>
        </p:nvSpPr>
        <p:spPr>
          <a:xfrm>
            <a:off x="803855" y="558975"/>
            <a:ext cx="72726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GitLabCloneGKE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58" name="Google Shape;2758;p61"/>
          <p:cNvGrpSpPr/>
          <p:nvPr/>
        </p:nvGrpSpPr>
        <p:grpSpPr>
          <a:xfrm>
            <a:off x="3963570" y="2319881"/>
            <a:ext cx="887105" cy="804642"/>
            <a:chOff x="2178037" y="1054764"/>
            <a:chExt cx="561601" cy="561000"/>
          </a:xfrm>
        </p:grpSpPr>
        <p:sp>
          <p:nvSpPr>
            <p:cNvPr id="2692" name="Google Shape;2692;p61"/>
            <p:cNvSpPr/>
            <p:nvPr/>
          </p:nvSpPr>
          <p:spPr>
            <a:xfrm>
              <a:off x="2178038" y="1054764"/>
              <a:ext cx="561600" cy="561000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61"/>
            <p:cNvSpPr txBox="1"/>
            <p:nvPr/>
          </p:nvSpPr>
          <p:spPr>
            <a:xfrm>
              <a:off x="2178037" y="1054764"/>
              <a:ext cx="382200" cy="1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GitLab Rails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90" name="Google Shape;2690;p61"/>
          <p:cNvSpPr/>
          <p:nvPr/>
        </p:nvSpPr>
        <p:spPr>
          <a:xfrm>
            <a:off x="1750649" y="2533580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60" name="Google Shape;2760;p61"/>
          <p:cNvCxnSpPr>
            <a:stCxn id="2761" idx="1"/>
            <a:endCxn id="2692" idx="3"/>
          </p:cNvCxnSpPr>
          <p:nvPr/>
        </p:nvCxnSpPr>
        <p:spPr>
          <a:xfrm flipH="1">
            <a:off x="4850675" y="2721302"/>
            <a:ext cx="1902300" cy="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2762" name="Google Shape;2762;p61"/>
          <p:cNvGrpSpPr/>
          <p:nvPr/>
        </p:nvGrpSpPr>
        <p:grpSpPr>
          <a:xfrm>
            <a:off x="4008247" y="2528708"/>
            <a:ext cx="798300" cy="548700"/>
            <a:chOff x="4008247" y="2604908"/>
            <a:chExt cx="798300" cy="548700"/>
          </a:xfrm>
        </p:grpSpPr>
        <p:sp>
          <p:nvSpPr>
            <p:cNvPr id="2763" name="Google Shape;2763;p61"/>
            <p:cNvSpPr/>
            <p:nvPr/>
          </p:nvSpPr>
          <p:spPr>
            <a:xfrm>
              <a:off x="4008247" y="2604908"/>
              <a:ext cx="798300" cy="5487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4" name="Google Shape;2764;p61"/>
            <p:cNvSpPr txBox="1"/>
            <p:nvPr/>
          </p:nvSpPr>
          <p:spPr>
            <a:xfrm>
              <a:off x="4188036" y="2805298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65" name="Google Shape;2765;p61"/>
            <p:cNvCxnSpPr/>
            <p:nvPr/>
          </p:nvCxnSpPr>
          <p:spPr>
            <a:xfrm>
              <a:off x="4193894" y="2770512"/>
              <a:ext cx="6126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766" name="Google Shape;2766;p6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50876" y="2647728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7" name="Google Shape;2767;p6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81228" y="292839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8" name="Google Shape;2768;p6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0916" y="292839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9" name="Google Shape;2769;p6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169748" y="292839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0" name="Google Shape;2770;p61"/>
            <p:cNvSpPr/>
            <p:nvPr/>
          </p:nvSpPr>
          <p:spPr>
            <a:xfrm>
              <a:off x="4462356" y="301069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71" name="Google Shape;2771;p61"/>
            <p:cNvSpPr/>
            <p:nvPr/>
          </p:nvSpPr>
          <p:spPr>
            <a:xfrm>
              <a:off x="4383406" y="3009994"/>
              <a:ext cx="95100" cy="95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72" name="Google Shape;2772;p61"/>
          <p:cNvGrpSpPr/>
          <p:nvPr/>
        </p:nvGrpSpPr>
        <p:grpSpPr>
          <a:xfrm>
            <a:off x="6649700" y="2319871"/>
            <a:ext cx="969000" cy="804604"/>
            <a:chOff x="6753325" y="2319871"/>
            <a:chExt cx="969000" cy="804604"/>
          </a:xfrm>
        </p:grpSpPr>
        <p:sp>
          <p:nvSpPr>
            <p:cNvPr id="2773" name="Google Shape;2773;p61"/>
            <p:cNvSpPr/>
            <p:nvPr/>
          </p:nvSpPr>
          <p:spPr>
            <a:xfrm>
              <a:off x="6753325" y="2319875"/>
              <a:ext cx="969000" cy="804600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61"/>
            <p:cNvSpPr txBox="1"/>
            <p:nvPr/>
          </p:nvSpPr>
          <p:spPr>
            <a:xfrm>
              <a:off x="6753325" y="2319871"/>
              <a:ext cx="558600" cy="1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CI Runners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75" name="Google Shape;2775;p61"/>
          <p:cNvGrpSpPr/>
          <p:nvPr/>
        </p:nvGrpSpPr>
        <p:grpSpPr>
          <a:xfrm>
            <a:off x="6700000" y="2528700"/>
            <a:ext cx="867000" cy="548700"/>
            <a:chOff x="5486650" y="3505467"/>
            <a:chExt cx="867000" cy="548700"/>
          </a:xfrm>
        </p:grpSpPr>
        <p:sp>
          <p:nvSpPr>
            <p:cNvPr id="2776" name="Google Shape;2776;p61"/>
            <p:cNvSpPr/>
            <p:nvPr/>
          </p:nvSpPr>
          <p:spPr>
            <a:xfrm>
              <a:off x="5486650" y="3505467"/>
              <a:ext cx="867000" cy="5487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t" bIns="457200" lIns="182875" spcFirstLastPara="1" rIns="45700" wrap="square" tIns="27425">
              <a:noAutofit/>
            </a:bodyPr>
            <a:lstStyle/>
            <a:p>
              <a:pPr indent="0" lvl="0" marL="0" marR="0" rtl="0" algn="l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6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Kubernetes</a:t>
              </a:r>
              <a:r>
                <a:rPr b="0" i="0" lang="en-US" sz="6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Engine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777" name="Google Shape;2777;p61"/>
            <p:cNvCxnSpPr/>
            <p:nvPr/>
          </p:nvCxnSpPr>
          <p:spPr>
            <a:xfrm>
              <a:off x="5672288" y="3671080"/>
              <a:ext cx="6798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778" name="Google Shape;2778;p6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529270" y="3548296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9" name="Google Shape;2779;p6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59622" y="3828966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80" name="Google Shape;2780;p6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614790" y="975323"/>
            <a:ext cx="116841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1" name="Google Shape;2781;p6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808275" y="2611412"/>
            <a:ext cx="238725" cy="2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2" name="Google Shape;2782;p6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035125" y="116966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3" name="Google Shape;2783;p6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755150" y="1760828"/>
            <a:ext cx="216500" cy="2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8" name="Shape 2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9" name="Google Shape;2789;p62"/>
          <p:cNvSpPr/>
          <p:nvPr/>
        </p:nvSpPr>
        <p:spPr>
          <a:xfrm>
            <a:off x="1844717" y="964627"/>
            <a:ext cx="6134058" cy="3515298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0" name="Google Shape;2790;p62"/>
          <p:cNvGrpSpPr/>
          <p:nvPr/>
        </p:nvGrpSpPr>
        <p:grpSpPr>
          <a:xfrm>
            <a:off x="4837275" y="2173200"/>
            <a:ext cx="1426501" cy="914368"/>
            <a:chOff x="2178036" y="1054764"/>
            <a:chExt cx="820866" cy="1385406"/>
          </a:xfrm>
        </p:grpSpPr>
        <p:sp>
          <p:nvSpPr>
            <p:cNvPr id="2791" name="Google Shape;2791;p62"/>
            <p:cNvSpPr/>
            <p:nvPr/>
          </p:nvSpPr>
          <p:spPr>
            <a:xfrm>
              <a:off x="2178036" y="1054764"/>
              <a:ext cx="820866" cy="1385406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62"/>
            <p:cNvSpPr txBox="1"/>
            <p:nvPr/>
          </p:nvSpPr>
          <p:spPr>
            <a:xfrm>
              <a:off x="2178037" y="1054764"/>
              <a:ext cx="559562" cy="292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File System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93" name="Google Shape;2793;p62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High Performance Computing</a:t>
            </a:r>
            <a:endParaRPr/>
          </a:p>
        </p:txBody>
      </p:sp>
      <p:sp>
        <p:nvSpPr>
          <p:cNvPr id="2794" name="Google Shape;2794;p62"/>
          <p:cNvSpPr/>
          <p:nvPr/>
        </p:nvSpPr>
        <p:spPr>
          <a:xfrm>
            <a:off x="1983386" y="2477591"/>
            <a:ext cx="1175835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HPC Head Node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2795" name="Google Shape;2795;p62"/>
          <p:cNvSpPr/>
          <p:nvPr/>
        </p:nvSpPr>
        <p:spPr>
          <a:xfrm>
            <a:off x="6483616" y="2468716"/>
            <a:ext cx="104438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Input Data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6" name="Google Shape;2796;p62"/>
          <p:cNvSpPr/>
          <p:nvPr/>
        </p:nvSpPr>
        <p:spPr>
          <a:xfrm>
            <a:off x="6489081" y="3054977"/>
            <a:ext cx="104438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Output Data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97" name="Google Shape;2797;p62"/>
          <p:cNvGrpSpPr/>
          <p:nvPr/>
        </p:nvGrpSpPr>
        <p:grpSpPr>
          <a:xfrm>
            <a:off x="3370922" y="2387613"/>
            <a:ext cx="1245918" cy="618060"/>
            <a:chOff x="3370922" y="2387613"/>
            <a:chExt cx="1245918" cy="618060"/>
          </a:xfrm>
        </p:grpSpPr>
        <p:sp>
          <p:nvSpPr>
            <p:cNvPr id="2798" name="Google Shape;2798;p62"/>
            <p:cNvSpPr/>
            <p:nvPr/>
          </p:nvSpPr>
          <p:spPr>
            <a:xfrm>
              <a:off x="3418976" y="2438427"/>
              <a:ext cx="1197864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799" name="Google Shape;2799;p62"/>
            <p:cNvGrpSpPr/>
            <p:nvPr/>
          </p:nvGrpSpPr>
          <p:grpSpPr>
            <a:xfrm>
              <a:off x="3370922" y="2387613"/>
              <a:ext cx="1198900" cy="568678"/>
              <a:chOff x="3370922" y="2387613"/>
              <a:chExt cx="1198900" cy="568678"/>
            </a:xfrm>
          </p:grpSpPr>
          <p:sp>
            <p:nvSpPr>
              <p:cNvPr id="2800" name="Google Shape;2800;p62"/>
              <p:cNvSpPr/>
              <p:nvPr/>
            </p:nvSpPr>
            <p:spPr>
              <a:xfrm>
                <a:off x="3370922" y="2387613"/>
                <a:ext cx="1196674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Node   </a:t>
                </a:r>
                <a:br>
                  <a:rPr b="0" i="0" lang="en-US" sz="700" u="none" cap="none" strike="noStrik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01" name="Google Shape;2801;p62"/>
              <p:cNvSpPr txBox="1"/>
              <p:nvPr/>
            </p:nvSpPr>
            <p:spPr>
              <a:xfrm>
                <a:off x="3796513" y="2784704"/>
                <a:ext cx="714588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02" name="Google Shape;2802;p62"/>
              <p:cNvCxnSpPr/>
              <p:nvPr/>
            </p:nvCxnSpPr>
            <p:spPr>
              <a:xfrm>
                <a:off x="3796513" y="2746892"/>
                <a:ext cx="77330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2803" name="Google Shape;2803;p62"/>
          <p:cNvSpPr/>
          <p:nvPr/>
        </p:nvSpPr>
        <p:spPr>
          <a:xfrm>
            <a:off x="1032445" y="4750415"/>
            <a:ext cx="7077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4" name="Google Shape;2804;p62"/>
          <p:cNvGrpSpPr/>
          <p:nvPr/>
        </p:nvGrpSpPr>
        <p:grpSpPr>
          <a:xfrm>
            <a:off x="1222179" y="2411927"/>
            <a:ext cx="502920" cy="502920"/>
            <a:chOff x="433514" y="2354433"/>
            <a:chExt cx="502920" cy="502920"/>
          </a:xfrm>
        </p:grpSpPr>
        <p:sp>
          <p:nvSpPr>
            <p:cNvPr id="2805" name="Google Shape;2805;p6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806" name="Google Shape;2806;p6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07" name="Google Shape;2807;p62"/>
          <p:cNvGrpSpPr/>
          <p:nvPr/>
        </p:nvGrpSpPr>
        <p:grpSpPr>
          <a:xfrm>
            <a:off x="4932424" y="2382526"/>
            <a:ext cx="1245918" cy="618060"/>
            <a:chOff x="4932424" y="2382526"/>
            <a:chExt cx="1245918" cy="618060"/>
          </a:xfrm>
        </p:grpSpPr>
        <p:sp>
          <p:nvSpPr>
            <p:cNvPr id="2808" name="Google Shape;2808;p62"/>
            <p:cNvSpPr/>
            <p:nvPr/>
          </p:nvSpPr>
          <p:spPr>
            <a:xfrm>
              <a:off x="4980478" y="2433340"/>
              <a:ext cx="1197864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809" name="Google Shape;2809;p62"/>
            <p:cNvGrpSpPr/>
            <p:nvPr/>
          </p:nvGrpSpPr>
          <p:grpSpPr>
            <a:xfrm>
              <a:off x="4932424" y="2382526"/>
              <a:ext cx="1193820" cy="568678"/>
              <a:chOff x="4932424" y="2382526"/>
              <a:chExt cx="1193820" cy="568678"/>
            </a:xfrm>
          </p:grpSpPr>
          <p:sp>
            <p:nvSpPr>
              <p:cNvPr id="2810" name="Google Shape;2810;p62"/>
              <p:cNvSpPr/>
              <p:nvPr/>
            </p:nvSpPr>
            <p:spPr>
              <a:xfrm>
                <a:off x="4932424" y="2382526"/>
                <a:ext cx="1193468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File System         </a:t>
                </a:r>
                <a:br>
                  <a:rPr b="0" i="0" lang="en-US" sz="700" u="none" cap="none" strike="noStrik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11" name="Google Shape;2811;p62"/>
              <p:cNvSpPr txBox="1"/>
              <p:nvPr/>
            </p:nvSpPr>
            <p:spPr>
              <a:xfrm>
                <a:off x="5358015" y="2779617"/>
                <a:ext cx="714588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12" name="Google Shape;2812;p62"/>
              <p:cNvCxnSpPr/>
              <p:nvPr/>
            </p:nvCxnSpPr>
            <p:spPr>
              <a:xfrm>
                <a:off x="5358015" y="2741805"/>
                <a:ext cx="76822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2813" name="Google Shape;2813;p62"/>
          <p:cNvCxnSpPr>
            <a:stCxn id="2795" idx="3"/>
            <a:endCxn id="2805" idx="2"/>
          </p:cNvCxnSpPr>
          <p:nvPr/>
        </p:nvCxnSpPr>
        <p:spPr>
          <a:xfrm flipH="1">
            <a:off x="1473704" y="2659829"/>
            <a:ext cx="6054300" cy="255000"/>
          </a:xfrm>
          <a:prstGeom prst="bentConnector4">
            <a:avLst>
              <a:gd fmla="val -3776" name="adj1"/>
              <a:gd fmla="val 458002" name="adj2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814" name="Google Shape;2814;p62"/>
          <p:cNvCxnSpPr>
            <a:stCxn id="2796" idx="3"/>
          </p:cNvCxnSpPr>
          <p:nvPr/>
        </p:nvCxnSpPr>
        <p:spPr>
          <a:xfrm flipH="1" rot="10800000">
            <a:off x="7533469" y="3244290"/>
            <a:ext cx="193500" cy="1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815" name="Google Shape;2815;p62"/>
          <p:cNvCxnSpPr>
            <a:stCxn id="2805" idx="3"/>
            <a:endCxn id="2794" idx="1"/>
          </p:cNvCxnSpPr>
          <p:nvPr/>
        </p:nvCxnSpPr>
        <p:spPr>
          <a:xfrm>
            <a:off x="1725099" y="2663387"/>
            <a:ext cx="258300" cy="5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816" name="Google Shape;2816;p62"/>
          <p:cNvCxnSpPr>
            <a:stCxn id="2794" idx="3"/>
            <a:endCxn id="2800" idx="1"/>
          </p:cNvCxnSpPr>
          <p:nvPr/>
        </p:nvCxnSpPr>
        <p:spPr>
          <a:xfrm>
            <a:off x="3159221" y="2668704"/>
            <a:ext cx="211800" cy="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817" name="Google Shape;2817;p62"/>
          <p:cNvCxnSpPr>
            <a:stCxn id="2795" idx="1"/>
          </p:cNvCxnSpPr>
          <p:nvPr/>
        </p:nvCxnSpPr>
        <p:spPr>
          <a:xfrm flipH="1">
            <a:off x="6285016" y="2659829"/>
            <a:ext cx="1986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818" name="Google Shape;2818;p62"/>
          <p:cNvCxnSpPr>
            <a:stCxn id="2791" idx="2"/>
            <a:endCxn id="2796" idx="1"/>
          </p:cNvCxnSpPr>
          <p:nvPr/>
        </p:nvCxnSpPr>
        <p:spPr>
          <a:xfrm flipH="1" rot="-5400000">
            <a:off x="5940675" y="2697418"/>
            <a:ext cx="158400" cy="9387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819" name="Google Shape;2819;p62"/>
          <p:cNvCxnSpPr/>
          <p:nvPr/>
        </p:nvCxnSpPr>
        <p:spPr>
          <a:xfrm>
            <a:off x="4615473" y="2668704"/>
            <a:ext cx="211800" cy="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820" name="Google Shape;2820;p62"/>
          <p:cNvSpPr/>
          <p:nvPr/>
        </p:nvSpPr>
        <p:spPr>
          <a:xfrm>
            <a:off x="1032450" y="558975"/>
            <a:ext cx="70776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High Performance Computing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1" name="Google Shape;282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0925" y="253261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2" name="Google Shape;282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00" y="246350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3" name="Google Shape;282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100" y="246350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4" name="Google Shape;282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4715" y="964623"/>
            <a:ext cx="116841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5" name="Google Shape;2825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0299" y="2553661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6" name="Google Shape;2826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0299" y="3156574"/>
            <a:ext cx="216500" cy="174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2" name="Google Shape;2832;p63"/>
          <p:cNvSpPr/>
          <p:nvPr/>
        </p:nvSpPr>
        <p:spPr>
          <a:xfrm>
            <a:off x="1708075" y="964100"/>
            <a:ext cx="6134862" cy="3516103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3" name="Google Shape;2833;p63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Real Time Bidding</a:t>
            </a:r>
            <a:endParaRPr/>
          </a:p>
        </p:txBody>
      </p:sp>
      <p:sp>
        <p:nvSpPr>
          <p:cNvPr id="2834" name="Google Shape;2834;p63"/>
          <p:cNvSpPr/>
          <p:nvPr/>
        </p:nvSpPr>
        <p:spPr>
          <a:xfrm>
            <a:off x="6671180" y="3745581"/>
            <a:ext cx="840808" cy="386888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5" name="Google Shape;2835;p63"/>
          <p:cNvSpPr/>
          <p:nvPr/>
        </p:nvSpPr>
        <p:spPr>
          <a:xfrm>
            <a:off x="803850" y="4750425"/>
            <a:ext cx="72432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6" name="Google Shape;2836;p63"/>
          <p:cNvGrpSpPr/>
          <p:nvPr/>
        </p:nvGrpSpPr>
        <p:grpSpPr>
          <a:xfrm>
            <a:off x="3149458" y="2438932"/>
            <a:ext cx="1137363" cy="568678"/>
            <a:chOff x="3149458" y="2438932"/>
            <a:chExt cx="1137363" cy="568678"/>
          </a:xfrm>
        </p:grpSpPr>
        <p:sp>
          <p:nvSpPr>
            <p:cNvPr id="2837" name="Google Shape;2837;p63"/>
            <p:cNvSpPr/>
            <p:nvPr/>
          </p:nvSpPr>
          <p:spPr>
            <a:xfrm>
              <a:off x="3149458" y="2438932"/>
              <a:ext cx="1137363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Pixel Server</a:t>
              </a:r>
              <a:br>
                <a:rPr b="0" i="0" lang="en-US" sz="7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38" name="Google Shape;2838;p63"/>
            <p:cNvSpPr txBox="1"/>
            <p:nvPr/>
          </p:nvSpPr>
          <p:spPr>
            <a:xfrm>
              <a:off x="3575049" y="2836023"/>
              <a:ext cx="622003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39" name="Google Shape;2839;p63"/>
            <p:cNvCxnSpPr/>
            <p:nvPr/>
          </p:nvCxnSpPr>
          <p:spPr>
            <a:xfrm>
              <a:off x="3574485" y="2798211"/>
              <a:ext cx="711886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40" name="Google Shape;2840;p63"/>
          <p:cNvSpPr/>
          <p:nvPr/>
        </p:nvSpPr>
        <p:spPr>
          <a:xfrm>
            <a:off x="3151889" y="3410712"/>
            <a:ext cx="1214307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Campaign Server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App Engine</a:t>
            </a:r>
            <a:endParaRPr b="0" i="0" sz="700" u="none" cap="none" strike="noStrike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1" name="Google Shape;2841;p63"/>
          <p:cNvSpPr/>
          <p:nvPr/>
        </p:nvSpPr>
        <p:spPr>
          <a:xfrm>
            <a:off x="4668366" y="1440610"/>
            <a:ext cx="1074846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Ads &amp; Images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2" name="Google Shape;2842;p63"/>
          <p:cNvSpPr/>
          <p:nvPr/>
        </p:nvSpPr>
        <p:spPr>
          <a:xfrm>
            <a:off x="4668366" y="3358503"/>
            <a:ext cx="1342547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Campaign &amp; Results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43" name="Google Shape;284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6649" y="2623085"/>
            <a:ext cx="203200" cy="203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44" name="Google Shape;2844;p63"/>
          <p:cNvGrpSpPr/>
          <p:nvPr/>
        </p:nvGrpSpPr>
        <p:grpSpPr>
          <a:xfrm>
            <a:off x="986022" y="1584013"/>
            <a:ext cx="502920" cy="502920"/>
            <a:chOff x="433514" y="2354433"/>
            <a:chExt cx="502920" cy="502920"/>
          </a:xfrm>
        </p:grpSpPr>
        <p:sp>
          <p:nvSpPr>
            <p:cNvPr id="2845" name="Google Shape;2845;p6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846" name="Google Shape;2846;p6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47" name="Google Shape;2847;p63"/>
          <p:cNvSpPr txBox="1"/>
          <p:nvPr/>
        </p:nvSpPr>
        <p:spPr>
          <a:xfrm>
            <a:off x="1118276" y="2192548"/>
            <a:ext cx="408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DoubleClick</a:t>
            </a:r>
            <a:b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5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 Exchange</a:t>
            </a:r>
            <a:endParaRPr b="0" i="0" sz="5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48" name="Google Shape;2848;p63"/>
          <p:cNvGrpSpPr/>
          <p:nvPr/>
        </p:nvGrpSpPr>
        <p:grpSpPr>
          <a:xfrm>
            <a:off x="986022" y="2467189"/>
            <a:ext cx="502920" cy="502920"/>
            <a:chOff x="433514" y="2354433"/>
            <a:chExt cx="502920" cy="502920"/>
          </a:xfrm>
        </p:grpSpPr>
        <p:sp>
          <p:nvSpPr>
            <p:cNvPr id="2849" name="Google Shape;2849;p6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850" name="Google Shape;2850;p6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51" name="Google Shape;2851;p63"/>
          <p:cNvSpPr/>
          <p:nvPr/>
        </p:nvSpPr>
        <p:spPr>
          <a:xfrm>
            <a:off x="6671180" y="3161101"/>
            <a:ext cx="1049198" cy="386888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Prediction 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2" name="Google Shape;2852;p63"/>
          <p:cNvSpPr/>
          <p:nvPr/>
        </p:nvSpPr>
        <p:spPr>
          <a:xfrm>
            <a:off x="4668366" y="1827105"/>
            <a:ext cx="1074846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Ads &amp; Images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53" name="Google Shape;2853;p63"/>
          <p:cNvGrpSpPr/>
          <p:nvPr/>
        </p:nvGrpSpPr>
        <p:grpSpPr>
          <a:xfrm>
            <a:off x="3149458" y="1558637"/>
            <a:ext cx="1137363" cy="568678"/>
            <a:chOff x="3149458" y="1558637"/>
            <a:chExt cx="1137363" cy="568678"/>
          </a:xfrm>
        </p:grpSpPr>
        <p:sp>
          <p:nvSpPr>
            <p:cNvPr id="2854" name="Google Shape;2854;p63"/>
            <p:cNvSpPr/>
            <p:nvPr/>
          </p:nvSpPr>
          <p:spPr>
            <a:xfrm>
              <a:off x="3149458" y="1558637"/>
              <a:ext cx="1137363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Bidding App</a:t>
              </a:r>
              <a:br>
                <a:rPr b="0" i="0" lang="en-US" sz="7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55" name="Google Shape;2855;p63"/>
            <p:cNvSpPr txBox="1"/>
            <p:nvPr/>
          </p:nvSpPr>
          <p:spPr>
            <a:xfrm>
              <a:off x="3575049" y="1955728"/>
              <a:ext cx="622003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56" name="Google Shape;2856;p63"/>
            <p:cNvCxnSpPr/>
            <p:nvPr/>
          </p:nvCxnSpPr>
          <p:spPr>
            <a:xfrm>
              <a:off x="3574485" y="1917916"/>
              <a:ext cx="711886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857" name="Google Shape;2857;p63"/>
          <p:cNvGrpSpPr/>
          <p:nvPr/>
        </p:nvGrpSpPr>
        <p:grpSpPr>
          <a:xfrm>
            <a:off x="5950463" y="1557484"/>
            <a:ext cx="1137363" cy="568678"/>
            <a:chOff x="5950463" y="1557484"/>
            <a:chExt cx="1137363" cy="568678"/>
          </a:xfrm>
        </p:grpSpPr>
        <p:sp>
          <p:nvSpPr>
            <p:cNvPr id="2858" name="Google Shape;2858;p63"/>
            <p:cNvSpPr/>
            <p:nvPr/>
          </p:nvSpPr>
          <p:spPr>
            <a:xfrm>
              <a:off x="5950463" y="1557484"/>
              <a:ext cx="1137363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Map Reduce</a:t>
              </a:r>
              <a:br>
                <a:rPr b="0" i="0" lang="en-US" sz="7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59" name="Google Shape;2859;p63"/>
            <p:cNvSpPr txBox="1"/>
            <p:nvPr/>
          </p:nvSpPr>
          <p:spPr>
            <a:xfrm>
              <a:off x="6376054" y="1954575"/>
              <a:ext cx="622003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60" name="Google Shape;2860;p63"/>
            <p:cNvCxnSpPr/>
            <p:nvPr/>
          </p:nvCxnSpPr>
          <p:spPr>
            <a:xfrm>
              <a:off x="6375490" y="1916763"/>
              <a:ext cx="711886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61" name="Google Shape;2861;p63"/>
          <p:cNvSpPr/>
          <p:nvPr/>
        </p:nvSpPr>
        <p:spPr>
          <a:xfrm>
            <a:off x="5946597" y="2532019"/>
            <a:ext cx="1384225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Modeling &amp; Analytics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62" name="Google Shape;2862;p63"/>
          <p:cNvCxnSpPr>
            <a:endCxn id="2840" idx="1"/>
          </p:cNvCxnSpPr>
          <p:nvPr/>
        </p:nvCxnSpPr>
        <p:spPr>
          <a:xfrm>
            <a:off x="1450889" y="3597625"/>
            <a:ext cx="1701000" cy="42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2863" name="Google Shape;2863;p63"/>
          <p:cNvGrpSpPr/>
          <p:nvPr/>
        </p:nvGrpSpPr>
        <p:grpSpPr>
          <a:xfrm>
            <a:off x="983912" y="3363065"/>
            <a:ext cx="502920" cy="731520"/>
            <a:chOff x="279463" y="3722739"/>
            <a:chExt cx="502920" cy="731520"/>
          </a:xfrm>
        </p:grpSpPr>
        <p:sp>
          <p:nvSpPr>
            <p:cNvPr id="2864" name="Google Shape;2864;p63"/>
            <p:cNvSpPr/>
            <p:nvPr/>
          </p:nvSpPr>
          <p:spPr>
            <a:xfrm>
              <a:off x="279463" y="3722739"/>
              <a:ext cx="502920" cy="7315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93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Campaign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865" name="Google Shape;2865;p6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6584" y="3759315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66" name="Google Shape;2866;p63"/>
          <p:cNvCxnSpPr>
            <a:endCxn id="2867" idx="1"/>
          </p:cNvCxnSpPr>
          <p:nvPr/>
        </p:nvCxnSpPr>
        <p:spPr>
          <a:xfrm>
            <a:off x="1486749" y="2718693"/>
            <a:ext cx="352800" cy="6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868" name="Google Shape;2868;p63"/>
          <p:cNvCxnSpPr>
            <a:stCxn id="2854" idx="1"/>
            <a:endCxn id="2837" idx="1"/>
          </p:cNvCxnSpPr>
          <p:nvPr/>
        </p:nvCxnSpPr>
        <p:spPr>
          <a:xfrm>
            <a:off x="3149458" y="1842976"/>
            <a:ext cx="600" cy="880200"/>
          </a:xfrm>
          <a:prstGeom prst="bentConnector3">
            <a:avLst>
              <a:gd fmla="val -3598333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2869" name="Google Shape;2869;p63"/>
          <p:cNvCxnSpPr>
            <a:stCxn id="2867" idx="3"/>
          </p:cNvCxnSpPr>
          <p:nvPr/>
        </p:nvCxnSpPr>
        <p:spPr>
          <a:xfrm>
            <a:off x="2773449" y="2724693"/>
            <a:ext cx="1596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870" name="Google Shape;2870;p63"/>
          <p:cNvCxnSpPr>
            <a:stCxn id="2854" idx="3"/>
            <a:endCxn id="2840" idx="3"/>
          </p:cNvCxnSpPr>
          <p:nvPr/>
        </p:nvCxnSpPr>
        <p:spPr>
          <a:xfrm>
            <a:off x="4286821" y="1842976"/>
            <a:ext cx="79500" cy="1758900"/>
          </a:xfrm>
          <a:prstGeom prst="bentConnector3">
            <a:avLst>
              <a:gd fmla="val 254944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1" name="Google Shape;2871;p63"/>
          <p:cNvCxnSpPr>
            <a:stCxn id="2837" idx="3"/>
            <a:endCxn id="2861" idx="1"/>
          </p:cNvCxnSpPr>
          <p:nvPr/>
        </p:nvCxnSpPr>
        <p:spPr>
          <a:xfrm>
            <a:off x="4286821" y="2723271"/>
            <a:ext cx="1659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872" name="Google Shape;2872;p63"/>
          <p:cNvCxnSpPr/>
          <p:nvPr/>
        </p:nvCxnSpPr>
        <p:spPr>
          <a:xfrm>
            <a:off x="5205789" y="2215345"/>
            <a:ext cx="0" cy="11427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2873" name="Google Shape;2873;p63"/>
          <p:cNvCxnSpPr>
            <a:stCxn id="2858" idx="1"/>
          </p:cNvCxnSpPr>
          <p:nvPr/>
        </p:nvCxnSpPr>
        <p:spPr>
          <a:xfrm rot="10800000">
            <a:off x="5743163" y="1841823"/>
            <a:ext cx="207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874" name="Google Shape;2874;p63"/>
          <p:cNvCxnSpPr>
            <a:endCxn id="2851" idx="1"/>
          </p:cNvCxnSpPr>
          <p:nvPr/>
        </p:nvCxnSpPr>
        <p:spPr>
          <a:xfrm flipH="1" rot="-5400000">
            <a:off x="6340730" y="3024095"/>
            <a:ext cx="440400" cy="2205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875" name="Google Shape;2875;p63"/>
          <p:cNvCxnSpPr>
            <a:endCxn id="2834" idx="1"/>
          </p:cNvCxnSpPr>
          <p:nvPr/>
        </p:nvCxnSpPr>
        <p:spPr>
          <a:xfrm flipH="1" rot="-5400000">
            <a:off x="6054680" y="3322525"/>
            <a:ext cx="1012500" cy="2205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876" name="Google Shape;2876;p63"/>
          <p:cNvCxnSpPr>
            <a:stCxn id="2845" idx="3"/>
            <a:endCxn id="2867" idx="1"/>
          </p:cNvCxnSpPr>
          <p:nvPr/>
        </p:nvCxnSpPr>
        <p:spPr>
          <a:xfrm>
            <a:off x="1488942" y="1835473"/>
            <a:ext cx="350700" cy="8892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877" name="Google Shape;2877;p63"/>
          <p:cNvSpPr/>
          <p:nvPr/>
        </p:nvSpPr>
        <p:spPr>
          <a:xfrm>
            <a:off x="803855" y="558975"/>
            <a:ext cx="72432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 Time Bidding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7" name="Google Shape;2867;p63"/>
          <p:cNvSpPr/>
          <p:nvPr/>
        </p:nvSpPr>
        <p:spPr>
          <a:xfrm>
            <a:off x="1839549" y="2533593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78" name="Google Shape;2878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49400" y="162646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9" name="Google Shape;2879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9125" y="2518578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0" name="Google Shape;2880;p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22290" y="992285"/>
            <a:ext cx="116841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1" name="Google Shape;2881;p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28100" y="2602350"/>
            <a:ext cx="238725" cy="2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2" name="Google Shape;2882;p6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49403" y="3505672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3" name="Google Shape;2883;p6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22674" y="1540086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4" name="Google Shape;2884;p6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29589" y="1880548"/>
            <a:ext cx="202675" cy="27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5" name="Google Shape;2885;p6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10189" y="3411936"/>
            <a:ext cx="202675" cy="27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6" name="Google Shape;2886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0925" y="1626478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7" name="Google Shape;2887;p6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58428" y="2636272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8" name="Google Shape;2888;p6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53150" y="3794850"/>
            <a:ext cx="220500" cy="2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9" name="Google Shape;2889;p6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748663" y="3239813"/>
            <a:ext cx="229475" cy="2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4" name="Shape 2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5" name="Google Shape;2895;p64"/>
          <p:cNvSpPr/>
          <p:nvPr/>
        </p:nvSpPr>
        <p:spPr>
          <a:xfrm>
            <a:off x="2887500" y="965300"/>
            <a:ext cx="5127900" cy="35199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6" name="Google Shape;2896;p64"/>
          <p:cNvGrpSpPr/>
          <p:nvPr/>
        </p:nvGrpSpPr>
        <p:grpSpPr>
          <a:xfrm>
            <a:off x="3014975" y="1944616"/>
            <a:ext cx="1014966" cy="1508755"/>
            <a:chOff x="2178036" y="1054764"/>
            <a:chExt cx="584052" cy="678641"/>
          </a:xfrm>
        </p:grpSpPr>
        <p:sp>
          <p:nvSpPr>
            <p:cNvPr id="2897" name="Google Shape;2897;p64"/>
            <p:cNvSpPr/>
            <p:nvPr/>
          </p:nvSpPr>
          <p:spPr>
            <a:xfrm>
              <a:off x="2178036" y="1054764"/>
              <a:ext cx="584052" cy="678641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64"/>
            <p:cNvSpPr txBox="1"/>
            <p:nvPr/>
          </p:nvSpPr>
          <p:spPr>
            <a:xfrm>
              <a:off x="2178037" y="1054764"/>
              <a:ext cx="207184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99" name="Google Shape;2899;p64"/>
          <p:cNvGrpSpPr/>
          <p:nvPr/>
        </p:nvGrpSpPr>
        <p:grpSpPr>
          <a:xfrm>
            <a:off x="4144829" y="1944614"/>
            <a:ext cx="927838" cy="640077"/>
            <a:chOff x="2178037" y="1054764"/>
            <a:chExt cx="533915" cy="287908"/>
          </a:xfrm>
        </p:grpSpPr>
        <p:sp>
          <p:nvSpPr>
            <p:cNvPr id="2900" name="Google Shape;2900;p64"/>
            <p:cNvSpPr/>
            <p:nvPr/>
          </p:nvSpPr>
          <p:spPr>
            <a:xfrm>
              <a:off x="2178038" y="1054764"/>
              <a:ext cx="533914" cy="28790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64"/>
            <p:cNvSpPr txBox="1"/>
            <p:nvPr/>
          </p:nvSpPr>
          <p:spPr>
            <a:xfrm>
              <a:off x="2178037" y="1054764"/>
              <a:ext cx="279136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02" name="Google Shape;2902;p64"/>
          <p:cNvGrpSpPr/>
          <p:nvPr/>
        </p:nvGrpSpPr>
        <p:grpSpPr>
          <a:xfrm>
            <a:off x="5452092" y="1039359"/>
            <a:ext cx="964678" cy="1399026"/>
            <a:chOff x="2178037" y="1054764"/>
            <a:chExt cx="533915" cy="629285"/>
          </a:xfrm>
        </p:grpSpPr>
        <p:sp>
          <p:nvSpPr>
            <p:cNvPr id="2903" name="Google Shape;2903;p64"/>
            <p:cNvSpPr/>
            <p:nvPr/>
          </p:nvSpPr>
          <p:spPr>
            <a:xfrm>
              <a:off x="2178038" y="1054764"/>
              <a:ext cx="533914" cy="629285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64"/>
            <p:cNvSpPr txBox="1"/>
            <p:nvPr/>
          </p:nvSpPr>
          <p:spPr>
            <a:xfrm>
              <a:off x="2178037" y="1054764"/>
              <a:ext cx="236534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05" name="Google Shape;2905;p64"/>
          <p:cNvGrpSpPr/>
          <p:nvPr/>
        </p:nvGrpSpPr>
        <p:grpSpPr>
          <a:xfrm>
            <a:off x="5456397" y="2538975"/>
            <a:ext cx="938176" cy="1773929"/>
            <a:chOff x="2178037" y="1054764"/>
            <a:chExt cx="539864" cy="797917"/>
          </a:xfrm>
        </p:grpSpPr>
        <p:sp>
          <p:nvSpPr>
            <p:cNvPr id="2906" name="Google Shape;2906;p64"/>
            <p:cNvSpPr/>
            <p:nvPr/>
          </p:nvSpPr>
          <p:spPr>
            <a:xfrm>
              <a:off x="2178038" y="1054764"/>
              <a:ext cx="539863" cy="797917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64"/>
            <p:cNvSpPr txBox="1"/>
            <p:nvPr/>
          </p:nvSpPr>
          <p:spPr>
            <a:xfrm>
              <a:off x="2178037" y="1054764"/>
              <a:ext cx="280058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08" name="Google Shape;2908;p64"/>
          <p:cNvGrpSpPr/>
          <p:nvPr/>
        </p:nvGrpSpPr>
        <p:grpSpPr>
          <a:xfrm>
            <a:off x="6843133" y="1926269"/>
            <a:ext cx="1022523" cy="1526974"/>
            <a:chOff x="2178037" y="1054764"/>
            <a:chExt cx="552506" cy="686867"/>
          </a:xfrm>
        </p:grpSpPr>
        <p:sp>
          <p:nvSpPr>
            <p:cNvPr id="2909" name="Google Shape;2909;p64"/>
            <p:cNvSpPr/>
            <p:nvPr/>
          </p:nvSpPr>
          <p:spPr>
            <a:xfrm>
              <a:off x="2178038" y="1054764"/>
              <a:ext cx="552505" cy="686867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64"/>
            <p:cNvSpPr txBox="1"/>
            <p:nvPr/>
          </p:nvSpPr>
          <p:spPr>
            <a:xfrm>
              <a:off x="2178037" y="1054764"/>
              <a:ext cx="381528" cy="144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11" name="Google Shape;2911;p64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Real Time Stream Processing IoT</a:t>
            </a:r>
            <a:endParaRPr/>
          </a:p>
        </p:txBody>
      </p:sp>
      <p:sp>
        <p:nvSpPr>
          <p:cNvPr id="2912" name="Google Shape;2912;p64"/>
          <p:cNvSpPr/>
          <p:nvPr/>
        </p:nvSpPr>
        <p:spPr>
          <a:xfrm>
            <a:off x="995250" y="4737700"/>
            <a:ext cx="71535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13" name="Google Shape;2913;p64"/>
          <p:cNvGrpSpPr/>
          <p:nvPr/>
        </p:nvGrpSpPr>
        <p:grpSpPr>
          <a:xfrm>
            <a:off x="2030203" y="963065"/>
            <a:ext cx="668686" cy="3519953"/>
            <a:chOff x="2178037" y="1054764"/>
            <a:chExt cx="1146188" cy="637511"/>
          </a:xfrm>
        </p:grpSpPr>
        <p:sp>
          <p:nvSpPr>
            <p:cNvPr id="2914" name="Google Shape;2914;p64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64"/>
            <p:cNvSpPr txBox="1"/>
            <p:nvPr/>
          </p:nvSpPr>
          <p:spPr>
            <a:xfrm>
              <a:off x="2178037" y="1054764"/>
              <a:ext cx="784798" cy="79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br>
                <a:rPr b="0" i="0" lang="en-US" sz="8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16" name="Google Shape;2916;p64"/>
          <p:cNvGrpSpPr/>
          <p:nvPr/>
        </p:nvGrpSpPr>
        <p:grpSpPr>
          <a:xfrm>
            <a:off x="1164095" y="963070"/>
            <a:ext cx="677512" cy="3519953"/>
            <a:chOff x="2178037" y="1054764"/>
            <a:chExt cx="1146188" cy="637511"/>
          </a:xfrm>
        </p:grpSpPr>
        <p:sp>
          <p:nvSpPr>
            <p:cNvPr id="2917" name="Google Shape;2917;p64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64"/>
            <p:cNvSpPr txBox="1"/>
            <p:nvPr/>
          </p:nvSpPr>
          <p:spPr>
            <a:xfrm>
              <a:off x="2178037" y="1054764"/>
              <a:ext cx="9833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br>
                <a:rPr b="0" i="0" lang="en-US" sz="8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19" name="Google Shape;2919;p64"/>
          <p:cNvGrpSpPr/>
          <p:nvPr/>
        </p:nvGrpSpPr>
        <p:grpSpPr>
          <a:xfrm>
            <a:off x="1246473" y="2471085"/>
            <a:ext cx="502920" cy="502920"/>
            <a:chOff x="433514" y="2354433"/>
            <a:chExt cx="502920" cy="502920"/>
          </a:xfrm>
        </p:grpSpPr>
        <p:sp>
          <p:nvSpPr>
            <p:cNvPr id="2920" name="Google Shape;2920;p6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921" name="Google Shape;2921;p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2" name="Google Shape;2922;p64"/>
          <p:cNvGrpSpPr/>
          <p:nvPr/>
        </p:nvGrpSpPr>
        <p:grpSpPr>
          <a:xfrm>
            <a:off x="1246473" y="3322623"/>
            <a:ext cx="502920" cy="502920"/>
            <a:chOff x="433514" y="2354433"/>
            <a:chExt cx="502920" cy="502920"/>
          </a:xfrm>
        </p:grpSpPr>
        <p:sp>
          <p:nvSpPr>
            <p:cNvPr id="2923" name="Google Shape;2923;p6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924" name="Google Shape;2924;p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5" name="Google Shape;2925;p64"/>
          <p:cNvGrpSpPr/>
          <p:nvPr/>
        </p:nvGrpSpPr>
        <p:grpSpPr>
          <a:xfrm>
            <a:off x="2109918" y="2411649"/>
            <a:ext cx="502920" cy="621792"/>
            <a:chOff x="353039" y="3389374"/>
            <a:chExt cx="502920" cy="621792"/>
          </a:xfrm>
        </p:grpSpPr>
        <p:sp>
          <p:nvSpPr>
            <p:cNvPr id="2926" name="Google Shape;2926;p64"/>
            <p:cNvSpPr/>
            <p:nvPr/>
          </p:nvSpPr>
          <p:spPr>
            <a:xfrm>
              <a:off x="353039" y="3389374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927" name="Google Shape;2927;p6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9656" y="342454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8" name="Google Shape;2928;p64"/>
          <p:cNvGrpSpPr/>
          <p:nvPr/>
        </p:nvGrpSpPr>
        <p:grpSpPr>
          <a:xfrm>
            <a:off x="1246473" y="1628657"/>
            <a:ext cx="502920" cy="502920"/>
            <a:chOff x="433514" y="2354433"/>
            <a:chExt cx="502920" cy="502920"/>
          </a:xfrm>
        </p:grpSpPr>
        <p:sp>
          <p:nvSpPr>
            <p:cNvPr id="2929" name="Google Shape;2929;p6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930" name="Google Shape;2930;p6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31" name="Google Shape;2931;p64"/>
          <p:cNvGrpSpPr/>
          <p:nvPr/>
        </p:nvGrpSpPr>
        <p:grpSpPr>
          <a:xfrm>
            <a:off x="2109918" y="1628657"/>
            <a:ext cx="502920" cy="502920"/>
            <a:chOff x="433514" y="2354433"/>
            <a:chExt cx="502920" cy="502920"/>
          </a:xfrm>
        </p:grpSpPr>
        <p:sp>
          <p:nvSpPr>
            <p:cNvPr id="2932" name="Google Shape;2932;p6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933" name="Google Shape;2933;p6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34" name="Google Shape;2934;p64"/>
          <p:cNvGrpSpPr/>
          <p:nvPr/>
        </p:nvGrpSpPr>
        <p:grpSpPr>
          <a:xfrm>
            <a:off x="2109918" y="3321519"/>
            <a:ext cx="502920" cy="502920"/>
            <a:chOff x="433514" y="2354433"/>
            <a:chExt cx="502920" cy="502920"/>
          </a:xfrm>
        </p:grpSpPr>
        <p:sp>
          <p:nvSpPr>
            <p:cNvPr id="2935" name="Google Shape;2935;p6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936" name="Google Shape;2936;p6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37" name="Google Shape;2937;p64"/>
          <p:cNvCxnSpPr>
            <a:stCxn id="2917" idx="3"/>
            <a:endCxn id="2926" idx="1"/>
          </p:cNvCxnSpPr>
          <p:nvPr/>
        </p:nvCxnSpPr>
        <p:spPr>
          <a:xfrm flipH="1" rot="10800000">
            <a:off x="1841606" y="2722447"/>
            <a:ext cx="268200" cy="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938" name="Google Shape;2938;p64"/>
          <p:cNvCxnSpPr>
            <a:stCxn id="2914" idx="3"/>
          </p:cNvCxnSpPr>
          <p:nvPr/>
        </p:nvCxnSpPr>
        <p:spPr>
          <a:xfrm>
            <a:off x="2698889" y="2723041"/>
            <a:ext cx="316200" cy="4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939" name="Google Shape;2939;p64"/>
          <p:cNvCxnSpPr/>
          <p:nvPr/>
        </p:nvCxnSpPr>
        <p:spPr>
          <a:xfrm>
            <a:off x="3973556" y="2355452"/>
            <a:ext cx="144900" cy="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940" name="Google Shape;2940;p64"/>
          <p:cNvCxnSpPr>
            <a:stCxn id="2941" idx="3"/>
          </p:cNvCxnSpPr>
          <p:nvPr/>
        </p:nvCxnSpPr>
        <p:spPr>
          <a:xfrm>
            <a:off x="3973556" y="3214610"/>
            <a:ext cx="1482900" cy="48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942" name="Google Shape;2942;p64"/>
          <p:cNvCxnSpPr>
            <a:stCxn id="2903" idx="1"/>
            <a:endCxn id="2906" idx="1"/>
          </p:cNvCxnSpPr>
          <p:nvPr/>
        </p:nvCxnSpPr>
        <p:spPr>
          <a:xfrm>
            <a:off x="5452094" y="1738872"/>
            <a:ext cx="4200" cy="1687200"/>
          </a:xfrm>
          <a:prstGeom prst="bentConnector3">
            <a:avLst>
              <a:gd fmla="val -566964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2943" name="Google Shape;2943;p64"/>
          <p:cNvCxnSpPr/>
          <p:nvPr/>
        </p:nvCxnSpPr>
        <p:spPr>
          <a:xfrm>
            <a:off x="5073650" y="2379953"/>
            <a:ext cx="140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44" name="Google Shape;2944;p64"/>
          <p:cNvCxnSpPr>
            <a:stCxn id="2903" idx="3"/>
            <a:endCxn id="2906" idx="3"/>
          </p:cNvCxnSpPr>
          <p:nvPr/>
        </p:nvCxnSpPr>
        <p:spPr>
          <a:xfrm flipH="1">
            <a:off x="6394570" y="1738872"/>
            <a:ext cx="22200" cy="1687200"/>
          </a:xfrm>
          <a:prstGeom prst="bentConnector3">
            <a:avLst>
              <a:gd fmla="val -1072635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45" name="Google Shape;2945;p64"/>
          <p:cNvCxnSpPr/>
          <p:nvPr/>
        </p:nvCxnSpPr>
        <p:spPr>
          <a:xfrm>
            <a:off x="6657125" y="2680525"/>
            <a:ext cx="1635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946" name="Google Shape;2946;p64"/>
          <p:cNvSpPr/>
          <p:nvPr/>
        </p:nvSpPr>
        <p:spPr>
          <a:xfrm>
            <a:off x="1029650" y="558975"/>
            <a:ext cx="71535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 Time Stream Processing - Internet of Things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7" name="Google Shape;2947;p64"/>
          <p:cNvSpPr/>
          <p:nvPr/>
        </p:nvSpPr>
        <p:spPr>
          <a:xfrm>
            <a:off x="6885025" y="2267075"/>
            <a:ext cx="9381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8" name="Google Shape;2948;p64"/>
          <p:cNvSpPr/>
          <p:nvPr/>
        </p:nvSpPr>
        <p:spPr>
          <a:xfrm>
            <a:off x="6885025" y="2645525"/>
            <a:ext cx="9381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9" name="Google Shape;2949;p64"/>
          <p:cNvSpPr/>
          <p:nvPr/>
        </p:nvSpPr>
        <p:spPr>
          <a:xfrm>
            <a:off x="5495253" y="1252080"/>
            <a:ext cx="8697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Storage    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0" name="Google Shape;2950;p64"/>
          <p:cNvSpPr/>
          <p:nvPr/>
        </p:nvSpPr>
        <p:spPr>
          <a:xfrm>
            <a:off x="3057072" y="2168267"/>
            <a:ext cx="9144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1" name="Google Shape;2951;p64"/>
          <p:cNvSpPr/>
          <p:nvPr/>
        </p:nvSpPr>
        <p:spPr>
          <a:xfrm>
            <a:off x="5496897" y="2751696"/>
            <a:ext cx="8406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2" name="Google Shape;2952;p64"/>
          <p:cNvSpPr/>
          <p:nvPr/>
        </p:nvSpPr>
        <p:spPr>
          <a:xfrm>
            <a:off x="3057073" y="2594956"/>
            <a:ext cx="914400" cy="3870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Monitoring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3" name="Google Shape;2953;p64"/>
          <p:cNvSpPr/>
          <p:nvPr/>
        </p:nvSpPr>
        <p:spPr>
          <a:xfrm>
            <a:off x="3057073" y="3023566"/>
            <a:ext cx="914400" cy="3870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4" name="Google Shape;2954;p64"/>
          <p:cNvSpPr/>
          <p:nvPr/>
        </p:nvSpPr>
        <p:spPr>
          <a:xfrm>
            <a:off x="4189537" y="2169583"/>
            <a:ext cx="8361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5" name="Google Shape;2955;p64"/>
          <p:cNvSpPr/>
          <p:nvPr/>
        </p:nvSpPr>
        <p:spPr>
          <a:xfrm>
            <a:off x="5495253" y="1632238"/>
            <a:ext cx="8697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6" name="Google Shape;2956;p64"/>
          <p:cNvSpPr/>
          <p:nvPr/>
        </p:nvSpPr>
        <p:spPr>
          <a:xfrm>
            <a:off x="5495253" y="2012357"/>
            <a:ext cx="8676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Bigtable 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7" name="Google Shape;2957;p64"/>
          <p:cNvSpPr/>
          <p:nvPr/>
        </p:nvSpPr>
        <p:spPr>
          <a:xfrm>
            <a:off x="5496898" y="3128445"/>
            <a:ext cx="842400" cy="3870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8" name="Google Shape;2958;p64"/>
          <p:cNvSpPr/>
          <p:nvPr/>
        </p:nvSpPr>
        <p:spPr>
          <a:xfrm>
            <a:off x="5496897" y="3505807"/>
            <a:ext cx="8424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9" name="Google Shape;2959;p64"/>
          <p:cNvSpPr/>
          <p:nvPr/>
        </p:nvSpPr>
        <p:spPr>
          <a:xfrm>
            <a:off x="5496897" y="3883312"/>
            <a:ext cx="8424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0" name="Google Shape;2960;p64"/>
          <p:cNvSpPr/>
          <p:nvPr/>
        </p:nvSpPr>
        <p:spPr>
          <a:xfrm>
            <a:off x="6885025" y="3026450"/>
            <a:ext cx="9381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61" name="Google Shape;2961;p6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30065" y="963085"/>
            <a:ext cx="116841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2" name="Google Shape;2962;p6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72038" y="2226905"/>
            <a:ext cx="242325" cy="260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3" name="Google Shape;2963;p6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72050" y="2702877"/>
            <a:ext cx="242325" cy="16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4" name="Google Shape;2964;p6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172038" y="3089600"/>
            <a:ext cx="242325" cy="242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5" name="Google Shape;2965;p6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281565" y="2268886"/>
            <a:ext cx="163500" cy="2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6" name="Google Shape;2966;p6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541624" y="1335561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7" name="Google Shape;2967;p6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541613" y="1740416"/>
            <a:ext cx="238725" cy="16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8" name="Google Shape;2968;p6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543886" y="2088380"/>
            <a:ext cx="242325" cy="268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" name="Google Shape;2969;p6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583277" y="2839123"/>
            <a:ext cx="163500" cy="2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" name="Google Shape;2970;p6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583275" y="3209600"/>
            <a:ext cx="220500" cy="2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" name="Google Shape;2971;p6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574163" y="3537333"/>
            <a:ext cx="238725" cy="2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2" name="Google Shape;2972;p6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611787" y="3955943"/>
            <a:ext cx="163500" cy="255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3" name="Google Shape;2973;p6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955250" y="310930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4" name="Google Shape;2974;p6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944141" y="2371635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5" name="Google Shape;2975;p6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6932862" y="2690885"/>
            <a:ext cx="261300" cy="293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0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p65"/>
          <p:cNvSpPr/>
          <p:nvPr/>
        </p:nvSpPr>
        <p:spPr>
          <a:xfrm>
            <a:off x="2359951" y="964925"/>
            <a:ext cx="4979592" cy="3515203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2" name="Google Shape;2982;p65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Web Application on Google App Engine</a:t>
            </a:r>
            <a:endParaRPr/>
          </a:p>
        </p:txBody>
      </p:sp>
      <p:grpSp>
        <p:nvGrpSpPr>
          <p:cNvPr id="2983" name="Google Shape;2983;p65"/>
          <p:cNvGrpSpPr/>
          <p:nvPr/>
        </p:nvGrpSpPr>
        <p:grpSpPr>
          <a:xfrm>
            <a:off x="1597332" y="1573061"/>
            <a:ext cx="502920" cy="502920"/>
            <a:chOff x="433514" y="2354433"/>
            <a:chExt cx="502920" cy="502920"/>
          </a:xfrm>
        </p:grpSpPr>
        <p:sp>
          <p:nvSpPr>
            <p:cNvPr id="2984" name="Google Shape;2984;p6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985" name="Google Shape;2985;p6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86" name="Google Shape;2986;p65"/>
          <p:cNvSpPr/>
          <p:nvPr/>
        </p:nvSpPr>
        <p:spPr>
          <a:xfrm>
            <a:off x="1457650" y="4750425"/>
            <a:ext cx="60852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7" name="Google Shape;2987;p65"/>
          <p:cNvSpPr/>
          <p:nvPr/>
        </p:nvSpPr>
        <p:spPr>
          <a:xfrm>
            <a:off x="4866376" y="1769881"/>
            <a:ext cx="1089273" cy="375752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Static Content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88" name="Google Shape;2988;p65"/>
          <p:cNvGrpSpPr/>
          <p:nvPr/>
        </p:nvGrpSpPr>
        <p:grpSpPr>
          <a:xfrm>
            <a:off x="1597332" y="2471811"/>
            <a:ext cx="502800" cy="502800"/>
            <a:chOff x="433514" y="2354433"/>
            <a:chExt cx="502800" cy="502800"/>
          </a:xfrm>
        </p:grpSpPr>
        <p:sp>
          <p:nvSpPr>
            <p:cNvPr id="2989" name="Google Shape;2989;p65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990" name="Google Shape;2990;p6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91" name="Google Shape;2991;p65"/>
          <p:cNvSpPr/>
          <p:nvPr/>
        </p:nvSpPr>
        <p:spPr>
          <a:xfrm>
            <a:off x="4866376" y="2336915"/>
            <a:ext cx="1212704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Dynamic Content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2" name="Google Shape;2992;p65"/>
          <p:cNvSpPr/>
          <p:nvPr/>
        </p:nvSpPr>
        <p:spPr>
          <a:xfrm>
            <a:off x="4866376" y="2721275"/>
            <a:ext cx="1212704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Dynamic Content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93" name="Google Shape;2993;p65"/>
          <p:cNvGrpSpPr/>
          <p:nvPr/>
        </p:nvGrpSpPr>
        <p:grpSpPr>
          <a:xfrm>
            <a:off x="3576986" y="2440317"/>
            <a:ext cx="1091922" cy="568678"/>
            <a:chOff x="3576986" y="2440317"/>
            <a:chExt cx="1091922" cy="568678"/>
          </a:xfrm>
        </p:grpSpPr>
        <p:sp>
          <p:nvSpPr>
            <p:cNvPr id="2994" name="Google Shape;2994;p65"/>
            <p:cNvSpPr/>
            <p:nvPr/>
          </p:nvSpPr>
          <p:spPr>
            <a:xfrm>
              <a:off x="3576986" y="2440317"/>
              <a:ext cx="1089273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 End App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95" name="Google Shape;2995;p65"/>
            <p:cNvSpPr txBox="1"/>
            <p:nvPr/>
          </p:nvSpPr>
          <p:spPr>
            <a:xfrm>
              <a:off x="4002577" y="2837408"/>
              <a:ext cx="587188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96" name="Google Shape;2996;p65"/>
            <p:cNvCxnSpPr/>
            <p:nvPr/>
          </p:nvCxnSpPr>
          <p:spPr>
            <a:xfrm>
              <a:off x="4002577" y="2799596"/>
              <a:ext cx="666331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997" name="Google Shape;2997;p65"/>
          <p:cNvGrpSpPr/>
          <p:nvPr/>
        </p:nvGrpSpPr>
        <p:grpSpPr>
          <a:xfrm>
            <a:off x="4350647" y="3798549"/>
            <a:ext cx="646203" cy="281750"/>
            <a:chOff x="940699" y="580225"/>
            <a:chExt cx="646203" cy="281750"/>
          </a:xfrm>
        </p:grpSpPr>
        <p:sp>
          <p:nvSpPr>
            <p:cNvPr id="2998" name="Google Shape;2998;p65"/>
            <p:cNvSpPr/>
            <p:nvPr/>
          </p:nvSpPr>
          <p:spPr>
            <a:xfrm>
              <a:off x="940699" y="580225"/>
              <a:ext cx="646203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999" name="Google Shape;2999;p6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00" name="Google Shape;3000;p65"/>
          <p:cNvGrpSpPr/>
          <p:nvPr/>
        </p:nvGrpSpPr>
        <p:grpSpPr>
          <a:xfrm>
            <a:off x="4350647" y="3299591"/>
            <a:ext cx="785664" cy="280714"/>
            <a:chOff x="940699" y="580744"/>
            <a:chExt cx="785664" cy="280714"/>
          </a:xfrm>
        </p:grpSpPr>
        <p:sp>
          <p:nvSpPr>
            <p:cNvPr id="3001" name="Google Shape;3001;p65"/>
            <p:cNvSpPr/>
            <p:nvPr/>
          </p:nvSpPr>
          <p:spPr>
            <a:xfrm>
              <a:off x="940699" y="580744"/>
              <a:ext cx="785664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002" name="Google Shape;3002;p6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03" name="Google Shape;3003;p65"/>
          <p:cNvGrpSpPr/>
          <p:nvPr/>
        </p:nvGrpSpPr>
        <p:grpSpPr>
          <a:xfrm>
            <a:off x="6284883" y="2438932"/>
            <a:ext cx="937852" cy="568678"/>
            <a:chOff x="6284883" y="2438932"/>
            <a:chExt cx="937852" cy="568678"/>
          </a:xfrm>
        </p:grpSpPr>
        <p:sp>
          <p:nvSpPr>
            <p:cNvPr id="3004" name="Google Shape;3004;p65"/>
            <p:cNvSpPr/>
            <p:nvPr/>
          </p:nvSpPr>
          <p:spPr>
            <a:xfrm>
              <a:off x="6284883" y="2438932"/>
              <a:ext cx="932178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Batch App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5" name="Google Shape;3005;p65"/>
            <p:cNvSpPr txBox="1"/>
            <p:nvPr/>
          </p:nvSpPr>
          <p:spPr>
            <a:xfrm>
              <a:off x="6710474" y="2836023"/>
              <a:ext cx="468201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06" name="Google Shape;3006;p65"/>
            <p:cNvCxnSpPr/>
            <p:nvPr/>
          </p:nvCxnSpPr>
          <p:spPr>
            <a:xfrm>
              <a:off x="6710474" y="2798211"/>
              <a:ext cx="512261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007" name="Google Shape;3007;p65"/>
          <p:cNvCxnSpPr>
            <a:stCxn id="3008" idx="3"/>
          </p:cNvCxnSpPr>
          <p:nvPr/>
        </p:nvCxnSpPr>
        <p:spPr>
          <a:xfrm>
            <a:off x="3430111" y="2726355"/>
            <a:ext cx="141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009" name="Google Shape;3009;p65"/>
          <p:cNvCxnSpPr>
            <a:stCxn id="2994" idx="3"/>
          </p:cNvCxnSpPr>
          <p:nvPr/>
        </p:nvCxnSpPr>
        <p:spPr>
          <a:xfrm>
            <a:off x="4666259" y="2724656"/>
            <a:ext cx="200100" cy="1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010" name="Google Shape;3010;p65"/>
          <p:cNvCxnSpPr>
            <a:stCxn id="2994" idx="2"/>
            <a:endCxn id="2998" idx="1"/>
          </p:cNvCxnSpPr>
          <p:nvPr/>
        </p:nvCxnSpPr>
        <p:spPr>
          <a:xfrm flipH="1" rot="-5400000">
            <a:off x="3770922" y="3359695"/>
            <a:ext cx="930300" cy="2289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011" name="Google Shape;3011;p65"/>
          <p:cNvCxnSpPr>
            <a:stCxn id="2994" idx="2"/>
            <a:endCxn id="3001" idx="1"/>
          </p:cNvCxnSpPr>
          <p:nvPr/>
        </p:nvCxnSpPr>
        <p:spPr>
          <a:xfrm flipH="1" rot="-5400000">
            <a:off x="4020522" y="3110095"/>
            <a:ext cx="431100" cy="2289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012" name="Google Shape;3012;p65"/>
          <p:cNvCxnSpPr>
            <a:stCxn id="2994" idx="0"/>
          </p:cNvCxnSpPr>
          <p:nvPr/>
        </p:nvCxnSpPr>
        <p:spPr>
          <a:xfrm rot="-5400000">
            <a:off x="4249872" y="1829367"/>
            <a:ext cx="482700" cy="7392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013" name="Google Shape;3013;p65"/>
          <p:cNvCxnSpPr>
            <a:stCxn id="3004" idx="1"/>
          </p:cNvCxnSpPr>
          <p:nvPr/>
        </p:nvCxnSpPr>
        <p:spPr>
          <a:xfrm rot="10800000">
            <a:off x="6094983" y="2723271"/>
            <a:ext cx="189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014" name="Google Shape;3014;p65"/>
          <p:cNvCxnSpPr>
            <a:stCxn id="2984" idx="3"/>
            <a:endCxn id="3015" idx="1"/>
          </p:cNvCxnSpPr>
          <p:nvPr/>
        </p:nvCxnSpPr>
        <p:spPr>
          <a:xfrm>
            <a:off x="2100252" y="1824521"/>
            <a:ext cx="396000" cy="1756200"/>
          </a:xfrm>
          <a:prstGeom prst="bentConnector3">
            <a:avLst>
              <a:gd fmla="val 27518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016" name="Google Shape;3016;p65"/>
          <p:cNvCxnSpPr>
            <a:stCxn id="2989" idx="3"/>
            <a:endCxn id="3015" idx="1"/>
          </p:cNvCxnSpPr>
          <p:nvPr/>
        </p:nvCxnSpPr>
        <p:spPr>
          <a:xfrm>
            <a:off x="2100132" y="2723211"/>
            <a:ext cx="396000" cy="857700"/>
          </a:xfrm>
          <a:prstGeom prst="bentConnector3">
            <a:avLst>
              <a:gd fmla="val 26439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017" name="Google Shape;3017;p65"/>
          <p:cNvCxnSpPr>
            <a:stCxn id="2984" idx="3"/>
            <a:endCxn id="3008" idx="1"/>
          </p:cNvCxnSpPr>
          <p:nvPr/>
        </p:nvCxnSpPr>
        <p:spPr>
          <a:xfrm>
            <a:off x="2100252" y="1824521"/>
            <a:ext cx="396000" cy="9018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018" name="Google Shape;3018;p65"/>
          <p:cNvCxnSpPr>
            <a:stCxn id="2989" idx="3"/>
            <a:endCxn id="3008" idx="1"/>
          </p:cNvCxnSpPr>
          <p:nvPr/>
        </p:nvCxnSpPr>
        <p:spPr>
          <a:xfrm>
            <a:off x="2100132" y="2723211"/>
            <a:ext cx="396000" cy="3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3019" name="Google Shape;3019;p65"/>
          <p:cNvSpPr/>
          <p:nvPr/>
        </p:nvSpPr>
        <p:spPr>
          <a:xfrm>
            <a:off x="1458489" y="558975"/>
            <a:ext cx="60852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Web Application on Google App Engine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8" name="Google Shape;3008;p65"/>
          <p:cNvSpPr/>
          <p:nvPr/>
        </p:nvSpPr>
        <p:spPr>
          <a:xfrm>
            <a:off x="2496211" y="2535255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5" name="Google Shape;3015;p65"/>
          <p:cNvSpPr/>
          <p:nvPr/>
        </p:nvSpPr>
        <p:spPr>
          <a:xfrm>
            <a:off x="2496211" y="3389728"/>
            <a:ext cx="712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20" name="Google Shape;3020;p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8940" y="986823"/>
            <a:ext cx="116841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1" name="Google Shape;3021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47350" y="2607000"/>
            <a:ext cx="238725" cy="2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2" name="Google Shape;3022;p6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71763" y="3484560"/>
            <a:ext cx="189900" cy="192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3" name="Google Shape;3023;p6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58291" y="2544710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4" name="Google Shape;3024;p6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20949" y="1870549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5" name="Google Shape;3025;p6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989602" y="2390361"/>
            <a:ext cx="202675" cy="27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6" name="Google Shape;3026;p6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971563" y="2838854"/>
            <a:ext cx="238725" cy="16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7" name="Google Shape;3027;p6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47491" y="2544710"/>
            <a:ext cx="238725" cy="192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2" name="Shape 3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p66"/>
          <p:cNvSpPr txBox="1"/>
          <p:nvPr>
            <p:ph type="title"/>
          </p:nvPr>
        </p:nvSpPr>
        <p:spPr>
          <a:xfrm>
            <a:off x="361654" y="1880583"/>
            <a:ext cx="62445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oogle Sans"/>
                <a:ea typeface="Google Sans"/>
                <a:cs typeface="Google Sans"/>
                <a:sym typeface="Google Sans"/>
              </a:rPr>
              <a:t>Diagram Examples: Specific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8" name="Shape 3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9" name="Google Shape;3039;p67"/>
          <p:cNvSpPr/>
          <p:nvPr/>
        </p:nvSpPr>
        <p:spPr>
          <a:xfrm>
            <a:off x="5189982" y="972149"/>
            <a:ext cx="2774750" cy="3729553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0" name="Google Shape;3040;p67"/>
          <p:cNvGrpSpPr/>
          <p:nvPr/>
        </p:nvGrpSpPr>
        <p:grpSpPr>
          <a:xfrm>
            <a:off x="1463532" y="969154"/>
            <a:ext cx="3108543" cy="3732430"/>
            <a:chOff x="2178036" y="1054764"/>
            <a:chExt cx="3261850" cy="1355030"/>
          </a:xfrm>
        </p:grpSpPr>
        <p:sp>
          <p:nvSpPr>
            <p:cNvPr id="3041" name="Google Shape;3041;p67"/>
            <p:cNvSpPr/>
            <p:nvPr/>
          </p:nvSpPr>
          <p:spPr>
            <a:xfrm>
              <a:off x="2178036" y="1054764"/>
              <a:ext cx="3261850" cy="1355030"/>
            </a:xfrm>
            <a:prstGeom prst="roundRect">
              <a:avLst>
                <a:gd fmla="val 827" name="adj"/>
              </a:avLst>
            </a:prstGeom>
            <a:solidFill>
              <a:srgbClr val="EF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67"/>
            <p:cNvSpPr txBox="1"/>
            <p:nvPr/>
          </p:nvSpPr>
          <p:spPr>
            <a:xfrm>
              <a:off x="2178037" y="1054764"/>
              <a:ext cx="1749331" cy="72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 “Render Farm”</a:t>
              </a:r>
              <a:endParaRPr b="0" i="0" sz="75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43" name="Google Shape;3043;p67"/>
          <p:cNvSpPr txBox="1"/>
          <p:nvPr>
            <p:ph idx="4294967295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Media &gt; Hybrid Rendering</a:t>
            </a:r>
            <a:endParaRPr/>
          </a:p>
        </p:txBody>
      </p:sp>
      <p:grpSp>
        <p:nvGrpSpPr>
          <p:cNvPr id="3044" name="Google Shape;3044;p67"/>
          <p:cNvGrpSpPr/>
          <p:nvPr/>
        </p:nvGrpSpPr>
        <p:grpSpPr>
          <a:xfrm>
            <a:off x="6290757" y="2648289"/>
            <a:ext cx="991490" cy="382226"/>
            <a:chOff x="6298206" y="1896124"/>
            <a:chExt cx="991490" cy="382226"/>
          </a:xfrm>
        </p:grpSpPr>
        <p:sp>
          <p:nvSpPr>
            <p:cNvPr id="3045" name="Google Shape;3045;p67"/>
            <p:cNvSpPr/>
            <p:nvPr/>
          </p:nvSpPr>
          <p:spPr>
            <a:xfrm>
              <a:off x="6298206" y="1896124"/>
              <a:ext cx="99149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Avere Virtual</a:t>
              </a:r>
              <a:b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Edge Filter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046" name="Google Shape;3046;p6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42911" y="2041257"/>
              <a:ext cx="274320" cy="9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7" name="Google Shape;3047;p67"/>
          <p:cNvGrpSpPr/>
          <p:nvPr/>
        </p:nvGrpSpPr>
        <p:grpSpPr>
          <a:xfrm>
            <a:off x="2587584" y="2645041"/>
            <a:ext cx="1065228" cy="382226"/>
            <a:chOff x="6298206" y="1896124"/>
            <a:chExt cx="1065228" cy="382226"/>
          </a:xfrm>
        </p:grpSpPr>
        <p:sp>
          <p:nvSpPr>
            <p:cNvPr id="3048" name="Google Shape;3048;p67"/>
            <p:cNvSpPr/>
            <p:nvPr/>
          </p:nvSpPr>
          <p:spPr>
            <a:xfrm>
              <a:off x="6298206" y="1896124"/>
              <a:ext cx="106522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Avere Physical</a:t>
              </a:r>
              <a:b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Appliance</a:t>
              </a:r>
              <a:endParaRPr/>
            </a:p>
          </p:txBody>
        </p:sp>
        <p:pic>
          <p:nvPicPr>
            <p:cNvPr id="3049" name="Google Shape;3049;p6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42911" y="2041257"/>
              <a:ext cx="274320" cy="9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0" name="Google Shape;3050;p67"/>
          <p:cNvGrpSpPr/>
          <p:nvPr/>
        </p:nvGrpSpPr>
        <p:grpSpPr>
          <a:xfrm>
            <a:off x="3923966" y="2521957"/>
            <a:ext cx="502920" cy="621792"/>
            <a:chOff x="259265" y="3512557"/>
            <a:chExt cx="502920" cy="621792"/>
          </a:xfrm>
        </p:grpSpPr>
        <p:sp>
          <p:nvSpPr>
            <p:cNvPr id="3051" name="Google Shape;3051;p67"/>
            <p:cNvSpPr/>
            <p:nvPr/>
          </p:nvSpPr>
          <p:spPr>
            <a:xfrm>
              <a:off x="259265" y="351255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052" name="Google Shape;3052;p6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5841" y="354913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3" name="Google Shape;3053;p67"/>
          <p:cNvGrpSpPr/>
          <p:nvPr/>
        </p:nvGrpSpPr>
        <p:grpSpPr>
          <a:xfrm>
            <a:off x="1610033" y="2993939"/>
            <a:ext cx="502920" cy="731520"/>
            <a:chOff x="259265" y="2042392"/>
            <a:chExt cx="502920" cy="731520"/>
          </a:xfrm>
        </p:grpSpPr>
        <p:sp>
          <p:nvSpPr>
            <p:cNvPr id="3054" name="Google Shape;3054;p67"/>
            <p:cNvSpPr/>
            <p:nvPr/>
          </p:nvSpPr>
          <p:spPr>
            <a:xfrm>
              <a:off x="259265" y="2042392"/>
              <a:ext cx="502920" cy="7315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93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055" name="Google Shape;3055;p6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5841" y="2078968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6" name="Google Shape;3056;p67"/>
          <p:cNvGrpSpPr/>
          <p:nvPr/>
        </p:nvGrpSpPr>
        <p:grpSpPr>
          <a:xfrm>
            <a:off x="1610033" y="1948419"/>
            <a:ext cx="502920" cy="731520"/>
            <a:chOff x="259265" y="613145"/>
            <a:chExt cx="502920" cy="731520"/>
          </a:xfrm>
        </p:grpSpPr>
        <p:sp>
          <p:nvSpPr>
            <p:cNvPr id="3057" name="Google Shape;3057;p67"/>
            <p:cNvSpPr/>
            <p:nvPr/>
          </p:nvSpPr>
          <p:spPr>
            <a:xfrm>
              <a:off x="259265" y="613145"/>
              <a:ext cx="502920" cy="7315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93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058" name="Google Shape;3058;p6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5841" y="649721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59" name="Google Shape;3059;p67"/>
          <p:cNvCxnSpPr>
            <a:stCxn id="3057" idx="3"/>
            <a:endCxn id="3048" idx="1"/>
          </p:cNvCxnSpPr>
          <p:nvPr/>
        </p:nvCxnSpPr>
        <p:spPr>
          <a:xfrm>
            <a:off x="2112953" y="2314179"/>
            <a:ext cx="474600" cy="52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060" name="Google Shape;3060;p67"/>
          <p:cNvCxnSpPr>
            <a:stCxn id="3054" idx="3"/>
            <a:endCxn id="3048" idx="1"/>
          </p:cNvCxnSpPr>
          <p:nvPr/>
        </p:nvCxnSpPr>
        <p:spPr>
          <a:xfrm flipH="1" rot="10800000">
            <a:off x="2112953" y="2836199"/>
            <a:ext cx="474600" cy="523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061" name="Google Shape;3061;p67"/>
          <p:cNvCxnSpPr>
            <a:stCxn id="3048" idx="3"/>
            <a:endCxn id="3051" idx="1"/>
          </p:cNvCxnSpPr>
          <p:nvPr/>
        </p:nvCxnSpPr>
        <p:spPr>
          <a:xfrm flipH="1" rot="10800000">
            <a:off x="3652812" y="2832854"/>
            <a:ext cx="271200" cy="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3062" name="Google Shape;3062;p67"/>
          <p:cNvSpPr txBox="1"/>
          <p:nvPr/>
        </p:nvSpPr>
        <p:spPr>
          <a:xfrm>
            <a:off x="4665717" y="2469468"/>
            <a:ext cx="4584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Cloud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&amp; VPN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63" name="Google Shape;3063;p67"/>
          <p:cNvCxnSpPr>
            <a:endCxn id="3051" idx="3"/>
          </p:cNvCxnSpPr>
          <p:nvPr/>
        </p:nvCxnSpPr>
        <p:spPr>
          <a:xfrm rot="10800000">
            <a:off x="4426886" y="2832853"/>
            <a:ext cx="908100" cy="42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grpSp>
        <p:nvGrpSpPr>
          <p:cNvPr id="3064" name="Google Shape;3064;p67"/>
          <p:cNvGrpSpPr/>
          <p:nvPr/>
        </p:nvGrpSpPr>
        <p:grpSpPr>
          <a:xfrm>
            <a:off x="5335005" y="2696821"/>
            <a:ext cx="684675" cy="280714"/>
            <a:chOff x="940699" y="580744"/>
            <a:chExt cx="684675" cy="280714"/>
          </a:xfrm>
        </p:grpSpPr>
        <p:sp>
          <p:nvSpPr>
            <p:cNvPr id="3065" name="Google Shape;3065;p67"/>
            <p:cNvSpPr/>
            <p:nvPr/>
          </p:nvSpPr>
          <p:spPr>
            <a:xfrm>
              <a:off x="940699" y="580744"/>
              <a:ext cx="684675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066" name="Google Shape;3066;p6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67" name="Google Shape;3067;p67"/>
          <p:cNvCxnSpPr>
            <a:stCxn id="3065" idx="3"/>
            <a:endCxn id="3045" idx="1"/>
          </p:cNvCxnSpPr>
          <p:nvPr/>
        </p:nvCxnSpPr>
        <p:spPr>
          <a:xfrm>
            <a:off x="6019680" y="2837178"/>
            <a:ext cx="271200" cy="21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3068" name="Google Shape;3068;p67"/>
          <p:cNvSpPr/>
          <p:nvPr/>
        </p:nvSpPr>
        <p:spPr>
          <a:xfrm>
            <a:off x="7007549" y="3219085"/>
            <a:ext cx="844014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9" name="Google Shape;3069;p67"/>
          <p:cNvSpPr/>
          <p:nvPr/>
        </p:nvSpPr>
        <p:spPr>
          <a:xfrm>
            <a:off x="7007549" y="3653429"/>
            <a:ext cx="844014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70" name="Google Shape;3070;p67"/>
          <p:cNvCxnSpPr>
            <a:stCxn id="3045" idx="2"/>
            <a:endCxn id="3069" idx="1"/>
          </p:cNvCxnSpPr>
          <p:nvPr/>
        </p:nvCxnSpPr>
        <p:spPr>
          <a:xfrm flipH="1" rot="-5400000">
            <a:off x="6490102" y="3326915"/>
            <a:ext cx="813900" cy="2211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071" name="Google Shape;3071;p67"/>
          <p:cNvCxnSpPr>
            <a:stCxn id="3045" idx="2"/>
            <a:endCxn id="3068" idx="1"/>
          </p:cNvCxnSpPr>
          <p:nvPr/>
        </p:nvCxnSpPr>
        <p:spPr>
          <a:xfrm flipH="1" rot="-5400000">
            <a:off x="6707152" y="3109865"/>
            <a:ext cx="379800" cy="2211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3072" name="Google Shape;3072;p67"/>
          <p:cNvSpPr/>
          <p:nvPr/>
        </p:nvSpPr>
        <p:spPr>
          <a:xfrm>
            <a:off x="1311125" y="558975"/>
            <a:ext cx="68061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Hybrid Rendering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3" name="Google Shape;3073;p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5750" y="3329228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Google Shape;3074;p6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65749" y="3757336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" name="Google Shape;3075;p6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89965" y="972148"/>
            <a:ext cx="1168415" cy="3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0" name="Shape 3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Google Shape;3081;p68"/>
          <p:cNvSpPr/>
          <p:nvPr/>
        </p:nvSpPr>
        <p:spPr>
          <a:xfrm>
            <a:off x="3421731" y="972149"/>
            <a:ext cx="2581600" cy="276800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2" name="Google Shape;3082;p68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Media &gt; Live Streaming</a:t>
            </a:r>
            <a:endParaRPr/>
          </a:p>
        </p:txBody>
      </p:sp>
      <p:sp>
        <p:nvSpPr>
          <p:cNvPr id="3083" name="Google Shape;3083;p68"/>
          <p:cNvSpPr/>
          <p:nvPr/>
        </p:nvSpPr>
        <p:spPr>
          <a:xfrm>
            <a:off x="3559471" y="2208982"/>
            <a:ext cx="1222322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Streaming Server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3084" name="Google Shape;3084;p68"/>
          <p:cNvSpPr txBox="1"/>
          <p:nvPr/>
        </p:nvSpPr>
        <p:spPr>
          <a:xfrm>
            <a:off x="2881552" y="2292269"/>
            <a:ext cx="4680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RTMP / RTSP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5" name="Google Shape;3085;p68"/>
          <p:cNvSpPr/>
          <p:nvPr/>
        </p:nvSpPr>
        <p:spPr>
          <a:xfrm>
            <a:off x="3559471" y="2980710"/>
            <a:ext cx="1222322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Segment Storage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86" name="Google Shape;3086;p68"/>
          <p:cNvGrpSpPr/>
          <p:nvPr/>
        </p:nvGrpSpPr>
        <p:grpSpPr>
          <a:xfrm>
            <a:off x="5050883" y="2264166"/>
            <a:ext cx="843372" cy="281750"/>
            <a:chOff x="940699" y="580225"/>
            <a:chExt cx="843372" cy="281750"/>
          </a:xfrm>
        </p:grpSpPr>
        <p:sp>
          <p:nvSpPr>
            <p:cNvPr id="3087" name="Google Shape;3087;p68"/>
            <p:cNvSpPr/>
            <p:nvPr/>
          </p:nvSpPr>
          <p:spPr>
            <a:xfrm>
              <a:off x="940699" y="580225"/>
              <a:ext cx="843372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Interconnect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088" name="Google Shape;3088;p6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89" name="Google Shape;3089;p68"/>
          <p:cNvGrpSpPr/>
          <p:nvPr/>
        </p:nvGrpSpPr>
        <p:grpSpPr>
          <a:xfrm>
            <a:off x="6137945" y="2215332"/>
            <a:ext cx="736500" cy="382200"/>
            <a:chOff x="7574784" y="1649106"/>
            <a:chExt cx="736500" cy="382200"/>
          </a:xfrm>
        </p:grpSpPr>
        <p:sp>
          <p:nvSpPr>
            <p:cNvPr id="3090" name="Google Shape;3090;p68"/>
            <p:cNvSpPr/>
            <p:nvPr/>
          </p:nvSpPr>
          <p:spPr>
            <a:xfrm>
              <a:off x="7574784" y="1649106"/>
              <a:ext cx="7365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Fastly</a:t>
              </a:r>
              <a:br>
                <a:rPr b="0" i="0" lang="en-US" sz="7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091" name="Google Shape;3091;p6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19489" y="1787690"/>
              <a:ext cx="274200" cy="105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2" name="Google Shape;3092;p68"/>
          <p:cNvGrpSpPr/>
          <p:nvPr/>
        </p:nvGrpSpPr>
        <p:grpSpPr>
          <a:xfrm>
            <a:off x="7128929" y="1133389"/>
            <a:ext cx="502920" cy="731520"/>
            <a:chOff x="7934633" y="936539"/>
            <a:chExt cx="502920" cy="731520"/>
          </a:xfrm>
        </p:grpSpPr>
        <p:sp>
          <p:nvSpPr>
            <p:cNvPr id="3093" name="Google Shape;3093;p68"/>
            <p:cNvSpPr/>
            <p:nvPr/>
          </p:nvSpPr>
          <p:spPr>
            <a:xfrm>
              <a:off x="7934633" y="936539"/>
              <a:ext cx="502920" cy="7315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93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Browser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094" name="Google Shape;3094;p6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71209" y="973115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5" name="Google Shape;3095;p68"/>
          <p:cNvGrpSpPr/>
          <p:nvPr/>
        </p:nvGrpSpPr>
        <p:grpSpPr>
          <a:xfrm>
            <a:off x="2316597" y="2097278"/>
            <a:ext cx="502920" cy="621792"/>
            <a:chOff x="1214622" y="3426277"/>
            <a:chExt cx="502920" cy="621792"/>
          </a:xfrm>
        </p:grpSpPr>
        <p:sp>
          <p:nvSpPr>
            <p:cNvPr id="3096" name="Google Shape;3096;p68"/>
            <p:cNvSpPr/>
            <p:nvPr/>
          </p:nvSpPr>
          <p:spPr>
            <a:xfrm>
              <a:off x="1214622" y="342627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Encoding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097" name="Google Shape;3097;p6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51198" y="346285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8" name="Google Shape;3098;p68"/>
          <p:cNvGrpSpPr/>
          <p:nvPr/>
        </p:nvGrpSpPr>
        <p:grpSpPr>
          <a:xfrm>
            <a:off x="936547" y="2097278"/>
            <a:ext cx="502920" cy="621792"/>
            <a:chOff x="299059" y="3284710"/>
            <a:chExt cx="502920" cy="621792"/>
          </a:xfrm>
        </p:grpSpPr>
        <p:sp>
          <p:nvSpPr>
            <p:cNvPr id="3099" name="Google Shape;3099;p68"/>
            <p:cNvSpPr/>
            <p:nvPr/>
          </p:nvSpPr>
          <p:spPr>
            <a:xfrm>
              <a:off x="299059" y="3284710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Live Event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00" name="Google Shape;3100;p6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5635" y="3321286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01" name="Google Shape;3101;p68"/>
          <p:cNvGrpSpPr/>
          <p:nvPr/>
        </p:nvGrpSpPr>
        <p:grpSpPr>
          <a:xfrm>
            <a:off x="1626572" y="2097278"/>
            <a:ext cx="502920" cy="621792"/>
            <a:chOff x="952990" y="3283957"/>
            <a:chExt cx="502920" cy="621792"/>
          </a:xfrm>
        </p:grpSpPr>
        <p:sp>
          <p:nvSpPr>
            <p:cNvPr id="3102" name="Google Shape;3102;p68"/>
            <p:cNvSpPr/>
            <p:nvPr/>
          </p:nvSpPr>
          <p:spPr>
            <a:xfrm>
              <a:off x="952990" y="328395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Recording</a:t>
              </a:r>
              <a:endParaRPr/>
            </a:p>
          </p:txBody>
        </p:sp>
        <p:pic>
          <p:nvPicPr>
            <p:cNvPr id="3103" name="Google Shape;3103;p6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89566" y="332053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04" name="Google Shape;3104;p68"/>
          <p:cNvSpPr txBox="1"/>
          <p:nvPr/>
        </p:nvSpPr>
        <p:spPr>
          <a:xfrm>
            <a:off x="4224986" y="2673666"/>
            <a:ext cx="3447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Recording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Module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05" name="Google Shape;3105;p68"/>
          <p:cNvGrpSpPr/>
          <p:nvPr/>
        </p:nvGrpSpPr>
        <p:grpSpPr>
          <a:xfrm>
            <a:off x="7128929" y="2038264"/>
            <a:ext cx="502920" cy="731520"/>
            <a:chOff x="7846921" y="2050964"/>
            <a:chExt cx="502920" cy="731520"/>
          </a:xfrm>
        </p:grpSpPr>
        <p:sp>
          <p:nvSpPr>
            <p:cNvPr id="3106" name="Google Shape;3106;p68"/>
            <p:cNvSpPr/>
            <p:nvPr/>
          </p:nvSpPr>
          <p:spPr>
            <a:xfrm>
              <a:off x="7846921" y="2050964"/>
              <a:ext cx="502920" cy="7315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93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Mobile /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Tablet Client</a:t>
              </a:r>
              <a:endParaRPr b="0" i="0" sz="6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07" name="Google Shape;3107;p6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883497" y="2087540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08" name="Google Shape;3108;p68"/>
          <p:cNvGrpSpPr/>
          <p:nvPr/>
        </p:nvGrpSpPr>
        <p:grpSpPr>
          <a:xfrm>
            <a:off x="7128929" y="2949947"/>
            <a:ext cx="502920" cy="731520"/>
            <a:chOff x="7825391" y="2918197"/>
            <a:chExt cx="502920" cy="731520"/>
          </a:xfrm>
        </p:grpSpPr>
        <p:sp>
          <p:nvSpPr>
            <p:cNvPr id="3109" name="Google Shape;3109;p68"/>
            <p:cNvSpPr/>
            <p:nvPr/>
          </p:nvSpPr>
          <p:spPr>
            <a:xfrm>
              <a:off x="7825391" y="2918197"/>
              <a:ext cx="502920" cy="7315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93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Player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10" name="Google Shape;3110;p6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861967" y="295477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111" name="Google Shape;3111;p68"/>
          <p:cNvCxnSpPr>
            <a:stCxn id="3099" idx="3"/>
            <a:endCxn id="3102" idx="1"/>
          </p:cNvCxnSpPr>
          <p:nvPr/>
        </p:nvCxnSpPr>
        <p:spPr>
          <a:xfrm>
            <a:off x="1439467" y="2408174"/>
            <a:ext cx="187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12" name="Google Shape;3112;p68"/>
          <p:cNvCxnSpPr>
            <a:stCxn id="3102" idx="3"/>
            <a:endCxn id="3096" idx="1"/>
          </p:cNvCxnSpPr>
          <p:nvPr/>
        </p:nvCxnSpPr>
        <p:spPr>
          <a:xfrm>
            <a:off x="2129492" y="2408174"/>
            <a:ext cx="187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13" name="Google Shape;3113;p68"/>
          <p:cNvCxnSpPr>
            <a:stCxn id="3083" idx="2"/>
            <a:endCxn id="3085" idx="0"/>
          </p:cNvCxnSpPr>
          <p:nvPr/>
        </p:nvCxnSpPr>
        <p:spPr>
          <a:xfrm>
            <a:off x="4170632" y="2591208"/>
            <a:ext cx="0" cy="389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14" name="Google Shape;3114;p68"/>
          <p:cNvCxnSpPr>
            <a:stCxn id="3083" idx="3"/>
            <a:endCxn id="3087" idx="1"/>
          </p:cNvCxnSpPr>
          <p:nvPr/>
        </p:nvCxnSpPr>
        <p:spPr>
          <a:xfrm>
            <a:off x="4781793" y="2400095"/>
            <a:ext cx="269100" cy="4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15" name="Google Shape;3115;p68"/>
          <p:cNvCxnSpPr>
            <a:stCxn id="3087" idx="3"/>
            <a:endCxn id="3090" idx="1"/>
          </p:cNvCxnSpPr>
          <p:nvPr/>
        </p:nvCxnSpPr>
        <p:spPr>
          <a:xfrm>
            <a:off x="5894255" y="2405041"/>
            <a:ext cx="243600" cy="1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16" name="Google Shape;3116;p68"/>
          <p:cNvCxnSpPr>
            <a:stCxn id="3090" idx="0"/>
            <a:endCxn id="3093" idx="1"/>
          </p:cNvCxnSpPr>
          <p:nvPr/>
        </p:nvCxnSpPr>
        <p:spPr>
          <a:xfrm rot="-5400000">
            <a:off x="6459545" y="1545882"/>
            <a:ext cx="716100" cy="622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17" name="Google Shape;3117;p68"/>
          <p:cNvCxnSpPr>
            <a:stCxn id="3090" idx="2"/>
            <a:endCxn id="3109" idx="1"/>
          </p:cNvCxnSpPr>
          <p:nvPr/>
        </p:nvCxnSpPr>
        <p:spPr>
          <a:xfrm flipH="1" rot="-5400000">
            <a:off x="6458495" y="2645232"/>
            <a:ext cx="718200" cy="622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18" name="Google Shape;3118;p68"/>
          <p:cNvCxnSpPr>
            <a:stCxn id="3090" idx="3"/>
            <a:endCxn id="3106" idx="1"/>
          </p:cNvCxnSpPr>
          <p:nvPr/>
        </p:nvCxnSpPr>
        <p:spPr>
          <a:xfrm flipH="1" rot="10800000">
            <a:off x="6874445" y="2404032"/>
            <a:ext cx="254400" cy="2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19" name="Google Shape;3119;p68"/>
          <p:cNvCxnSpPr>
            <a:stCxn id="3096" idx="3"/>
            <a:endCxn id="3083" idx="1"/>
          </p:cNvCxnSpPr>
          <p:nvPr/>
        </p:nvCxnSpPr>
        <p:spPr>
          <a:xfrm flipH="1" rot="10800000">
            <a:off x="2819517" y="2400074"/>
            <a:ext cx="740100" cy="81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3120" name="Google Shape;3120;p68"/>
          <p:cNvSpPr/>
          <p:nvPr/>
        </p:nvSpPr>
        <p:spPr>
          <a:xfrm>
            <a:off x="784150" y="558975"/>
            <a:ext cx="70002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Live Streaming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21" name="Google Shape;3121;p6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21715" y="972148"/>
            <a:ext cx="116841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2" name="Google Shape;3122;p6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52212" y="2291840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3" name="Google Shape;3123;p6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652199" y="3084611"/>
            <a:ext cx="216500" cy="174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/>
          <p:nvPr/>
        </p:nvSpPr>
        <p:spPr>
          <a:xfrm>
            <a:off x="274175" y="771200"/>
            <a:ext cx="8396400" cy="2469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5264925" y="283258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7283947" y="283258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8293458" y="283258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3245903" y="283258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1547125" y="214678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4248438" y="177636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6270298" y="177636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536943" y="109056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"/>
          <p:cNvSpPr txBox="1"/>
          <p:nvPr/>
        </p:nvSpPr>
        <p:spPr>
          <a:xfrm>
            <a:off x="3687325" y="689350"/>
            <a:ext cx="12876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i="0" lang="en-US" sz="9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Management Tools</a:t>
            </a:r>
            <a:endParaRPr/>
          </a:p>
        </p:txBody>
      </p:sp>
      <p:sp>
        <p:nvSpPr>
          <p:cNvPr id="190" name="Google Shape;190;p15"/>
          <p:cNvSpPr txBox="1"/>
          <p:nvPr/>
        </p:nvSpPr>
        <p:spPr>
          <a:xfrm>
            <a:off x="3189375" y="2429900"/>
            <a:ext cx="9447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Stackdriver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6848200" y="1554475"/>
            <a:ext cx="9279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Monitoring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15"/>
          <p:cNvSpPr txBox="1"/>
          <p:nvPr/>
        </p:nvSpPr>
        <p:spPr>
          <a:xfrm>
            <a:off x="5024150" y="1556850"/>
            <a:ext cx="9279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15"/>
          <p:cNvSpPr txBox="1"/>
          <p:nvPr/>
        </p:nvSpPr>
        <p:spPr>
          <a:xfrm>
            <a:off x="4129950" y="2468000"/>
            <a:ext cx="9123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Trace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15"/>
          <p:cNvSpPr txBox="1"/>
          <p:nvPr/>
        </p:nvSpPr>
        <p:spPr>
          <a:xfrm>
            <a:off x="4096350" y="1484675"/>
            <a:ext cx="9279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Deployment Manager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5"/>
          <p:cNvSpPr txBox="1"/>
          <p:nvPr/>
        </p:nvSpPr>
        <p:spPr>
          <a:xfrm>
            <a:off x="1385100" y="2380875"/>
            <a:ext cx="8658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Error Reporting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5"/>
          <p:cNvSpPr txBox="1"/>
          <p:nvPr/>
        </p:nvSpPr>
        <p:spPr>
          <a:xfrm>
            <a:off x="457200" y="2424950"/>
            <a:ext cx="9279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Debugger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15"/>
          <p:cNvSpPr txBox="1"/>
          <p:nvPr/>
        </p:nvSpPr>
        <p:spPr>
          <a:xfrm>
            <a:off x="3200100" y="1472900"/>
            <a:ext cx="9279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Console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15"/>
          <p:cNvSpPr txBox="1"/>
          <p:nvPr/>
        </p:nvSpPr>
        <p:spPr>
          <a:xfrm>
            <a:off x="7791450" y="1519900"/>
            <a:ext cx="8658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Shell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15"/>
          <p:cNvSpPr txBox="1"/>
          <p:nvPr/>
        </p:nvSpPr>
        <p:spPr>
          <a:xfrm>
            <a:off x="5943900" y="1564450"/>
            <a:ext cx="9279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Mobile App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15"/>
          <p:cNvSpPr txBox="1"/>
          <p:nvPr/>
        </p:nvSpPr>
        <p:spPr>
          <a:xfrm>
            <a:off x="2334400" y="1492583"/>
            <a:ext cx="865711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Billing</a:t>
            </a: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PI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15"/>
          <p:cNvSpPr txBox="1"/>
          <p:nvPr/>
        </p:nvSpPr>
        <p:spPr>
          <a:xfrm>
            <a:off x="1376050" y="1491953"/>
            <a:ext cx="927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 A</a:t>
            </a: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PIs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15"/>
          <p:cNvSpPr txBox="1"/>
          <p:nvPr/>
        </p:nvSpPr>
        <p:spPr>
          <a:xfrm>
            <a:off x="2277075" y="2383725"/>
            <a:ext cx="9123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Profiler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5"/>
          <p:cNvSpPr txBox="1"/>
          <p:nvPr/>
        </p:nvSpPr>
        <p:spPr>
          <a:xfrm>
            <a:off x="431350" y="1483951"/>
            <a:ext cx="9447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Anthos</a:t>
            </a: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 Service Mesh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15"/>
          <p:cNvSpPr txBox="1"/>
          <p:nvPr>
            <p:ph idx="4294967295" type="subTitle"/>
          </p:nvPr>
        </p:nvSpPr>
        <p:spPr>
          <a:xfrm>
            <a:off x="162150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Google Sans"/>
                <a:ea typeface="Google Sans"/>
                <a:cs typeface="Google Sans"/>
                <a:sym typeface="Google Sans"/>
              </a:rPr>
              <a:t>Google Cloud Icons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05" name="Google Shape;2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646" y="1952938"/>
            <a:ext cx="358976" cy="3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4225" y="1105825"/>
            <a:ext cx="459550" cy="319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8325" y="1102955"/>
            <a:ext cx="369475" cy="369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1402" y="1954127"/>
            <a:ext cx="408550" cy="40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0838" y="1901032"/>
            <a:ext cx="467851" cy="46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9423" y="1911854"/>
            <a:ext cx="408550" cy="493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075" y="1102955"/>
            <a:ext cx="467850" cy="324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10236" y="1031476"/>
            <a:ext cx="459531" cy="467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09775" y="1105825"/>
            <a:ext cx="408561" cy="3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8049" y="1031476"/>
            <a:ext cx="369475" cy="380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23375" y="1952650"/>
            <a:ext cx="342900" cy="411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433980" y="1044812"/>
            <a:ext cx="412675" cy="412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29868" y="1089612"/>
            <a:ext cx="412675" cy="412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144680" y="1089612"/>
            <a:ext cx="412675" cy="412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8" name="Shape 3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9" name="Google Shape;3129;p69"/>
          <p:cNvGrpSpPr/>
          <p:nvPr/>
        </p:nvGrpSpPr>
        <p:grpSpPr>
          <a:xfrm>
            <a:off x="1033071" y="969154"/>
            <a:ext cx="1856258" cy="3732430"/>
            <a:chOff x="2178036" y="1054764"/>
            <a:chExt cx="1947805" cy="1355030"/>
          </a:xfrm>
        </p:grpSpPr>
        <p:sp>
          <p:nvSpPr>
            <p:cNvPr id="3130" name="Google Shape;3130;p69"/>
            <p:cNvSpPr/>
            <p:nvPr/>
          </p:nvSpPr>
          <p:spPr>
            <a:xfrm>
              <a:off x="2178036" y="1054764"/>
              <a:ext cx="1947805" cy="1355030"/>
            </a:xfrm>
            <a:prstGeom prst="roundRect">
              <a:avLst>
                <a:gd fmla="val 827" name="adj"/>
              </a:avLst>
            </a:prstGeom>
            <a:solidFill>
              <a:srgbClr val="EF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69"/>
            <p:cNvSpPr txBox="1"/>
            <p:nvPr/>
          </p:nvSpPr>
          <p:spPr>
            <a:xfrm>
              <a:off x="2178037" y="1054764"/>
              <a:ext cx="1749331" cy="72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 “Render Farm”</a:t>
              </a:r>
              <a:endParaRPr b="0" i="0" sz="75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32" name="Google Shape;3132;p69"/>
          <p:cNvSpPr/>
          <p:nvPr/>
        </p:nvSpPr>
        <p:spPr>
          <a:xfrm>
            <a:off x="3515803" y="972149"/>
            <a:ext cx="2774750" cy="3729553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3" name="Google Shape;3133;p69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Media &gt; Rendering</a:t>
            </a:r>
            <a:endParaRPr/>
          </a:p>
        </p:txBody>
      </p:sp>
      <p:grpSp>
        <p:nvGrpSpPr>
          <p:cNvPr id="3134" name="Google Shape;3134;p69"/>
          <p:cNvGrpSpPr/>
          <p:nvPr/>
        </p:nvGrpSpPr>
        <p:grpSpPr>
          <a:xfrm>
            <a:off x="4616114" y="2695785"/>
            <a:ext cx="803297" cy="281750"/>
            <a:chOff x="940699" y="580225"/>
            <a:chExt cx="803297" cy="281750"/>
          </a:xfrm>
        </p:grpSpPr>
        <p:sp>
          <p:nvSpPr>
            <p:cNvPr id="3135" name="Google Shape;3135;p69"/>
            <p:cNvSpPr/>
            <p:nvPr/>
          </p:nvSpPr>
          <p:spPr>
            <a:xfrm>
              <a:off x="940699" y="580225"/>
              <a:ext cx="803297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Virtual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System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36" name="Google Shape;3136;p69"/>
            <p:cNvPicPr preferRelativeResize="0"/>
            <p:nvPr/>
          </p:nvPicPr>
          <p:blipFill rotWithShape="1">
            <a:blip r:embed="rId3">
              <a:alphaModFix amt="55000"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37" name="Google Shape;3137;p69"/>
          <p:cNvGrpSpPr/>
          <p:nvPr/>
        </p:nvGrpSpPr>
        <p:grpSpPr>
          <a:xfrm>
            <a:off x="2197210" y="2521957"/>
            <a:ext cx="502920" cy="621792"/>
            <a:chOff x="259265" y="3512557"/>
            <a:chExt cx="502920" cy="621792"/>
          </a:xfrm>
        </p:grpSpPr>
        <p:sp>
          <p:nvSpPr>
            <p:cNvPr id="3138" name="Google Shape;3138;p69"/>
            <p:cNvSpPr/>
            <p:nvPr/>
          </p:nvSpPr>
          <p:spPr>
            <a:xfrm>
              <a:off x="259265" y="351255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39" name="Google Shape;3139;p6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5841" y="354913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40" name="Google Shape;3140;p69"/>
          <p:cNvGrpSpPr/>
          <p:nvPr/>
        </p:nvGrpSpPr>
        <p:grpSpPr>
          <a:xfrm>
            <a:off x="1170490" y="2993939"/>
            <a:ext cx="502920" cy="731520"/>
            <a:chOff x="259265" y="2042392"/>
            <a:chExt cx="502920" cy="731520"/>
          </a:xfrm>
        </p:grpSpPr>
        <p:sp>
          <p:nvSpPr>
            <p:cNvPr id="3141" name="Google Shape;3141;p69"/>
            <p:cNvSpPr/>
            <p:nvPr/>
          </p:nvSpPr>
          <p:spPr>
            <a:xfrm>
              <a:off x="259265" y="2042392"/>
              <a:ext cx="502920" cy="7315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93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42" name="Google Shape;3142;p6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5841" y="2078968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43" name="Google Shape;3143;p69"/>
          <p:cNvGrpSpPr/>
          <p:nvPr/>
        </p:nvGrpSpPr>
        <p:grpSpPr>
          <a:xfrm>
            <a:off x="1170490" y="1948419"/>
            <a:ext cx="502920" cy="731520"/>
            <a:chOff x="259265" y="613145"/>
            <a:chExt cx="502920" cy="731520"/>
          </a:xfrm>
        </p:grpSpPr>
        <p:sp>
          <p:nvSpPr>
            <p:cNvPr id="3144" name="Google Shape;3144;p69"/>
            <p:cNvSpPr/>
            <p:nvPr/>
          </p:nvSpPr>
          <p:spPr>
            <a:xfrm>
              <a:off x="259265" y="613145"/>
              <a:ext cx="502920" cy="7315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93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45" name="Google Shape;3145;p6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5841" y="649721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46" name="Google Shape;3146;p69"/>
          <p:cNvGrpSpPr/>
          <p:nvPr/>
        </p:nvGrpSpPr>
        <p:grpSpPr>
          <a:xfrm>
            <a:off x="3661436" y="2696821"/>
            <a:ext cx="684675" cy="280714"/>
            <a:chOff x="940699" y="580744"/>
            <a:chExt cx="684675" cy="280714"/>
          </a:xfrm>
        </p:grpSpPr>
        <p:sp>
          <p:nvSpPr>
            <p:cNvPr id="3147" name="Google Shape;3147;p69"/>
            <p:cNvSpPr/>
            <p:nvPr/>
          </p:nvSpPr>
          <p:spPr>
            <a:xfrm>
              <a:off x="940699" y="580744"/>
              <a:ext cx="684675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48" name="Google Shape;3148;p6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49" name="Google Shape;3149;p69"/>
          <p:cNvSpPr txBox="1"/>
          <p:nvPr/>
        </p:nvSpPr>
        <p:spPr>
          <a:xfrm>
            <a:off x="2986526" y="2462983"/>
            <a:ext cx="4584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Cloud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&amp; VPN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50" name="Google Shape;3150;p69"/>
          <p:cNvCxnSpPr>
            <a:stCxn id="3135" idx="2"/>
            <a:endCxn id="3151" idx="1"/>
          </p:cNvCxnSpPr>
          <p:nvPr/>
        </p:nvCxnSpPr>
        <p:spPr>
          <a:xfrm flipH="1" rot="-5400000">
            <a:off x="4744612" y="3250685"/>
            <a:ext cx="815100" cy="268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52" name="Google Shape;3152;p69"/>
          <p:cNvCxnSpPr>
            <a:stCxn id="3135" idx="2"/>
            <a:endCxn id="3153" idx="1"/>
          </p:cNvCxnSpPr>
          <p:nvPr/>
        </p:nvCxnSpPr>
        <p:spPr>
          <a:xfrm flipH="1" rot="-5400000">
            <a:off x="4961812" y="3033485"/>
            <a:ext cx="380700" cy="268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54" name="Google Shape;3154;p69"/>
          <p:cNvCxnSpPr>
            <a:stCxn id="3135" idx="1"/>
            <a:endCxn id="3147" idx="3"/>
          </p:cNvCxnSpPr>
          <p:nvPr/>
        </p:nvCxnSpPr>
        <p:spPr>
          <a:xfrm flipH="1">
            <a:off x="4346114" y="2836660"/>
            <a:ext cx="270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155" name="Google Shape;3155;p69"/>
          <p:cNvCxnSpPr>
            <a:stCxn id="3147" idx="1"/>
            <a:endCxn id="3138" idx="3"/>
          </p:cNvCxnSpPr>
          <p:nvPr/>
        </p:nvCxnSpPr>
        <p:spPr>
          <a:xfrm rot="10800000">
            <a:off x="2700236" y="2832978"/>
            <a:ext cx="961200" cy="42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156" name="Google Shape;3156;p69"/>
          <p:cNvCxnSpPr>
            <a:endCxn id="3138" idx="1"/>
          </p:cNvCxnSpPr>
          <p:nvPr/>
        </p:nvCxnSpPr>
        <p:spPr>
          <a:xfrm>
            <a:off x="1673410" y="2310253"/>
            <a:ext cx="523800" cy="522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157" name="Google Shape;3157;p69"/>
          <p:cNvCxnSpPr>
            <a:stCxn id="3141" idx="3"/>
            <a:endCxn id="3138" idx="1"/>
          </p:cNvCxnSpPr>
          <p:nvPr/>
        </p:nvCxnSpPr>
        <p:spPr>
          <a:xfrm flipH="1" rot="10800000">
            <a:off x="1673410" y="2832899"/>
            <a:ext cx="523800" cy="526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3158" name="Google Shape;3158;p69"/>
          <p:cNvSpPr txBox="1"/>
          <p:nvPr/>
        </p:nvSpPr>
        <p:spPr>
          <a:xfrm>
            <a:off x="1978429" y="3137333"/>
            <a:ext cx="2277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NFS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&amp; SMB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9" name="Google Shape;3159;p69"/>
          <p:cNvSpPr/>
          <p:nvPr/>
        </p:nvSpPr>
        <p:spPr>
          <a:xfrm>
            <a:off x="880675" y="558975"/>
            <a:ext cx="55623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Rendering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3" name="Google Shape;3153;p69"/>
          <p:cNvSpPr/>
          <p:nvPr/>
        </p:nvSpPr>
        <p:spPr>
          <a:xfrm>
            <a:off x="5286587" y="3167210"/>
            <a:ext cx="84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1" name="Google Shape;3151;p69"/>
          <p:cNvSpPr/>
          <p:nvPr/>
        </p:nvSpPr>
        <p:spPr>
          <a:xfrm>
            <a:off x="5286586" y="3601554"/>
            <a:ext cx="84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60" name="Google Shape;3160;p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57925" y="3239328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1" name="Google Shape;3161;p6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57924" y="3717636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2" name="Google Shape;3162;p6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15790" y="972148"/>
            <a:ext cx="1168415" cy="3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7" name="Shape 3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Google Shape;3168;p70"/>
          <p:cNvSpPr/>
          <p:nvPr/>
        </p:nvSpPr>
        <p:spPr>
          <a:xfrm>
            <a:off x="1031000" y="972150"/>
            <a:ext cx="4398300" cy="37245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9" name="Google Shape;3169;p70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Media &gt; Transcoding</a:t>
            </a:r>
            <a:endParaRPr/>
          </a:p>
        </p:txBody>
      </p:sp>
      <p:sp>
        <p:nvSpPr>
          <p:cNvPr id="3170" name="Google Shape;3170;p70"/>
          <p:cNvSpPr/>
          <p:nvPr/>
        </p:nvSpPr>
        <p:spPr>
          <a:xfrm>
            <a:off x="3236191" y="4271092"/>
            <a:ext cx="493200" cy="2817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36575" lIns="45700" spcFirstLastPara="1" rIns="45700" wrap="square" tIns="3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Shutdown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VM</a:t>
            </a:r>
            <a:endParaRPr b="0" i="0" sz="7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1" name="Google Shape;3171;p70"/>
          <p:cNvSpPr/>
          <p:nvPr/>
        </p:nvSpPr>
        <p:spPr>
          <a:xfrm>
            <a:off x="3179533" y="1456785"/>
            <a:ext cx="589200" cy="2808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91425" lIns="45700" spcFirstLastPara="1" rIns="45700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Launch VMs</a:t>
            </a:r>
            <a:endParaRPr b="0" i="0" sz="7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2" name="Google Shape;3172;p70"/>
          <p:cNvSpPr/>
          <p:nvPr/>
        </p:nvSpPr>
        <p:spPr>
          <a:xfrm>
            <a:off x="2438905" y="1452940"/>
            <a:ext cx="505800" cy="2817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36575" lIns="45700" spcFirstLastPara="1" rIns="45700" wrap="square" tIns="3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Queuing / 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Scheduler</a:t>
            </a:r>
            <a:endParaRPr b="0" i="0" sz="7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3" name="Google Shape;3173;p70"/>
          <p:cNvSpPr/>
          <p:nvPr/>
        </p:nvSpPr>
        <p:spPr>
          <a:xfrm>
            <a:off x="3224722" y="1977776"/>
            <a:ext cx="504300" cy="2817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36575" lIns="45700" spcFirstLastPara="1" rIns="45700" wrap="square" tIns="3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Copy Files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Locally</a:t>
            </a:r>
            <a:endParaRPr b="0" i="0" sz="7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4" name="Google Shape;3174;p70"/>
          <p:cNvSpPr/>
          <p:nvPr/>
        </p:nvSpPr>
        <p:spPr>
          <a:xfrm>
            <a:off x="3983659" y="4271092"/>
            <a:ext cx="517200" cy="2817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36575" lIns="45700" spcFirstLastPara="1" rIns="45700" wrap="square" tIns="3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Quality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Assurance</a:t>
            </a:r>
            <a:endParaRPr b="0" i="0" sz="7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5" name="Google Shape;3175;p70"/>
          <p:cNvSpPr/>
          <p:nvPr/>
        </p:nvSpPr>
        <p:spPr>
          <a:xfrm>
            <a:off x="4746607" y="4270353"/>
            <a:ext cx="501000" cy="2817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36575" lIns="45700" spcFirstLastPara="1" rIns="45700" wrap="square" tIns="3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Ready for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Streaming</a:t>
            </a:r>
            <a:endParaRPr b="0" i="0" sz="7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6" name="Google Shape;3176;p70"/>
          <p:cNvSpPr/>
          <p:nvPr/>
        </p:nvSpPr>
        <p:spPr>
          <a:xfrm>
            <a:off x="1172498" y="1401776"/>
            <a:ext cx="104438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Source Files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7" name="Google Shape;3177;p70"/>
          <p:cNvSpPr/>
          <p:nvPr/>
        </p:nvSpPr>
        <p:spPr>
          <a:xfrm>
            <a:off x="2958321" y="3646673"/>
            <a:ext cx="104438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Copy Files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8" name="Google Shape;3178;p70"/>
          <p:cNvSpPr/>
          <p:nvPr/>
        </p:nvSpPr>
        <p:spPr>
          <a:xfrm>
            <a:off x="3227127" y="2499676"/>
            <a:ext cx="496200" cy="2817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36575" lIns="45700" spcFirstLastPara="1" rIns="45700" wrap="square" tIns="3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ffmpeg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command</a:t>
            </a:r>
            <a:endParaRPr b="0" i="0" sz="7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9" name="Google Shape;3179;p70"/>
          <p:cNvSpPr/>
          <p:nvPr/>
        </p:nvSpPr>
        <p:spPr>
          <a:xfrm>
            <a:off x="3192975" y="3031477"/>
            <a:ext cx="566700" cy="3651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91425" lIns="45700" spcFirstLastPara="1" rIns="45700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Disaster Recovery</a:t>
            </a: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 on VM</a:t>
            </a:r>
            <a:endParaRPr b="0" i="0" sz="7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0" name="Google Shape;3180;p70"/>
          <p:cNvSpPr txBox="1"/>
          <p:nvPr/>
        </p:nvSpPr>
        <p:spPr>
          <a:xfrm>
            <a:off x="4040809" y="2558360"/>
            <a:ext cx="8865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Output is multiple codecs,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resolutions, and bit rates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1" name="Google Shape;3181;p70"/>
          <p:cNvSpPr txBox="1"/>
          <p:nvPr/>
        </p:nvSpPr>
        <p:spPr>
          <a:xfrm>
            <a:off x="4047150" y="3051275"/>
            <a:ext cx="1044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-US" sz="6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Disaster Recovery</a:t>
            </a: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 is Windows based,</a:t>
            </a:r>
            <a:r>
              <a:rPr lang="en-US" sz="6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 separate VM can be used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82" name="Google Shape;3182;p70"/>
          <p:cNvCxnSpPr>
            <a:stCxn id="3176" idx="3"/>
            <a:endCxn id="3172" idx="1"/>
          </p:cNvCxnSpPr>
          <p:nvPr/>
        </p:nvCxnSpPr>
        <p:spPr>
          <a:xfrm>
            <a:off x="2216886" y="1592889"/>
            <a:ext cx="222000" cy="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83" name="Google Shape;3183;p70"/>
          <p:cNvCxnSpPr>
            <a:stCxn id="3172" idx="3"/>
            <a:endCxn id="3171" idx="1"/>
          </p:cNvCxnSpPr>
          <p:nvPr/>
        </p:nvCxnSpPr>
        <p:spPr>
          <a:xfrm>
            <a:off x="2944705" y="1593790"/>
            <a:ext cx="234900" cy="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84" name="Google Shape;3184;p70"/>
          <p:cNvCxnSpPr>
            <a:stCxn id="3171" idx="2"/>
            <a:endCxn id="3173" idx="0"/>
          </p:cNvCxnSpPr>
          <p:nvPr/>
        </p:nvCxnSpPr>
        <p:spPr>
          <a:xfrm>
            <a:off x="3474133" y="1737585"/>
            <a:ext cx="2700" cy="240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85" name="Google Shape;3185;p70"/>
          <p:cNvCxnSpPr>
            <a:stCxn id="3173" idx="2"/>
            <a:endCxn id="3178" idx="0"/>
          </p:cNvCxnSpPr>
          <p:nvPr/>
        </p:nvCxnSpPr>
        <p:spPr>
          <a:xfrm flipH="1">
            <a:off x="3475372" y="2259476"/>
            <a:ext cx="1500" cy="240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86" name="Google Shape;3186;p70"/>
          <p:cNvCxnSpPr>
            <a:stCxn id="3178" idx="2"/>
            <a:endCxn id="3179" idx="0"/>
          </p:cNvCxnSpPr>
          <p:nvPr/>
        </p:nvCxnSpPr>
        <p:spPr>
          <a:xfrm>
            <a:off x="3475227" y="2781376"/>
            <a:ext cx="1200" cy="250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87" name="Google Shape;3187;p70"/>
          <p:cNvCxnSpPr>
            <a:stCxn id="3179" idx="2"/>
            <a:endCxn id="3177" idx="0"/>
          </p:cNvCxnSpPr>
          <p:nvPr/>
        </p:nvCxnSpPr>
        <p:spPr>
          <a:xfrm>
            <a:off x="3476325" y="3396577"/>
            <a:ext cx="4200" cy="250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88" name="Google Shape;3188;p70"/>
          <p:cNvCxnSpPr>
            <a:stCxn id="3177" idx="2"/>
            <a:endCxn id="3170" idx="0"/>
          </p:cNvCxnSpPr>
          <p:nvPr/>
        </p:nvCxnSpPr>
        <p:spPr>
          <a:xfrm>
            <a:off x="3480515" y="4028899"/>
            <a:ext cx="2400" cy="2421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89" name="Google Shape;3189;p70"/>
          <p:cNvCxnSpPr>
            <a:stCxn id="3170" idx="3"/>
            <a:endCxn id="3174" idx="1"/>
          </p:cNvCxnSpPr>
          <p:nvPr/>
        </p:nvCxnSpPr>
        <p:spPr>
          <a:xfrm>
            <a:off x="3729391" y="4411942"/>
            <a:ext cx="254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90" name="Google Shape;3190;p70"/>
          <p:cNvCxnSpPr>
            <a:stCxn id="3174" idx="3"/>
            <a:endCxn id="3175" idx="1"/>
          </p:cNvCxnSpPr>
          <p:nvPr/>
        </p:nvCxnSpPr>
        <p:spPr>
          <a:xfrm flipH="1" rot="10800000">
            <a:off x="4500859" y="4411342"/>
            <a:ext cx="245700" cy="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91" name="Google Shape;3191;p70"/>
          <p:cNvCxnSpPr/>
          <p:nvPr/>
        </p:nvCxnSpPr>
        <p:spPr>
          <a:xfrm rot="10800000">
            <a:off x="3778909" y="2648128"/>
            <a:ext cx="2238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92" name="Google Shape;3192;p70"/>
          <p:cNvCxnSpPr/>
          <p:nvPr/>
        </p:nvCxnSpPr>
        <p:spPr>
          <a:xfrm rot="10800000">
            <a:off x="3778909" y="3214023"/>
            <a:ext cx="2238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3193" name="Google Shape;3193;p70"/>
          <p:cNvSpPr/>
          <p:nvPr/>
        </p:nvSpPr>
        <p:spPr>
          <a:xfrm>
            <a:off x="878600" y="558975"/>
            <a:ext cx="47031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Transcoding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94" name="Google Shape;319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990" y="926373"/>
            <a:ext cx="116841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5" name="Google Shape;3195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9724" y="1505686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6" name="Google Shape;319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9699" y="3746636"/>
            <a:ext cx="216500" cy="174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1" name="Shape 3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2" name="Google Shape;3202;p71"/>
          <p:cNvSpPr/>
          <p:nvPr/>
        </p:nvSpPr>
        <p:spPr>
          <a:xfrm>
            <a:off x="3367422" y="972149"/>
            <a:ext cx="2817477" cy="286960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3" name="Google Shape;3203;p71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Gaming &gt; Backend Database</a:t>
            </a:r>
            <a:endParaRPr/>
          </a:p>
        </p:txBody>
      </p:sp>
      <p:grpSp>
        <p:nvGrpSpPr>
          <p:cNvPr id="3204" name="Google Shape;3204;p71"/>
          <p:cNvGrpSpPr/>
          <p:nvPr/>
        </p:nvGrpSpPr>
        <p:grpSpPr>
          <a:xfrm>
            <a:off x="5094285" y="1923533"/>
            <a:ext cx="896137" cy="1152140"/>
            <a:chOff x="2178036" y="1054764"/>
            <a:chExt cx="515673" cy="518235"/>
          </a:xfrm>
        </p:grpSpPr>
        <p:sp>
          <p:nvSpPr>
            <p:cNvPr id="3205" name="Google Shape;3205;p71"/>
            <p:cNvSpPr/>
            <p:nvPr/>
          </p:nvSpPr>
          <p:spPr>
            <a:xfrm>
              <a:off x="2178036" y="1054764"/>
              <a:ext cx="515673" cy="518235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71"/>
            <p:cNvSpPr txBox="1"/>
            <p:nvPr/>
          </p:nvSpPr>
          <p:spPr>
            <a:xfrm>
              <a:off x="2178037" y="1054764"/>
              <a:ext cx="444255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Game Database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07" name="Google Shape;3207;p71"/>
          <p:cNvGrpSpPr/>
          <p:nvPr/>
        </p:nvGrpSpPr>
        <p:grpSpPr>
          <a:xfrm>
            <a:off x="1053713" y="2197184"/>
            <a:ext cx="502920" cy="621792"/>
            <a:chOff x="1214622" y="3426277"/>
            <a:chExt cx="502920" cy="621792"/>
          </a:xfrm>
        </p:grpSpPr>
        <p:sp>
          <p:nvSpPr>
            <p:cNvPr id="3208" name="Google Shape;3208;p71"/>
            <p:cNvSpPr/>
            <p:nvPr/>
          </p:nvSpPr>
          <p:spPr>
            <a:xfrm>
              <a:off x="1214622" y="342627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09" name="Google Shape;3209;p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1198" y="346285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10" name="Google Shape;3210;p71"/>
          <p:cNvSpPr/>
          <p:nvPr/>
        </p:nvSpPr>
        <p:spPr>
          <a:xfrm>
            <a:off x="3516738" y="2309034"/>
            <a:ext cx="1268809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Analytics Backend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11" name="Google Shape;3211;p71"/>
          <p:cNvGrpSpPr/>
          <p:nvPr/>
        </p:nvGrpSpPr>
        <p:grpSpPr>
          <a:xfrm>
            <a:off x="2034633" y="2080185"/>
            <a:ext cx="1048557" cy="281750"/>
            <a:chOff x="940699" y="580225"/>
            <a:chExt cx="1048557" cy="281750"/>
          </a:xfrm>
        </p:grpSpPr>
        <p:sp>
          <p:nvSpPr>
            <p:cNvPr id="3212" name="Google Shape;3212;p71"/>
            <p:cNvSpPr/>
            <p:nvPr/>
          </p:nvSpPr>
          <p:spPr>
            <a:xfrm>
              <a:off x="940699" y="580225"/>
              <a:ext cx="1048557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 Services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13" name="Google Shape;3213;p7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14" name="Google Shape;3214;p71"/>
          <p:cNvGrpSpPr/>
          <p:nvPr/>
        </p:nvGrpSpPr>
        <p:grpSpPr>
          <a:xfrm>
            <a:off x="2034632" y="2651986"/>
            <a:ext cx="1048557" cy="281750"/>
            <a:chOff x="940698" y="580225"/>
            <a:chExt cx="1048557" cy="281750"/>
          </a:xfrm>
        </p:grpSpPr>
        <p:sp>
          <p:nvSpPr>
            <p:cNvPr id="3215" name="Google Shape;3215;p71"/>
            <p:cNvSpPr/>
            <p:nvPr/>
          </p:nvSpPr>
          <p:spPr>
            <a:xfrm>
              <a:off x="940698" y="580225"/>
              <a:ext cx="1048557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Dedicated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Server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16" name="Google Shape;3216;p7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17" name="Google Shape;3217;p71"/>
          <p:cNvSpPr/>
          <p:nvPr/>
        </p:nvSpPr>
        <p:spPr>
          <a:xfrm>
            <a:off x="5137720" y="2648186"/>
            <a:ext cx="805542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Bigtable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8" name="Google Shape;3218;p71"/>
          <p:cNvSpPr/>
          <p:nvPr/>
        </p:nvSpPr>
        <p:spPr>
          <a:xfrm>
            <a:off x="5137720" y="2140286"/>
            <a:ext cx="805542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9" name="Google Shape;3219;p71"/>
          <p:cNvSpPr txBox="1"/>
          <p:nvPr/>
        </p:nvSpPr>
        <p:spPr>
          <a:xfrm>
            <a:off x="5460807" y="2539800"/>
            <a:ext cx="1563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20" name="Google Shape;3220;p71"/>
          <p:cNvCxnSpPr>
            <a:stCxn id="3208" idx="3"/>
            <a:endCxn id="3212" idx="1"/>
          </p:cNvCxnSpPr>
          <p:nvPr/>
        </p:nvCxnSpPr>
        <p:spPr>
          <a:xfrm flipH="1" rot="10800000">
            <a:off x="1556633" y="2220980"/>
            <a:ext cx="477900" cy="287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221" name="Google Shape;3221;p71"/>
          <p:cNvCxnSpPr>
            <a:stCxn id="3215" idx="1"/>
            <a:endCxn id="3208" idx="3"/>
          </p:cNvCxnSpPr>
          <p:nvPr/>
        </p:nvCxnSpPr>
        <p:spPr>
          <a:xfrm rot="10800000">
            <a:off x="1556732" y="2508161"/>
            <a:ext cx="477900" cy="284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222" name="Google Shape;3222;p71"/>
          <p:cNvCxnSpPr>
            <a:stCxn id="3212" idx="2"/>
            <a:endCxn id="3215" idx="0"/>
          </p:cNvCxnSpPr>
          <p:nvPr/>
        </p:nvCxnSpPr>
        <p:spPr>
          <a:xfrm>
            <a:off x="2558912" y="2361935"/>
            <a:ext cx="0" cy="2901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223" name="Google Shape;3223;p71"/>
          <p:cNvCxnSpPr>
            <a:endCxn id="3210" idx="1"/>
          </p:cNvCxnSpPr>
          <p:nvPr/>
        </p:nvCxnSpPr>
        <p:spPr>
          <a:xfrm>
            <a:off x="3083238" y="2207647"/>
            <a:ext cx="433500" cy="29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224" name="Google Shape;3224;p71"/>
          <p:cNvCxnSpPr>
            <a:stCxn id="3215" idx="3"/>
            <a:endCxn id="3210" idx="1"/>
          </p:cNvCxnSpPr>
          <p:nvPr/>
        </p:nvCxnSpPr>
        <p:spPr>
          <a:xfrm flipH="1" rot="10800000">
            <a:off x="3083189" y="2500061"/>
            <a:ext cx="433500" cy="292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225" name="Google Shape;3225;p71"/>
          <p:cNvCxnSpPr/>
          <p:nvPr/>
        </p:nvCxnSpPr>
        <p:spPr>
          <a:xfrm>
            <a:off x="3083189" y="2119459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226" name="Google Shape;3226;p71"/>
          <p:cNvCxnSpPr/>
          <p:nvPr/>
        </p:nvCxnSpPr>
        <p:spPr>
          <a:xfrm>
            <a:off x="3083189" y="2875410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227" name="Google Shape;3227;p71"/>
          <p:cNvCxnSpPr>
            <a:endCxn id="3205" idx="1"/>
          </p:cNvCxnSpPr>
          <p:nvPr/>
        </p:nvCxnSpPr>
        <p:spPr>
          <a:xfrm flipH="1" rot="10800000">
            <a:off x="4785585" y="2499603"/>
            <a:ext cx="308700" cy="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3228" name="Google Shape;3228;p71"/>
          <p:cNvSpPr/>
          <p:nvPr/>
        </p:nvSpPr>
        <p:spPr>
          <a:xfrm>
            <a:off x="901325" y="558975"/>
            <a:ext cx="54360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Backend Database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29" name="Google Shape;3229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0112" y="2379875"/>
            <a:ext cx="235113" cy="235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0" name="Google Shape;3230;p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67415" y="981298"/>
            <a:ext cx="116841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1" name="Google Shape;3231;p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19102" y="2193723"/>
            <a:ext cx="202675" cy="27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2" name="Google Shape;3232;p7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02877" y="2709068"/>
            <a:ext cx="235125" cy="260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7" name="Shape 3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8" name="Google Shape;3238;p72"/>
          <p:cNvSpPr/>
          <p:nvPr/>
        </p:nvSpPr>
        <p:spPr>
          <a:xfrm>
            <a:off x="2320242" y="972149"/>
            <a:ext cx="4398058" cy="392370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9" name="Google Shape;3239;p72"/>
          <p:cNvGrpSpPr/>
          <p:nvPr/>
        </p:nvGrpSpPr>
        <p:grpSpPr>
          <a:xfrm>
            <a:off x="882214" y="1585589"/>
            <a:ext cx="2870751" cy="1172383"/>
            <a:chOff x="2178037" y="1054764"/>
            <a:chExt cx="1227656" cy="637511"/>
          </a:xfrm>
        </p:grpSpPr>
        <p:sp>
          <p:nvSpPr>
            <p:cNvPr id="3240" name="Google Shape;3240;p72"/>
            <p:cNvSpPr/>
            <p:nvPr/>
          </p:nvSpPr>
          <p:spPr>
            <a:xfrm>
              <a:off x="2178037" y="1054764"/>
              <a:ext cx="1227656" cy="637511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p72"/>
            <p:cNvSpPr txBox="1"/>
            <p:nvPr/>
          </p:nvSpPr>
          <p:spPr>
            <a:xfrm>
              <a:off x="2178037" y="1054764"/>
              <a:ext cx="306809" cy="2800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42" name="Google Shape;3242;p72"/>
          <p:cNvGrpSpPr/>
          <p:nvPr/>
        </p:nvGrpSpPr>
        <p:grpSpPr>
          <a:xfrm>
            <a:off x="882240" y="3587472"/>
            <a:ext cx="2870783" cy="1192128"/>
            <a:chOff x="2178037" y="1054764"/>
            <a:chExt cx="1651964" cy="1806255"/>
          </a:xfrm>
        </p:grpSpPr>
        <p:sp>
          <p:nvSpPr>
            <p:cNvPr id="3243" name="Google Shape;3243;p72"/>
            <p:cNvSpPr/>
            <p:nvPr/>
          </p:nvSpPr>
          <p:spPr>
            <a:xfrm>
              <a:off x="2178037" y="1054764"/>
              <a:ext cx="1651964" cy="1806255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72"/>
            <p:cNvSpPr txBox="1"/>
            <p:nvPr/>
          </p:nvSpPr>
          <p:spPr>
            <a:xfrm>
              <a:off x="2178037" y="1054764"/>
              <a:ext cx="195191" cy="2800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45" name="Google Shape;3245;p72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Gaming &gt; Gaming Analytics</a:t>
            </a:r>
            <a:endParaRPr/>
          </a:p>
        </p:txBody>
      </p:sp>
      <p:sp>
        <p:nvSpPr>
          <p:cNvPr id="3246" name="Google Shape;3246;p72"/>
          <p:cNvSpPr/>
          <p:nvPr/>
        </p:nvSpPr>
        <p:spPr>
          <a:xfrm>
            <a:off x="5377125" y="2931390"/>
            <a:ext cx="1188659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Analytics Engine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7" name="Google Shape;3247;p72"/>
          <p:cNvSpPr/>
          <p:nvPr/>
        </p:nvSpPr>
        <p:spPr>
          <a:xfrm>
            <a:off x="2461002" y="1786245"/>
            <a:ext cx="1236646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Authentication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8" name="Google Shape;3248;p72"/>
          <p:cNvSpPr/>
          <p:nvPr/>
        </p:nvSpPr>
        <p:spPr>
          <a:xfrm>
            <a:off x="2461002" y="4064682"/>
            <a:ext cx="1236646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Log Data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9" name="Google Shape;3249;p72"/>
          <p:cNvSpPr/>
          <p:nvPr/>
        </p:nvSpPr>
        <p:spPr>
          <a:xfrm>
            <a:off x="3952600" y="2932539"/>
            <a:ext cx="1182247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 Processing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0" name="Google Shape;3250;p72"/>
          <p:cNvSpPr/>
          <p:nvPr/>
        </p:nvSpPr>
        <p:spPr>
          <a:xfrm>
            <a:off x="5377125" y="2304520"/>
            <a:ext cx="1185453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 Exploration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1" name="Google Shape;3251;p72"/>
          <p:cNvSpPr/>
          <p:nvPr/>
        </p:nvSpPr>
        <p:spPr>
          <a:xfrm>
            <a:off x="2461002" y="2304520"/>
            <a:ext cx="1239955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Async Messaging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52" name="Google Shape;3252;p72"/>
          <p:cNvCxnSpPr>
            <a:stCxn id="3251" idx="3"/>
            <a:endCxn id="3249" idx="0"/>
          </p:cNvCxnSpPr>
          <p:nvPr/>
        </p:nvCxnSpPr>
        <p:spPr>
          <a:xfrm>
            <a:off x="3700957" y="2495633"/>
            <a:ext cx="842700" cy="436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253" name="Google Shape;3253;p72"/>
          <p:cNvCxnSpPr>
            <a:stCxn id="3248" idx="3"/>
            <a:endCxn id="3249" idx="2"/>
          </p:cNvCxnSpPr>
          <p:nvPr/>
        </p:nvCxnSpPr>
        <p:spPr>
          <a:xfrm flipH="1" rot="10800000">
            <a:off x="3697648" y="3314695"/>
            <a:ext cx="846000" cy="9411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254" name="Google Shape;3254;p72"/>
          <p:cNvCxnSpPr>
            <a:stCxn id="3249" idx="3"/>
            <a:endCxn id="3246" idx="1"/>
          </p:cNvCxnSpPr>
          <p:nvPr/>
        </p:nvCxnSpPr>
        <p:spPr>
          <a:xfrm flipH="1" rot="10800000">
            <a:off x="5134847" y="3122452"/>
            <a:ext cx="2424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255" name="Google Shape;3255;p72"/>
          <p:cNvCxnSpPr>
            <a:stCxn id="3246" idx="0"/>
            <a:endCxn id="3250" idx="2"/>
          </p:cNvCxnSpPr>
          <p:nvPr/>
        </p:nvCxnSpPr>
        <p:spPr>
          <a:xfrm rot="10800000">
            <a:off x="5969955" y="2686890"/>
            <a:ext cx="1500" cy="244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3256" name="Google Shape;3256;p72"/>
          <p:cNvGrpSpPr/>
          <p:nvPr/>
        </p:nvGrpSpPr>
        <p:grpSpPr>
          <a:xfrm>
            <a:off x="924744" y="3789449"/>
            <a:ext cx="1252749" cy="932687"/>
            <a:chOff x="2178036" y="1054764"/>
            <a:chExt cx="1314532" cy="453774"/>
          </a:xfrm>
        </p:grpSpPr>
        <p:sp>
          <p:nvSpPr>
            <p:cNvPr id="3257" name="Google Shape;3257;p72"/>
            <p:cNvSpPr/>
            <p:nvPr/>
          </p:nvSpPr>
          <p:spPr>
            <a:xfrm>
              <a:off x="2178037" y="1054764"/>
              <a:ext cx="1314531" cy="453774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p72"/>
            <p:cNvSpPr txBox="1"/>
            <p:nvPr/>
          </p:nvSpPr>
          <p:spPr>
            <a:xfrm>
              <a:off x="2178036" y="1054764"/>
              <a:ext cx="987928" cy="156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Gaming Logs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 Load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59" name="Google Shape;3259;p72"/>
          <p:cNvGrpSpPr/>
          <p:nvPr/>
        </p:nvGrpSpPr>
        <p:grpSpPr>
          <a:xfrm>
            <a:off x="924745" y="1783734"/>
            <a:ext cx="1252748" cy="923586"/>
            <a:chOff x="2178037" y="1054764"/>
            <a:chExt cx="1314531" cy="975585"/>
          </a:xfrm>
        </p:grpSpPr>
        <p:sp>
          <p:nvSpPr>
            <p:cNvPr id="3260" name="Google Shape;3260;p72"/>
            <p:cNvSpPr/>
            <p:nvPr/>
          </p:nvSpPr>
          <p:spPr>
            <a:xfrm>
              <a:off x="2178037" y="1054764"/>
              <a:ext cx="1314531" cy="975585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72"/>
            <p:cNvSpPr txBox="1"/>
            <p:nvPr/>
          </p:nvSpPr>
          <p:spPr>
            <a:xfrm>
              <a:off x="2178037" y="1054764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Real-Time Events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 Platforms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62" name="Google Shape;3262;p72"/>
          <p:cNvGrpSpPr/>
          <p:nvPr/>
        </p:nvGrpSpPr>
        <p:grpSpPr>
          <a:xfrm>
            <a:off x="6863107" y="2642291"/>
            <a:ext cx="1234458" cy="960117"/>
            <a:chOff x="2178037" y="1054763"/>
            <a:chExt cx="1295339" cy="749564"/>
          </a:xfrm>
        </p:grpSpPr>
        <p:sp>
          <p:nvSpPr>
            <p:cNvPr id="3263" name="Google Shape;3263;p72"/>
            <p:cNvSpPr/>
            <p:nvPr/>
          </p:nvSpPr>
          <p:spPr>
            <a:xfrm>
              <a:off x="2178037" y="1054763"/>
              <a:ext cx="1295339" cy="749564"/>
            </a:xfrm>
            <a:prstGeom prst="roundRect">
              <a:avLst>
                <a:gd fmla="val 827" name="adj"/>
              </a:avLst>
            </a:prstGeom>
            <a:solidFill>
              <a:srgbClr val="E1F5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72"/>
            <p:cNvSpPr txBox="1"/>
            <p:nvPr/>
          </p:nvSpPr>
          <p:spPr>
            <a:xfrm>
              <a:off x="2178037" y="1054764"/>
              <a:ext cx="769722" cy="2506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Report &amp; Share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Analysis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65" name="Google Shape;3265;p72"/>
          <p:cNvGrpSpPr/>
          <p:nvPr/>
        </p:nvGrpSpPr>
        <p:grpSpPr>
          <a:xfrm>
            <a:off x="7507224" y="3009283"/>
            <a:ext cx="502920" cy="502920"/>
            <a:chOff x="433514" y="2354433"/>
            <a:chExt cx="502920" cy="502920"/>
          </a:xfrm>
        </p:grpSpPr>
        <p:sp>
          <p:nvSpPr>
            <p:cNvPr id="3266" name="Google Shape;3266;p7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67" name="Google Shape;3267;p7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8" name="Google Shape;3268;p72"/>
          <p:cNvGrpSpPr/>
          <p:nvPr/>
        </p:nvGrpSpPr>
        <p:grpSpPr>
          <a:xfrm>
            <a:off x="6956831" y="3009283"/>
            <a:ext cx="502920" cy="502920"/>
            <a:chOff x="433514" y="2354433"/>
            <a:chExt cx="502920" cy="502920"/>
          </a:xfrm>
        </p:grpSpPr>
        <p:sp>
          <p:nvSpPr>
            <p:cNvPr id="3269" name="Google Shape;3269;p7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70" name="Google Shape;3270;p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71" name="Google Shape;3271;p72"/>
          <p:cNvGrpSpPr/>
          <p:nvPr/>
        </p:nvGrpSpPr>
        <p:grpSpPr>
          <a:xfrm>
            <a:off x="1287975" y="4126992"/>
            <a:ext cx="502920" cy="502920"/>
            <a:chOff x="433514" y="2354433"/>
            <a:chExt cx="502920" cy="502920"/>
          </a:xfrm>
        </p:grpSpPr>
        <p:sp>
          <p:nvSpPr>
            <p:cNvPr id="3272" name="Google Shape;3272;p7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73" name="Google Shape;3273;p7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74" name="Google Shape;3274;p72"/>
          <p:cNvGrpSpPr/>
          <p:nvPr/>
        </p:nvGrpSpPr>
        <p:grpSpPr>
          <a:xfrm>
            <a:off x="1028446" y="2115312"/>
            <a:ext cx="502920" cy="502920"/>
            <a:chOff x="433514" y="2354433"/>
            <a:chExt cx="502920" cy="502920"/>
          </a:xfrm>
        </p:grpSpPr>
        <p:sp>
          <p:nvSpPr>
            <p:cNvPr id="3275" name="Google Shape;3275;p7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76" name="Google Shape;3276;p7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77" name="Google Shape;3277;p72"/>
          <p:cNvGrpSpPr/>
          <p:nvPr/>
        </p:nvGrpSpPr>
        <p:grpSpPr>
          <a:xfrm>
            <a:off x="1577086" y="2115312"/>
            <a:ext cx="502920" cy="502920"/>
            <a:chOff x="433514" y="2354433"/>
            <a:chExt cx="502920" cy="502920"/>
          </a:xfrm>
        </p:grpSpPr>
        <p:sp>
          <p:nvSpPr>
            <p:cNvPr id="3278" name="Google Shape;3278;p7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79" name="Google Shape;3279;p7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80" name="Google Shape;3280;p72"/>
          <p:cNvCxnSpPr>
            <a:endCxn id="3251" idx="1"/>
          </p:cNvCxnSpPr>
          <p:nvPr/>
        </p:nvCxnSpPr>
        <p:spPr>
          <a:xfrm>
            <a:off x="2177502" y="2495633"/>
            <a:ext cx="2835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281" name="Google Shape;3281;p72"/>
          <p:cNvCxnSpPr>
            <a:stCxn id="3247" idx="1"/>
          </p:cNvCxnSpPr>
          <p:nvPr/>
        </p:nvCxnSpPr>
        <p:spPr>
          <a:xfrm rot="10800000">
            <a:off x="2177502" y="1977358"/>
            <a:ext cx="2835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282" name="Google Shape;3282;p72"/>
          <p:cNvCxnSpPr>
            <a:stCxn id="3257" idx="3"/>
            <a:endCxn id="3248" idx="1"/>
          </p:cNvCxnSpPr>
          <p:nvPr/>
        </p:nvCxnSpPr>
        <p:spPr>
          <a:xfrm>
            <a:off x="2177493" y="4255792"/>
            <a:ext cx="2835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283" name="Google Shape;3283;p72"/>
          <p:cNvCxnSpPr>
            <a:stCxn id="3246" idx="3"/>
          </p:cNvCxnSpPr>
          <p:nvPr/>
        </p:nvCxnSpPr>
        <p:spPr>
          <a:xfrm>
            <a:off x="6565784" y="3122503"/>
            <a:ext cx="297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3284" name="Google Shape;3284;p72"/>
          <p:cNvSpPr/>
          <p:nvPr/>
        </p:nvSpPr>
        <p:spPr>
          <a:xfrm>
            <a:off x="729825" y="558975"/>
            <a:ext cx="75201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Analytics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85" name="Google Shape;3285;p7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94988" y="2365442"/>
            <a:ext cx="242325" cy="260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6" name="Google Shape;3286;p7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61962" y="2367681"/>
            <a:ext cx="163500" cy="255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7" name="Google Shape;3287;p7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16778" y="1881197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8" name="Google Shape;3288;p7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61615" y="3012511"/>
            <a:ext cx="163500" cy="2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9" name="Google Shape;3289;p7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38999" y="4158111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0" name="Google Shape;3290;p7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320240" y="967673"/>
            <a:ext cx="116841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1" name="Google Shape;3291;p7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426562" y="3004800"/>
            <a:ext cx="235113" cy="235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6" name="Shape 3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" name="Google Shape;3297;p73"/>
          <p:cNvSpPr/>
          <p:nvPr/>
        </p:nvSpPr>
        <p:spPr>
          <a:xfrm>
            <a:off x="1940136" y="972149"/>
            <a:ext cx="6217920" cy="3304162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8" name="Google Shape;3298;p73"/>
          <p:cNvSpPr/>
          <p:nvPr/>
        </p:nvSpPr>
        <p:spPr>
          <a:xfrm>
            <a:off x="5096112" y="1973948"/>
            <a:ext cx="913500" cy="390000"/>
          </a:xfrm>
          <a:prstGeom prst="roundRect">
            <a:avLst>
              <a:gd fmla="val 827" name="adj"/>
            </a:avLst>
          </a:prstGeom>
          <a:solidFill>
            <a:schemeClr val="lt1">
              <a:alpha val="0"/>
            </a:schemeClr>
          </a:solidFill>
          <a:ln cap="rnd" cmpd="sng" w="19050">
            <a:solidFill>
              <a:srgbClr val="4284F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9" name="Google Shape;3299;p73"/>
          <p:cNvSpPr/>
          <p:nvPr/>
        </p:nvSpPr>
        <p:spPr>
          <a:xfrm>
            <a:off x="7054346" y="3123802"/>
            <a:ext cx="957600" cy="468600"/>
          </a:xfrm>
          <a:prstGeom prst="roundRect">
            <a:avLst>
              <a:gd fmla="val 827" name="adj"/>
            </a:avLst>
          </a:prstGeom>
          <a:solidFill>
            <a:schemeClr val="lt1">
              <a:alpha val="0"/>
            </a:schemeClr>
          </a:solidFill>
          <a:ln cap="rnd" cmpd="sng" w="19050">
            <a:solidFill>
              <a:srgbClr val="4284F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0" name="Google Shape;3300;p73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Gaming &gt; Mobile Game Backend</a:t>
            </a:r>
            <a:endParaRPr/>
          </a:p>
        </p:txBody>
      </p:sp>
      <p:grpSp>
        <p:nvGrpSpPr>
          <p:cNvPr id="3301" name="Google Shape;3301;p73"/>
          <p:cNvGrpSpPr/>
          <p:nvPr/>
        </p:nvGrpSpPr>
        <p:grpSpPr>
          <a:xfrm>
            <a:off x="2084929" y="3002253"/>
            <a:ext cx="1207038" cy="1078954"/>
            <a:chOff x="2178037" y="1054760"/>
            <a:chExt cx="694578" cy="1634779"/>
          </a:xfrm>
        </p:grpSpPr>
        <p:sp>
          <p:nvSpPr>
            <p:cNvPr id="3302" name="Google Shape;3302;p73"/>
            <p:cNvSpPr/>
            <p:nvPr/>
          </p:nvSpPr>
          <p:spPr>
            <a:xfrm>
              <a:off x="2178037" y="1054760"/>
              <a:ext cx="694578" cy="1634779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73"/>
            <p:cNvSpPr txBox="1"/>
            <p:nvPr/>
          </p:nvSpPr>
          <p:spPr>
            <a:xfrm>
              <a:off x="2178037" y="1054764"/>
              <a:ext cx="589081" cy="2800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04" name="Google Shape;3304;p73"/>
          <p:cNvGrpSpPr/>
          <p:nvPr/>
        </p:nvGrpSpPr>
        <p:grpSpPr>
          <a:xfrm>
            <a:off x="5145873" y="2456121"/>
            <a:ext cx="777240" cy="281750"/>
            <a:chOff x="940698" y="580225"/>
            <a:chExt cx="777240" cy="281750"/>
          </a:xfrm>
        </p:grpSpPr>
        <p:sp>
          <p:nvSpPr>
            <p:cNvPr id="3305" name="Google Shape;3305;p73"/>
            <p:cNvSpPr/>
            <p:nvPr/>
          </p:nvSpPr>
          <p:spPr>
            <a:xfrm>
              <a:off x="940698" y="580225"/>
              <a:ext cx="777240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06" name="Google Shape;3306;p7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7" name="Google Shape;3307;p73"/>
          <p:cNvGrpSpPr/>
          <p:nvPr/>
        </p:nvGrpSpPr>
        <p:grpSpPr>
          <a:xfrm>
            <a:off x="3329685" y="3174166"/>
            <a:ext cx="785664" cy="280714"/>
            <a:chOff x="940699" y="580744"/>
            <a:chExt cx="785664" cy="280714"/>
          </a:xfrm>
        </p:grpSpPr>
        <p:sp>
          <p:nvSpPr>
            <p:cNvPr id="3308" name="Google Shape;3308;p73"/>
            <p:cNvSpPr/>
            <p:nvPr/>
          </p:nvSpPr>
          <p:spPr>
            <a:xfrm>
              <a:off x="940699" y="580744"/>
              <a:ext cx="785664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09" name="Google Shape;3309;p7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10" name="Google Shape;3310;p73"/>
          <p:cNvGrpSpPr/>
          <p:nvPr/>
        </p:nvGrpSpPr>
        <p:grpSpPr>
          <a:xfrm>
            <a:off x="5145874" y="2022453"/>
            <a:ext cx="777240" cy="280714"/>
            <a:chOff x="940699" y="580744"/>
            <a:chExt cx="777240" cy="280714"/>
          </a:xfrm>
        </p:grpSpPr>
        <p:sp>
          <p:nvSpPr>
            <p:cNvPr id="3311" name="Google Shape;3311;p73"/>
            <p:cNvSpPr/>
            <p:nvPr/>
          </p:nvSpPr>
          <p:spPr>
            <a:xfrm>
              <a:off x="940699" y="580744"/>
              <a:ext cx="777240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Logs API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12" name="Google Shape;3312;p7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13" name="Google Shape;3313;p73"/>
          <p:cNvGrpSpPr/>
          <p:nvPr/>
        </p:nvGrpSpPr>
        <p:grpSpPr>
          <a:xfrm>
            <a:off x="5128454" y="3174166"/>
            <a:ext cx="679866" cy="281750"/>
            <a:chOff x="940699" y="580225"/>
            <a:chExt cx="679866" cy="281750"/>
          </a:xfrm>
        </p:grpSpPr>
        <p:sp>
          <p:nvSpPr>
            <p:cNvPr id="3314" name="Google Shape;3314;p73"/>
            <p:cNvSpPr/>
            <p:nvPr/>
          </p:nvSpPr>
          <p:spPr>
            <a:xfrm>
              <a:off x="940699" y="580225"/>
              <a:ext cx="679866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15" name="Google Shape;3315;p7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16" name="Google Shape;3316;p73"/>
          <p:cNvGrpSpPr/>
          <p:nvPr/>
        </p:nvGrpSpPr>
        <p:grpSpPr>
          <a:xfrm>
            <a:off x="5145873" y="1591107"/>
            <a:ext cx="777240" cy="281750"/>
            <a:chOff x="940698" y="580225"/>
            <a:chExt cx="777240" cy="281750"/>
          </a:xfrm>
        </p:grpSpPr>
        <p:sp>
          <p:nvSpPr>
            <p:cNvPr id="3317" name="Google Shape;3317;p73"/>
            <p:cNvSpPr/>
            <p:nvPr/>
          </p:nvSpPr>
          <p:spPr>
            <a:xfrm>
              <a:off x="940698" y="580225"/>
              <a:ext cx="777240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Scheduled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18" name="Google Shape;3318;p7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19" name="Google Shape;3319;p73"/>
          <p:cNvGrpSpPr/>
          <p:nvPr/>
        </p:nvGrpSpPr>
        <p:grpSpPr>
          <a:xfrm>
            <a:off x="835872" y="1350254"/>
            <a:ext cx="808106" cy="385334"/>
            <a:chOff x="940699" y="528433"/>
            <a:chExt cx="808106" cy="385334"/>
          </a:xfrm>
        </p:grpSpPr>
        <p:sp>
          <p:nvSpPr>
            <p:cNvPr id="3320" name="Google Shape;3320;p73"/>
            <p:cNvSpPr/>
            <p:nvPr/>
          </p:nvSpPr>
          <p:spPr>
            <a:xfrm>
              <a:off x="940699" y="528433"/>
              <a:ext cx="808106" cy="38533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Apple Push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21" name="Google Shape;3321;p7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22" name="Google Shape;3322;p73"/>
          <p:cNvSpPr/>
          <p:nvPr/>
        </p:nvSpPr>
        <p:spPr>
          <a:xfrm>
            <a:off x="4176425" y="3173073"/>
            <a:ext cx="869662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3" name="Google Shape;3323;p73"/>
          <p:cNvSpPr/>
          <p:nvPr/>
        </p:nvSpPr>
        <p:spPr>
          <a:xfrm>
            <a:off x="6009693" y="3173073"/>
            <a:ext cx="86868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4" name="Google Shape;3324;p73"/>
          <p:cNvSpPr/>
          <p:nvPr/>
        </p:nvSpPr>
        <p:spPr>
          <a:xfrm>
            <a:off x="7103873" y="3173073"/>
            <a:ext cx="868680" cy="386888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5" name="Google Shape;3325;p73"/>
          <p:cNvSpPr/>
          <p:nvPr/>
        </p:nvSpPr>
        <p:spPr>
          <a:xfrm>
            <a:off x="2084156" y="2409693"/>
            <a:ext cx="880882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26" name="Google Shape;3326;p73"/>
          <p:cNvGrpSpPr/>
          <p:nvPr/>
        </p:nvGrpSpPr>
        <p:grpSpPr>
          <a:xfrm>
            <a:off x="3326250" y="2313012"/>
            <a:ext cx="1511095" cy="618060"/>
            <a:chOff x="3326250" y="2313012"/>
            <a:chExt cx="1511095" cy="618060"/>
          </a:xfrm>
        </p:grpSpPr>
        <p:sp>
          <p:nvSpPr>
            <p:cNvPr id="3327" name="Google Shape;3327;p73"/>
            <p:cNvSpPr/>
            <p:nvPr/>
          </p:nvSpPr>
          <p:spPr>
            <a:xfrm>
              <a:off x="3374305" y="2363826"/>
              <a:ext cx="1463040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328" name="Google Shape;3328;p73"/>
            <p:cNvGrpSpPr/>
            <p:nvPr/>
          </p:nvGrpSpPr>
          <p:grpSpPr>
            <a:xfrm>
              <a:off x="3326250" y="2313012"/>
              <a:ext cx="1463040" cy="568678"/>
              <a:chOff x="3326250" y="2313012"/>
              <a:chExt cx="1463040" cy="568678"/>
            </a:xfrm>
          </p:grpSpPr>
          <p:sp>
            <p:nvSpPr>
              <p:cNvPr id="3329" name="Google Shape;3329;p73"/>
              <p:cNvSpPr/>
              <p:nvPr/>
            </p:nvSpPr>
            <p:spPr>
              <a:xfrm>
                <a:off x="3326250" y="2313012"/>
                <a:ext cx="1463040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Mobile Game Backend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30" name="Google Shape;3330;p73"/>
              <p:cNvSpPr txBox="1"/>
              <p:nvPr/>
            </p:nvSpPr>
            <p:spPr>
              <a:xfrm>
                <a:off x="3751842" y="2710103"/>
                <a:ext cx="746028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31" name="Google Shape;3331;p73"/>
              <p:cNvCxnSpPr/>
              <p:nvPr/>
            </p:nvCxnSpPr>
            <p:spPr>
              <a:xfrm>
                <a:off x="3750938" y="2672291"/>
                <a:ext cx="1033271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3332" name="Google Shape;3332;p73"/>
          <p:cNvSpPr txBox="1"/>
          <p:nvPr/>
        </p:nvSpPr>
        <p:spPr>
          <a:xfrm>
            <a:off x="2863176" y="1423906"/>
            <a:ext cx="4104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Sockets API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3" name="Google Shape;3333;p73"/>
          <p:cNvSpPr txBox="1"/>
          <p:nvPr/>
        </p:nvSpPr>
        <p:spPr>
          <a:xfrm>
            <a:off x="1523722" y="2544893"/>
            <a:ext cx="3015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Clients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4" name="Google Shape;3334;p73"/>
          <p:cNvSpPr/>
          <p:nvPr/>
        </p:nvSpPr>
        <p:spPr>
          <a:xfrm>
            <a:off x="6235736" y="2111952"/>
            <a:ext cx="1536600" cy="819000"/>
          </a:xfrm>
          <a:prstGeom prst="roundRect">
            <a:avLst>
              <a:gd fmla="val 827" name="adj"/>
            </a:avLst>
          </a:prstGeom>
          <a:solidFill>
            <a:schemeClr val="lt1">
              <a:alpha val="0"/>
            </a:schemeClr>
          </a:solidFill>
          <a:ln cap="rnd" cmpd="sng" w="19050">
            <a:solidFill>
              <a:srgbClr val="4284F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35" name="Google Shape;3335;p73"/>
          <p:cNvGrpSpPr/>
          <p:nvPr/>
        </p:nvGrpSpPr>
        <p:grpSpPr>
          <a:xfrm>
            <a:off x="2129913" y="3653025"/>
            <a:ext cx="1121333" cy="382226"/>
            <a:chOff x="7574784" y="1649106"/>
            <a:chExt cx="1121333" cy="382226"/>
          </a:xfrm>
        </p:grpSpPr>
        <p:sp>
          <p:nvSpPr>
            <p:cNvPr id="3336" name="Google Shape;3336;p73"/>
            <p:cNvSpPr/>
            <p:nvPr/>
          </p:nvSpPr>
          <p:spPr>
            <a:xfrm>
              <a:off x="7574784" y="1649106"/>
              <a:ext cx="1121333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Play</a:t>
              </a:r>
              <a:b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Services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37" name="Google Shape;3337;p7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619489" y="1745922"/>
              <a:ext cx="274320" cy="1885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38" name="Google Shape;3338;p73"/>
          <p:cNvGrpSpPr/>
          <p:nvPr/>
        </p:nvGrpSpPr>
        <p:grpSpPr>
          <a:xfrm>
            <a:off x="2129912" y="3212921"/>
            <a:ext cx="1124712" cy="386888"/>
            <a:chOff x="4920419" y="1108349"/>
            <a:chExt cx="1124712" cy="386888"/>
          </a:xfrm>
        </p:grpSpPr>
        <p:sp>
          <p:nvSpPr>
            <p:cNvPr id="3339" name="Google Shape;3339;p73"/>
            <p:cNvSpPr/>
            <p:nvPr/>
          </p:nvSpPr>
          <p:spPr>
            <a:xfrm>
              <a:off x="4920419" y="1108349"/>
              <a:ext cx="1124712" cy="38688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146300" lIns="429750" spcFirstLastPara="1" rIns="45700" wrap="square" tIns="1188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AdMob</a:t>
              </a:r>
              <a:endParaRPr b="0" i="0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40" name="Google Shape;3340;p7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979054" y="1174110"/>
              <a:ext cx="246459" cy="2464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41" name="Google Shape;3341;p73"/>
          <p:cNvGrpSpPr/>
          <p:nvPr/>
        </p:nvGrpSpPr>
        <p:grpSpPr>
          <a:xfrm>
            <a:off x="2901429" y="1688546"/>
            <a:ext cx="1057212" cy="382226"/>
            <a:chOff x="7574784" y="1649106"/>
            <a:chExt cx="1057212" cy="382226"/>
          </a:xfrm>
        </p:grpSpPr>
        <p:sp>
          <p:nvSpPr>
            <p:cNvPr id="3342" name="Google Shape;3342;p73"/>
            <p:cNvSpPr/>
            <p:nvPr/>
          </p:nvSpPr>
          <p:spPr>
            <a:xfrm>
              <a:off x="7574784" y="1649106"/>
              <a:ext cx="1057212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2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Cloud</a:t>
              </a:r>
              <a:b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43" name="Google Shape;3343;p7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619489" y="1746874"/>
              <a:ext cx="274320" cy="18668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344" name="Google Shape;3344;p73"/>
          <p:cNvCxnSpPr>
            <a:stCxn id="3324" idx="1"/>
            <a:endCxn id="3323" idx="3"/>
          </p:cNvCxnSpPr>
          <p:nvPr/>
        </p:nvCxnSpPr>
        <p:spPr>
          <a:xfrm rot="10800000">
            <a:off x="6878273" y="3364117"/>
            <a:ext cx="225600" cy="2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345" name="Google Shape;3345;p73"/>
          <p:cNvCxnSpPr>
            <a:stCxn id="3329" idx="0"/>
            <a:endCxn id="3320" idx="3"/>
          </p:cNvCxnSpPr>
          <p:nvPr/>
        </p:nvCxnSpPr>
        <p:spPr>
          <a:xfrm flipH="1" rot="5400000">
            <a:off x="2465820" y="721062"/>
            <a:ext cx="770100" cy="2413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346" name="Google Shape;3346;p73"/>
          <p:cNvCxnSpPr>
            <a:stCxn id="3342" idx="2"/>
          </p:cNvCxnSpPr>
          <p:nvPr/>
        </p:nvCxnSpPr>
        <p:spPr>
          <a:xfrm>
            <a:off x="3430035" y="2070772"/>
            <a:ext cx="0" cy="237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3347" name="Google Shape;3347;p73"/>
          <p:cNvCxnSpPr/>
          <p:nvPr/>
        </p:nvCxnSpPr>
        <p:spPr>
          <a:xfrm>
            <a:off x="1146062" y="1735588"/>
            <a:ext cx="3600" cy="226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348" name="Google Shape;3348;p73"/>
          <p:cNvCxnSpPr/>
          <p:nvPr/>
        </p:nvCxnSpPr>
        <p:spPr>
          <a:xfrm>
            <a:off x="1494894" y="2273053"/>
            <a:ext cx="109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349" name="Google Shape;3349;p73"/>
          <p:cNvCxnSpPr/>
          <p:nvPr/>
        </p:nvCxnSpPr>
        <p:spPr>
          <a:xfrm>
            <a:off x="1494894" y="3076717"/>
            <a:ext cx="109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350" name="Google Shape;3350;p73"/>
          <p:cNvCxnSpPr>
            <a:stCxn id="3329" idx="1"/>
          </p:cNvCxnSpPr>
          <p:nvPr/>
        </p:nvCxnSpPr>
        <p:spPr>
          <a:xfrm rot="10800000">
            <a:off x="3220350" y="2597051"/>
            <a:ext cx="1059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351" name="Google Shape;3351;p73"/>
          <p:cNvCxnSpPr/>
          <p:nvPr/>
        </p:nvCxnSpPr>
        <p:spPr>
          <a:xfrm rot="10800000">
            <a:off x="3220350" y="2520137"/>
            <a:ext cx="1059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352" name="Google Shape;3352;p73"/>
          <p:cNvCxnSpPr/>
          <p:nvPr/>
        </p:nvCxnSpPr>
        <p:spPr>
          <a:xfrm rot="10800000">
            <a:off x="3220350" y="2670761"/>
            <a:ext cx="1059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353" name="Google Shape;3353;p73"/>
          <p:cNvCxnSpPr/>
          <p:nvPr/>
        </p:nvCxnSpPr>
        <p:spPr>
          <a:xfrm flipH="1" rot="10800000">
            <a:off x="2965038" y="2596906"/>
            <a:ext cx="201300" cy="3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354" name="Google Shape;3354;p73"/>
          <p:cNvCxnSpPr>
            <a:stCxn id="3329" idx="3"/>
            <a:endCxn id="3305" idx="1"/>
          </p:cNvCxnSpPr>
          <p:nvPr/>
        </p:nvCxnSpPr>
        <p:spPr>
          <a:xfrm flipH="1" rot="10800000">
            <a:off x="4789290" y="2597051"/>
            <a:ext cx="3567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355" name="Google Shape;3355;p73"/>
          <p:cNvCxnSpPr>
            <a:stCxn id="3317" idx="1"/>
          </p:cNvCxnSpPr>
          <p:nvPr/>
        </p:nvCxnSpPr>
        <p:spPr>
          <a:xfrm flipH="1">
            <a:off x="4206873" y="1731982"/>
            <a:ext cx="939000" cy="581100"/>
          </a:xfrm>
          <a:prstGeom prst="bentConnector3">
            <a:avLst>
              <a:gd fmla="val 100231" name="adj1"/>
            </a:avLst>
          </a:prstGeom>
          <a:noFill/>
          <a:ln cap="flat" cmpd="sng" w="9525">
            <a:solidFill>
              <a:srgbClr val="3A7DF0"/>
            </a:solidFill>
            <a:prstDash val="dot"/>
            <a:round/>
            <a:headEnd len="sm" w="sm" type="none"/>
            <a:tailEnd len="sm" w="sm" type="triangle"/>
          </a:ln>
        </p:spPr>
      </p:cxnSp>
      <p:cxnSp>
        <p:nvCxnSpPr>
          <p:cNvPr id="3356" name="Google Shape;3356;p73"/>
          <p:cNvCxnSpPr>
            <a:stCxn id="3298" idx="1"/>
          </p:cNvCxnSpPr>
          <p:nvPr/>
        </p:nvCxnSpPr>
        <p:spPr>
          <a:xfrm flipH="1">
            <a:off x="4448412" y="2168948"/>
            <a:ext cx="647700" cy="144000"/>
          </a:xfrm>
          <a:prstGeom prst="bentConnector3">
            <a:avLst>
              <a:gd fmla="val 100901" name="adj1"/>
            </a:avLst>
          </a:prstGeom>
          <a:noFill/>
          <a:ln cap="flat" cmpd="sng" w="9525">
            <a:solidFill>
              <a:srgbClr val="3A7DF0"/>
            </a:solidFill>
            <a:prstDash val="dot"/>
            <a:round/>
            <a:headEnd len="sm" w="sm" type="triangle"/>
            <a:tailEnd len="sm" w="sm" type="none"/>
          </a:ln>
        </p:spPr>
      </p:cxnSp>
      <p:cxnSp>
        <p:nvCxnSpPr>
          <p:cNvPr id="3357" name="Google Shape;3357;p73"/>
          <p:cNvCxnSpPr>
            <a:stCxn id="3323" idx="1"/>
          </p:cNvCxnSpPr>
          <p:nvPr/>
        </p:nvCxnSpPr>
        <p:spPr>
          <a:xfrm rot="10800000">
            <a:off x="4789293" y="2795986"/>
            <a:ext cx="1220400" cy="568200"/>
          </a:xfrm>
          <a:prstGeom prst="bentConnector3">
            <a:avLst>
              <a:gd fmla="val 11463" name="adj1"/>
            </a:avLst>
          </a:prstGeom>
          <a:noFill/>
          <a:ln cap="flat" cmpd="sng" w="9525">
            <a:solidFill>
              <a:srgbClr val="3A7DF0"/>
            </a:solidFill>
            <a:prstDash val="dot"/>
            <a:round/>
            <a:headEnd len="sm" w="sm" type="triangle"/>
            <a:tailEnd len="sm" w="sm" type="none"/>
          </a:ln>
        </p:spPr>
      </p:cxnSp>
      <p:cxnSp>
        <p:nvCxnSpPr>
          <p:cNvPr id="3358" name="Google Shape;3358;p73"/>
          <p:cNvCxnSpPr/>
          <p:nvPr/>
        </p:nvCxnSpPr>
        <p:spPr>
          <a:xfrm>
            <a:off x="3722637" y="2881690"/>
            <a:ext cx="0" cy="291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359" name="Google Shape;3359;p73"/>
          <p:cNvCxnSpPr/>
          <p:nvPr/>
        </p:nvCxnSpPr>
        <p:spPr>
          <a:xfrm>
            <a:off x="4611256" y="2881690"/>
            <a:ext cx="0" cy="291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360" name="Google Shape;3360;p73"/>
          <p:cNvCxnSpPr>
            <a:stCxn id="3302" idx="1"/>
          </p:cNvCxnSpPr>
          <p:nvPr/>
        </p:nvCxnSpPr>
        <p:spPr>
          <a:xfrm rot="10800000">
            <a:off x="1170529" y="2583831"/>
            <a:ext cx="914400" cy="957900"/>
          </a:xfrm>
          <a:prstGeom prst="bentConnector2">
            <a:avLst/>
          </a:prstGeom>
          <a:noFill/>
          <a:ln cap="flat" cmpd="sng" w="9525">
            <a:solidFill>
              <a:srgbClr val="9575CD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3361" name="Google Shape;3361;p73"/>
          <p:cNvCxnSpPr>
            <a:stCxn id="3323" idx="2"/>
          </p:cNvCxnSpPr>
          <p:nvPr/>
        </p:nvCxnSpPr>
        <p:spPr>
          <a:xfrm flipH="1" rot="5400000">
            <a:off x="3283683" y="394949"/>
            <a:ext cx="971400" cy="5349300"/>
          </a:xfrm>
          <a:prstGeom prst="bentConnector3">
            <a:avLst>
              <a:gd fmla="val -64062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none"/>
          </a:ln>
        </p:spPr>
      </p:cxnSp>
      <p:grpSp>
        <p:nvGrpSpPr>
          <p:cNvPr id="3362" name="Google Shape;3362;p73"/>
          <p:cNvGrpSpPr/>
          <p:nvPr/>
        </p:nvGrpSpPr>
        <p:grpSpPr>
          <a:xfrm>
            <a:off x="991808" y="2772418"/>
            <a:ext cx="502920" cy="621792"/>
            <a:chOff x="4720612" y="2306547"/>
            <a:chExt cx="502920" cy="621792"/>
          </a:xfrm>
        </p:grpSpPr>
        <p:sp>
          <p:nvSpPr>
            <p:cNvPr id="3363" name="Google Shape;3363;p73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64" name="Google Shape;3364;p7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757188" y="234312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365" name="Google Shape;3365;p73"/>
          <p:cNvCxnSpPr/>
          <p:nvPr/>
        </p:nvCxnSpPr>
        <p:spPr>
          <a:xfrm>
            <a:off x="5923113" y="2597556"/>
            <a:ext cx="3126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366" name="Google Shape;3366;p73"/>
          <p:cNvCxnSpPr>
            <a:stCxn id="3314" idx="0"/>
          </p:cNvCxnSpPr>
          <p:nvPr/>
        </p:nvCxnSpPr>
        <p:spPr>
          <a:xfrm rot="10800000">
            <a:off x="5468387" y="2815666"/>
            <a:ext cx="0" cy="358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dot"/>
            <a:round/>
            <a:headEnd len="sm" w="sm" type="triangle"/>
            <a:tailEnd len="sm" w="sm" type="none"/>
          </a:ln>
        </p:spPr>
      </p:cxnSp>
      <p:cxnSp>
        <p:nvCxnSpPr>
          <p:cNvPr id="3367" name="Google Shape;3367;p73"/>
          <p:cNvCxnSpPr/>
          <p:nvPr/>
        </p:nvCxnSpPr>
        <p:spPr>
          <a:xfrm rot="10800000">
            <a:off x="1873256" y="2596994"/>
            <a:ext cx="210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8" name="Google Shape;3368;p73"/>
          <p:cNvCxnSpPr>
            <a:stCxn id="3323" idx="0"/>
          </p:cNvCxnSpPr>
          <p:nvPr/>
        </p:nvCxnSpPr>
        <p:spPr>
          <a:xfrm rot="10800000">
            <a:off x="6444033" y="2930973"/>
            <a:ext cx="0" cy="2421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369" name="Google Shape;3369;p73"/>
          <p:cNvCxnSpPr>
            <a:stCxn id="3314" idx="2"/>
          </p:cNvCxnSpPr>
          <p:nvPr/>
        </p:nvCxnSpPr>
        <p:spPr>
          <a:xfrm>
            <a:off x="5468387" y="3455916"/>
            <a:ext cx="0" cy="7224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dot"/>
            <a:round/>
            <a:headEnd len="sm" w="sm" type="triangle"/>
            <a:tailEnd len="sm" w="sm" type="none"/>
          </a:ln>
        </p:spPr>
      </p:cxnSp>
      <p:cxnSp>
        <p:nvCxnSpPr>
          <p:cNvPr id="3370" name="Google Shape;3370;p73"/>
          <p:cNvCxnSpPr>
            <a:stCxn id="3342" idx="1"/>
            <a:endCxn id="3363" idx="0"/>
          </p:cNvCxnSpPr>
          <p:nvPr/>
        </p:nvCxnSpPr>
        <p:spPr>
          <a:xfrm flipH="1">
            <a:off x="1243329" y="1879659"/>
            <a:ext cx="1658100" cy="892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3371" name="Google Shape;3371;p73"/>
          <p:cNvGrpSpPr/>
          <p:nvPr/>
        </p:nvGrpSpPr>
        <p:grpSpPr>
          <a:xfrm>
            <a:off x="991974" y="1962157"/>
            <a:ext cx="502800" cy="621900"/>
            <a:chOff x="4720612" y="2306547"/>
            <a:chExt cx="502800" cy="621900"/>
          </a:xfrm>
        </p:grpSpPr>
        <p:sp>
          <p:nvSpPr>
            <p:cNvPr id="3372" name="Google Shape;3372;p73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73" name="Google Shape;3373;p7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757188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374" name="Google Shape;3374;p73"/>
          <p:cNvCxnSpPr/>
          <p:nvPr/>
        </p:nvCxnSpPr>
        <p:spPr>
          <a:xfrm>
            <a:off x="1633149" y="2272207"/>
            <a:ext cx="600" cy="8103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3375" name="Google Shape;3375;p73"/>
          <p:cNvSpPr/>
          <p:nvPr/>
        </p:nvSpPr>
        <p:spPr>
          <a:xfrm>
            <a:off x="683475" y="558975"/>
            <a:ext cx="76269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Mobile Game Backend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76" name="Google Shape;3376;p73"/>
          <p:cNvGrpSpPr/>
          <p:nvPr/>
        </p:nvGrpSpPr>
        <p:grpSpPr>
          <a:xfrm>
            <a:off x="6343137" y="2217762"/>
            <a:ext cx="1328214" cy="618060"/>
            <a:chOff x="6343137" y="2217762"/>
            <a:chExt cx="1328214" cy="618060"/>
          </a:xfrm>
        </p:grpSpPr>
        <p:sp>
          <p:nvSpPr>
            <p:cNvPr id="3377" name="Google Shape;3377;p73"/>
            <p:cNvSpPr/>
            <p:nvPr/>
          </p:nvSpPr>
          <p:spPr>
            <a:xfrm>
              <a:off x="6391191" y="2268576"/>
              <a:ext cx="1280160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378" name="Google Shape;3378;p73"/>
            <p:cNvGrpSpPr/>
            <p:nvPr/>
          </p:nvGrpSpPr>
          <p:grpSpPr>
            <a:xfrm>
              <a:off x="6343137" y="2217762"/>
              <a:ext cx="1280160" cy="568678"/>
              <a:chOff x="6343137" y="2217762"/>
              <a:chExt cx="1280160" cy="568678"/>
            </a:xfrm>
          </p:grpSpPr>
          <p:sp>
            <p:nvSpPr>
              <p:cNvPr id="3379" name="Google Shape;3379;p73"/>
              <p:cNvSpPr/>
              <p:nvPr/>
            </p:nvSpPr>
            <p:spPr>
              <a:xfrm>
                <a:off x="6343137" y="2217762"/>
                <a:ext cx="1280160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Batch Processing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80" name="Google Shape;3380;p73"/>
              <p:cNvSpPr txBox="1"/>
              <p:nvPr/>
            </p:nvSpPr>
            <p:spPr>
              <a:xfrm>
                <a:off x="6768728" y="2614853"/>
                <a:ext cx="724195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81" name="Google Shape;3381;p73"/>
              <p:cNvCxnSpPr/>
              <p:nvPr/>
            </p:nvCxnSpPr>
            <p:spPr>
              <a:xfrm>
                <a:off x="6763508" y="2577041"/>
                <a:ext cx="85953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pic>
        <p:nvPicPr>
          <p:cNvPr id="3382" name="Google Shape;3382;p7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940390" y="937435"/>
            <a:ext cx="116841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3" name="Google Shape;3383;p7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132175" y="2479617"/>
            <a:ext cx="301500" cy="18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4" name="Google Shape;3384;p7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460853" y="2424122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5" name="Google Shape;3385;p7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260800" y="3297854"/>
            <a:ext cx="238725" cy="16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6" name="Google Shape;3386;p7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065074" y="3293536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7" name="Google Shape;3387;p7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449162" y="2273040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8" name="Google Shape;3388;p7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204302" y="3274373"/>
            <a:ext cx="201300" cy="201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3" name="Shape 3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4" name="Google Shape;3394;p74"/>
          <p:cNvSpPr/>
          <p:nvPr/>
        </p:nvSpPr>
        <p:spPr>
          <a:xfrm>
            <a:off x="3183272" y="972149"/>
            <a:ext cx="3007978" cy="299025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5" name="Google Shape;3395;p74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Gaming &gt; Real-Time AAA Games Servers</a:t>
            </a:r>
            <a:endParaRPr/>
          </a:p>
        </p:txBody>
      </p:sp>
      <p:grpSp>
        <p:nvGrpSpPr>
          <p:cNvPr id="3396" name="Google Shape;3396;p74"/>
          <p:cNvGrpSpPr/>
          <p:nvPr/>
        </p:nvGrpSpPr>
        <p:grpSpPr>
          <a:xfrm>
            <a:off x="5142252" y="2112845"/>
            <a:ext cx="896137" cy="1152140"/>
            <a:chOff x="2178036" y="1054764"/>
            <a:chExt cx="515673" cy="518235"/>
          </a:xfrm>
        </p:grpSpPr>
        <p:sp>
          <p:nvSpPr>
            <p:cNvPr id="3397" name="Google Shape;3397;p74"/>
            <p:cNvSpPr/>
            <p:nvPr/>
          </p:nvSpPr>
          <p:spPr>
            <a:xfrm>
              <a:off x="2178036" y="1054764"/>
              <a:ext cx="515673" cy="518235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74"/>
            <p:cNvSpPr txBox="1"/>
            <p:nvPr/>
          </p:nvSpPr>
          <p:spPr>
            <a:xfrm>
              <a:off x="2178037" y="1054764"/>
              <a:ext cx="444255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Game Database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99" name="Google Shape;3399;p74"/>
          <p:cNvGrpSpPr/>
          <p:nvPr/>
        </p:nvGrpSpPr>
        <p:grpSpPr>
          <a:xfrm>
            <a:off x="1053713" y="2247984"/>
            <a:ext cx="502920" cy="621792"/>
            <a:chOff x="1214622" y="3426277"/>
            <a:chExt cx="502920" cy="621792"/>
          </a:xfrm>
        </p:grpSpPr>
        <p:sp>
          <p:nvSpPr>
            <p:cNvPr id="3400" name="Google Shape;3400;p74"/>
            <p:cNvSpPr/>
            <p:nvPr/>
          </p:nvSpPr>
          <p:spPr>
            <a:xfrm>
              <a:off x="1214622" y="342627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401" name="Google Shape;3401;p7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1198" y="346285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02" name="Google Shape;3402;p74"/>
          <p:cNvSpPr/>
          <p:nvPr/>
        </p:nvSpPr>
        <p:spPr>
          <a:xfrm>
            <a:off x="3323201" y="1448922"/>
            <a:ext cx="1268809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Analytics Backend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3" name="Google Shape;3403;p74"/>
          <p:cNvSpPr/>
          <p:nvPr/>
        </p:nvSpPr>
        <p:spPr>
          <a:xfrm>
            <a:off x="5185687" y="2329598"/>
            <a:ext cx="805542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4" name="Google Shape;3404;p74"/>
          <p:cNvSpPr txBox="1"/>
          <p:nvPr/>
        </p:nvSpPr>
        <p:spPr>
          <a:xfrm>
            <a:off x="5554006" y="2729100"/>
            <a:ext cx="1284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05" name="Google Shape;3405;p74"/>
          <p:cNvCxnSpPr>
            <a:stCxn id="3400" idx="3"/>
          </p:cNvCxnSpPr>
          <p:nvPr/>
        </p:nvCxnSpPr>
        <p:spPr>
          <a:xfrm flipH="1" rot="10800000">
            <a:off x="1556633" y="1638480"/>
            <a:ext cx="477900" cy="920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grpSp>
        <p:nvGrpSpPr>
          <p:cNvPr id="3406" name="Google Shape;3406;p74"/>
          <p:cNvGrpSpPr/>
          <p:nvPr/>
        </p:nvGrpSpPr>
        <p:grpSpPr>
          <a:xfrm>
            <a:off x="2034633" y="1497684"/>
            <a:ext cx="1048557" cy="281750"/>
            <a:chOff x="940699" y="580225"/>
            <a:chExt cx="1048557" cy="281750"/>
          </a:xfrm>
        </p:grpSpPr>
        <p:sp>
          <p:nvSpPr>
            <p:cNvPr id="3407" name="Google Shape;3407;p74"/>
            <p:cNvSpPr/>
            <p:nvPr/>
          </p:nvSpPr>
          <p:spPr>
            <a:xfrm>
              <a:off x="940699" y="580225"/>
              <a:ext cx="1048557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 Services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408" name="Google Shape;3408;p7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9" name="Google Shape;3409;p74"/>
          <p:cNvGrpSpPr/>
          <p:nvPr/>
        </p:nvGrpSpPr>
        <p:grpSpPr>
          <a:xfrm>
            <a:off x="2034633" y="2081983"/>
            <a:ext cx="1045351" cy="280714"/>
            <a:chOff x="940699" y="580744"/>
            <a:chExt cx="1045351" cy="280714"/>
          </a:xfrm>
        </p:grpSpPr>
        <p:sp>
          <p:nvSpPr>
            <p:cNvPr id="3410" name="Google Shape;3410;p74"/>
            <p:cNvSpPr/>
            <p:nvPr/>
          </p:nvSpPr>
          <p:spPr>
            <a:xfrm>
              <a:off x="940699" y="580744"/>
              <a:ext cx="1045351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 Discovery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411" name="Google Shape;3411;p7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2" name="Google Shape;3412;p74"/>
          <p:cNvGrpSpPr/>
          <p:nvPr/>
        </p:nvGrpSpPr>
        <p:grpSpPr>
          <a:xfrm>
            <a:off x="3321098" y="2112845"/>
            <a:ext cx="1527088" cy="1700777"/>
            <a:chOff x="2178033" y="1054764"/>
            <a:chExt cx="878748" cy="765013"/>
          </a:xfrm>
        </p:grpSpPr>
        <p:sp>
          <p:nvSpPr>
            <p:cNvPr id="3413" name="Google Shape;3413;p74"/>
            <p:cNvSpPr/>
            <p:nvPr/>
          </p:nvSpPr>
          <p:spPr>
            <a:xfrm>
              <a:off x="2178033" y="1054764"/>
              <a:ext cx="878748" cy="765013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74"/>
            <p:cNvSpPr txBox="1"/>
            <p:nvPr/>
          </p:nvSpPr>
          <p:spPr>
            <a:xfrm>
              <a:off x="2178037" y="1054764"/>
              <a:ext cx="661032" cy="86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Dedicated Game Servers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15" name="Google Shape;3415;p74"/>
          <p:cNvGrpSpPr/>
          <p:nvPr/>
        </p:nvGrpSpPr>
        <p:grpSpPr>
          <a:xfrm>
            <a:off x="3410537" y="2325358"/>
            <a:ext cx="1346503" cy="618060"/>
            <a:chOff x="3410537" y="2325358"/>
            <a:chExt cx="1346503" cy="618060"/>
          </a:xfrm>
        </p:grpSpPr>
        <p:sp>
          <p:nvSpPr>
            <p:cNvPr id="3416" name="Google Shape;3416;p74"/>
            <p:cNvSpPr/>
            <p:nvPr/>
          </p:nvSpPr>
          <p:spPr>
            <a:xfrm>
              <a:off x="3458592" y="2376172"/>
              <a:ext cx="1298448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417" name="Google Shape;3417;p74"/>
            <p:cNvGrpSpPr/>
            <p:nvPr/>
          </p:nvGrpSpPr>
          <p:grpSpPr>
            <a:xfrm>
              <a:off x="3410537" y="2325358"/>
              <a:ext cx="1298930" cy="568678"/>
              <a:chOff x="3410537" y="2325358"/>
              <a:chExt cx="1298930" cy="568678"/>
            </a:xfrm>
          </p:grpSpPr>
          <p:sp>
            <p:nvSpPr>
              <p:cNvPr id="3418" name="Google Shape;3418;p74"/>
              <p:cNvSpPr/>
              <p:nvPr/>
            </p:nvSpPr>
            <p:spPr>
              <a:xfrm>
                <a:off x="3410537" y="2325358"/>
                <a:ext cx="1298448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Virtual Machines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419" name="Google Shape;3419;p74"/>
              <p:cNvSpPr txBox="1"/>
              <p:nvPr/>
            </p:nvSpPr>
            <p:spPr>
              <a:xfrm>
                <a:off x="3836129" y="2722449"/>
                <a:ext cx="686171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20" name="Google Shape;3420;p74"/>
              <p:cNvCxnSpPr/>
              <p:nvPr/>
            </p:nvCxnSpPr>
            <p:spPr>
              <a:xfrm>
                <a:off x="3834040" y="2684637"/>
                <a:ext cx="875427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421" name="Google Shape;3421;p74"/>
          <p:cNvGrpSpPr/>
          <p:nvPr/>
        </p:nvGrpSpPr>
        <p:grpSpPr>
          <a:xfrm>
            <a:off x="3409013" y="3106540"/>
            <a:ext cx="1346502" cy="618060"/>
            <a:chOff x="3409013" y="3106540"/>
            <a:chExt cx="1346502" cy="618060"/>
          </a:xfrm>
        </p:grpSpPr>
        <p:sp>
          <p:nvSpPr>
            <p:cNvPr id="3422" name="Google Shape;3422;p74"/>
            <p:cNvSpPr/>
            <p:nvPr/>
          </p:nvSpPr>
          <p:spPr>
            <a:xfrm>
              <a:off x="3457067" y="3157354"/>
              <a:ext cx="1298448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423" name="Google Shape;3423;p74"/>
            <p:cNvGrpSpPr/>
            <p:nvPr/>
          </p:nvGrpSpPr>
          <p:grpSpPr>
            <a:xfrm>
              <a:off x="3409013" y="3106540"/>
              <a:ext cx="1300869" cy="568678"/>
              <a:chOff x="3409013" y="3106540"/>
              <a:chExt cx="1300869" cy="568678"/>
            </a:xfrm>
          </p:grpSpPr>
          <p:sp>
            <p:nvSpPr>
              <p:cNvPr id="3424" name="Google Shape;3424;p74"/>
              <p:cNvSpPr/>
              <p:nvPr/>
            </p:nvSpPr>
            <p:spPr>
              <a:xfrm>
                <a:off x="3409013" y="3106540"/>
                <a:ext cx="1300869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Kubernetes Cluster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Kubernetes</a:t>
                </a: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425" name="Google Shape;3425;p74"/>
              <p:cNvSpPr txBox="1"/>
              <p:nvPr/>
            </p:nvSpPr>
            <p:spPr>
              <a:xfrm>
                <a:off x="3834604" y="3503631"/>
                <a:ext cx="713297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26" name="Google Shape;3426;p74"/>
              <p:cNvCxnSpPr/>
              <p:nvPr/>
            </p:nvCxnSpPr>
            <p:spPr>
              <a:xfrm>
                <a:off x="3834040" y="3465819"/>
                <a:ext cx="873068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3427" name="Google Shape;3427;p74"/>
          <p:cNvSpPr txBox="1"/>
          <p:nvPr/>
        </p:nvSpPr>
        <p:spPr>
          <a:xfrm>
            <a:off x="4050044" y="2978075"/>
            <a:ext cx="1077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28" name="Google Shape;3428;p74"/>
          <p:cNvCxnSpPr>
            <a:stCxn id="3397" idx="1"/>
          </p:cNvCxnSpPr>
          <p:nvPr/>
        </p:nvCxnSpPr>
        <p:spPr>
          <a:xfrm rot="10800000">
            <a:off x="4851552" y="2688915"/>
            <a:ext cx="290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429" name="Google Shape;3429;p74"/>
          <p:cNvCxnSpPr>
            <a:stCxn id="3402" idx="2"/>
          </p:cNvCxnSpPr>
          <p:nvPr/>
        </p:nvCxnSpPr>
        <p:spPr>
          <a:xfrm flipH="1">
            <a:off x="3956105" y="1831148"/>
            <a:ext cx="1500" cy="2817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430" name="Google Shape;3430;p74"/>
          <p:cNvCxnSpPr>
            <a:stCxn id="3407" idx="3"/>
            <a:endCxn id="3402" idx="1"/>
          </p:cNvCxnSpPr>
          <p:nvPr/>
        </p:nvCxnSpPr>
        <p:spPr>
          <a:xfrm>
            <a:off x="3083190" y="1638559"/>
            <a:ext cx="240000" cy="1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431" name="Google Shape;3431;p74"/>
          <p:cNvCxnSpPr>
            <a:stCxn id="3410" idx="3"/>
          </p:cNvCxnSpPr>
          <p:nvPr/>
        </p:nvCxnSpPr>
        <p:spPr>
          <a:xfrm>
            <a:off x="3079984" y="2222340"/>
            <a:ext cx="240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432" name="Google Shape;3432;p74"/>
          <p:cNvCxnSpPr/>
          <p:nvPr/>
        </p:nvCxnSpPr>
        <p:spPr>
          <a:xfrm>
            <a:off x="1556633" y="2665246"/>
            <a:ext cx="1764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433" name="Google Shape;3433;p74"/>
          <p:cNvCxnSpPr>
            <a:stCxn id="3407" idx="2"/>
            <a:endCxn id="3410" idx="0"/>
          </p:cNvCxnSpPr>
          <p:nvPr/>
        </p:nvCxnSpPr>
        <p:spPr>
          <a:xfrm flipH="1">
            <a:off x="2557412" y="1779434"/>
            <a:ext cx="1500" cy="302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3434" name="Google Shape;3434;p74"/>
          <p:cNvSpPr/>
          <p:nvPr/>
        </p:nvSpPr>
        <p:spPr>
          <a:xfrm>
            <a:off x="901325" y="558975"/>
            <a:ext cx="54423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Real-Time AAA Games Servers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5" name="Google Shape;3435;p74"/>
          <p:cNvSpPr/>
          <p:nvPr/>
        </p:nvSpPr>
        <p:spPr>
          <a:xfrm>
            <a:off x="5187570" y="2836086"/>
            <a:ext cx="805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Bigtable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36" name="Google Shape;3436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8463" y="2390486"/>
            <a:ext cx="191708" cy="2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7" name="Google Shape;3437;p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36752" y="2896943"/>
            <a:ext cx="235125" cy="260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8" name="Google Shape;3438;p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83265" y="990135"/>
            <a:ext cx="116841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9" name="Google Shape;3439;p7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10537" y="1529275"/>
            <a:ext cx="235113" cy="235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0" name="Google Shape;3440;p7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80137" y="2412440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1" name="Google Shape;3441;p7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70837" y="3106545"/>
            <a:ext cx="235125" cy="264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6" name="Shape 3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7" name="Google Shape;3447;p75"/>
          <p:cNvSpPr/>
          <p:nvPr/>
        </p:nvSpPr>
        <p:spPr>
          <a:xfrm>
            <a:off x="2315864" y="972149"/>
            <a:ext cx="3151485" cy="3208689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8" name="Google Shape;3448;p75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Digital Marketing &gt; DMP / Data Warehouse</a:t>
            </a:r>
            <a:endParaRPr/>
          </a:p>
        </p:txBody>
      </p:sp>
      <p:sp>
        <p:nvSpPr>
          <p:cNvPr id="3449" name="Google Shape;3449;p75"/>
          <p:cNvSpPr/>
          <p:nvPr/>
        </p:nvSpPr>
        <p:spPr>
          <a:xfrm>
            <a:off x="3901051" y="2980710"/>
            <a:ext cx="115179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Reference table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0" name="Google Shape;3450;p75"/>
          <p:cNvSpPr/>
          <p:nvPr/>
        </p:nvSpPr>
        <p:spPr>
          <a:xfrm>
            <a:off x="3901051" y="1450468"/>
            <a:ext cx="115178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Relevant Users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51" name="Google Shape;3451;p75"/>
          <p:cNvGrpSpPr/>
          <p:nvPr/>
        </p:nvGrpSpPr>
        <p:grpSpPr>
          <a:xfrm>
            <a:off x="2468980" y="2097015"/>
            <a:ext cx="2633542" cy="640077"/>
            <a:chOff x="2178035" y="1054764"/>
            <a:chExt cx="1515446" cy="287908"/>
          </a:xfrm>
        </p:grpSpPr>
        <p:sp>
          <p:nvSpPr>
            <p:cNvPr id="3452" name="Google Shape;3452;p75"/>
            <p:cNvSpPr/>
            <p:nvPr/>
          </p:nvSpPr>
          <p:spPr>
            <a:xfrm>
              <a:off x="2178035" y="1054764"/>
              <a:ext cx="1515446" cy="28790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75"/>
            <p:cNvSpPr txBox="1"/>
            <p:nvPr/>
          </p:nvSpPr>
          <p:spPr>
            <a:xfrm>
              <a:off x="2178037" y="1054764"/>
              <a:ext cx="590004" cy="86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Customer Lists Logic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454" name="Google Shape;3454;p75"/>
          <p:cNvSpPr/>
          <p:nvPr/>
        </p:nvSpPr>
        <p:spPr>
          <a:xfrm>
            <a:off x="2516428" y="2309864"/>
            <a:ext cx="1121333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Export Ad Data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5" name="Google Shape;3455;p75"/>
          <p:cNvSpPr/>
          <p:nvPr/>
        </p:nvSpPr>
        <p:spPr>
          <a:xfrm>
            <a:off x="3901051" y="2311013"/>
            <a:ext cx="115178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Id matching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56" name="Google Shape;3456;p75"/>
          <p:cNvGrpSpPr/>
          <p:nvPr/>
        </p:nvGrpSpPr>
        <p:grpSpPr>
          <a:xfrm>
            <a:off x="1058221" y="3412789"/>
            <a:ext cx="1018808" cy="768132"/>
            <a:chOff x="2178037" y="1054763"/>
            <a:chExt cx="1069054" cy="811379"/>
          </a:xfrm>
        </p:grpSpPr>
        <p:sp>
          <p:nvSpPr>
            <p:cNvPr id="3457" name="Google Shape;3457;p75"/>
            <p:cNvSpPr/>
            <p:nvPr/>
          </p:nvSpPr>
          <p:spPr>
            <a:xfrm>
              <a:off x="2178037" y="1054763"/>
              <a:ext cx="1069054" cy="811379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75"/>
            <p:cNvSpPr txBox="1"/>
            <p:nvPr/>
          </p:nvSpPr>
          <p:spPr>
            <a:xfrm>
              <a:off x="2178037" y="1054764"/>
              <a:ext cx="917257" cy="195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Marketing List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59" name="Google Shape;3459;p75"/>
          <p:cNvGrpSpPr/>
          <p:nvPr/>
        </p:nvGrpSpPr>
        <p:grpSpPr>
          <a:xfrm>
            <a:off x="1058225" y="1668651"/>
            <a:ext cx="1018662" cy="768101"/>
            <a:chOff x="2178041" y="1054758"/>
            <a:chExt cx="1068900" cy="816000"/>
          </a:xfrm>
        </p:grpSpPr>
        <p:sp>
          <p:nvSpPr>
            <p:cNvPr id="3460" name="Google Shape;3460;p75"/>
            <p:cNvSpPr/>
            <p:nvPr/>
          </p:nvSpPr>
          <p:spPr>
            <a:xfrm>
              <a:off x="2178041" y="1054758"/>
              <a:ext cx="1068900" cy="816000"/>
            </a:xfrm>
            <a:prstGeom prst="roundRect">
              <a:avLst>
                <a:gd fmla="val 827" name="adj"/>
              </a:avLst>
            </a:prstGeom>
            <a:solidFill>
              <a:srgbClr val="FFF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75"/>
            <p:cNvSpPr txBox="1"/>
            <p:nvPr/>
          </p:nvSpPr>
          <p:spPr>
            <a:xfrm>
              <a:off x="2178041" y="1054760"/>
              <a:ext cx="976500" cy="2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Campaign Manager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62" name="Google Shape;3462;p75"/>
          <p:cNvGrpSpPr/>
          <p:nvPr/>
        </p:nvGrpSpPr>
        <p:grpSpPr>
          <a:xfrm>
            <a:off x="1058221" y="2545310"/>
            <a:ext cx="1018809" cy="758934"/>
            <a:chOff x="2178037" y="1054763"/>
            <a:chExt cx="1069055" cy="806262"/>
          </a:xfrm>
        </p:grpSpPr>
        <p:sp>
          <p:nvSpPr>
            <p:cNvPr id="3463" name="Google Shape;3463;p75"/>
            <p:cNvSpPr/>
            <p:nvPr/>
          </p:nvSpPr>
          <p:spPr>
            <a:xfrm>
              <a:off x="2178037" y="1054763"/>
              <a:ext cx="1069055" cy="806262"/>
            </a:xfrm>
            <a:prstGeom prst="roundRect">
              <a:avLst>
                <a:gd fmla="val 827" name="adj"/>
              </a:avLst>
            </a:prstGeom>
            <a:solidFill>
              <a:srgbClr val="FFF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Google Shape;3464;p75"/>
            <p:cNvSpPr txBox="1"/>
            <p:nvPr/>
          </p:nvSpPr>
          <p:spPr>
            <a:xfrm>
              <a:off x="2178037" y="1054764"/>
              <a:ext cx="855510" cy="196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65" name="Google Shape;3465;p75"/>
          <p:cNvGrpSpPr/>
          <p:nvPr/>
        </p:nvGrpSpPr>
        <p:grpSpPr>
          <a:xfrm>
            <a:off x="1316125" y="3628887"/>
            <a:ext cx="502920" cy="502920"/>
            <a:chOff x="433514" y="2354433"/>
            <a:chExt cx="502920" cy="502920"/>
          </a:xfrm>
        </p:grpSpPr>
        <p:sp>
          <p:nvSpPr>
            <p:cNvPr id="3466" name="Google Shape;3466;p7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467" name="Google Shape;3467;p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68" name="Google Shape;3468;p75"/>
          <p:cNvGrpSpPr/>
          <p:nvPr/>
        </p:nvGrpSpPr>
        <p:grpSpPr>
          <a:xfrm>
            <a:off x="1316125" y="1881107"/>
            <a:ext cx="502920" cy="502920"/>
            <a:chOff x="1316125" y="1881107"/>
            <a:chExt cx="502920" cy="502920"/>
          </a:xfrm>
        </p:grpSpPr>
        <p:sp>
          <p:nvSpPr>
            <p:cNvPr id="3469" name="Google Shape;3469;p75"/>
            <p:cNvSpPr/>
            <p:nvPr/>
          </p:nvSpPr>
          <p:spPr>
            <a:xfrm>
              <a:off x="1316125" y="1881107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470" name="Google Shape;3470;p75"/>
            <p:cNvPicPr preferRelativeResize="0"/>
            <p:nvPr/>
          </p:nvPicPr>
          <p:blipFill rotWithShape="1">
            <a:blip r:embed="rId4">
              <a:alphaModFix/>
            </a:blip>
            <a:srcRect b="169" l="0" r="0" t="159"/>
            <a:stretch/>
          </p:blipFill>
          <p:spPr>
            <a:xfrm>
              <a:off x="1384700" y="1949700"/>
              <a:ext cx="365700" cy="3645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471" name="Google Shape;3471;p75"/>
          <p:cNvCxnSpPr>
            <a:stCxn id="3460" idx="3"/>
            <a:endCxn id="3452" idx="1"/>
          </p:cNvCxnSpPr>
          <p:nvPr/>
        </p:nvCxnSpPr>
        <p:spPr>
          <a:xfrm>
            <a:off x="2076887" y="2052701"/>
            <a:ext cx="392100" cy="3645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472" name="Google Shape;3472;p75"/>
          <p:cNvCxnSpPr>
            <a:stCxn id="3463" idx="3"/>
            <a:endCxn id="3452" idx="1"/>
          </p:cNvCxnSpPr>
          <p:nvPr/>
        </p:nvCxnSpPr>
        <p:spPr>
          <a:xfrm flipH="1" rot="10800000">
            <a:off x="2077031" y="2417177"/>
            <a:ext cx="391800" cy="507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473" name="Google Shape;3473;p75"/>
          <p:cNvCxnSpPr>
            <a:stCxn id="3457" idx="3"/>
          </p:cNvCxnSpPr>
          <p:nvPr/>
        </p:nvCxnSpPr>
        <p:spPr>
          <a:xfrm flipH="1" rot="10800000">
            <a:off x="2077030" y="2737256"/>
            <a:ext cx="1047900" cy="10596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474" name="Google Shape;3474;p75"/>
          <p:cNvCxnSpPr>
            <a:stCxn id="3449" idx="0"/>
          </p:cNvCxnSpPr>
          <p:nvPr/>
        </p:nvCxnSpPr>
        <p:spPr>
          <a:xfrm rot="10800000">
            <a:off x="4476946" y="2730210"/>
            <a:ext cx="0" cy="250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475" name="Google Shape;3475;p75"/>
          <p:cNvCxnSpPr>
            <a:stCxn id="3455" idx="3"/>
            <a:endCxn id="3449" idx="3"/>
          </p:cNvCxnSpPr>
          <p:nvPr/>
        </p:nvCxnSpPr>
        <p:spPr>
          <a:xfrm>
            <a:off x="5052839" y="2502126"/>
            <a:ext cx="600" cy="669600"/>
          </a:xfrm>
          <a:prstGeom prst="bentConnector3">
            <a:avLst>
              <a:gd fmla="val 3810033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476" name="Google Shape;3476;p75"/>
          <p:cNvCxnSpPr>
            <a:stCxn id="3455" idx="3"/>
            <a:endCxn id="3450" idx="3"/>
          </p:cNvCxnSpPr>
          <p:nvPr/>
        </p:nvCxnSpPr>
        <p:spPr>
          <a:xfrm flipH="1" rot="10800000">
            <a:off x="5052839" y="1641726"/>
            <a:ext cx="600" cy="860400"/>
          </a:xfrm>
          <a:prstGeom prst="bentConnector3">
            <a:avLst>
              <a:gd fmla="val 3810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477" name="Google Shape;3477;p75"/>
          <p:cNvCxnSpPr/>
          <p:nvPr/>
        </p:nvCxnSpPr>
        <p:spPr>
          <a:xfrm flipH="1">
            <a:off x="2094450" y="1638300"/>
            <a:ext cx="1806600" cy="294000"/>
          </a:xfrm>
          <a:prstGeom prst="bentConnector3">
            <a:avLst>
              <a:gd fmla="val 1098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478" name="Google Shape;3478;p75"/>
          <p:cNvCxnSpPr>
            <a:stCxn id="3454" idx="3"/>
            <a:endCxn id="3455" idx="1"/>
          </p:cNvCxnSpPr>
          <p:nvPr/>
        </p:nvCxnSpPr>
        <p:spPr>
          <a:xfrm>
            <a:off x="3637761" y="2500977"/>
            <a:ext cx="2634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3479" name="Google Shape;3479;p75"/>
          <p:cNvSpPr/>
          <p:nvPr/>
        </p:nvSpPr>
        <p:spPr>
          <a:xfrm>
            <a:off x="905825" y="558975"/>
            <a:ext cx="47139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Digital Marketing &gt; DMP / Data Warehouse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80" name="Google Shape;3480;p75"/>
          <p:cNvGrpSpPr/>
          <p:nvPr/>
        </p:nvGrpSpPr>
        <p:grpSpPr>
          <a:xfrm>
            <a:off x="1316125" y="2756327"/>
            <a:ext cx="502800" cy="502800"/>
            <a:chOff x="1316125" y="2756327"/>
            <a:chExt cx="502800" cy="502800"/>
          </a:xfrm>
        </p:grpSpPr>
        <p:sp>
          <p:nvSpPr>
            <p:cNvPr id="3481" name="Google Shape;3481;p75"/>
            <p:cNvSpPr/>
            <p:nvPr/>
          </p:nvSpPr>
          <p:spPr>
            <a:xfrm>
              <a:off x="1316125" y="2756327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482" name="Google Shape;3482;p7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84725" y="2824925"/>
              <a:ext cx="365700" cy="365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83" name="Google Shape;3483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8502" y="2346863"/>
            <a:ext cx="228600" cy="31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4" name="Google Shape;3484;p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5124" y="1554386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5" name="Google Shape;3485;p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02049" y="2414936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" name="Google Shape;3486;p7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8239" y="3071173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7" name="Google Shape;3487;p7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15865" y="972160"/>
            <a:ext cx="1168415" cy="3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2" name="Shape 3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3" name="Google Shape;3493;p76"/>
          <p:cNvSpPr/>
          <p:nvPr/>
        </p:nvSpPr>
        <p:spPr>
          <a:xfrm>
            <a:off x="2034053" y="514949"/>
            <a:ext cx="6024395" cy="4399349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4" name="Google Shape;3494;p76"/>
          <p:cNvGrpSpPr/>
          <p:nvPr/>
        </p:nvGrpSpPr>
        <p:grpSpPr>
          <a:xfrm>
            <a:off x="2660937" y="3596685"/>
            <a:ext cx="2761532" cy="1216208"/>
            <a:chOff x="2178037" y="1054764"/>
            <a:chExt cx="2897725" cy="1284681"/>
          </a:xfrm>
        </p:grpSpPr>
        <p:sp>
          <p:nvSpPr>
            <p:cNvPr id="3495" name="Google Shape;3495;p76"/>
            <p:cNvSpPr/>
            <p:nvPr/>
          </p:nvSpPr>
          <p:spPr>
            <a:xfrm>
              <a:off x="2178037" y="1054764"/>
              <a:ext cx="2897725" cy="1284681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76"/>
            <p:cNvSpPr txBox="1"/>
            <p:nvPr/>
          </p:nvSpPr>
          <p:spPr>
            <a:xfrm>
              <a:off x="2178037" y="1054764"/>
              <a:ext cx="917257" cy="195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Ingestion Layer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97" name="Google Shape;3497;p76"/>
          <p:cNvGrpSpPr/>
          <p:nvPr/>
        </p:nvGrpSpPr>
        <p:grpSpPr>
          <a:xfrm>
            <a:off x="6007492" y="3596675"/>
            <a:ext cx="822915" cy="1216191"/>
            <a:chOff x="2178018" y="1054758"/>
            <a:chExt cx="1220580" cy="637517"/>
          </a:xfrm>
        </p:grpSpPr>
        <p:sp>
          <p:nvSpPr>
            <p:cNvPr id="3498" name="Google Shape;3498;p76"/>
            <p:cNvSpPr/>
            <p:nvPr/>
          </p:nvSpPr>
          <p:spPr>
            <a:xfrm>
              <a:off x="2178037" y="1054764"/>
              <a:ext cx="1220561" cy="637511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76"/>
            <p:cNvSpPr txBox="1"/>
            <p:nvPr/>
          </p:nvSpPr>
          <p:spPr>
            <a:xfrm>
              <a:off x="2178018" y="1054758"/>
              <a:ext cx="1139400" cy="1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Sources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00" name="Google Shape;3500;p76"/>
          <p:cNvGrpSpPr/>
          <p:nvPr/>
        </p:nvGrpSpPr>
        <p:grpSpPr>
          <a:xfrm>
            <a:off x="2179491" y="903270"/>
            <a:ext cx="1152175" cy="1938524"/>
            <a:chOff x="2178033" y="1054764"/>
            <a:chExt cx="663008" cy="871952"/>
          </a:xfrm>
        </p:grpSpPr>
        <p:sp>
          <p:nvSpPr>
            <p:cNvPr id="3501" name="Google Shape;3501;p76"/>
            <p:cNvSpPr/>
            <p:nvPr/>
          </p:nvSpPr>
          <p:spPr>
            <a:xfrm>
              <a:off x="2178033" y="1054764"/>
              <a:ext cx="663008" cy="871952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Google Shape;3502;p76"/>
            <p:cNvSpPr txBox="1"/>
            <p:nvPr/>
          </p:nvSpPr>
          <p:spPr>
            <a:xfrm>
              <a:off x="2178037" y="1054764"/>
              <a:ext cx="516207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 Layer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03" name="Google Shape;3503;p76"/>
          <p:cNvGrpSpPr/>
          <p:nvPr/>
        </p:nvGrpSpPr>
        <p:grpSpPr>
          <a:xfrm>
            <a:off x="3514786" y="903270"/>
            <a:ext cx="1588015" cy="2051291"/>
            <a:chOff x="2178035" y="1054764"/>
            <a:chExt cx="913808" cy="922675"/>
          </a:xfrm>
        </p:grpSpPr>
        <p:sp>
          <p:nvSpPr>
            <p:cNvPr id="3504" name="Google Shape;3504;p76"/>
            <p:cNvSpPr/>
            <p:nvPr/>
          </p:nvSpPr>
          <p:spPr>
            <a:xfrm>
              <a:off x="2178035" y="1054764"/>
              <a:ext cx="913808" cy="922675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Google Shape;3505;p76"/>
            <p:cNvSpPr txBox="1"/>
            <p:nvPr/>
          </p:nvSpPr>
          <p:spPr>
            <a:xfrm>
              <a:off x="2178037" y="1054764"/>
              <a:ext cx="410125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Analysis Layer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06" name="Google Shape;3506;p76"/>
          <p:cNvGrpSpPr/>
          <p:nvPr/>
        </p:nvGrpSpPr>
        <p:grpSpPr>
          <a:xfrm>
            <a:off x="5241986" y="903270"/>
            <a:ext cx="955743" cy="2478016"/>
            <a:chOff x="2178035" y="1054764"/>
            <a:chExt cx="549973" cy="1114617"/>
          </a:xfrm>
        </p:grpSpPr>
        <p:sp>
          <p:nvSpPr>
            <p:cNvPr id="3507" name="Google Shape;3507;p76"/>
            <p:cNvSpPr/>
            <p:nvPr/>
          </p:nvSpPr>
          <p:spPr>
            <a:xfrm>
              <a:off x="2178035" y="1054764"/>
              <a:ext cx="549973" cy="1114617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Google Shape;3508;p76"/>
            <p:cNvSpPr txBox="1"/>
            <p:nvPr/>
          </p:nvSpPr>
          <p:spPr>
            <a:xfrm>
              <a:off x="2178037" y="1054764"/>
              <a:ext cx="410125" cy="144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Processing &amp;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Analysis Layer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09" name="Google Shape;3509;p76"/>
          <p:cNvGrpSpPr/>
          <p:nvPr/>
        </p:nvGrpSpPr>
        <p:grpSpPr>
          <a:xfrm>
            <a:off x="6336924" y="903270"/>
            <a:ext cx="1572810" cy="2395720"/>
            <a:chOff x="2178032" y="1054764"/>
            <a:chExt cx="905058" cy="1077600"/>
          </a:xfrm>
        </p:grpSpPr>
        <p:sp>
          <p:nvSpPr>
            <p:cNvPr id="3510" name="Google Shape;3510;p76"/>
            <p:cNvSpPr/>
            <p:nvPr/>
          </p:nvSpPr>
          <p:spPr>
            <a:xfrm>
              <a:off x="2178032" y="1054764"/>
              <a:ext cx="905058" cy="10776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Google Shape;3511;p76"/>
            <p:cNvSpPr txBox="1"/>
            <p:nvPr/>
          </p:nvSpPr>
          <p:spPr>
            <a:xfrm>
              <a:off x="2178037" y="1054764"/>
              <a:ext cx="394443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 Layer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12" name="Google Shape;3512;p76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Digital Marketing &gt; Publisher side analysis</a:t>
            </a:r>
            <a:endParaRPr/>
          </a:p>
        </p:txBody>
      </p:sp>
      <p:sp>
        <p:nvSpPr>
          <p:cNvPr id="3513" name="Google Shape;3513;p76"/>
          <p:cNvSpPr/>
          <p:nvPr/>
        </p:nvSpPr>
        <p:spPr>
          <a:xfrm>
            <a:off x="4524674" y="4396158"/>
            <a:ext cx="844014" cy="375752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14" name="Google Shape;3514;p76"/>
          <p:cNvGrpSpPr/>
          <p:nvPr/>
        </p:nvGrpSpPr>
        <p:grpSpPr>
          <a:xfrm>
            <a:off x="1028732" y="1513915"/>
            <a:ext cx="768108" cy="713230"/>
            <a:chOff x="2178036" y="1054764"/>
            <a:chExt cx="805990" cy="347003"/>
          </a:xfrm>
        </p:grpSpPr>
        <p:sp>
          <p:nvSpPr>
            <p:cNvPr id="3515" name="Google Shape;3515;p76"/>
            <p:cNvSpPr/>
            <p:nvPr/>
          </p:nvSpPr>
          <p:spPr>
            <a:xfrm>
              <a:off x="2178037" y="1054764"/>
              <a:ext cx="805989" cy="347003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76"/>
            <p:cNvSpPr txBox="1"/>
            <p:nvPr/>
          </p:nvSpPr>
          <p:spPr>
            <a:xfrm>
              <a:off x="2178036" y="1054764"/>
              <a:ext cx="779883" cy="156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Ingestion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Layer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17" name="Google Shape;3517;p76"/>
          <p:cNvSpPr/>
          <p:nvPr/>
        </p:nvSpPr>
        <p:spPr>
          <a:xfrm>
            <a:off x="5006045" y="1235095"/>
            <a:ext cx="2842106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Managed Data Warehouse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8" name="Google Shape;3518;p76"/>
          <p:cNvSpPr/>
          <p:nvPr/>
        </p:nvSpPr>
        <p:spPr>
          <a:xfrm>
            <a:off x="6390792" y="2478194"/>
            <a:ext cx="14630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Production Storage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9" name="Google Shape;3519;p76"/>
          <p:cNvSpPr/>
          <p:nvPr/>
        </p:nvSpPr>
        <p:spPr>
          <a:xfrm>
            <a:off x="1124712" y="1857248"/>
            <a:ext cx="578100" cy="2808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91425" lIns="45700" spcFirstLastPara="1" rIns="45700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Experiences</a:t>
            </a:r>
            <a:endParaRPr b="0" i="0" sz="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20" name="Google Shape;3520;p76"/>
          <p:cNvGrpSpPr/>
          <p:nvPr/>
        </p:nvGrpSpPr>
        <p:grpSpPr>
          <a:xfrm>
            <a:off x="6060481" y="3814463"/>
            <a:ext cx="719941" cy="281750"/>
            <a:chOff x="940699" y="580225"/>
            <a:chExt cx="719941" cy="281750"/>
          </a:xfrm>
        </p:grpSpPr>
        <p:sp>
          <p:nvSpPr>
            <p:cNvPr id="3521" name="Google Shape;3521;p76"/>
            <p:cNvSpPr/>
            <p:nvPr/>
          </p:nvSpPr>
          <p:spPr>
            <a:xfrm>
              <a:off x="940699" y="580225"/>
              <a:ext cx="719941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1st Party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22" name="Google Shape;3522;p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23" name="Google Shape;3523;p76"/>
          <p:cNvGrpSpPr/>
          <p:nvPr/>
        </p:nvGrpSpPr>
        <p:grpSpPr>
          <a:xfrm>
            <a:off x="6060481" y="4158858"/>
            <a:ext cx="719941" cy="281750"/>
            <a:chOff x="940699" y="580225"/>
            <a:chExt cx="719941" cy="281750"/>
          </a:xfrm>
        </p:grpSpPr>
        <p:sp>
          <p:nvSpPr>
            <p:cNvPr id="3524" name="Google Shape;3524;p76"/>
            <p:cNvSpPr/>
            <p:nvPr/>
          </p:nvSpPr>
          <p:spPr>
            <a:xfrm>
              <a:off x="940699" y="580225"/>
              <a:ext cx="719941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2nd Party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25" name="Google Shape;3525;p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26" name="Google Shape;3526;p76"/>
          <p:cNvGrpSpPr/>
          <p:nvPr/>
        </p:nvGrpSpPr>
        <p:grpSpPr>
          <a:xfrm>
            <a:off x="6060481" y="4484018"/>
            <a:ext cx="719941" cy="281750"/>
            <a:chOff x="940699" y="580225"/>
            <a:chExt cx="719941" cy="281750"/>
          </a:xfrm>
        </p:grpSpPr>
        <p:sp>
          <p:nvSpPr>
            <p:cNvPr id="3527" name="Google Shape;3527;p76"/>
            <p:cNvSpPr/>
            <p:nvPr/>
          </p:nvSpPr>
          <p:spPr>
            <a:xfrm>
              <a:off x="940699" y="580225"/>
              <a:ext cx="719941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3rd Party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28" name="Google Shape;3528;p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29" name="Google Shape;3529;p76"/>
          <p:cNvSpPr txBox="1"/>
          <p:nvPr/>
        </p:nvSpPr>
        <p:spPr>
          <a:xfrm>
            <a:off x="2716430" y="1524375"/>
            <a:ext cx="1563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0" name="Google Shape;3530;p76"/>
          <p:cNvSpPr txBox="1"/>
          <p:nvPr/>
        </p:nvSpPr>
        <p:spPr>
          <a:xfrm>
            <a:off x="5522973" y="3774344"/>
            <a:ext cx="3816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Processing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1" name="Google Shape;3531;p76"/>
          <p:cNvSpPr txBox="1"/>
          <p:nvPr/>
        </p:nvSpPr>
        <p:spPr>
          <a:xfrm>
            <a:off x="2716430" y="2166925"/>
            <a:ext cx="1563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2" name="Google Shape;3532;p76"/>
          <p:cNvSpPr txBox="1"/>
          <p:nvPr/>
        </p:nvSpPr>
        <p:spPr>
          <a:xfrm>
            <a:off x="5529323" y="4047978"/>
            <a:ext cx="3222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Analytics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3" name="Google Shape;3533;p76"/>
          <p:cNvSpPr/>
          <p:nvPr/>
        </p:nvSpPr>
        <p:spPr>
          <a:xfrm>
            <a:off x="6390792" y="2860532"/>
            <a:ext cx="14630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Archival Storage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 Nearline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4" name="Google Shape;3534;p76"/>
          <p:cNvSpPr/>
          <p:nvPr/>
        </p:nvSpPr>
        <p:spPr>
          <a:xfrm>
            <a:off x="2228860" y="1123082"/>
            <a:ext cx="105156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CMS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5" name="Google Shape;3535;p76"/>
          <p:cNvSpPr/>
          <p:nvPr/>
        </p:nvSpPr>
        <p:spPr>
          <a:xfrm>
            <a:off x="5006045" y="2045027"/>
            <a:ext cx="114300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Container Infra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GKE/Kubernetes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6" name="Google Shape;3536;p76"/>
          <p:cNvSpPr/>
          <p:nvPr/>
        </p:nvSpPr>
        <p:spPr>
          <a:xfrm>
            <a:off x="6616211" y="2045027"/>
            <a:ext cx="12319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Columnar/NoSQL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Bigtable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7" name="Google Shape;3537;p76"/>
          <p:cNvSpPr/>
          <p:nvPr/>
        </p:nvSpPr>
        <p:spPr>
          <a:xfrm>
            <a:off x="5006045" y="1618859"/>
            <a:ext cx="2842106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Managed Data Warehouse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8" name="Google Shape;3538;p76"/>
          <p:cNvSpPr/>
          <p:nvPr/>
        </p:nvSpPr>
        <p:spPr>
          <a:xfrm>
            <a:off x="2228860" y="1645834"/>
            <a:ext cx="1051560" cy="498759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E-commerce</a:t>
            </a:r>
            <a:b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Platform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9" name="Google Shape;3539;p76"/>
          <p:cNvSpPr/>
          <p:nvPr/>
        </p:nvSpPr>
        <p:spPr>
          <a:xfrm>
            <a:off x="2228860" y="2294479"/>
            <a:ext cx="1051560" cy="498759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Web/Mobile</a:t>
            </a:r>
            <a:b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0" name="Google Shape;3540;p76"/>
          <p:cNvSpPr/>
          <p:nvPr/>
        </p:nvSpPr>
        <p:spPr>
          <a:xfrm>
            <a:off x="5291489" y="2954574"/>
            <a:ext cx="857555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ETL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1" name="Google Shape;3541;p76"/>
          <p:cNvSpPr/>
          <p:nvPr/>
        </p:nvSpPr>
        <p:spPr>
          <a:xfrm>
            <a:off x="3621576" y="4385022"/>
            <a:ext cx="840808" cy="386888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2" name="Google Shape;3542;p76"/>
          <p:cNvSpPr/>
          <p:nvPr/>
        </p:nvSpPr>
        <p:spPr>
          <a:xfrm>
            <a:off x="4524674" y="3817870"/>
            <a:ext cx="84221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3" name="Google Shape;3543;p76"/>
          <p:cNvSpPr/>
          <p:nvPr/>
        </p:nvSpPr>
        <p:spPr>
          <a:xfrm>
            <a:off x="2705086" y="3817870"/>
            <a:ext cx="83599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4" name="Google Shape;3544;p76"/>
          <p:cNvSpPr/>
          <p:nvPr/>
        </p:nvSpPr>
        <p:spPr>
          <a:xfrm>
            <a:off x="2705086" y="4389684"/>
            <a:ext cx="84241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5" name="Google Shape;3545;p76"/>
          <p:cNvSpPr/>
          <p:nvPr/>
        </p:nvSpPr>
        <p:spPr>
          <a:xfrm>
            <a:off x="5006045" y="2471696"/>
            <a:ext cx="1143000" cy="386888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6" name="Google Shape;3546;p76"/>
          <p:cNvSpPr/>
          <p:nvPr/>
        </p:nvSpPr>
        <p:spPr>
          <a:xfrm>
            <a:off x="6957627" y="3596640"/>
            <a:ext cx="1144200" cy="132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7" name="Google Shape;3547;p76"/>
          <p:cNvGrpSpPr/>
          <p:nvPr/>
        </p:nvGrpSpPr>
        <p:grpSpPr>
          <a:xfrm>
            <a:off x="7052027" y="3763663"/>
            <a:ext cx="983030" cy="386888"/>
            <a:chOff x="7052027" y="3763663"/>
            <a:chExt cx="983030" cy="386888"/>
          </a:xfrm>
        </p:grpSpPr>
        <p:sp>
          <p:nvSpPr>
            <p:cNvPr id="3548" name="Google Shape;3548;p76"/>
            <p:cNvSpPr/>
            <p:nvPr/>
          </p:nvSpPr>
          <p:spPr>
            <a:xfrm>
              <a:off x="7052027" y="3763663"/>
              <a:ext cx="983030" cy="38688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146300" lIns="429750" spcFirstLastPara="1" rIns="45700" wrap="square" tIns="118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Google Marketing Platform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49" name="Google Shape;3549;p7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01375" y="3823575"/>
              <a:ext cx="274200" cy="2745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50" name="Google Shape;3550;p76"/>
          <p:cNvCxnSpPr>
            <a:stCxn id="3535" idx="3"/>
            <a:endCxn id="3536" idx="1"/>
          </p:cNvCxnSpPr>
          <p:nvPr/>
        </p:nvCxnSpPr>
        <p:spPr>
          <a:xfrm>
            <a:off x="6149045" y="2236140"/>
            <a:ext cx="4671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551" name="Google Shape;3551;p76"/>
          <p:cNvCxnSpPr>
            <a:stCxn id="3518" idx="1"/>
            <a:endCxn id="3533" idx="1"/>
          </p:cNvCxnSpPr>
          <p:nvPr/>
        </p:nvCxnSpPr>
        <p:spPr>
          <a:xfrm>
            <a:off x="6390792" y="2669307"/>
            <a:ext cx="600" cy="382200"/>
          </a:xfrm>
          <a:prstGeom prst="bentConnector3">
            <a:avLst>
              <a:gd fmla="val -22225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552" name="Google Shape;3552;p76"/>
          <p:cNvCxnSpPr>
            <a:stCxn id="3517" idx="1"/>
            <a:endCxn id="3535" idx="1"/>
          </p:cNvCxnSpPr>
          <p:nvPr/>
        </p:nvCxnSpPr>
        <p:spPr>
          <a:xfrm>
            <a:off x="5006045" y="1426208"/>
            <a:ext cx="600" cy="810000"/>
          </a:xfrm>
          <a:prstGeom prst="bentConnector3">
            <a:avLst>
              <a:gd fmla="val -24341667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553" name="Google Shape;3553;p76"/>
          <p:cNvCxnSpPr>
            <a:stCxn id="3537" idx="1"/>
            <a:endCxn id="3554" idx="3"/>
          </p:cNvCxnSpPr>
          <p:nvPr/>
        </p:nvCxnSpPr>
        <p:spPr>
          <a:xfrm flipH="1">
            <a:off x="4705445" y="1809972"/>
            <a:ext cx="300600" cy="1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555" name="Google Shape;3555;p76"/>
          <p:cNvCxnSpPr>
            <a:stCxn id="3542" idx="1"/>
            <a:endCxn id="3543" idx="3"/>
          </p:cNvCxnSpPr>
          <p:nvPr/>
        </p:nvCxnSpPr>
        <p:spPr>
          <a:xfrm rot="10800000">
            <a:off x="3540974" y="4008983"/>
            <a:ext cx="983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556" name="Google Shape;3556;p76"/>
          <p:cNvCxnSpPr>
            <a:stCxn id="3543" idx="2"/>
            <a:endCxn id="3513" idx="0"/>
          </p:cNvCxnSpPr>
          <p:nvPr/>
        </p:nvCxnSpPr>
        <p:spPr>
          <a:xfrm flipH="1" rot="-5400000">
            <a:off x="3936835" y="3386346"/>
            <a:ext cx="196200" cy="182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557" name="Google Shape;3557;p76"/>
          <p:cNvCxnSpPr>
            <a:stCxn id="3543" idx="2"/>
            <a:endCxn id="3541" idx="0"/>
          </p:cNvCxnSpPr>
          <p:nvPr/>
        </p:nvCxnSpPr>
        <p:spPr>
          <a:xfrm flipH="1" rot="-5400000">
            <a:off x="3490135" y="3833046"/>
            <a:ext cx="184800" cy="918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558" name="Google Shape;3558;p76"/>
          <p:cNvCxnSpPr>
            <a:stCxn id="3543" idx="2"/>
            <a:endCxn id="3544" idx="0"/>
          </p:cNvCxnSpPr>
          <p:nvPr/>
        </p:nvCxnSpPr>
        <p:spPr>
          <a:xfrm>
            <a:off x="3123085" y="4200096"/>
            <a:ext cx="3300" cy="189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559" name="Google Shape;3559;p76"/>
          <p:cNvCxnSpPr>
            <a:stCxn id="3543" idx="1"/>
            <a:endCxn id="3504" idx="2"/>
          </p:cNvCxnSpPr>
          <p:nvPr/>
        </p:nvCxnSpPr>
        <p:spPr>
          <a:xfrm flipH="1" rot="10800000">
            <a:off x="2705086" y="2954483"/>
            <a:ext cx="1603800" cy="1054500"/>
          </a:xfrm>
          <a:prstGeom prst="bentConnector4">
            <a:avLst>
              <a:gd fmla="val -14257" name="adj1"/>
              <a:gd fmla="val 45810" name="adj2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560" name="Google Shape;3560;p76"/>
          <p:cNvCxnSpPr>
            <a:stCxn id="3543" idx="1"/>
            <a:endCxn id="3507" idx="2"/>
          </p:cNvCxnSpPr>
          <p:nvPr/>
        </p:nvCxnSpPr>
        <p:spPr>
          <a:xfrm flipH="1" rot="10800000">
            <a:off x="2705086" y="3381383"/>
            <a:ext cx="3014700" cy="627600"/>
          </a:xfrm>
          <a:prstGeom prst="bentConnector4">
            <a:avLst>
              <a:gd fmla="val -7583" name="adj1"/>
              <a:gd fmla="val 76362" name="adj2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561" name="Google Shape;3561;p76"/>
          <p:cNvCxnSpPr>
            <a:stCxn id="3543" idx="1"/>
            <a:endCxn id="3510" idx="2"/>
          </p:cNvCxnSpPr>
          <p:nvPr/>
        </p:nvCxnSpPr>
        <p:spPr>
          <a:xfrm flipH="1" rot="10800000">
            <a:off x="2705086" y="3298883"/>
            <a:ext cx="4418100" cy="710100"/>
          </a:xfrm>
          <a:prstGeom prst="bentConnector4">
            <a:avLst>
              <a:gd fmla="val -5174" name="adj1"/>
              <a:gd fmla="val 68813" name="adj2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562" name="Google Shape;3562;p76"/>
          <p:cNvCxnSpPr>
            <a:stCxn id="3545" idx="1"/>
            <a:endCxn id="3563" idx="2"/>
          </p:cNvCxnSpPr>
          <p:nvPr/>
        </p:nvCxnSpPr>
        <p:spPr>
          <a:xfrm rot="10800000">
            <a:off x="4133945" y="2387940"/>
            <a:ext cx="872100" cy="2772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564" name="Google Shape;3564;p76"/>
          <p:cNvCxnSpPr/>
          <p:nvPr/>
        </p:nvCxnSpPr>
        <p:spPr>
          <a:xfrm rot="10800000">
            <a:off x="4138425" y="2385600"/>
            <a:ext cx="2121300" cy="5211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565" name="Google Shape;3565;p76"/>
          <p:cNvCxnSpPr>
            <a:stCxn id="3515" idx="3"/>
            <a:endCxn id="3501" idx="1"/>
          </p:cNvCxnSpPr>
          <p:nvPr/>
        </p:nvCxnSpPr>
        <p:spPr>
          <a:xfrm>
            <a:off x="1796840" y="1870530"/>
            <a:ext cx="382800" cy="21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566" name="Google Shape;3566;p76"/>
          <p:cNvCxnSpPr>
            <a:stCxn id="3501" idx="3"/>
          </p:cNvCxnSpPr>
          <p:nvPr/>
        </p:nvCxnSpPr>
        <p:spPr>
          <a:xfrm flipH="1" rot="10800000">
            <a:off x="3331666" y="1870432"/>
            <a:ext cx="175200" cy="21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567" name="Google Shape;3567;p76"/>
          <p:cNvCxnSpPr>
            <a:stCxn id="3542" idx="3"/>
          </p:cNvCxnSpPr>
          <p:nvPr/>
        </p:nvCxnSpPr>
        <p:spPr>
          <a:xfrm flipH="1" rot="10800000">
            <a:off x="5366892" y="4007483"/>
            <a:ext cx="640800" cy="1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3568" name="Google Shape;3568;p76"/>
          <p:cNvCxnSpPr>
            <a:stCxn id="3548" idx="2"/>
            <a:endCxn id="3527" idx="3"/>
          </p:cNvCxnSpPr>
          <p:nvPr/>
        </p:nvCxnSpPr>
        <p:spPr>
          <a:xfrm rot="5400000">
            <a:off x="6924792" y="4006101"/>
            <a:ext cx="474300" cy="7632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569" name="Google Shape;3569;p76"/>
          <p:cNvCxnSpPr>
            <a:stCxn id="3548" idx="1"/>
            <a:endCxn id="3521" idx="3"/>
          </p:cNvCxnSpPr>
          <p:nvPr/>
        </p:nvCxnSpPr>
        <p:spPr>
          <a:xfrm rot="10800000">
            <a:off x="6780527" y="3955307"/>
            <a:ext cx="271500" cy="1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3570" name="Google Shape;3570;p76"/>
          <p:cNvGrpSpPr/>
          <p:nvPr/>
        </p:nvGrpSpPr>
        <p:grpSpPr>
          <a:xfrm>
            <a:off x="3562525" y="1235665"/>
            <a:ext cx="1143000" cy="382200"/>
            <a:chOff x="3562525" y="1235665"/>
            <a:chExt cx="1143000" cy="382200"/>
          </a:xfrm>
        </p:grpSpPr>
        <p:sp>
          <p:nvSpPr>
            <p:cNvPr id="3571" name="Google Shape;3571;p76"/>
            <p:cNvSpPr/>
            <p:nvPr/>
          </p:nvSpPr>
          <p:spPr>
            <a:xfrm>
              <a:off x="3562525" y="1235665"/>
              <a:ext cx="11430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BI Interface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 Studio 360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72" name="Google Shape;3572;p76"/>
            <p:cNvPicPr preferRelativeResize="0"/>
            <p:nvPr/>
          </p:nvPicPr>
          <p:blipFill rotWithShape="1">
            <a:blip r:embed="rId4">
              <a:alphaModFix/>
            </a:blip>
            <a:srcRect b="661" l="0" r="0" t="661"/>
            <a:stretch/>
          </p:blipFill>
          <p:spPr>
            <a:xfrm>
              <a:off x="3619950" y="1302400"/>
              <a:ext cx="2499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54" name="Google Shape;3554;p76"/>
          <p:cNvSpPr/>
          <p:nvPr/>
        </p:nvSpPr>
        <p:spPr>
          <a:xfrm>
            <a:off x="3562525" y="1620237"/>
            <a:ext cx="114300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Image Analysis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Vision 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3" name="Google Shape;3563;p76"/>
          <p:cNvSpPr/>
          <p:nvPr/>
        </p:nvSpPr>
        <p:spPr>
          <a:xfrm>
            <a:off x="3562525" y="2001085"/>
            <a:ext cx="1143000" cy="386888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TensorFlow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73" name="Google Shape;3573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4800" y="499982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4" name="Google Shape;3574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1453" y="1218035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5" name="Google Shape;3575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1453" y="1756260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6" name="Google Shape;3576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1453" y="2380072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7" name="Google Shape;3577;p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7363" y="1716663"/>
            <a:ext cx="271500" cy="2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8" name="Google Shape;3578;p7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3749" y="2086953"/>
            <a:ext cx="238725" cy="262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9" name="Google Shape;3579;p7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98414" y="1357811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p7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10702" y="1665325"/>
            <a:ext cx="201300" cy="27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p7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63338" y="2083686"/>
            <a:ext cx="271475" cy="305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p7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075609" y="2536100"/>
            <a:ext cx="271475" cy="2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3" name="Google Shape;3583;p7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579530" y="3880720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" name="Google Shape;3584;p7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366903" y="3007312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" name="Google Shape;3585;p7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718898" y="2107418"/>
            <a:ext cx="238725" cy="26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6" name="Google Shape;3586;p7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499799" y="2556686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7" name="Google Shape;3587;p7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499799" y="2992449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8" name="Google Shape;3588;p7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802753" y="3892262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p7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767672" y="4445050"/>
            <a:ext cx="271475" cy="2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0" name="Google Shape;3590;p7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07539" y="4483386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1" name="Google Shape;3591;p7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577262" y="4483640"/>
            <a:ext cx="216500" cy="2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6" name="Shape 3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7" name="Google Shape;3597;p77"/>
          <p:cNvSpPr/>
          <p:nvPr/>
        </p:nvSpPr>
        <p:spPr>
          <a:xfrm>
            <a:off x="1703875" y="514950"/>
            <a:ext cx="6343200" cy="43995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98" name="Google Shape;3598;p77"/>
          <p:cNvGrpSpPr/>
          <p:nvPr/>
        </p:nvGrpSpPr>
        <p:grpSpPr>
          <a:xfrm>
            <a:off x="6525773" y="894825"/>
            <a:ext cx="1380698" cy="1911079"/>
            <a:chOff x="2178037" y="1054760"/>
            <a:chExt cx="1146188" cy="637515"/>
          </a:xfrm>
        </p:grpSpPr>
        <p:sp>
          <p:nvSpPr>
            <p:cNvPr id="3599" name="Google Shape;3599;p77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DE7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Google Shape;3600;p77"/>
            <p:cNvSpPr txBox="1"/>
            <p:nvPr/>
          </p:nvSpPr>
          <p:spPr>
            <a:xfrm>
              <a:off x="2178037" y="1054760"/>
              <a:ext cx="950700" cy="27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us-east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01" name="Google Shape;3601;p77"/>
          <p:cNvGrpSpPr/>
          <p:nvPr/>
        </p:nvGrpSpPr>
        <p:grpSpPr>
          <a:xfrm>
            <a:off x="6439621" y="1139094"/>
            <a:ext cx="1380698" cy="1911067"/>
            <a:chOff x="2178037" y="1054764"/>
            <a:chExt cx="1146188" cy="637511"/>
          </a:xfrm>
        </p:grpSpPr>
        <p:sp>
          <p:nvSpPr>
            <p:cNvPr id="3602" name="Google Shape;3602;p77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Google Shape;3603;p77"/>
            <p:cNvSpPr txBox="1"/>
            <p:nvPr/>
          </p:nvSpPr>
          <p:spPr>
            <a:xfrm>
              <a:off x="2178046" y="1054766"/>
              <a:ext cx="950700" cy="1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europe-west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04" name="Google Shape;3604;p77"/>
          <p:cNvGrpSpPr/>
          <p:nvPr/>
        </p:nvGrpSpPr>
        <p:grpSpPr>
          <a:xfrm>
            <a:off x="6338486" y="1370688"/>
            <a:ext cx="1380781" cy="1911087"/>
            <a:chOff x="2178036" y="1054764"/>
            <a:chExt cx="794557" cy="859611"/>
          </a:xfrm>
        </p:grpSpPr>
        <p:sp>
          <p:nvSpPr>
            <p:cNvPr id="3605" name="Google Shape;3605;p77"/>
            <p:cNvSpPr/>
            <p:nvPr/>
          </p:nvSpPr>
          <p:spPr>
            <a:xfrm>
              <a:off x="2178036" y="1054764"/>
              <a:ext cx="794557" cy="859611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Google Shape;3606;p77"/>
            <p:cNvSpPr txBox="1"/>
            <p:nvPr/>
          </p:nvSpPr>
          <p:spPr>
            <a:xfrm>
              <a:off x="2178052" y="1054769"/>
              <a:ext cx="6066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asia-east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07" name="Google Shape;3607;p77"/>
          <p:cNvGrpSpPr/>
          <p:nvPr/>
        </p:nvGrpSpPr>
        <p:grpSpPr>
          <a:xfrm>
            <a:off x="1853275" y="1374375"/>
            <a:ext cx="4245793" cy="1910840"/>
            <a:chOff x="2178033" y="1054761"/>
            <a:chExt cx="2443200" cy="859500"/>
          </a:xfrm>
        </p:grpSpPr>
        <p:sp>
          <p:nvSpPr>
            <p:cNvPr id="3608" name="Google Shape;3608;p77"/>
            <p:cNvSpPr/>
            <p:nvPr/>
          </p:nvSpPr>
          <p:spPr>
            <a:xfrm>
              <a:off x="2178033" y="1054761"/>
              <a:ext cx="2443200" cy="8595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Google Shape;3609;p77"/>
            <p:cNvSpPr txBox="1"/>
            <p:nvPr/>
          </p:nvSpPr>
          <p:spPr>
            <a:xfrm>
              <a:off x="2178037" y="1054764"/>
              <a:ext cx="300352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10" name="Google Shape;3610;p77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Digital Marketing &gt; Real-Time Bidding</a:t>
            </a:r>
            <a:endParaRPr/>
          </a:p>
        </p:txBody>
      </p:sp>
      <p:sp>
        <p:nvSpPr>
          <p:cNvPr id="3611" name="Google Shape;3611;p77"/>
          <p:cNvSpPr/>
          <p:nvPr/>
        </p:nvSpPr>
        <p:spPr>
          <a:xfrm>
            <a:off x="3228423" y="2236973"/>
            <a:ext cx="114537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Bid Servers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3612" name="Google Shape;3612;p77"/>
          <p:cNvSpPr/>
          <p:nvPr/>
        </p:nvSpPr>
        <p:spPr>
          <a:xfrm>
            <a:off x="3226366" y="2856954"/>
            <a:ext cx="114537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Pixel Servers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3613" name="Google Shape;3613;p77"/>
          <p:cNvSpPr/>
          <p:nvPr/>
        </p:nvSpPr>
        <p:spPr>
          <a:xfrm>
            <a:off x="4755567" y="2856954"/>
            <a:ext cx="1294456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Database User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3614" name="Google Shape;3614;p77"/>
          <p:cNvSpPr/>
          <p:nvPr/>
        </p:nvSpPr>
        <p:spPr>
          <a:xfrm>
            <a:off x="4755566" y="2236973"/>
            <a:ext cx="1294457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Database Bid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3615" name="Google Shape;3615;p77"/>
          <p:cNvSpPr/>
          <p:nvPr/>
        </p:nvSpPr>
        <p:spPr>
          <a:xfrm>
            <a:off x="4755567" y="1616473"/>
            <a:ext cx="1294457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 Proxy Servers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3616" name="Google Shape;3616;p77"/>
          <p:cNvSpPr/>
          <p:nvPr/>
        </p:nvSpPr>
        <p:spPr>
          <a:xfrm>
            <a:off x="6379362" y="1616473"/>
            <a:ext cx="1294457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 Proxy Servers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grpSp>
        <p:nvGrpSpPr>
          <p:cNvPr id="3617" name="Google Shape;3617;p77"/>
          <p:cNvGrpSpPr/>
          <p:nvPr/>
        </p:nvGrpSpPr>
        <p:grpSpPr>
          <a:xfrm>
            <a:off x="800133" y="3140204"/>
            <a:ext cx="806464" cy="758934"/>
            <a:chOff x="2178037" y="1054763"/>
            <a:chExt cx="846237" cy="806262"/>
          </a:xfrm>
        </p:grpSpPr>
        <p:sp>
          <p:nvSpPr>
            <p:cNvPr id="3618" name="Google Shape;3618;p77"/>
            <p:cNvSpPr/>
            <p:nvPr/>
          </p:nvSpPr>
          <p:spPr>
            <a:xfrm>
              <a:off x="2178038" y="1054763"/>
              <a:ext cx="846236" cy="806262"/>
            </a:xfrm>
            <a:prstGeom prst="roundRect">
              <a:avLst>
                <a:gd fmla="val 827" name="adj"/>
              </a:avLst>
            </a:prstGeom>
            <a:solidFill>
              <a:srgbClr val="FFF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Google Shape;3619;p77"/>
            <p:cNvSpPr txBox="1"/>
            <p:nvPr/>
          </p:nvSpPr>
          <p:spPr>
            <a:xfrm>
              <a:off x="2178037" y="1054764"/>
              <a:ext cx="510682" cy="196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20" name="Google Shape;3620;p77"/>
          <p:cNvGrpSpPr/>
          <p:nvPr/>
        </p:nvGrpSpPr>
        <p:grpSpPr>
          <a:xfrm>
            <a:off x="950977" y="923404"/>
            <a:ext cx="502920" cy="502920"/>
            <a:chOff x="433514" y="2354433"/>
            <a:chExt cx="502920" cy="502920"/>
          </a:xfrm>
        </p:grpSpPr>
        <p:sp>
          <p:nvSpPr>
            <p:cNvPr id="3621" name="Google Shape;3621;p7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22" name="Google Shape;3622;p7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23" name="Google Shape;3623;p77"/>
          <p:cNvGrpSpPr/>
          <p:nvPr/>
        </p:nvGrpSpPr>
        <p:grpSpPr>
          <a:xfrm>
            <a:off x="950977" y="1576128"/>
            <a:ext cx="502920" cy="502920"/>
            <a:chOff x="433514" y="2354433"/>
            <a:chExt cx="502920" cy="502920"/>
          </a:xfrm>
        </p:grpSpPr>
        <p:sp>
          <p:nvSpPr>
            <p:cNvPr id="3624" name="Google Shape;3624;p7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25" name="Google Shape;3625;p7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26" name="Google Shape;3626;p77"/>
          <p:cNvSpPr/>
          <p:nvPr/>
        </p:nvSpPr>
        <p:spPr>
          <a:xfrm>
            <a:off x="6379362" y="2856954"/>
            <a:ext cx="1294456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Database User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3627" name="Google Shape;3627;p77"/>
          <p:cNvSpPr/>
          <p:nvPr/>
        </p:nvSpPr>
        <p:spPr>
          <a:xfrm>
            <a:off x="6379361" y="2236973"/>
            <a:ext cx="1294457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Database Bid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grpSp>
        <p:nvGrpSpPr>
          <p:cNvPr id="3628" name="Google Shape;3628;p77"/>
          <p:cNvGrpSpPr/>
          <p:nvPr/>
        </p:nvGrpSpPr>
        <p:grpSpPr>
          <a:xfrm>
            <a:off x="800132" y="4009465"/>
            <a:ext cx="804686" cy="896111"/>
            <a:chOff x="2178036" y="1054764"/>
            <a:chExt cx="844371" cy="435979"/>
          </a:xfrm>
        </p:grpSpPr>
        <p:sp>
          <p:nvSpPr>
            <p:cNvPr id="3629" name="Google Shape;3629;p77"/>
            <p:cNvSpPr/>
            <p:nvPr/>
          </p:nvSpPr>
          <p:spPr>
            <a:xfrm>
              <a:off x="2178037" y="1054764"/>
              <a:ext cx="844370" cy="435979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Google Shape;3630;p77"/>
            <p:cNvSpPr txBox="1"/>
            <p:nvPr/>
          </p:nvSpPr>
          <p:spPr>
            <a:xfrm>
              <a:off x="2178036" y="1054764"/>
              <a:ext cx="779883" cy="156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Campaign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management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31" name="Google Shape;3631;p77"/>
          <p:cNvGrpSpPr/>
          <p:nvPr/>
        </p:nvGrpSpPr>
        <p:grpSpPr>
          <a:xfrm>
            <a:off x="801911" y="2285852"/>
            <a:ext cx="804685" cy="758986"/>
            <a:chOff x="2178037" y="1054764"/>
            <a:chExt cx="844370" cy="801718"/>
          </a:xfrm>
        </p:grpSpPr>
        <p:sp>
          <p:nvSpPr>
            <p:cNvPr id="3632" name="Google Shape;3632;p77"/>
            <p:cNvSpPr/>
            <p:nvPr/>
          </p:nvSpPr>
          <p:spPr>
            <a:xfrm>
              <a:off x="2178037" y="1054764"/>
              <a:ext cx="844370" cy="801718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Google Shape;3633;p77"/>
            <p:cNvSpPr txBox="1"/>
            <p:nvPr/>
          </p:nvSpPr>
          <p:spPr>
            <a:xfrm>
              <a:off x="2178037" y="1054764"/>
              <a:ext cx="783594" cy="203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Ad </a:t>
              </a:r>
              <a:r>
                <a:rPr lang="en-US" sz="75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Manager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34" name="Google Shape;3634;p77"/>
          <p:cNvGrpSpPr/>
          <p:nvPr/>
        </p:nvGrpSpPr>
        <p:grpSpPr>
          <a:xfrm>
            <a:off x="951866" y="2499360"/>
            <a:ext cx="502920" cy="502920"/>
            <a:chOff x="951866" y="2499360"/>
            <a:chExt cx="502920" cy="502920"/>
          </a:xfrm>
        </p:grpSpPr>
        <p:sp>
          <p:nvSpPr>
            <p:cNvPr id="3635" name="Google Shape;3635;p77"/>
            <p:cNvSpPr/>
            <p:nvPr/>
          </p:nvSpPr>
          <p:spPr>
            <a:xfrm>
              <a:off x="951866" y="2499360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36" name="Google Shape;3636;p77"/>
            <p:cNvPicPr preferRelativeResize="0"/>
            <p:nvPr/>
          </p:nvPicPr>
          <p:blipFill rotWithShape="1">
            <a:blip r:embed="rId5">
              <a:alphaModFix/>
            </a:blip>
            <a:srcRect b="-2330" l="0" r="0" t="-2173"/>
            <a:stretch/>
          </p:blipFill>
          <p:spPr>
            <a:xfrm>
              <a:off x="1020450" y="2560000"/>
              <a:ext cx="365700" cy="382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37" name="Google Shape;3637;p77"/>
          <p:cNvGrpSpPr/>
          <p:nvPr/>
        </p:nvGrpSpPr>
        <p:grpSpPr>
          <a:xfrm>
            <a:off x="951866" y="4355592"/>
            <a:ext cx="502920" cy="502920"/>
            <a:chOff x="433514" y="2354433"/>
            <a:chExt cx="502920" cy="502920"/>
          </a:xfrm>
        </p:grpSpPr>
        <p:sp>
          <p:nvSpPr>
            <p:cNvPr id="3638" name="Google Shape;3638;p7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39" name="Google Shape;3639;p7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640" name="Google Shape;3640;p77"/>
          <p:cNvCxnSpPr>
            <a:stCxn id="3629" idx="3"/>
            <a:endCxn id="3615" idx="3"/>
          </p:cNvCxnSpPr>
          <p:nvPr/>
        </p:nvCxnSpPr>
        <p:spPr>
          <a:xfrm flipH="1" rot="10800000">
            <a:off x="1604818" y="1807621"/>
            <a:ext cx="4445100" cy="2649900"/>
          </a:xfrm>
          <a:prstGeom prst="bentConnector3">
            <a:avLst>
              <a:gd fmla="val 105359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641" name="Google Shape;3641;p77"/>
          <p:cNvCxnSpPr>
            <a:stCxn id="3618" idx="3"/>
            <a:endCxn id="3613" idx="2"/>
          </p:cNvCxnSpPr>
          <p:nvPr/>
        </p:nvCxnSpPr>
        <p:spPr>
          <a:xfrm flipH="1" rot="10800000">
            <a:off x="1606597" y="3239171"/>
            <a:ext cx="3796200" cy="280500"/>
          </a:xfrm>
          <a:prstGeom prst="bentConnector2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642" name="Google Shape;3642;p77"/>
          <p:cNvCxnSpPr>
            <a:stCxn id="3614" idx="3"/>
            <a:endCxn id="3618" idx="3"/>
          </p:cNvCxnSpPr>
          <p:nvPr/>
        </p:nvCxnSpPr>
        <p:spPr>
          <a:xfrm flipH="1">
            <a:off x="1606723" y="2428086"/>
            <a:ext cx="4443300" cy="1091700"/>
          </a:xfrm>
          <a:prstGeom prst="bentConnector3">
            <a:avLst>
              <a:gd fmla="val -3418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643" name="Google Shape;3643;p77"/>
          <p:cNvCxnSpPr>
            <a:stCxn id="3621" idx="2"/>
            <a:endCxn id="3624" idx="0"/>
          </p:cNvCxnSpPr>
          <p:nvPr/>
        </p:nvCxnSpPr>
        <p:spPr>
          <a:xfrm>
            <a:off x="1202437" y="1426324"/>
            <a:ext cx="0" cy="1497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44" name="Google Shape;3644;p77"/>
          <p:cNvCxnSpPr>
            <a:stCxn id="3624" idx="2"/>
          </p:cNvCxnSpPr>
          <p:nvPr/>
        </p:nvCxnSpPr>
        <p:spPr>
          <a:xfrm>
            <a:off x="1202437" y="2079048"/>
            <a:ext cx="0" cy="2067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645" name="Google Shape;3645;p77"/>
          <p:cNvCxnSpPr/>
          <p:nvPr/>
        </p:nvCxnSpPr>
        <p:spPr>
          <a:xfrm>
            <a:off x="1604650" y="2710123"/>
            <a:ext cx="285300" cy="4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646" name="Google Shape;3646;p77"/>
          <p:cNvCxnSpPr>
            <a:stCxn id="3647" idx="3"/>
            <a:endCxn id="3611" idx="1"/>
          </p:cNvCxnSpPr>
          <p:nvPr/>
        </p:nvCxnSpPr>
        <p:spPr>
          <a:xfrm flipH="1" rot="10800000">
            <a:off x="2809623" y="2428086"/>
            <a:ext cx="418800" cy="286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648" name="Google Shape;3648;p77"/>
          <p:cNvCxnSpPr>
            <a:endCxn id="3612" idx="1"/>
          </p:cNvCxnSpPr>
          <p:nvPr/>
        </p:nvCxnSpPr>
        <p:spPr>
          <a:xfrm>
            <a:off x="2809666" y="2709967"/>
            <a:ext cx="416700" cy="33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649" name="Google Shape;3649;p77"/>
          <p:cNvCxnSpPr>
            <a:stCxn id="3612" idx="0"/>
            <a:endCxn id="3611" idx="2"/>
          </p:cNvCxnSpPr>
          <p:nvPr/>
        </p:nvCxnSpPr>
        <p:spPr>
          <a:xfrm flipH="1" rot="10800000">
            <a:off x="3799055" y="2619054"/>
            <a:ext cx="2100" cy="237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650" name="Google Shape;3650;p77"/>
          <p:cNvCxnSpPr>
            <a:stCxn id="3611" idx="0"/>
            <a:endCxn id="3615" idx="1"/>
          </p:cNvCxnSpPr>
          <p:nvPr/>
        </p:nvCxnSpPr>
        <p:spPr>
          <a:xfrm rot="-5400000">
            <a:off x="4063762" y="1545023"/>
            <a:ext cx="429300" cy="9546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651" name="Google Shape;3651;p77"/>
          <p:cNvCxnSpPr>
            <a:stCxn id="3611" idx="3"/>
            <a:endCxn id="3613" idx="1"/>
          </p:cNvCxnSpPr>
          <p:nvPr/>
        </p:nvCxnSpPr>
        <p:spPr>
          <a:xfrm>
            <a:off x="4373801" y="2428086"/>
            <a:ext cx="381900" cy="62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652" name="Google Shape;3652;p77"/>
          <p:cNvCxnSpPr/>
          <p:nvPr/>
        </p:nvCxnSpPr>
        <p:spPr>
          <a:xfrm>
            <a:off x="4373801" y="2382243"/>
            <a:ext cx="381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653" name="Google Shape;3653;p77"/>
          <p:cNvCxnSpPr/>
          <p:nvPr/>
        </p:nvCxnSpPr>
        <p:spPr>
          <a:xfrm>
            <a:off x="4371744" y="3115950"/>
            <a:ext cx="381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654" name="Google Shape;3654;p77"/>
          <p:cNvCxnSpPr>
            <a:stCxn id="3615" idx="2"/>
            <a:endCxn id="3614" idx="0"/>
          </p:cNvCxnSpPr>
          <p:nvPr/>
        </p:nvCxnSpPr>
        <p:spPr>
          <a:xfrm>
            <a:off x="5402796" y="1998699"/>
            <a:ext cx="0" cy="238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655" name="Google Shape;3655;p77"/>
          <p:cNvCxnSpPr>
            <a:stCxn id="3614" idx="2"/>
            <a:endCxn id="3613" idx="0"/>
          </p:cNvCxnSpPr>
          <p:nvPr/>
        </p:nvCxnSpPr>
        <p:spPr>
          <a:xfrm>
            <a:off x="5402794" y="2619199"/>
            <a:ext cx="0" cy="237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656" name="Google Shape;3656;p77"/>
          <p:cNvCxnSpPr/>
          <p:nvPr/>
        </p:nvCxnSpPr>
        <p:spPr>
          <a:xfrm>
            <a:off x="6050023" y="1756786"/>
            <a:ext cx="329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657" name="Google Shape;3657;p77"/>
          <p:cNvCxnSpPr/>
          <p:nvPr/>
        </p:nvCxnSpPr>
        <p:spPr>
          <a:xfrm>
            <a:off x="6050023" y="2383636"/>
            <a:ext cx="329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658" name="Google Shape;3658;p77"/>
          <p:cNvCxnSpPr>
            <a:stCxn id="3613" idx="3"/>
            <a:endCxn id="3626" idx="1"/>
          </p:cNvCxnSpPr>
          <p:nvPr/>
        </p:nvCxnSpPr>
        <p:spPr>
          <a:xfrm>
            <a:off x="6050023" y="3048067"/>
            <a:ext cx="329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659" name="Google Shape;3659;p77"/>
          <p:cNvCxnSpPr>
            <a:stCxn id="3616" idx="2"/>
            <a:endCxn id="3627" idx="0"/>
          </p:cNvCxnSpPr>
          <p:nvPr/>
        </p:nvCxnSpPr>
        <p:spPr>
          <a:xfrm>
            <a:off x="7026591" y="1998699"/>
            <a:ext cx="0" cy="238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660" name="Google Shape;3660;p77"/>
          <p:cNvCxnSpPr>
            <a:stCxn id="3627" idx="2"/>
            <a:endCxn id="3626" idx="0"/>
          </p:cNvCxnSpPr>
          <p:nvPr/>
        </p:nvCxnSpPr>
        <p:spPr>
          <a:xfrm>
            <a:off x="7026589" y="2619199"/>
            <a:ext cx="0" cy="237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3661" name="Google Shape;3661;p77"/>
          <p:cNvSpPr/>
          <p:nvPr/>
        </p:nvSpPr>
        <p:spPr>
          <a:xfrm>
            <a:off x="1889961" y="2523530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62" name="Google Shape;3662;p77"/>
          <p:cNvGrpSpPr/>
          <p:nvPr/>
        </p:nvGrpSpPr>
        <p:grpSpPr>
          <a:xfrm>
            <a:off x="951025" y="3351290"/>
            <a:ext cx="502800" cy="502800"/>
            <a:chOff x="951025" y="3351290"/>
            <a:chExt cx="502800" cy="502800"/>
          </a:xfrm>
        </p:grpSpPr>
        <p:sp>
          <p:nvSpPr>
            <p:cNvPr id="3663" name="Google Shape;3663;p77"/>
            <p:cNvSpPr/>
            <p:nvPr/>
          </p:nvSpPr>
          <p:spPr>
            <a:xfrm>
              <a:off x="951025" y="3351290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64" name="Google Shape;3664;p7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11537" y="3411788"/>
              <a:ext cx="381900" cy="381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65" name="Google Shape;3665;p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9062" y="1699328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6" name="Google Shape;3666;p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66162" y="231956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7" name="Google Shape;3667;p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66162" y="2940340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8" name="Google Shape;3668;p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66162" y="169931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9" name="Google Shape;3669;p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8187" y="2940340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0" name="Google Shape;3670;p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8187" y="231956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1" name="Google Shape;3671;p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52962" y="2940340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2" name="Google Shape;3672;p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52962" y="2319828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3" name="Google Shape;3673;p7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03875" y="514957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4" name="Google Shape;3674;p7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82925" y="2606450"/>
            <a:ext cx="216500" cy="2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9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p78"/>
          <p:cNvSpPr/>
          <p:nvPr/>
        </p:nvSpPr>
        <p:spPr>
          <a:xfrm>
            <a:off x="1485600" y="1053288"/>
            <a:ext cx="4416000" cy="28632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1" name="Google Shape;3681;p78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Internet of Things &gt; MQTT to PubSub Broker</a:t>
            </a:r>
            <a:endParaRPr/>
          </a:p>
        </p:txBody>
      </p:sp>
      <p:sp>
        <p:nvSpPr>
          <p:cNvPr id="3682" name="Google Shape;3682;p78"/>
          <p:cNvSpPr/>
          <p:nvPr/>
        </p:nvSpPr>
        <p:spPr>
          <a:xfrm>
            <a:off x="4593144" y="3314765"/>
            <a:ext cx="1207895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IoT Warehouse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3" name="Google Shape;3683;p78"/>
          <p:cNvSpPr/>
          <p:nvPr/>
        </p:nvSpPr>
        <p:spPr>
          <a:xfrm>
            <a:off x="4593145" y="1400564"/>
            <a:ext cx="1207895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IoT Application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4" name="Google Shape;3684;p78"/>
          <p:cNvSpPr/>
          <p:nvPr/>
        </p:nvSpPr>
        <p:spPr>
          <a:xfrm>
            <a:off x="4593145" y="2689275"/>
            <a:ext cx="1207895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Stream Analytics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5" name="Google Shape;3685;p78"/>
          <p:cNvSpPr/>
          <p:nvPr/>
        </p:nvSpPr>
        <p:spPr>
          <a:xfrm>
            <a:off x="4593145" y="2070135"/>
            <a:ext cx="1207895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IoT Topic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86" name="Google Shape;3686;p78"/>
          <p:cNvCxnSpPr>
            <a:stCxn id="3683" idx="2"/>
            <a:endCxn id="3685" idx="0"/>
          </p:cNvCxnSpPr>
          <p:nvPr/>
        </p:nvCxnSpPr>
        <p:spPr>
          <a:xfrm>
            <a:off x="5197092" y="1782790"/>
            <a:ext cx="0" cy="287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687" name="Google Shape;3687;p78"/>
          <p:cNvCxnSpPr>
            <a:stCxn id="3685" idx="2"/>
            <a:endCxn id="3684" idx="0"/>
          </p:cNvCxnSpPr>
          <p:nvPr/>
        </p:nvCxnSpPr>
        <p:spPr>
          <a:xfrm>
            <a:off x="5197092" y="2452361"/>
            <a:ext cx="0" cy="237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688" name="Google Shape;3688;p78"/>
          <p:cNvCxnSpPr>
            <a:stCxn id="3684" idx="2"/>
            <a:endCxn id="3682" idx="0"/>
          </p:cNvCxnSpPr>
          <p:nvPr/>
        </p:nvCxnSpPr>
        <p:spPr>
          <a:xfrm>
            <a:off x="5197092" y="3071501"/>
            <a:ext cx="0" cy="24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3689" name="Google Shape;3689;p78"/>
          <p:cNvGrpSpPr/>
          <p:nvPr/>
        </p:nvGrpSpPr>
        <p:grpSpPr>
          <a:xfrm>
            <a:off x="848085" y="1898012"/>
            <a:ext cx="502920" cy="731520"/>
            <a:chOff x="250375" y="1379727"/>
            <a:chExt cx="502920" cy="731520"/>
          </a:xfrm>
        </p:grpSpPr>
        <p:sp>
          <p:nvSpPr>
            <p:cNvPr id="3690" name="Google Shape;3690;p78"/>
            <p:cNvSpPr/>
            <p:nvPr/>
          </p:nvSpPr>
          <p:spPr>
            <a:xfrm>
              <a:off x="250375" y="1379727"/>
              <a:ext cx="502920" cy="7315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93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MQTT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91" name="Google Shape;3691;p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6951" y="141630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692" name="Google Shape;3692;p78"/>
          <p:cNvCxnSpPr>
            <a:stCxn id="3693" idx="1"/>
            <a:endCxn id="3690" idx="3"/>
          </p:cNvCxnSpPr>
          <p:nvPr/>
        </p:nvCxnSpPr>
        <p:spPr>
          <a:xfrm rot="10800000">
            <a:off x="1350986" y="2263630"/>
            <a:ext cx="2898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grpSp>
        <p:nvGrpSpPr>
          <p:cNvPr id="3694" name="Google Shape;3694;p78"/>
          <p:cNvGrpSpPr/>
          <p:nvPr/>
        </p:nvGrpSpPr>
        <p:grpSpPr>
          <a:xfrm>
            <a:off x="2842988" y="1738153"/>
            <a:ext cx="1456101" cy="1051556"/>
            <a:chOff x="2178037" y="1054764"/>
            <a:chExt cx="837899" cy="472992"/>
          </a:xfrm>
        </p:grpSpPr>
        <p:sp>
          <p:nvSpPr>
            <p:cNvPr id="3695" name="Google Shape;3695;p78"/>
            <p:cNvSpPr/>
            <p:nvPr/>
          </p:nvSpPr>
          <p:spPr>
            <a:xfrm>
              <a:off x="2178037" y="1054764"/>
              <a:ext cx="837899" cy="472992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Google Shape;3696;p78"/>
            <p:cNvSpPr txBox="1"/>
            <p:nvPr/>
          </p:nvSpPr>
          <p:spPr>
            <a:xfrm>
              <a:off x="2178037" y="1054764"/>
              <a:ext cx="792943" cy="137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Autoscaled Broker Tier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 MQTT &lt;-&gt; Cloud Pub/Sub broker</a:t>
              </a:r>
              <a:endParaRPr b="0" i="0" sz="55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97" name="Google Shape;3697;p78"/>
          <p:cNvGrpSpPr/>
          <p:nvPr/>
        </p:nvGrpSpPr>
        <p:grpSpPr>
          <a:xfrm>
            <a:off x="2935224" y="2078736"/>
            <a:ext cx="1182068" cy="618060"/>
            <a:chOff x="2935224" y="2078736"/>
            <a:chExt cx="1182068" cy="618060"/>
          </a:xfrm>
        </p:grpSpPr>
        <p:sp>
          <p:nvSpPr>
            <p:cNvPr id="3698" name="Google Shape;3698;p78"/>
            <p:cNvSpPr/>
            <p:nvPr/>
          </p:nvSpPr>
          <p:spPr>
            <a:xfrm>
              <a:off x="2983278" y="2129550"/>
              <a:ext cx="1134014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699" name="Google Shape;3699;p78"/>
            <p:cNvGrpSpPr/>
            <p:nvPr/>
          </p:nvGrpSpPr>
          <p:grpSpPr>
            <a:xfrm>
              <a:off x="2935224" y="2078736"/>
              <a:ext cx="1140179" cy="568678"/>
              <a:chOff x="2935224" y="2078736"/>
              <a:chExt cx="1140179" cy="568678"/>
            </a:xfrm>
          </p:grpSpPr>
          <p:sp>
            <p:nvSpPr>
              <p:cNvPr id="3700" name="Google Shape;3700;p78"/>
              <p:cNvSpPr/>
              <p:nvPr/>
            </p:nvSpPr>
            <p:spPr>
              <a:xfrm>
                <a:off x="2935224" y="2078736"/>
                <a:ext cx="1137363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MQTT Broker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701" name="Google Shape;3701;p78"/>
              <p:cNvSpPr txBox="1"/>
              <p:nvPr/>
            </p:nvSpPr>
            <p:spPr>
              <a:xfrm>
                <a:off x="3360815" y="2475827"/>
                <a:ext cx="634827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RabbitMQ™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02" name="Google Shape;3702;p78"/>
              <p:cNvCxnSpPr/>
              <p:nvPr/>
            </p:nvCxnSpPr>
            <p:spPr>
              <a:xfrm>
                <a:off x="3355595" y="2438015"/>
                <a:ext cx="719808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3703" name="Google Shape;3703;p78"/>
          <p:cNvCxnSpPr>
            <a:stCxn id="3704" idx="3"/>
            <a:endCxn id="3695" idx="1"/>
          </p:cNvCxnSpPr>
          <p:nvPr/>
        </p:nvCxnSpPr>
        <p:spPr>
          <a:xfrm>
            <a:off x="2574788" y="2263631"/>
            <a:ext cx="2682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705" name="Google Shape;3705;p78"/>
          <p:cNvCxnSpPr>
            <a:stCxn id="3685" idx="1"/>
            <a:endCxn id="3695" idx="3"/>
          </p:cNvCxnSpPr>
          <p:nvPr/>
        </p:nvCxnSpPr>
        <p:spPr>
          <a:xfrm flipH="1">
            <a:off x="4299145" y="2261248"/>
            <a:ext cx="294000" cy="27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3706" name="Google Shape;3706;p78"/>
          <p:cNvSpPr/>
          <p:nvPr/>
        </p:nvSpPr>
        <p:spPr>
          <a:xfrm>
            <a:off x="695675" y="558975"/>
            <a:ext cx="53883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Internet of Things &gt; MQTT to PubSub Broker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3" name="Google Shape;3693;p78"/>
          <p:cNvSpPr/>
          <p:nvPr/>
        </p:nvSpPr>
        <p:spPr>
          <a:xfrm>
            <a:off x="1640786" y="2072830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07" name="Google Shape;3707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250" y="215567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8" name="Google Shape;3708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2378" y="2746837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9" name="Google Shape;3709;p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2364" y="3396486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0" name="Google Shape;3710;p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3655" y="2107770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1" name="Google Shape;3711;p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33753" y="1514135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2" name="Google Shape;3712;p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16212" y="2155678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3" name="Google Shape;3713;p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85600" y="1053307"/>
            <a:ext cx="1051575" cy="343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/>
          <p:nvPr/>
        </p:nvSpPr>
        <p:spPr>
          <a:xfrm>
            <a:off x="274175" y="771200"/>
            <a:ext cx="8396400" cy="2469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6"/>
          <p:cNvSpPr/>
          <p:nvPr/>
        </p:nvSpPr>
        <p:spPr>
          <a:xfrm>
            <a:off x="542505" y="320301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"/>
          <p:cNvSpPr/>
          <p:nvPr/>
        </p:nvSpPr>
        <p:spPr>
          <a:xfrm>
            <a:off x="541081" y="214678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"/>
          <p:cNvSpPr/>
          <p:nvPr/>
        </p:nvSpPr>
        <p:spPr>
          <a:xfrm>
            <a:off x="5584498" y="109056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"/>
          <p:cNvSpPr/>
          <p:nvPr/>
        </p:nvSpPr>
        <p:spPr>
          <a:xfrm>
            <a:off x="4757968" y="397561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"/>
          <p:cNvSpPr txBox="1"/>
          <p:nvPr>
            <p:ph idx="4294967295" type="subTitle"/>
          </p:nvPr>
        </p:nvSpPr>
        <p:spPr>
          <a:xfrm>
            <a:off x="162150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Google Sans"/>
                <a:ea typeface="Google Sans"/>
                <a:cs typeface="Google Sans"/>
                <a:sym typeface="Google Sans"/>
              </a:rPr>
              <a:t>Google Cloud Icons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4087575" y="656900"/>
            <a:ext cx="8628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i="0" lang="en-US" sz="900" u="none" cap="none" strike="noStrike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Networking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1" name="Google Shape;231;p16"/>
          <p:cNvSpPr txBox="1"/>
          <p:nvPr/>
        </p:nvSpPr>
        <p:spPr>
          <a:xfrm>
            <a:off x="6872550" y="2409750"/>
            <a:ext cx="899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Virtual Private Cloud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16"/>
          <p:cNvSpPr txBox="1"/>
          <p:nvPr/>
        </p:nvSpPr>
        <p:spPr>
          <a:xfrm>
            <a:off x="5943450" y="1522750"/>
            <a:ext cx="899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Load Balancing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16"/>
          <p:cNvSpPr txBox="1"/>
          <p:nvPr/>
        </p:nvSpPr>
        <p:spPr>
          <a:xfrm>
            <a:off x="1375975" y="1563650"/>
            <a:ext cx="8628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CDN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16"/>
          <p:cNvSpPr txBox="1"/>
          <p:nvPr/>
        </p:nvSpPr>
        <p:spPr>
          <a:xfrm>
            <a:off x="5029251" y="1563650"/>
            <a:ext cx="8991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 Interconnect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16"/>
          <p:cNvSpPr txBox="1"/>
          <p:nvPr/>
        </p:nvSpPr>
        <p:spPr>
          <a:xfrm>
            <a:off x="2258450" y="1563650"/>
            <a:ext cx="942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DNS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16"/>
          <p:cNvSpPr txBox="1"/>
          <p:nvPr/>
        </p:nvSpPr>
        <p:spPr>
          <a:xfrm>
            <a:off x="7807775" y="1528375"/>
            <a:ext cx="8628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Network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16"/>
          <p:cNvSpPr txBox="1"/>
          <p:nvPr/>
        </p:nvSpPr>
        <p:spPr>
          <a:xfrm>
            <a:off x="3179175" y="1528375"/>
            <a:ext cx="9420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External IP Addresses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16"/>
          <p:cNvSpPr txBox="1"/>
          <p:nvPr/>
        </p:nvSpPr>
        <p:spPr>
          <a:xfrm>
            <a:off x="4136650" y="1507975"/>
            <a:ext cx="899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Firewall Rules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457200" y="2404475"/>
            <a:ext cx="8991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Routes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2290375" y="2451250"/>
            <a:ext cx="8991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VPN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16"/>
          <p:cNvSpPr txBox="1"/>
          <p:nvPr/>
        </p:nvSpPr>
        <p:spPr>
          <a:xfrm>
            <a:off x="1375981" y="2446650"/>
            <a:ext cx="8991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Router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16"/>
          <p:cNvSpPr txBox="1"/>
          <p:nvPr/>
        </p:nvSpPr>
        <p:spPr>
          <a:xfrm>
            <a:off x="3204775" y="2406250"/>
            <a:ext cx="9420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Partner</a:t>
            </a: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 Interconnect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16"/>
          <p:cNvSpPr txBox="1"/>
          <p:nvPr/>
        </p:nvSpPr>
        <p:spPr>
          <a:xfrm>
            <a:off x="457200" y="1563650"/>
            <a:ext cx="8991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Armor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16"/>
          <p:cNvSpPr txBox="1"/>
          <p:nvPr/>
        </p:nvSpPr>
        <p:spPr>
          <a:xfrm>
            <a:off x="5029250" y="2410450"/>
            <a:ext cx="899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Standard Network Tier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16"/>
          <p:cNvSpPr txBox="1"/>
          <p:nvPr/>
        </p:nvSpPr>
        <p:spPr>
          <a:xfrm>
            <a:off x="4129050" y="2412250"/>
            <a:ext cx="8991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Premium Network Tier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16"/>
          <p:cNvSpPr txBox="1"/>
          <p:nvPr/>
        </p:nvSpPr>
        <p:spPr>
          <a:xfrm>
            <a:off x="6889575" y="1548075"/>
            <a:ext cx="8628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NAT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16"/>
          <p:cNvSpPr txBox="1"/>
          <p:nvPr/>
        </p:nvSpPr>
        <p:spPr>
          <a:xfrm>
            <a:off x="5929450" y="2410850"/>
            <a:ext cx="9420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Traffic Director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7450" y="2013075"/>
            <a:ext cx="372425" cy="367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1791" y="1089325"/>
            <a:ext cx="424550" cy="4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3125" y="1089334"/>
            <a:ext cx="424550" cy="4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6313" y="1115402"/>
            <a:ext cx="372425" cy="37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6200" y="1132524"/>
            <a:ext cx="342900" cy="338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23850" y="1979550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44250" y="1126300"/>
            <a:ext cx="421225" cy="365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55975" y="1151987"/>
            <a:ext cx="342900" cy="347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039050" y="1141500"/>
            <a:ext cx="394800" cy="36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35298" y="1942610"/>
            <a:ext cx="342908" cy="33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50326" y="1942638"/>
            <a:ext cx="342900" cy="379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465138" y="2005688"/>
            <a:ext cx="394800" cy="290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30075" y="1070750"/>
            <a:ext cx="384750" cy="46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208100" y="2086463"/>
            <a:ext cx="493500" cy="2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365338" y="2071901"/>
            <a:ext cx="493512" cy="2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128437" y="1130162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180726" y="1984247"/>
            <a:ext cx="424561" cy="425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8" name="Shape 3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9" name="Google Shape;3719;p79"/>
          <p:cNvSpPr/>
          <p:nvPr/>
        </p:nvSpPr>
        <p:spPr>
          <a:xfrm>
            <a:off x="2843075" y="972175"/>
            <a:ext cx="5124730" cy="3520004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20" name="Google Shape;3720;p79"/>
          <p:cNvGrpSpPr/>
          <p:nvPr/>
        </p:nvGrpSpPr>
        <p:grpSpPr>
          <a:xfrm>
            <a:off x="2976875" y="1953736"/>
            <a:ext cx="1014966" cy="1508755"/>
            <a:chOff x="2178036" y="1054764"/>
            <a:chExt cx="584052" cy="678641"/>
          </a:xfrm>
        </p:grpSpPr>
        <p:sp>
          <p:nvSpPr>
            <p:cNvPr id="3721" name="Google Shape;3721;p79"/>
            <p:cNvSpPr/>
            <p:nvPr/>
          </p:nvSpPr>
          <p:spPr>
            <a:xfrm>
              <a:off x="2178036" y="1054764"/>
              <a:ext cx="584052" cy="678641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Google Shape;3722;p79"/>
            <p:cNvSpPr txBox="1"/>
            <p:nvPr/>
          </p:nvSpPr>
          <p:spPr>
            <a:xfrm>
              <a:off x="2178037" y="1054764"/>
              <a:ext cx="207184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23" name="Google Shape;3723;p79"/>
          <p:cNvGrpSpPr/>
          <p:nvPr/>
        </p:nvGrpSpPr>
        <p:grpSpPr>
          <a:xfrm>
            <a:off x="4106729" y="1953734"/>
            <a:ext cx="927838" cy="640077"/>
            <a:chOff x="2178037" y="1054764"/>
            <a:chExt cx="533915" cy="287908"/>
          </a:xfrm>
        </p:grpSpPr>
        <p:sp>
          <p:nvSpPr>
            <p:cNvPr id="3724" name="Google Shape;3724;p79"/>
            <p:cNvSpPr/>
            <p:nvPr/>
          </p:nvSpPr>
          <p:spPr>
            <a:xfrm>
              <a:off x="2178038" y="1054764"/>
              <a:ext cx="533914" cy="28790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Google Shape;3725;p79"/>
            <p:cNvSpPr txBox="1"/>
            <p:nvPr/>
          </p:nvSpPr>
          <p:spPr>
            <a:xfrm>
              <a:off x="2178037" y="1054764"/>
              <a:ext cx="279136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26" name="Google Shape;3726;p79"/>
          <p:cNvGrpSpPr/>
          <p:nvPr/>
        </p:nvGrpSpPr>
        <p:grpSpPr>
          <a:xfrm>
            <a:off x="5413992" y="1048479"/>
            <a:ext cx="964678" cy="1399026"/>
            <a:chOff x="2178037" y="1054764"/>
            <a:chExt cx="533915" cy="629285"/>
          </a:xfrm>
        </p:grpSpPr>
        <p:sp>
          <p:nvSpPr>
            <p:cNvPr id="3727" name="Google Shape;3727;p79"/>
            <p:cNvSpPr/>
            <p:nvPr/>
          </p:nvSpPr>
          <p:spPr>
            <a:xfrm>
              <a:off x="2178038" y="1054764"/>
              <a:ext cx="533914" cy="629285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Google Shape;3728;p79"/>
            <p:cNvSpPr txBox="1"/>
            <p:nvPr/>
          </p:nvSpPr>
          <p:spPr>
            <a:xfrm>
              <a:off x="2178037" y="1054764"/>
              <a:ext cx="236534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29" name="Google Shape;3729;p79"/>
          <p:cNvGrpSpPr/>
          <p:nvPr/>
        </p:nvGrpSpPr>
        <p:grpSpPr>
          <a:xfrm>
            <a:off x="5418297" y="2548095"/>
            <a:ext cx="938176" cy="1773929"/>
            <a:chOff x="2178037" y="1054764"/>
            <a:chExt cx="539864" cy="797917"/>
          </a:xfrm>
        </p:grpSpPr>
        <p:sp>
          <p:nvSpPr>
            <p:cNvPr id="3730" name="Google Shape;3730;p79"/>
            <p:cNvSpPr/>
            <p:nvPr/>
          </p:nvSpPr>
          <p:spPr>
            <a:xfrm>
              <a:off x="2178038" y="1054764"/>
              <a:ext cx="539863" cy="797917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Google Shape;3731;p79"/>
            <p:cNvSpPr txBox="1"/>
            <p:nvPr/>
          </p:nvSpPr>
          <p:spPr>
            <a:xfrm>
              <a:off x="2178037" y="1054764"/>
              <a:ext cx="280058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32" name="Google Shape;3732;p79"/>
          <p:cNvGrpSpPr/>
          <p:nvPr/>
        </p:nvGrpSpPr>
        <p:grpSpPr>
          <a:xfrm>
            <a:off x="6804968" y="1935447"/>
            <a:ext cx="1024962" cy="1527342"/>
            <a:chOff x="2178037" y="1054764"/>
            <a:chExt cx="589804" cy="687001"/>
          </a:xfrm>
        </p:grpSpPr>
        <p:sp>
          <p:nvSpPr>
            <p:cNvPr id="3733" name="Google Shape;3733;p79"/>
            <p:cNvSpPr/>
            <p:nvPr/>
          </p:nvSpPr>
          <p:spPr>
            <a:xfrm>
              <a:off x="2178041" y="1054765"/>
              <a:ext cx="589800" cy="6870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Google Shape;3734;p79"/>
            <p:cNvSpPr txBox="1"/>
            <p:nvPr/>
          </p:nvSpPr>
          <p:spPr>
            <a:xfrm>
              <a:off x="2178037" y="1054764"/>
              <a:ext cx="381528" cy="144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35" name="Google Shape;3735;p79"/>
          <p:cNvGrpSpPr/>
          <p:nvPr/>
        </p:nvGrpSpPr>
        <p:grpSpPr>
          <a:xfrm>
            <a:off x="1992103" y="972185"/>
            <a:ext cx="668686" cy="3519953"/>
            <a:chOff x="2178037" y="1054764"/>
            <a:chExt cx="1146188" cy="637511"/>
          </a:xfrm>
        </p:grpSpPr>
        <p:sp>
          <p:nvSpPr>
            <p:cNvPr id="3736" name="Google Shape;3736;p79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Google Shape;3737;p79"/>
            <p:cNvSpPr txBox="1"/>
            <p:nvPr/>
          </p:nvSpPr>
          <p:spPr>
            <a:xfrm>
              <a:off x="2178037" y="1054764"/>
              <a:ext cx="784798" cy="79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br>
                <a:rPr b="0" i="0" lang="en-US" sz="8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38" name="Google Shape;3738;p79"/>
          <p:cNvGrpSpPr/>
          <p:nvPr/>
        </p:nvGrpSpPr>
        <p:grpSpPr>
          <a:xfrm>
            <a:off x="1125995" y="972190"/>
            <a:ext cx="677512" cy="3519953"/>
            <a:chOff x="2178037" y="1054764"/>
            <a:chExt cx="1146188" cy="637511"/>
          </a:xfrm>
        </p:grpSpPr>
        <p:sp>
          <p:nvSpPr>
            <p:cNvPr id="3739" name="Google Shape;3739;p79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Google Shape;3740;p79"/>
            <p:cNvSpPr txBox="1"/>
            <p:nvPr/>
          </p:nvSpPr>
          <p:spPr>
            <a:xfrm>
              <a:off x="2178037" y="1054764"/>
              <a:ext cx="9833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br>
                <a:rPr b="0" i="0" lang="en-US" sz="8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41" name="Google Shape;3741;p79"/>
          <p:cNvGrpSpPr/>
          <p:nvPr/>
        </p:nvGrpSpPr>
        <p:grpSpPr>
          <a:xfrm>
            <a:off x="1208373" y="2480205"/>
            <a:ext cx="502920" cy="502920"/>
            <a:chOff x="433514" y="2354433"/>
            <a:chExt cx="502920" cy="502920"/>
          </a:xfrm>
        </p:grpSpPr>
        <p:sp>
          <p:nvSpPr>
            <p:cNvPr id="3742" name="Google Shape;3742;p7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743" name="Google Shape;3743;p7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44" name="Google Shape;3744;p79"/>
          <p:cNvGrpSpPr/>
          <p:nvPr/>
        </p:nvGrpSpPr>
        <p:grpSpPr>
          <a:xfrm>
            <a:off x="1208373" y="3331743"/>
            <a:ext cx="502920" cy="502920"/>
            <a:chOff x="433514" y="2354433"/>
            <a:chExt cx="502920" cy="502920"/>
          </a:xfrm>
        </p:grpSpPr>
        <p:sp>
          <p:nvSpPr>
            <p:cNvPr id="3745" name="Google Shape;3745;p7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746" name="Google Shape;3746;p7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47" name="Google Shape;3747;p79"/>
          <p:cNvGrpSpPr/>
          <p:nvPr/>
        </p:nvGrpSpPr>
        <p:grpSpPr>
          <a:xfrm>
            <a:off x="2071818" y="2420769"/>
            <a:ext cx="502920" cy="621792"/>
            <a:chOff x="353039" y="3389374"/>
            <a:chExt cx="502920" cy="621792"/>
          </a:xfrm>
        </p:grpSpPr>
        <p:sp>
          <p:nvSpPr>
            <p:cNvPr id="3748" name="Google Shape;3748;p79"/>
            <p:cNvSpPr/>
            <p:nvPr/>
          </p:nvSpPr>
          <p:spPr>
            <a:xfrm>
              <a:off x="353039" y="3389374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749" name="Google Shape;3749;p7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9656" y="342454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50" name="Google Shape;3750;p79"/>
          <p:cNvGrpSpPr/>
          <p:nvPr/>
        </p:nvGrpSpPr>
        <p:grpSpPr>
          <a:xfrm>
            <a:off x="1208373" y="1637777"/>
            <a:ext cx="502920" cy="502920"/>
            <a:chOff x="433514" y="2354433"/>
            <a:chExt cx="502920" cy="502920"/>
          </a:xfrm>
        </p:grpSpPr>
        <p:sp>
          <p:nvSpPr>
            <p:cNvPr id="3751" name="Google Shape;3751;p7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752" name="Google Shape;3752;p7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53" name="Google Shape;3753;p79"/>
          <p:cNvGrpSpPr/>
          <p:nvPr/>
        </p:nvGrpSpPr>
        <p:grpSpPr>
          <a:xfrm>
            <a:off x="2071818" y="1637777"/>
            <a:ext cx="502920" cy="502920"/>
            <a:chOff x="433514" y="2354433"/>
            <a:chExt cx="502920" cy="502920"/>
          </a:xfrm>
        </p:grpSpPr>
        <p:sp>
          <p:nvSpPr>
            <p:cNvPr id="3754" name="Google Shape;3754;p7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755" name="Google Shape;3755;p7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56" name="Google Shape;3756;p79"/>
          <p:cNvGrpSpPr/>
          <p:nvPr/>
        </p:nvGrpSpPr>
        <p:grpSpPr>
          <a:xfrm>
            <a:off x="2071818" y="3330639"/>
            <a:ext cx="502920" cy="502920"/>
            <a:chOff x="433514" y="2354433"/>
            <a:chExt cx="502920" cy="502920"/>
          </a:xfrm>
        </p:grpSpPr>
        <p:sp>
          <p:nvSpPr>
            <p:cNvPr id="3757" name="Google Shape;3757;p7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758" name="Google Shape;3758;p7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759" name="Google Shape;3759;p79"/>
          <p:cNvCxnSpPr>
            <a:stCxn id="3739" idx="3"/>
            <a:endCxn id="3748" idx="1"/>
          </p:cNvCxnSpPr>
          <p:nvPr/>
        </p:nvCxnSpPr>
        <p:spPr>
          <a:xfrm flipH="1" rot="10800000">
            <a:off x="1803506" y="2731567"/>
            <a:ext cx="268200" cy="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760" name="Google Shape;3760;p79"/>
          <p:cNvCxnSpPr>
            <a:stCxn id="3736" idx="3"/>
          </p:cNvCxnSpPr>
          <p:nvPr/>
        </p:nvCxnSpPr>
        <p:spPr>
          <a:xfrm>
            <a:off x="2660789" y="2732162"/>
            <a:ext cx="316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761" name="Google Shape;3761;p79"/>
          <p:cNvCxnSpPr/>
          <p:nvPr/>
        </p:nvCxnSpPr>
        <p:spPr>
          <a:xfrm>
            <a:off x="3935456" y="2364572"/>
            <a:ext cx="144900" cy="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762" name="Google Shape;3762;p79"/>
          <p:cNvCxnSpPr>
            <a:stCxn id="3763" idx="3"/>
          </p:cNvCxnSpPr>
          <p:nvPr/>
        </p:nvCxnSpPr>
        <p:spPr>
          <a:xfrm>
            <a:off x="3935456" y="3223730"/>
            <a:ext cx="1482900" cy="50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764" name="Google Shape;3764;p79"/>
          <p:cNvCxnSpPr>
            <a:stCxn id="3727" idx="1"/>
            <a:endCxn id="3730" idx="1"/>
          </p:cNvCxnSpPr>
          <p:nvPr/>
        </p:nvCxnSpPr>
        <p:spPr>
          <a:xfrm>
            <a:off x="5413994" y="1747992"/>
            <a:ext cx="4200" cy="1687200"/>
          </a:xfrm>
          <a:prstGeom prst="bentConnector3">
            <a:avLst>
              <a:gd fmla="val -566964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765" name="Google Shape;3765;p79"/>
          <p:cNvCxnSpPr/>
          <p:nvPr/>
        </p:nvCxnSpPr>
        <p:spPr>
          <a:xfrm>
            <a:off x="5035550" y="2389073"/>
            <a:ext cx="141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66" name="Google Shape;3766;p79"/>
          <p:cNvCxnSpPr>
            <a:stCxn id="3727" idx="3"/>
            <a:endCxn id="3730" idx="3"/>
          </p:cNvCxnSpPr>
          <p:nvPr/>
        </p:nvCxnSpPr>
        <p:spPr>
          <a:xfrm flipH="1">
            <a:off x="6356470" y="1747992"/>
            <a:ext cx="22200" cy="1687200"/>
          </a:xfrm>
          <a:prstGeom prst="bentConnector3">
            <a:avLst>
              <a:gd fmla="val -1072635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67" name="Google Shape;3767;p79"/>
          <p:cNvCxnSpPr/>
          <p:nvPr/>
        </p:nvCxnSpPr>
        <p:spPr>
          <a:xfrm>
            <a:off x="6616800" y="2689625"/>
            <a:ext cx="186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3768" name="Google Shape;3768;p79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Internet of Things &gt; Sensor stream ingest and processing</a:t>
            </a:r>
            <a:endParaRPr/>
          </a:p>
        </p:txBody>
      </p:sp>
      <p:sp>
        <p:nvSpPr>
          <p:cNvPr id="3769" name="Google Shape;3769;p79"/>
          <p:cNvSpPr/>
          <p:nvPr/>
        </p:nvSpPr>
        <p:spPr>
          <a:xfrm>
            <a:off x="973600" y="558975"/>
            <a:ext cx="71553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Internet of Things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Sensor stream ingest and processing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0" name="Google Shape;3770;p79"/>
          <p:cNvSpPr/>
          <p:nvPr/>
        </p:nvSpPr>
        <p:spPr>
          <a:xfrm>
            <a:off x="6846326" y="2281375"/>
            <a:ext cx="940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1" name="Google Shape;3771;p79"/>
          <p:cNvSpPr/>
          <p:nvPr/>
        </p:nvSpPr>
        <p:spPr>
          <a:xfrm>
            <a:off x="6846325" y="2659825"/>
            <a:ext cx="940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2" name="Google Shape;3772;p79"/>
          <p:cNvSpPr/>
          <p:nvPr/>
        </p:nvSpPr>
        <p:spPr>
          <a:xfrm>
            <a:off x="5456553" y="1266380"/>
            <a:ext cx="8697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Storage    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3" name="Google Shape;3773;p79"/>
          <p:cNvSpPr/>
          <p:nvPr/>
        </p:nvSpPr>
        <p:spPr>
          <a:xfrm>
            <a:off x="3018372" y="2182567"/>
            <a:ext cx="9144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4" name="Google Shape;3774;p79"/>
          <p:cNvSpPr/>
          <p:nvPr/>
        </p:nvSpPr>
        <p:spPr>
          <a:xfrm>
            <a:off x="5458197" y="2765996"/>
            <a:ext cx="8406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5" name="Google Shape;3775;p79"/>
          <p:cNvSpPr/>
          <p:nvPr/>
        </p:nvSpPr>
        <p:spPr>
          <a:xfrm>
            <a:off x="3018373" y="2609256"/>
            <a:ext cx="914400" cy="3870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Monitoring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6" name="Google Shape;3776;p79"/>
          <p:cNvSpPr/>
          <p:nvPr/>
        </p:nvSpPr>
        <p:spPr>
          <a:xfrm>
            <a:off x="3018373" y="3037866"/>
            <a:ext cx="914400" cy="3870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7" name="Google Shape;3777;p79"/>
          <p:cNvSpPr/>
          <p:nvPr/>
        </p:nvSpPr>
        <p:spPr>
          <a:xfrm>
            <a:off x="4150837" y="2183883"/>
            <a:ext cx="8361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8" name="Google Shape;3778;p79"/>
          <p:cNvSpPr/>
          <p:nvPr/>
        </p:nvSpPr>
        <p:spPr>
          <a:xfrm>
            <a:off x="5456553" y="1646538"/>
            <a:ext cx="8697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9" name="Google Shape;3779;p79"/>
          <p:cNvSpPr/>
          <p:nvPr/>
        </p:nvSpPr>
        <p:spPr>
          <a:xfrm>
            <a:off x="5456553" y="2026657"/>
            <a:ext cx="8676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Bigtable 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0" name="Google Shape;3780;p79"/>
          <p:cNvSpPr/>
          <p:nvPr/>
        </p:nvSpPr>
        <p:spPr>
          <a:xfrm>
            <a:off x="5458198" y="3142745"/>
            <a:ext cx="842400" cy="3870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1" name="Google Shape;3781;p79"/>
          <p:cNvSpPr/>
          <p:nvPr/>
        </p:nvSpPr>
        <p:spPr>
          <a:xfrm>
            <a:off x="5458197" y="3520107"/>
            <a:ext cx="8424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2" name="Google Shape;3782;p79"/>
          <p:cNvSpPr/>
          <p:nvPr/>
        </p:nvSpPr>
        <p:spPr>
          <a:xfrm>
            <a:off x="5458197" y="3897612"/>
            <a:ext cx="8424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3" name="Google Shape;3783;p79"/>
          <p:cNvSpPr/>
          <p:nvPr/>
        </p:nvSpPr>
        <p:spPr>
          <a:xfrm>
            <a:off x="6846325" y="3040750"/>
            <a:ext cx="940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84" name="Google Shape;3784;p7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49400" y="972207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5" name="Google Shape;3785;p7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81043" y="2237957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6" name="Google Shape;3786;p7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63650" y="2710927"/>
            <a:ext cx="260325" cy="180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7" name="Google Shape;3787;p7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063647" y="3111007"/>
            <a:ext cx="260325" cy="260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8" name="Google Shape;3788;p7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266240" y="2252350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" name="Google Shape;3789;p7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535611" y="2095791"/>
            <a:ext cx="201300" cy="22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" name="Google Shape;3790;p7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535599" y="1377286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1" name="Google Shape;3791;p7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516888" y="1789304"/>
            <a:ext cx="238725" cy="16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2" name="Google Shape;3792;p7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535603" y="2847062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3" name="Google Shape;3793;p7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543189" y="3233511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4" name="Google Shape;3794;p7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528000" y="3897605"/>
            <a:ext cx="216500" cy="338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5" name="Google Shape;3795;p79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509750" y="3579575"/>
            <a:ext cx="268200" cy="2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6" name="Google Shape;3796;p79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930303" y="2376322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7" name="Google Shape;3797;p79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941425" y="313321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8" name="Google Shape;3798;p79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6913925" y="2745699"/>
            <a:ext cx="271475" cy="305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3" name="Shape 3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4" name="Google Shape;3804;p80"/>
          <p:cNvSpPr/>
          <p:nvPr/>
        </p:nvSpPr>
        <p:spPr>
          <a:xfrm>
            <a:off x="1016206" y="972149"/>
            <a:ext cx="5232194" cy="286325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5" name="Google Shape;3805;p80"/>
          <p:cNvGrpSpPr/>
          <p:nvPr/>
        </p:nvGrpSpPr>
        <p:grpSpPr>
          <a:xfrm>
            <a:off x="1179650" y="1520915"/>
            <a:ext cx="1417342" cy="1929348"/>
            <a:chOff x="2178037" y="1054763"/>
            <a:chExt cx="606116" cy="1049129"/>
          </a:xfrm>
        </p:grpSpPr>
        <p:sp>
          <p:nvSpPr>
            <p:cNvPr id="3806" name="Google Shape;3806;p80"/>
            <p:cNvSpPr/>
            <p:nvPr/>
          </p:nvSpPr>
          <p:spPr>
            <a:xfrm>
              <a:off x="2178037" y="1054763"/>
              <a:ext cx="606116" cy="1049129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80"/>
            <p:cNvSpPr txBox="1"/>
            <p:nvPr/>
          </p:nvSpPr>
          <p:spPr>
            <a:xfrm>
              <a:off x="2178037" y="1054764"/>
              <a:ext cx="123806" cy="100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08" name="Google Shape;3808;p80"/>
          <p:cNvGrpSpPr/>
          <p:nvPr/>
        </p:nvGrpSpPr>
        <p:grpSpPr>
          <a:xfrm>
            <a:off x="3282770" y="1520915"/>
            <a:ext cx="1417342" cy="1929348"/>
            <a:chOff x="2178037" y="1054763"/>
            <a:chExt cx="606116" cy="1049129"/>
          </a:xfrm>
        </p:grpSpPr>
        <p:sp>
          <p:nvSpPr>
            <p:cNvPr id="3809" name="Google Shape;3809;p80"/>
            <p:cNvSpPr/>
            <p:nvPr/>
          </p:nvSpPr>
          <p:spPr>
            <a:xfrm>
              <a:off x="2178037" y="1054763"/>
              <a:ext cx="606116" cy="1049129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Google Shape;3810;p80"/>
            <p:cNvSpPr txBox="1"/>
            <p:nvPr/>
          </p:nvSpPr>
          <p:spPr>
            <a:xfrm>
              <a:off x="2178037" y="1054764"/>
              <a:ext cx="245143" cy="100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811" name="Google Shape;3811;p80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Financial Services &gt; Monte Carlo Simulations</a:t>
            </a:r>
            <a:endParaRPr/>
          </a:p>
        </p:txBody>
      </p:sp>
      <p:sp>
        <p:nvSpPr>
          <p:cNvPr id="3812" name="Google Shape;3812;p80"/>
          <p:cNvSpPr/>
          <p:nvPr/>
        </p:nvSpPr>
        <p:spPr>
          <a:xfrm>
            <a:off x="3374177" y="2977766"/>
            <a:ext cx="12344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Bespoke Apps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3813" name="Google Shape;3813;p80"/>
          <p:cNvSpPr/>
          <p:nvPr/>
        </p:nvSpPr>
        <p:spPr>
          <a:xfrm>
            <a:off x="1270936" y="1736942"/>
            <a:ext cx="12344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Storage/Analysis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4" name="Google Shape;3814;p80"/>
          <p:cNvSpPr/>
          <p:nvPr/>
        </p:nvSpPr>
        <p:spPr>
          <a:xfrm>
            <a:off x="1270936" y="2977766"/>
            <a:ext cx="1236646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5" name="Google Shape;3815;p80"/>
          <p:cNvSpPr/>
          <p:nvPr/>
        </p:nvSpPr>
        <p:spPr>
          <a:xfrm>
            <a:off x="3374177" y="2363261"/>
            <a:ext cx="12344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Dataflow/Beam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6" name="Google Shape;3816;p80"/>
          <p:cNvSpPr/>
          <p:nvPr/>
        </p:nvSpPr>
        <p:spPr>
          <a:xfrm>
            <a:off x="4998517" y="2293411"/>
            <a:ext cx="103958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Visualization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7" name="Google Shape;3817;p80"/>
          <p:cNvSpPr/>
          <p:nvPr/>
        </p:nvSpPr>
        <p:spPr>
          <a:xfrm>
            <a:off x="1270936" y="2363261"/>
            <a:ext cx="12344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Bigtable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8" name="Google Shape;3818;p80"/>
          <p:cNvSpPr/>
          <p:nvPr/>
        </p:nvSpPr>
        <p:spPr>
          <a:xfrm>
            <a:off x="3374177" y="1736942"/>
            <a:ext cx="12344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Hadoop/Spark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19" name="Google Shape;3819;p80"/>
          <p:cNvCxnSpPr>
            <a:stCxn id="3817" idx="3"/>
            <a:endCxn id="3815" idx="1"/>
          </p:cNvCxnSpPr>
          <p:nvPr/>
        </p:nvCxnSpPr>
        <p:spPr>
          <a:xfrm>
            <a:off x="2505376" y="2554374"/>
            <a:ext cx="868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820" name="Google Shape;3820;p80"/>
          <p:cNvCxnSpPr>
            <a:stCxn id="3813" idx="3"/>
            <a:endCxn id="3818" idx="1"/>
          </p:cNvCxnSpPr>
          <p:nvPr/>
        </p:nvCxnSpPr>
        <p:spPr>
          <a:xfrm>
            <a:off x="2505376" y="1928055"/>
            <a:ext cx="868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821" name="Google Shape;3821;p80"/>
          <p:cNvCxnSpPr>
            <a:stCxn id="3814" idx="3"/>
            <a:endCxn id="3812" idx="1"/>
          </p:cNvCxnSpPr>
          <p:nvPr/>
        </p:nvCxnSpPr>
        <p:spPr>
          <a:xfrm>
            <a:off x="2507582" y="3168879"/>
            <a:ext cx="866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822" name="Google Shape;3822;p80"/>
          <p:cNvCxnSpPr>
            <a:stCxn id="3813" idx="3"/>
            <a:endCxn id="3812" idx="1"/>
          </p:cNvCxnSpPr>
          <p:nvPr/>
        </p:nvCxnSpPr>
        <p:spPr>
          <a:xfrm>
            <a:off x="2505376" y="1928055"/>
            <a:ext cx="868800" cy="124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823" name="Google Shape;3823;p80"/>
          <p:cNvCxnSpPr>
            <a:stCxn id="3816" idx="1"/>
            <a:endCxn id="3809" idx="3"/>
          </p:cNvCxnSpPr>
          <p:nvPr/>
        </p:nvCxnSpPr>
        <p:spPr>
          <a:xfrm flipH="1">
            <a:off x="4700017" y="2484524"/>
            <a:ext cx="298500" cy="12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3824" name="Google Shape;3824;p80"/>
          <p:cNvSpPr/>
          <p:nvPr/>
        </p:nvSpPr>
        <p:spPr>
          <a:xfrm>
            <a:off x="863800" y="558975"/>
            <a:ext cx="55371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Financial Services &gt; Monte Carlo Simulations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25" name="Google Shape;3825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200" y="962132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6" name="Google Shape;3826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2375" y="1771375"/>
            <a:ext cx="268200" cy="2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7" name="Google Shape;3827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0936" y="2436979"/>
            <a:ext cx="201300" cy="22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8" name="Google Shape;3828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5828" y="2411750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9" name="Google Shape;3829;p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48225" y="3069140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0" name="Google Shape;3830;p8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53249" y="3081674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1" name="Google Shape;3831;p8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60839" y="1804836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2" name="Google Shape;3832;p8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9925" y="2315080"/>
            <a:ext cx="216500" cy="338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7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p81"/>
          <p:cNvSpPr/>
          <p:nvPr/>
        </p:nvSpPr>
        <p:spPr>
          <a:xfrm>
            <a:off x="1016206" y="972149"/>
            <a:ext cx="6984794" cy="286325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39" name="Google Shape;3839;p81"/>
          <p:cNvGrpSpPr/>
          <p:nvPr/>
        </p:nvGrpSpPr>
        <p:grpSpPr>
          <a:xfrm>
            <a:off x="1170506" y="1712941"/>
            <a:ext cx="1545357" cy="640068"/>
            <a:chOff x="2178037" y="1054763"/>
            <a:chExt cx="660861" cy="348052"/>
          </a:xfrm>
        </p:grpSpPr>
        <p:sp>
          <p:nvSpPr>
            <p:cNvPr id="3840" name="Google Shape;3840;p81"/>
            <p:cNvSpPr/>
            <p:nvPr/>
          </p:nvSpPr>
          <p:spPr>
            <a:xfrm>
              <a:off x="2178037" y="1054763"/>
              <a:ext cx="660861" cy="348052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1" name="Google Shape;3841;p81"/>
            <p:cNvSpPr txBox="1"/>
            <p:nvPr/>
          </p:nvSpPr>
          <p:spPr>
            <a:xfrm>
              <a:off x="2178037" y="1054764"/>
              <a:ext cx="145056" cy="100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842" name="Google Shape;3842;p81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Financial Services &gt; Time Series Analysis</a:t>
            </a:r>
            <a:endParaRPr/>
          </a:p>
        </p:txBody>
      </p:sp>
      <p:sp>
        <p:nvSpPr>
          <p:cNvPr id="3843" name="Google Shape;3843;p81"/>
          <p:cNvSpPr/>
          <p:nvPr/>
        </p:nvSpPr>
        <p:spPr>
          <a:xfrm>
            <a:off x="5144425" y="1643375"/>
            <a:ext cx="10818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4" name="Google Shape;3844;p81"/>
          <p:cNvSpPr/>
          <p:nvPr/>
        </p:nvSpPr>
        <p:spPr>
          <a:xfrm>
            <a:off x="5144425" y="2884200"/>
            <a:ext cx="10818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5" name="Google Shape;3845;p81"/>
          <p:cNvSpPr/>
          <p:nvPr/>
        </p:nvSpPr>
        <p:spPr>
          <a:xfrm>
            <a:off x="3182726" y="2268401"/>
            <a:ext cx="1493229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Time Series Processing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6" name="Google Shape;3846;p81"/>
          <p:cNvSpPr/>
          <p:nvPr/>
        </p:nvSpPr>
        <p:spPr>
          <a:xfrm>
            <a:off x="6767979" y="2884193"/>
            <a:ext cx="109728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7" name="Google Shape;3847;p81"/>
          <p:cNvSpPr/>
          <p:nvPr/>
        </p:nvSpPr>
        <p:spPr>
          <a:xfrm>
            <a:off x="5144425" y="2269700"/>
            <a:ext cx="10890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Bigtable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8" name="Google Shape;3848;p81"/>
          <p:cNvSpPr/>
          <p:nvPr/>
        </p:nvSpPr>
        <p:spPr>
          <a:xfrm>
            <a:off x="6767979" y="2267252"/>
            <a:ext cx="109728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Processing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9" name="Google Shape;3849;p81"/>
          <p:cNvSpPr/>
          <p:nvPr/>
        </p:nvSpPr>
        <p:spPr>
          <a:xfrm>
            <a:off x="1220399" y="1926420"/>
            <a:ext cx="1453155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Time Series Files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0" name="Google Shape;3850;p81"/>
          <p:cNvSpPr/>
          <p:nvPr/>
        </p:nvSpPr>
        <p:spPr>
          <a:xfrm>
            <a:off x="6767979" y="1643369"/>
            <a:ext cx="109728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ML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ML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851" name="Google Shape;3851;p81"/>
          <p:cNvGrpSpPr/>
          <p:nvPr/>
        </p:nvGrpSpPr>
        <p:grpSpPr>
          <a:xfrm>
            <a:off x="1170506" y="2526758"/>
            <a:ext cx="1545357" cy="640068"/>
            <a:chOff x="2178037" y="1054763"/>
            <a:chExt cx="660861" cy="348052"/>
          </a:xfrm>
        </p:grpSpPr>
        <p:sp>
          <p:nvSpPr>
            <p:cNvPr id="3852" name="Google Shape;3852;p81"/>
            <p:cNvSpPr/>
            <p:nvPr/>
          </p:nvSpPr>
          <p:spPr>
            <a:xfrm>
              <a:off x="2178037" y="1054763"/>
              <a:ext cx="660861" cy="348052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3" name="Google Shape;3853;p81"/>
            <p:cNvSpPr txBox="1"/>
            <p:nvPr/>
          </p:nvSpPr>
          <p:spPr>
            <a:xfrm>
              <a:off x="2178037" y="1054764"/>
              <a:ext cx="228005" cy="100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854" name="Google Shape;3854;p81"/>
          <p:cNvCxnSpPr>
            <a:stCxn id="3840" idx="3"/>
            <a:endCxn id="3845" idx="1"/>
          </p:cNvCxnSpPr>
          <p:nvPr/>
        </p:nvCxnSpPr>
        <p:spPr>
          <a:xfrm>
            <a:off x="2715863" y="2032974"/>
            <a:ext cx="466800" cy="426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855" name="Google Shape;3855;p81"/>
          <p:cNvCxnSpPr>
            <a:stCxn id="3852" idx="3"/>
            <a:endCxn id="3845" idx="1"/>
          </p:cNvCxnSpPr>
          <p:nvPr/>
        </p:nvCxnSpPr>
        <p:spPr>
          <a:xfrm flipH="1" rot="10800000">
            <a:off x="2715863" y="2459491"/>
            <a:ext cx="466800" cy="38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856" name="Google Shape;3856;p81"/>
          <p:cNvCxnSpPr>
            <a:stCxn id="3845" idx="3"/>
            <a:endCxn id="3843" idx="1"/>
          </p:cNvCxnSpPr>
          <p:nvPr/>
        </p:nvCxnSpPr>
        <p:spPr>
          <a:xfrm flipH="1" rot="10800000">
            <a:off x="4675955" y="1834614"/>
            <a:ext cx="468600" cy="6249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857" name="Google Shape;3857;p81"/>
          <p:cNvCxnSpPr>
            <a:stCxn id="3845" idx="3"/>
            <a:endCxn id="3844" idx="1"/>
          </p:cNvCxnSpPr>
          <p:nvPr/>
        </p:nvCxnSpPr>
        <p:spPr>
          <a:xfrm>
            <a:off x="4675955" y="2459514"/>
            <a:ext cx="468600" cy="6159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858" name="Google Shape;3858;p81"/>
          <p:cNvCxnSpPr>
            <a:stCxn id="3845" idx="3"/>
            <a:endCxn id="3847" idx="1"/>
          </p:cNvCxnSpPr>
          <p:nvPr/>
        </p:nvCxnSpPr>
        <p:spPr>
          <a:xfrm>
            <a:off x="4675955" y="2459514"/>
            <a:ext cx="4686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859" name="Google Shape;3859;p81"/>
          <p:cNvCxnSpPr>
            <a:stCxn id="3843" idx="3"/>
            <a:endCxn id="3850" idx="1"/>
          </p:cNvCxnSpPr>
          <p:nvPr/>
        </p:nvCxnSpPr>
        <p:spPr>
          <a:xfrm>
            <a:off x="6226225" y="1834475"/>
            <a:ext cx="541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860" name="Google Shape;3860;p81"/>
          <p:cNvCxnSpPr>
            <a:stCxn id="3847" idx="3"/>
            <a:endCxn id="3848" idx="1"/>
          </p:cNvCxnSpPr>
          <p:nvPr/>
        </p:nvCxnSpPr>
        <p:spPr>
          <a:xfrm flipH="1" rot="10800000">
            <a:off x="6233425" y="2458400"/>
            <a:ext cx="534600" cy="2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861" name="Google Shape;3861;p81"/>
          <p:cNvCxnSpPr>
            <a:stCxn id="3844" idx="3"/>
            <a:endCxn id="3846" idx="1"/>
          </p:cNvCxnSpPr>
          <p:nvPr/>
        </p:nvCxnSpPr>
        <p:spPr>
          <a:xfrm>
            <a:off x="6226225" y="3075300"/>
            <a:ext cx="541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862" name="Google Shape;3862;p81"/>
          <p:cNvCxnSpPr>
            <a:stCxn id="3843" idx="3"/>
            <a:endCxn id="3846" idx="1"/>
          </p:cNvCxnSpPr>
          <p:nvPr/>
        </p:nvCxnSpPr>
        <p:spPr>
          <a:xfrm>
            <a:off x="6226225" y="1834475"/>
            <a:ext cx="541800" cy="12408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3863" name="Google Shape;3863;p81"/>
          <p:cNvSpPr/>
          <p:nvPr/>
        </p:nvSpPr>
        <p:spPr>
          <a:xfrm>
            <a:off x="863800" y="558975"/>
            <a:ext cx="72897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Financial Services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Time Series Analysis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4" name="Google Shape;3864;p81"/>
          <p:cNvSpPr/>
          <p:nvPr/>
        </p:nvSpPr>
        <p:spPr>
          <a:xfrm>
            <a:off x="1220399" y="2740296"/>
            <a:ext cx="1453155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Time Series Streaming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65" name="Google Shape;386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200" y="962132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6" name="Google Shape;3866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824" y="2059874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7" name="Google Shape;3867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6605" y="2803145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8" name="Google Shape;3868;p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46103" y="2324062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9" name="Google Shape;3869;p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35939" y="1758048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0" name="Google Shape;387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8349" y="2988111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1" name="Google Shape;3871;p8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35961" y="2343391"/>
            <a:ext cx="201300" cy="22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2" name="Google Shape;3872;p8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63400" y="1704942"/>
            <a:ext cx="238725" cy="21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3" name="Google Shape;3873;p8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63400" y="2320800"/>
            <a:ext cx="268200" cy="2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4" name="Google Shape;3874;p8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82113" y="2891117"/>
            <a:ext cx="201300" cy="315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9" name="Shape 3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" name="Google Shape;3880;p82"/>
          <p:cNvSpPr/>
          <p:nvPr/>
        </p:nvSpPr>
        <p:spPr>
          <a:xfrm>
            <a:off x="2127125" y="4318000"/>
            <a:ext cx="4121700" cy="502800"/>
          </a:xfrm>
          <a:prstGeom prst="rect">
            <a:avLst/>
          </a:prstGeom>
          <a:noFill/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1" name="Google Shape;3881;p82"/>
          <p:cNvSpPr/>
          <p:nvPr/>
        </p:nvSpPr>
        <p:spPr>
          <a:xfrm>
            <a:off x="1979825" y="591150"/>
            <a:ext cx="4968900" cy="35787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82" name="Google Shape;3882;p82"/>
          <p:cNvGrpSpPr/>
          <p:nvPr/>
        </p:nvGrpSpPr>
        <p:grpSpPr>
          <a:xfrm>
            <a:off x="4197193" y="1168069"/>
            <a:ext cx="1362493" cy="1664201"/>
            <a:chOff x="2178035" y="1054764"/>
            <a:chExt cx="784033" cy="748561"/>
          </a:xfrm>
        </p:grpSpPr>
        <p:sp>
          <p:nvSpPr>
            <p:cNvPr id="3883" name="Google Shape;3883;p82"/>
            <p:cNvSpPr/>
            <p:nvPr/>
          </p:nvSpPr>
          <p:spPr>
            <a:xfrm>
              <a:off x="2178035" y="1054764"/>
              <a:ext cx="784033" cy="748561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4" name="Google Shape;3884;p82"/>
            <p:cNvSpPr txBox="1"/>
            <p:nvPr/>
          </p:nvSpPr>
          <p:spPr>
            <a:xfrm>
              <a:off x="2178037" y="1054764"/>
              <a:ext cx="317879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us-east1-d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85" name="Google Shape;3885;p82"/>
          <p:cNvGrpSpPr/>
          <p:nvPr/>
        </p:nvGrpSpPr>
        <p:grpSpPr>
          <a:xfrm>
            <a:off x="4197193" y="3076431"/>
            <a:ext cx="1362493" cy="941830"/>
            <a:chOff x="2178035" y="1054764"/>
            <a:chExt cx="784033" cy="423637"/>
          </a:xfrm>
        </p:grpSpPr>
        <p:sp>
          <p:nvSpPr>
            <p:cNvPr id="3886" name="Google Shape;3886;p82"/>
            <p:cNvSpPr/>
            <p:nvPr/>
          </p:nvSpPr>
          <p:spPr>
            <a:xfrm>
              <a:off x="2178035" y="1054764"/>
              <a:ext cx="784033" cy="423637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7" name="Google Shape;3887;p82"/>
            <p:cNvSpPr txBox="1"/>
            <p:nvPr/>
          </p:nvSpPr>
          <p:spPr>
            <a:xfrm>
              <a:off x="2178037" y="1054764"/>
              <a:ext cx="369536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us-central1-f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888" name="Google Shape;3888;p82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Dev Test &gt; Continuous Delivery with Spinnaker</a:t>
            </a:r>
            <a:endParaRPr/>
          </a:p>
        </p:txBody>
      </p:sp>
      <p:grpSp>
        <p:nvGrpSpPr>
          <p:cNvPr id="3889" name="Google Shape;3889;p82"/>
          <p:cNvGrpSpPr/>
          <p:nvPr/>
        </p:nvGrpSpPr>
        <p:grpSpPr>
          <a:xfrm>
            <a:off x="4286630" y="1406082"/>
            <a:ext cx="1182068" cy="618060"/>
            <a:chOff x="4286630" y="1406082"/>
            <a:chExt cx="1182068" cy="618060"/>
          </a:xfrm>
        </p:grpSpPr>
        <p:sp>
          <p:nvSpPr>
            <p:cNvPr id="3890" name="Google Shape;3890;p82"/>
            <p:cNvSpPr/>
            <p:nvPr/>
          </p:nvSpPr>
          <p:spPr>
            <a:xfrm>
              <a:off x="4334684" y="1456896"/>
              <a:ext cx="1134014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891" name="Google Shape;3891;p82"/>
            <p:cNvGrpSpPr/>
            <p:nvPr/>
          </p:nvGrpSpPr>
          <p:grpSpPr>
            <a:xfrm>
              <a:off x="4286630" y="1406082"/>
              <a:ext cx="1140179" cy="568678"/>
              <a:chOff x="4286630" y="1406082"/>
              <a:chExt cx="1140179" cy="568678"/>
            </a:xfrm>
          </p:grpSpPr>
          <p:sp>
            <p:nvSpPr>
              <p:cNvPr id="3892" name="Google Shape;3892;p82"/>
              <p:cNvSpPr/>
              <p:nvPr/>
            </p:nvSpPr>
            <p:spPr>
              <a:xfrm>
                <a:off x="4286630" y="1406082"/>
                <a:ext cx="1137363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Test Instances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93" name="Google Shape;3893;p82"/>
              <p:cNvSpPr txBox="1"/>
              <p:nvPr/>
            </p:nvSpPr>
            <p:spPr>
              <a:xfrm>
                <a:off x="4712221" y="1803173"/>
                <a:ext cx="634827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Build Artifact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94" name="Google Shape;3894;p82"/>
              <p:cNvCxnSpPr/>
              <p:nvPr/>
            </p:nvCxnSpPr>
            <p:spPr>
              <a:xfrm>
                <a:off x="4707001" y="1765361"/>
                <a:ext cx="719808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895" name="Google Shape;3895;p82"/>
          <p:cNvGrpSpPr/>
          <p:nvPr/>
        </p:nvGrpSpPr>
        <p:grpSpPr>
          <a:xfrm>
            <a:off x="4286630" y="2119141"/>
            <a:ext cx="1182068" cy="618060"/>
            <a:chOff x="4286630" y="2119141"/>
            <a:chExt cx="1182068" cy="618060"/>
          </a:xfrm>
        </p:grpSpPr>
        <p:sp>
          <p:nvSpPr>
            <p:cNvPr id="3896" name="Google Shape;3896;p82"/>
            <p:cNvSpPr/>
            <p:nvPr/>
          </p:nvSpPr>
          <p:spPr>
            <a:xfrm>
              <a:off x="4334684" y="2169955"/>
              <a:ext cx="1134014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897" name="Google Shape;3897;p82"/>
            <p:cNvGrpSpPr/>
            <p:nvPr/>
          </p:nvGrpSpPr>
          <p:grpSpPr>
            <a:xfrm>
              <a:off x="4286630" y="2119141"/>
              <a:ext cx="1140179" cy="568678"/>
              <a:chOff x="4286630" y="2119141"/>
              <a:chExt cx="1140179" cy="568678"/>
            </a:xfrm>
          </p:grpSpPr>
          <p:sp>
            <p:nvSpPr>
              <p:cNvPr id="3898" name="Google Shape;3898;p82"/>
              <p:cNvSpPr/>
              <p:nvPr/>
            </p:nvSpPr>
            <p:spPr>
              <a:xfrm>
                <a:off x="4286630" y="2119141"/>
                <a:ext cx="1137363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 Instances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99" name="Google Shape;3899;p82"/>
              <p:cNvSpPr txBox="1"/>
              <p:nvPr/>
            </p:nvSpPr>
            <p:spPr>
              <a:xfrm>
                <a:off x="4712221" y="2516232"/>
                <a:ext cx="634827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Autoscaler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00" name="Google Shape;3900;p82"/>
              <p:cNvCxnSpPr/>
              <p:nvPr/>
            </p:nvCxnSpPr>
            <p:spPr>
              <a:xfrm>
                <a:off x="4707001" y="2478420"/>
                <a:ext cx="719808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901" name="Google Shape;3901;p82"/>
          <p:cNvGrpSpPr/>
          <p:nvPr/>
        </p:nvGrpSpPr>
        <p:grpSpPr>
          <a:xfrm>
            <a:off x="4286630" y="3312941"/>
            <a:ext cx="1182068" cy="618060"/>
            <a:chOff x="4286630" y="3312941"/>
            <a:chExt cx="1182068" cy="618060"/>
          </a:xfrm>
        </p:grpSpPr>
        <p:sp>
          <p:nvSpPr>
            <p:cNvPr id="3902" name="Google Shape;3902;p82"/>
            <p:cNvSpPr/>
            <p:nvPr/>
          </p:nvSpPr>
          <p:spPr>
            <a:xfrm>
              <a:off x="4334684" y="3363755"/>
              <a:ext cx="1134014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903" name="Google Shape;3903;p82"/>
            <p:cNvGrpSpPr/>
            <p:nvPr/>
          </p:nvGrpSpPr>
          <p:grpSpPr>
            <a:xfrm>
              <a:off x="4286630" y="3312941"/>
              <a:ext cx="1140179" cy="568678"/>
              <a:chOff x="4286630" y="3312941"/>
              <a:chExt cx="1140179" cy="568678"/>
            </a:xfrm>
          </p:grpSpPr>
          <p:sp>
            <p:nvSpPr>
              <p:cNvPr id="3904" name="Google Shape;3904;p82"/>
              <p:cNvSpPr/>
              <p:nvPr/>
            </p:nvSpPr>
            <p:spPr>
              <a:xfrm>
                <a:off x="4286630" y="3312941"/>
                <a:ext cx="1137363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 Instances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905" name="Google Shape;3905;p82"/>
              <p:cNvSpPr txBox="1"/>
              <p:nvPr/>
            </p:nvSpPr>
            <p:spPr>
              <a:xfrm>
                <a:off x="4712221" y="3710032"/>
                <a:ext cx="634827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Autoscaler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06" name="Google Shape;3906;p82"/>
              <p:cNvCxnSpPr/>
              <p:nvPr/>
            </p:nvCxnSpPr>
            <p:spPr>
              <a:xfrm>
                <a:off x="4707001" y="3672220"/>
                <a:ext cx="719808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907" name="Google Shape;3907;p82"/>
          <p:cNvGrpSpPr/>
          <p:nvPr/>
        </p:nvGrpSpPr>
        <p:grpSpPr>
          <a:xfrm>
            <a:off x="1079637" y="1089856"/>
            <a:ext cx="668686" cy="923537"/>
            <a:chOff x="2178037" y="1054764"/>
            <a:chExt cx="1146188" cy="167265"/>
          </a:xfrm>
        </p:grpSpPr>
        <p:sp>
          <p:nvSpPr>
            <p:cNvPr id="3908" name="Google Shape;3908;p82"/>
            <p:cNvSpPr/>
            <p:nvPr/>
          </p:nvSpPr>
          <p:spPr>
            <a:xfrm>
              <a:off x="2178037" y="1054764"/>
              <a:ext cx="1146188" cy="167265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9" name="Google Shape;3909;p82"/>
            <p:cNvSpPr txBox="1"/>
            <p:nvPr/>
          </p:nvSpPr>
          <p:spPr>
            <a:xfrm>
              <a:off x="2178037" y="1054764"/>
              <a:ext cx="1070577" cy="56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Development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Team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10" name="Google Shape;3910;p82"/>
          <p:cNvGrpSpPr/>
          <p:nvPr/>
        </p:nvGrpSpPr>
        <p:grpSpPr>
          <a:xfrm>
            <a:off x="7154325" y="2214146"/>
            <a:ext cx="677512" cy="1389874"/>
            <a:chOff x="2178037" y="1054764"/>
            <a:chExt cx="1146188" cy="251725"/>
          </a:xfrm>
        </p:grpSpPr>
        <p:sp>
          <p:nvSpPr>
            <p:cNvPr id="3911" name="Google Shape;3911;p82"/>
            <p:cNvSpPr/>
            <p:nvPr/>
          </p:nvSpPr>
          <p:spPr>
            <a:xfrm>
              <a:off x="2178037" y="1054764"/>
              <a:ext cx="1146188" cy="251725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2" name="Google Shape;3912;p82"/>
            <p:cNvSpPr txBox="1"/>
            <p:nvPr/>
          </p:nvSpPr>
          <p:spPr>
            <a:xfrm>
              <a:off x="2178037" y="1054764"/>
              <a:ext cx="549461" cy="31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Users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13" name="Google Shape;3913;p82"/>
          <p:cNvGrpSpPr/>
          <p:nvPr/>
        </p:nvGrpSpPr>
        <p:grpSpPr>
          <a:xfrm>
            <a:off x="1159352" y="1418485"/>
            <a:ext cx="502920" cy="502920"/>
            <a:chOff x="433514" y="2354433"/>
            <a:chExt cx="502920" cy="502920"/>
          </a:xfrm>
        </p:grpSpPr>
        <p:sp>
          <p:nvSpPr>
            <p:cNvPr id="3914" name="Google Shape;3914;p8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15" name="Google Shape;3915;p8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16" name="Google Shape;3916;p82"/>
          <p:cNvGrpSpPr/>
          <p:nvPr/>
        </p:nvGrpSpPr>
        <p:grpSpPr>
          <a:xfrm>
            <a:off x="7236703" y="3012288"/>
            <a:ext cx="502920" cy="502920"/>
            <a:chOff x="433514" y="2354433"/>
            <a:chExt cx="502920" cy="502920"/>
          </a:xfrm>
        </p:grpSpPr>
        <p:sp>
          <p:nvSpPr>
            <p:cNvPr id="3917" name="Google Shape;3917;p8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18" name="Google Shape;3918;p8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19" name="Google Shape;3919;p82"/>
          <p:cNvGrpSpPr/>
          <p:nvPr/>
        </p:nvGrpSpPr>
        <p:grpSpPr>
          <a:xfrm>
            <a:off x="7236703" y="2418924"/>
            <a:ext cx="502920" cy="502920"/>
            <a:chOff x="433514" y="2354433"/>
            <a:chExt cx="502920" cy="502920"/>
          </a:xfrm>
        </p:grpSpPr>
        <p:sp>
          <p:nvSpPr>
            <p:cNvPr id="3920" name="Google Shape;3920;p8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21" name="Google Shape;3921;p8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2" name="Google Shape;3922;p82"/>
          <p:cNvGrpSpPr/>
          <p:nvPr/>
        </p:nvGrpSpPr>
        <p:grpSpPr>
          <a:xfrm>
            <a:off x="2127113" y="2700519"/>
            <a:ext cx="1284564" cy="568678"/>
            <a:chOff x="2127113" y="2700519"/>
            <a:chExt cx="1284564" cy="568678"/>
          </a:xfrm>
        </p:grpSpPr>
        <p:sp>
          <p:nvSpPr>
            <p:cNvPr id="3923" name="Google Shape;3923;p82"/>
            <p:cNvSpPr/>
            <p:nvPr/>
          </p:nvSpPr>
          <p:spPr>
            <a:xfrm>
              <a:off x="2127113" y="2700519"/>
              <a:ext cx="128016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Cloud Image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24" name="Google Shape;3924;p82"/>
            <p:cNvSpPr txBox="1"/>
            <p:nvPr/>
          </p:nvSpPr>
          <p:spPr>
            <a:xfrm>
              <a:off x="2552705" y="3097610"/>
              <a:ext cx="622003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Build Artifact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25" name="Google Shape;3925;p82"/>
            <p:cNvCxnSpPr/>
            <p:nvPr/>
          </p:nvCxnSpPr>
          <p:spPr>
            <a:xfrm>
              <a:off x="2552141" y="3059798"/>
              <a:ext cx="859536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926" name="Google Shape;3926;p82"/>
          <p:cNvSpPr/>
          <p:nvPr/>
        </p:nvSpPr>
        <p:spPr>
          <a:xfrm>
            <a:off x="2127114" y="1360218"/>
            <a:ext cx="128016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Code Repository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DevTools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7" name="Google Shape;3927;p82"/>
          <p:cNvSpPr txBox="1"/>
          <p:nvPr/>
        </p:nvSpPr>
        <p:spPr>
          <a:xfrm>
            <a:off x="2175250" y="4370724"/>
            <a:ext cx="737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Commit 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Detect code change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8" name="Google Shape;3928;p82"/>
          <p:cNvSpPr txBox="1"/>
          <p:nvPr/>
        </p:nvSpPr>
        <p:spPr>
          <a:xfrm>
            <a:off x="3564875" y="4370724"/>
            <a:ext cx="1184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Build immutable image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Launch test instance from image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9" name="Google Shape;3929;p82"/>
          <p:cNvSpPr txBox="1"/>
          <p:nvPr/>
        </p:nvSpPr>
        <p:spPr>
          <a:xfrm>
            <a:off x="4945200" y="4370724"/>
            <a:ext cx="11463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Run tests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Perform rolling update of image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to autoscaler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30" name="Google Shape;3930;p82"/>
          <p:cNvCxnSpPr>
            <a:stCxn id="3908" idx="3"/>
            <a:endCxn id="3926" idx="1"/>
          </p:cNvCxnSpPr>
          <p:nvPr/>
        </p:nvCxnSpPr>
        <p:spPr>
          <a:xfrm flipH="1" rot="10800000">
            <a:off x="1748323" y="1551325"/>
            <a:ext cx="3789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931" name="Google Shape;3931;p82"/>
          <p:cNvCxnSpPr>
            <a:stCxn id="3926" idx="2"/>
            <a:endCxn id="3932" idx="0"/>
          </p:cNvCxnSpPr>
          <p:nvPr/>
        </p:nvCxnSpPr>
        <p:spPr>
          <a:xfrm>
            <a:off x="2767194" y="1742444"/>
            <a:ext cx="0" cy="282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933" name="Google Shape;3933;p82"/>
          <p:cNvCxnSpPr>
            <a:stCxn id="3932" idx="2"/>
            <a:endCxn id="3923" idx="0"/>
          </p:cNvCxnSpPr>
          <p:nvPr/>
        </p:nvCxnSpPr>
        <p:spPr>
          <a:xfrm>
            <a:off x="2767194" y="2406653"/>
            <a:ext cx="0" cy="294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934" name="Google Shape;3934;p82"/>
          <p:cNvCxnSpPr>
            <a:stCxn id="3898" idx="1"/>
            <a:endCxn id="3904" idx="1"/>
          </p:cNvCxnSpPr>
          <p:nvPr/>
        </p:nvCxnSpPr>
        <p:spPr>
          <a:xfrm>
            <a:off x="4286630" y="2403480"/>
            <a:ext cx="600" cy="1193700"/>
          </a:xfrm>
          <a:prstGeom prst="bentConnector3">
            <a:avLst>
              <a:gd fmla="val -3598333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3935" name="Google Shape;3935;p82"/>
          <p:cNvCxnSpPr>
            <a:stCxn id="3892" idx="1"/>
            <a:endCxn id="3923" idx="3"/>
          </p:cNvCxnSpPr>
          <p:nvPr/>
        </p:nvCxnSpPr>
        <p:spPr>
          <a:xfrm flipH="1">
            <a:off x="3407330" y="1690421"/>
            <a:ext cx="879300" cy="1294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3936" name="Google Shape;3936;p82"/>
          <p:cNvCxnSpPr>
            <a:stCxn id="3932" idx="3"/>
          </p:cNvCxnSpPr>
          <p:nvPr/>
        </p:nvCxnSpPr>
        <p:spPr>
          <a:xfrm flipH="1" rot="10800000">
            <a:off x="3407274" y="1594540"/>
            <a:ext cx="879300" cy="621000"/>
          </a:xfrm>
          <a:prstGeom prst="bentConnector3">
            <a:avLst>
              <a:gd fmla="val 3801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937" name="Google Shape;3937;p82"/>
          <p:cNvCxnSpPr/>
          <p:nvPr/>
        </p:nvCxnSpPr>
        <p:spPr>
          <a:xfrm>
            <a:off x="3407273" y="3123772"/>
            <a:ext cx="6630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38" name="Google Shape;3938;p82"/>
          <p:cNvCxnSpPr>
            <a:stCxn id="3939" idx="1"/>
            <a:endCxn id="3898" idx="3"/>
          </p:cNvCxnSpPr>
          <p:nvPr/>
        </p:nvCxnSpPr>
        <p:spPr>
          <a:xfrm rot="10800000">
            <a:off x="5424061" y="2403468"/>
            <a:ext cx="479100" cy="5814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940" name="Google Shape;3940;p82"/>
          <p:cNvCxnSpPr>
            <a:stCxn id="3939" idx="1"/>
            <a:endCxn id="3904" idx="3"/>
          </p:cNvCxnSpPr>
          <p:nvPr/>
        </p:nvCxnSpPr>
        <p:spPr>
          <a:xfrm flipH="1">
            <a:off x="5424061" y="2984868"/>
            <a:ext cx="479100" cy="6123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941" name="Google Shape;3941;p82"/>
          <p:cNvCxnSpPr>
            <a:stCxn id="3920" idx="1"/>
            <a:endCxn id="3942" idx="3"/>
          </p:cNvCxnSpPr>
          <p:nvPr/>
        </p:nvCxnSpPr>
        <p:spPr>
          <a:xfrm flipH="1">
            <a:off x="6837103" y="2670384"/>
            <a:ext cx="399600" cy="312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943" name="Google Shape;3943;p82"/>
          <p:cNvCxnSpPr>
            <a:stCxn id="3917" idx="1"/>
            <a:endCxn id="3942" idx="3"/>
          </p:cNvCxnSpPr>
          <p:nvPr/>
        </p:nvCxnSpPr>
        <p:spPr>
          <a:xfrm rot="10800000">
            <a:off x="6837103" y="2983548"/>
            <a:ext cx="399600" cy="28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3944" name="Google Shape;3944;p82"/>
          <p:cNvGrpSpPr/>
          <p:nvPr/>
        </p:nvGrpSpPr>
        <p:grpSpPr>
          <a:xfrm>
            <a:off x="1714550" y="1497085"/>
            <a:ext cx="254700" cy="97440"/>
            <a:chOff x="1169663" y="4149135"/>
            <a:chExt cx="254700" cy="97440"/>
          </a:xfrm>
        </p:grpSpPr>
        <p:sp>
          <p:nvSpPr>
            <p:cNvPr id="3945" name="Google Shape;3945;p82"/>
            <p:cNvSpPr/>
            <p:nvPr/>
          </p:nvSpPr>
          <p:spPr>
            <a:xfrm>
              <a:off x="1250035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46" name="Google Shape;3946;p82"/>
            <p:cNvSpPr/>
            <p:nvPr/>
          </p:nvSpPr>
          <p:spPr>
            <a:xfrm>
              <a:off x="1169663" y="4151475"/>
              <a:ext cx="2547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47" name="Google Shape;3947;p82"/>
          <p:cNvGrpSpPr/>
          <p:nvPr/>
        </p:nvGrpSpPr>
        <p:grpSpPr>
          <a:xfrm>
            <a:off x="2638025" y="1790548"/>
            <a:ext cx="259500" cy="97427"/>
            <a:chOff x="1328413" y="4149135"/>
            <a:chExt cx="259500" cy="97427"/>
          </a:xfrm>
        </p:grpSpPr>
        <p:sp>
          <p:nvSpPr>
            <p:cNvPr id="3948" name="Google Shape;3948;p82"/>
            <p:cNvSpPr/>
            <p:nvPr/>
          </p:nvSpPr>
          <p:spPr>
            <a:xfrm>
              <a:off x="1408785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49" name="Google Shape;3949;p82"/>
            <p:cNvSpPr/>
            <p:nvPr/>
          </p:nvSpPr>
          <p:spPr>
            <a:xfrm>
              <a:off x="1328413" y="4151463"/>
              <a:ext cx="259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50" name="Google Shape;3950;p82"/>
          <p:cNvGrpSpPr/>
          <p:nvPr/>
        </p:nvGrpSpPr>
        <p:grpSpPr>
          <a:xfrm>
            <a:off x="2638000" y="2459410"/>
            <a:ext cx="257700" cy="97440"/>
            <a:chOff x="1487125" y="4149135"/>
            <a:chExt cx="257700" cy="97440"/>
          </a:xfrm>
        </p:grpSpPr>
        <p:sp>
          <p:nvSpPr>
            <p:cNvPr id="3951" name="Google Shape;3951;p82"/>
            <p:cNvSpPr/>
            <p:nvPr/>
          </p:nvSpPr>
          <p:spPr>
            <a:xfrm>
              <a:off x="1567535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52" name="Google Shape;3952;p82"/>
            <p:cNvSpPr/>
            <p:nvPr/>
          </p:nvSpPr>
          <p:spPr>
            <a:xfrm>
              <a:off x="1487125" y="4151475"/>
              <a:ext cx="2577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53" name="Google Shape;3953;p82"/>
          <p:cNvGrpSpPr/>
          <p:nvPr/>
        </p:nvGrpSpPr>
        <p:grpSpPr>
          <a:xfrm>
            <a:off x="3389400" y="2931823"/>
            <a:ext cx="251100" cy="97427"/>
            <a:chOff x="1645912" y="4149135"/>
            <a:chExt cx="251100" cy="97427"/>
          </a:xfrm>
        </p:grpSpPr>
        <p:sp>
          <p:nvSpPr>
            <p:cNvPr id="3954" name="Google Shape;3954;p82"/>
            <p:cNvSpPr/>
            <p:nvPr/>
          </p:nvSpPr>
          <p:spPr>
            <a:xfrm>
              <a:off x="1726285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55" name="Google Shape;3955;p82"/>
            <p:cNvSpPr/>
            <p:nvPr/>
          </p:nvSpPr>
          <p:spPr>
            <a:xfrm>
              <a:off x="1645912" y="4151463"/>
              <a:ext cx="2511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56" name="Google Shape;3956;p82"/>
          <p:cNvGrpSpPr/>
          <p:nvPr/>
        </p:nvGrpSpPr>
        <p:grpSpPr>
          <a:xfrm>
            <a:off x="3389400" y="2165748"/>
            <a:ext cx="254700" cy="97427"/>
            <a:chOff x="1801300" y="4149135"/>
            <a:chExt cx="254700" cy="97427"/>
          </a:xfrm>
        </p:grpSpPr>
        <p:sp>
          <p:nvSpPr>
            <p:cNvPr id="3957" name="Google Shape;3957;p82"/>
            <p:cNvSpPr/>
            <p:nvPr/>
          </p:nvSpPr>
          <p:spPr>
            <a:xfrm>
              <a:off x="1881671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58" name="Google Shape;3958;p82"/>
            <p:cNvSpPr/>
            <p:nvPr/>
          </p:nvSpPr>
          <p:spPr>
            <a:xfrm>
              <a:off x="1801300" y="4151463"/>
              <a:ext cx="2547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59" name="Google Shape;3959;p82"/>
          <p:cNvGrpSpPr/>
          <p:nvPr/>
        </p:nvGrpSpPr>
        <p:grpSpPr>
          <a:xfrm>
            <a:off x="3389388" y="3074935"/>
            <a:ext cx="251100" cy="97440"/>
            <a:chOff x="1956663" y="4149135"/>
            <a:chExt cx="251100" cy="97440"/>
          </a:xfrm>
        </p:grpSpPr>
        <p:sp>
          <p:nvSpPr>
            <p:cNvPr id="3960" name="Google Shape;3960;p82"/>
            <p:cNvSpPr/>
            <p:nvPr/>
          </p:nvSpPr>
          <p:spPr>
            <a:xfrm>
              <a:off x="2037057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61" name="Google Shape;3961;p82"/>
            <p:cNvSpPr/>
            <p:nvPr/>
          </p:nvSpPr>
          <p:spPr>
            <a:xfrm>
              <a:off x="1956663" y="4151475"/>
              <a:ext cx="2511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32" name="Google Shape;3932;p82"/>
          <p:cNvSpPr/>
          <p:nvPr/>
        </p:nvSpPr>
        <p:spPr>
          <a:xfrm>
            <a:off x="2127114" y="2024427"/>
            <a:ext cx="128016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Spinnaker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3939" name="Google Shape;3939;p82"/>
          <p:cNvSpPr/>
          <p:nvPr/>
        </p:nvSpPr>
        <p:spPr>
          <a:xfrm>
            <a:off x="5903161" y="2793768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62" name="Google Shape;3962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8162" y="591157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3" name="Google Shape;3963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13275" y="1497074"/>
            <a:ext cx="273957" cy="1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4" name="Google Shape;3964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38300" y="2779340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5" name="Google Shape;3965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42000" y="2113228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6" name="Google Shape;3966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56025" y="149706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7" name="Google Shape;3967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56025" y="2165740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8" name="Google Shape;3968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56025" y="338066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9" name="Google Shape;3969;p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3596" y="2874775"/>
            <a:ext cx="251100" cy="2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4" name="Shape 3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5" name="Google Shape;3975;p83"/>
          <p:cNvSpPr/>
          <p:nvPr/>
        </p:nvSpPr>
        <p:spPr>
          <a:xfrm>
            <a:off x="2317800" y="4241800"/>
            <a:ext cx="4121700" cy="622500"/>
          </a:xfrm>
          <a:prstGeom prst="rect">
            <a:avLst/>
          </a:prstGeom>
          <a:noFill/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6" name="Google Shape;3976;p83"/>
          <p:cNvSpPr/>
          <p:nvPr/>
        </p:nvSpPr>
        <p:spPr>
          <a:xfrm>
            <a:off x="2105550" y="504725"/>
            <a:ext cx="4932900" cy="35871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77" name="Google Shape;3977;p83"/>
          <p:cNvGrpSpPr/>
          <p:nvPr/>
        </p:nvGrpSpPr>
        <p:grpSpPr>
          <a:xfrm>
            <a:off x="4425793" y="1109463"/>
            <a:ext cx="1417358" cy="1316730"/>
            <a:chOff x="2178034" y="1054764"/>
            <a:chExt cx="815605" cy="592268"/>
          </a:xfrm>
        </p:grpSpPr>
        <p:sp>
          <p:nvSpPr>
            <p:cNvPr id="3978" name="Google Shape;3978;p83"/>
            <p:cNvSpPr/>
            <p:nvPr/>
          </p:nvSpPr>
          <p:spPr>
            <a:xfrm>
              <a:off x="2178034" y="1054764"/>
              <a:ext cx="815605" cy="59226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9" name="Google Shape;3979;p83"/>
            <p:cNvSpPr txBox="1"/>
            <p:nvPr/>
          </p:nvSpPr>
          <p:spPr>
            <a:xfrm>
              <a:off x="2178037" y="1054764"/>
              <a:ext cx="631514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Production Namespace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80" name="Google Shape;3980;p83"/>
          <p:cNvGrpSpPr/>
          <p:nvPr/>
        </p:nvGrpSpPr>
        <p:grpSpPr>
          <a:xfrm>
            <a:off x="2267807" y="1978144"/>
            <a:ext cx="1417358" cy="1307588"/>
            <a:chOff x="2178033" y="1054764"/>
            <a:chExt cx="815605" cy="588156"/>
          </a:xfrm>
        </p:grpSpPr>
        <p:sp>
          <p:nvSpPr>
            <p:cNvPr id="3981" name="Google Shape;3981;p83"/>
            <p:cNvSpPr/>
            <p:nvPr/>
          </p:nvSpPr>
          <p:spPr>
            <a:xfrm>
              <a:off x="2178033" y="1054764"/>
              <a:ext cx="815605" cy="588156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2" name="Google Shape;3982;p83"/>
            <p:cNvSpPr txBox="1"/>
            <p:nvPr/>
          </p:nvSpPr>
          <p:spPr>
            <a:xfrm>
              <a:off x="2178037" y="1054764"/>
              <a:ext cx="553105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Jenkins Namespace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83" name="Google Shape;3983;p83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Dev Test &gt; Jenkins on k8s</a:t>
            </a:r>
            <a:endParaRPr/>
          </a:p>
        </p:txBody>
      </p:sp>
      <p:grpSp>
        <p:nvGrpSpPr>
          <p:cNvPr id="3984" name="Google Shape;3984;p83"/>
          <p:cNvGrpSpPr/>
          <p:nvPr/>
        </p:nvGrpSpPr>
        <p:grpSpPr>
          <a:xfrm>
            <a:off x="1079298" y="1042153"/>
            <a:ext cx="668686" cy="1399018"/>
            <a:chOff x="2178037" y="1054764"/>
            <a:chExt cx="1146188" cy="253381"/>
          </a:xfrm>
        </p:grpSpPr>
        <p:sp>
          <p:nvSpPr>
            <p:cNvPr id="3985" name="Google Shape;3985;p83"/>
            <p:cNvSpPr/>
            <p:nvPr/>
          </p:nvSpPr>
          <p:spPr>
            <a:xfrm>
              <a:off x="2178037" y="1054764"/>
              <a:ext cx="1146188" cy="253381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6" name="Google Shape;3986;p83"/>
            <p:cNvSpPr txBox="1"/>
            <p:nvPr/>
          </p:nvSpPr>
          <p:spPr>
            <a:xfrm>
              <a:off x="2178037" y="1054764"/>
              <a:ext cx="933183" cy="31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Developers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87" name="Google Shape;3987;p83"/>
          <p:cNvGrpSpPr/>
          <p:nvPr/>
        </p:nvGrpSpPr>
        <p:grpSpPr>
          <a:xfrm>
            <a:off x="7283819" y="768323"/>
            <a:ext cx="677512" cy="1389874"/>
            <a:chOff x="2178037" y="1054764"/>
            <a:chExt cx="1146188" cy="251725"/>
          </a:xfrm>
        </p:grpSpPr>
        <p:sp>
          <p:nvSpPr>
            <p:cNvPr id="3988" name="Google Shape;3988;p83"/>
            <p:cNvSpPr/>
            <p:nvPr/>
          </p:nvSpPr>
          <p:spPr>
            <a:xfrm>
              <a:off x="2178037" y="1054764"/>
              <a:ext cx="1146188" cy="251725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9" name="Google Shape;3989;p83"/>
            <p:cNvSpPr txBox="1"/>
            <p:nvPr/>
          </p:nvSpPr>
          <p:spPr>
            <a:xfrm>
              <a:off x="2178037" y="1054764"/>
              <a:ext cx="845074" cy="31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End Users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90" name="Google Shape;3990;p83"/>
          <p:cNvGrpSpPr/>
          <p:nvPr/>
        </p:nvGrpSpPr>
        <p:grpSpPr>
          <a:xfrm>
            <a:off x="1159013" y="1249729"/>
            <a:ext cx="502920" cy="502920"/>
            <a:chOff x="433514" y="2354433"/>
            <a:chExt cx="502920" cy="502920"/>
          </a:xfrm>
        </p:grpSpPr>
        <p:sp>
          <p:nvSpPr>
            <p:cNvPr id="3991" name="Google Shape;3991;p8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92" name="Google Shape;3992;p8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93" name="Google Shape;3993;p83"/>
          <p:cNvGrpSpPr/>
          <p:nvPr/>
        </p:nvGrpSpPr>
        <p:grpSpPr>
          <a:xfrm>
            <a:off x="7366197" y="973101"/>
            <a:ext cx="502920" cy="502920"/>
            <a:chOff x="433514" y="2354433"/>
            <a:chExt cx="502920" cy="502920"/>
          </a:xfrm>
        </p:grpSpPr>
        <p:sp>
          <p:nvSpPr>
            <p:cNvPr id="3994" name="Google Shape;3994;p8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95" name="Google Shape;3995;p8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96" name="Google Shape;3996;p83"/>
          <p:cNvGrpSpPr/>
          <p:nvPr/>
        </p:nvGrpSpPr>
        <p:grpSpPr>
          <a:xfrm>
            <a:off x="7366197" y="1566465"/>
            <a:ext cx="502920" cy="502920"/>
            <a:chOff x="433514" y="2354433"/>
            <a:chExt cx="502920" cy="502920"/>
          </a:xfrm>
        </p:grpSpPr>
        <p:sp>
          <p:nvSpPr>
            <p:cNvPr id="3997" name="Google Shape;3997;p8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98" name="Google Shape;3998;p8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99" name="Google Shape;3999;p83"/>
          <p:cNvGrpSpPr/>
          <p:nvPr/>
        </p:nvGrpSpPr>
        <p:grpSpPr>
          <a:xfrm>
            <a:off x="1159013" y="1844089"/>
            <a:ext cx="502920" cy="502920"/>
            <a:chOff x="433514" y="2354433"/>
            <a:chExt cx="502920" cy="502920"/>
          </a:xfrm>
        </p:grpSpPr>
        <p:sp>
          <p:nvSpPr>
            <p:cNvPr id="4000" name="Google Shape;4000;p8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001" name="Google Shape;4001;p8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02" name="Google Shape;4002;p83"/>
          <p:cNvGrpSpPr/>
          <p:nvPr/>
        </p:nvGrpSpPr>
        <p:grpSpPr>
          <a:xfrm>
            <a:off x="7283840" y="2683706"/>
            <a:ext cx="668686" cy="1399018"/>
            <a:chOff x="2178037" y="1054764"/>
            <a:chExt cx="1146188" cy="253381"/>
          </a:xfrm>
        </p:grpSpPr>
        <p:sp>
          <p:nvSpPr>
            <p:cNvPr id="4003" name="Google Shape;4003;p83"/>
            <p:cNvSpPr/>
            <p:nvPr/>
          </p:nvSpPr>
          <p:spPr>
            <a:xfrm>
              <a:off x="2178037" y="1054764"/>
              <a:ext cx="1146188" cy="253381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4" name="Google Shape;4004;p83"/>
            <p:cNvSpPr txBox="1"/>
            <p:nvPr/>
          </p:nvSpPr>
          <p:spPr>
            <a:xfrm>
              <a:off x="2178037" y="1054764"/>
              <a:ext cx="1087065" cy="33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Ops &amp; Quality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5" name="Google Shape;4005;p83"/>
          <p:cNvGrpSpPr/>
          <p:nvPr/>
        </p:nvGrpSpPr>
        <p:grpSpPr>
          <a:xfrm>
            <a:off x="7363555" y="2891282"/>
            <a:ext cx="502920" cy="502920"/>
            <a:chOff x="433514" y="2354433"/>
            <a:chExt cx="502920" cy="502920"/>
          </a:xfrm>
        </p:grpSpPr>
        <p:sp>
          <p:nvSpPr>
            <p:cNvPr id="4006" name="Google Shape;4006;p8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007" name="Google Shape;4007;p8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08" name="Google Shape;4008;p83"/>
          <p:cNvGrpSpPr/>
          <p:nvPr/>
        </p:nvGrpSpPr>
        <p:grpSpPr>
          <a:xfrm>
            <a:off x="7363555" y="3485642"/>
            <a:ext cx="502920" cy="502920"/>
            <a:chOff x="433514" y="2354433"/>
            <a:chExt cx="502920" cy="502920"/>
          </a:xfrm>
        </p:grpSpPr>
        <p:sp>
          <p:nvSpPr>
            <p:cNvPr id="4009" name="Google Shape;4009;p8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010" name="Google Shape;4010;p8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11" name="Google Shape;4011;p83"/>
          <p:cNvSpPr/>
          <p:nvPr/>
        </p:nvSpPr>
        <p:spPr>
          <a:xfrm>
            <a:off x="2317807" y="1284018"/>
            <a:ext cx="132588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Code Repository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DevTools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2" name="Google Shape;4012;p83"/>
          <p:cNvSpPr/>
          <p:nvPr/>
        </p:nvSpPr>
        <p:spPr>
          <a:xfrm>
            <a:off x="2317806" y="2854695"/>
            <a:ext cx="132588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Jenkins Slaves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ReplicationController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3" name="Google Shape;4013;p83"/>
          <p:cNvSpPr/>
          <p:nvPr/>
        </p:nvSpPr>
        <p:spPr>
          <a:xfrm>
            <a:off x="2317806" y="3528568"/>
            <a:ext cx="132588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Docker Images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Container Registry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4" name="Google Shape;4014;p83"/>
          <p:cNvSpPr/>
          <p:nvPr/>
        </p:nvSpPr>
        <p:spPr>
          <a:xfrm>
            <a:off x="4468069" y="1997923"/>
            <a:ext cx="132588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ReplicationController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5" name="Google Shape;4015;p83"/>
          <p:cNvSpPr/>
          <p:nvPr/>
        </p:nvSpPr>
        <p:spPr>
          <a:xfrm>
            <a:off x="2317806" y="2189036"/>
            <a:ext cx="132588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Jenkins Master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Pod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6" name="Google Shape;4016;p83"/>
          <p:cNvSpPr/>
          <p:nvPr/>
        </p:nvSpPr>
        <p:spPr>
          <a:xfrm>
            <a:off x="4468069" y="1324606"/>
            <a:ext cx="132588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ReplicationController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17" name="Google Shape;4017;p83"/>
          <p:cNvCxnSpPr>
            <a:stCxn id="4016" idx="2"/>
            <a:endCxn id="4014" idx="0"/>
          </p:cNvCxnSpPr>
          <p:nvPr/>
        </p:nvCxnSpPr>
        <p:spPr>
          <a:xfrm>
            <a:off x="5131009" y="1706832"/>
            <a:ext cx="0" cy="2910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grpSp>
        <p:nvGrpSpPr>
          <p:cNvPr id="4018" name="Google Shape;4018;p83"/>
          <p:cNvGrpSpPr/>
          <p:nvPr/>
        </p:nvGrpSpPr>
        <p:grpSpPr>
          <a:xfrm>
            <a:off x="4425793" y="2641591"/>
            <a:ext cx="1417358" cy="1316730"/>
            <a:chOff x="2178034" y="1054764"/>
            <a:chExt cx="815605" cy="592268"/>
          </a:xfrm>
        </p:grpSpPr>
        <p:sp>
          <p:nvSpPr>
            <p:cNvPr id="4019" name="Google Shape;4019;p83"/>
            <p:cNvSpPr/>
            <p:nvPr/>
          </p:nvSpPr>
          <p:spPr>
            <a:xfrm>
              <a:off x="2178034" y="1054764"/>
              <a:ext cx="815605" cy="59226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0" name="Google Shape;4020;p83"/>
            <p:cNvSpPr txBox="1"/>
            <p:nvPr/>
          </p:nvSpPr>
          <p:spPr>
            <a:xfrm>
              <a:off x="2178037" y="1054764"/>
              <a:ext cx="549415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Staging Namespace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21" name="Google Shape;4021;p83"/>
          <p:cNvSpPr/>
          <p:nvPr/>
        </p:nvSpPr>
        <p:spPr>
          <a:xfrm>
            <a:off x="4468069" y="3530051"/>
            <a:ext cx="132588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ReplicationController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2" name="Google Shape;4022;p83"/>
          <p:cNvSpPr/>
          <p:nvPr/>
        </p:nvSpPr>
        <p:spPr>
          <a:xfrm>
            <a:off x="4468069" y="2856734"/>
            <a:ext cx="132588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ReplicationController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23" name="Google Shape;4023;p83"/>
          <p:cNvCxnSpPr>
            <a:stCxn id="4022" idx="2"/>
            <a:endCxn id="4021" idx="0"/>
          </p:cNvCxnSpPr>
          <p:nvPr/>
        </p:nvCxnSpPr>
        <p:spPr>
          <a:xfrm>
            <a:off x="5131009" y="3238960"/>
            <a:ext cx="0" cy="2910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4024" name="Google Shape;4024;p83"/>
          <p:cNvSpPr txBox="1"/>
          <p:nvPr/>
        </p:nvSpPr>
        <p:spPr>
          <a:xfrm>
            <a:off x="2365943" y="4294527"/>
            <a:ext cx="88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Commit Code</a:t>
            </a:r>
            <a:endParaRPr/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Code Enters CD Pipeline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5" name="Google Shape;4025;p83"/>
          <p:cNvSpPr txBox="1"/>
          <p:nvPr/>
        </p:nvSpPr>
        <p:spPr>
          <a:xfrm>
            <a:off x="3755566" y="4294527"/>
            <a:ext cx="1248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Test/Build Job Submitted to Slave</a:t>
            </a:r>
            <a:endParaRPr/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Push Docker images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6" name="Google Shape;4026;p83"/>
          <p:cNvSpPr txBox="1"/>
          <p:nvPr/>
        </p:nvSpPr>
        <p:spPr>
          <a:xfrm>
            <a:off x="5135903" y="4294527"/>
            <a:ext cx="1255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Images Deployed to Staging</a:t>
            </a:r>
            <a:endParaRPr/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Operational and Functional Testing</a:t>
            </a:r>
            <a:endParaRPr/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7 Images Deployed to Production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27" name="Google Shape;4027;p83"/>
          <p:cNvCxnSpPr>
            <a:stCxn id="4015" idx="2"/>
            <a:endCxn id="4012" idx="0"/>
          </p:cNvCxnSpPr>
          <p:nvPr/>
        </p:nvCxnSpPr>
        <p:spPr>
          <a:xfrm>
            <a:off x="2980746" y="2571262"/>
            <a:ext cx="0" cy="283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028" name="Google Shape;4028;p83"/>
          <p:cNvCxnSpPr>
            <a:endCxn id="4011" idx="1"/>
          </p:cNvCxnSpPr>
          <p:nvPr/>
        </p:nvCxnSpPr>
        <p:spPr>
          <a:xfrm>
            <a:off x="1750807" y="1475131"/>
            <a:ext cx="5670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029" name="Google Shape;4029;p83"/>
          <p:cNvCxnSpPr>
            <a:stCxn id="4011" idx="2"/>
          </p:cNvCxnSpPr>
          <p:nvPr/>
        </p:nvCxnSpPr>
        <p:spPr>
          <a:xfrm>
            <a:off x="2980747" y="1666244"/>
            <a:ext cx="0" cy="312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030" name="Google Shape;4030;p83"/>
          <p:cNvCxnSpPr>
            <a:stCxn id="4012" idx="2"/>
            <a:endCxn id="4013" idx="0"/>
          </p:cNvCxnSpPr>
          <p:nvPr/>
        </p:nvCxnSpPr>
        <p:spPr>
          <a:xfrm>
            <a:off x="2980746" y="3236921"/>
            <a:ext cx="0" cy="291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031" name="Google Shape;4031;p83"/>
          <p:cNvCxnSpPr/>
          <p:nvPr/>
        </p:nvCxnSpPr>
        <p:spPr>
          <a:xfrm>
            <a:off x="3643686" y="3783181"/>
            <a:ext cx="824400" cy="1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032" name="Google Shape;4032;p83"/>
          <p:cNvCxnSpPr>
            <a:stCxn id="4013" idx="3"/>
            <a:endCxn id="4022" idx="1"/>
          </p:cNvCxnSpPr>
          <p:nvPr/>
        </p:nvCxnSpPr>
        <p:spPr>
          <a:xfrm flipH="1" rot="10800000">
            <a:off x="3643686" y="3047981"/>
            <a:ext cx="824400" cy="671700"/>
          </a:xfrm>
          <a:prstGeom prst="bentConnector3">
            <a:avLst>
              <a:gd fmla="val 7002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033" name="Google Shape;4033;p83"/>
          <p:cNvCxnSpPr>
            <a:stCxn id="4013" idx="3"/>
            <a:endCxn id="4014" idx="1"/>
          </p:cNvCxnSpPr>
          <p:nvPr/>
        </p:nvCxnSpPr>
        <p:spPr>
          <a:xfrm flipH="1" rot="10800000">
            <a:off x="3643686" y="2189081"/>
            <a:ext cx="824400" cy="1530600"/>
          </a:xfrm>
          <a:prstGeom prst="bentConnector3">
            <a:avLst>
              <a:gd fmla="val 47688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034" name="Google Shape;4034;p83"/>
          <p:cNvCxnSpPr>
            <a:stCxn id="4013" idx="3"/>
            <a:endCxn id="4016" idx="1"/>
          </p:cNvCxnSpPr>
          <p:nvPr/>
        </p:nvCxnSpPr>
        <p:spPr>
          <a:xfrm flipH="1" rot="10800000">
            <a:off x="3643686" y="1515581"/>
            <a:ext cx="824400" cy="2204100"/>
          </a:xfrm>
          <a:prstGeom prst="bentConnector3">
            <a:avLst>
              <a:gd fmla="val 4229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035" name="Google Shape;4035;p83"/>
          <p:cNvCxnSpPr>
            <a:stCxn id="4022" idx="3"/>
            <a:endCxn id="4021" idx="3"/>
          </p:cNvCxnSpPr>
          <p:nvPr/>
        </p:nvCxnSpPr>
        <p:spPr>
          <a:xfrm>
            <a:off x="5793949" y="3047847"/>
            <a:ext cx="600" cy="673200"/>
          </a:xfrm>
          <a:prstGeom prst="bentConnector3">
            <a:avLst>
              <a:gd fmla="val 38100000" name="adj1"/>
            </a:avLst>
          </a:prstGeom>
          <a:noFill/>
          <a:ln cap="flat" cmpd="sng" w="9525">
            <a:solidFill>
              <a:srgbClr val="9575CD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036" name="Google Shape;4036;p83"/>
          <p:cNvCxnSpPr>
            <a:stCxn id="4003" idx="1"/>
          </p:cNvCxnSpPr>
          <p:nvPr/>
        </p:nvCxnSpPr>
        <p:spPr>
          <a:xfrm rot="10800000">
            <a:off x="6024440" y="3383215"/>
            <a:ext cx="1259400" cy="0"/>
          </a:xfrm>
          <a:prstGeom prst="straightConnector1">
            <a:avLst/>
          </a:prstGeom>
          <a:noFill/>
          <a:ln cap="flat" cmpd="sng" w="9525">
            <a:solidFill>
              <a:srgbClr val="9575CD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4037" name="Google Shape;4037;p83"/>
          <p:cNvCxnSpPr>
            <a:stCxn id="4016" idx="3"/>
            <a:endCxn id="4038" idx="1"/>
          </p:cNvCxnSpPr>
          <p:nvPr/>
        </p:nvCxnSpPr>
        <p:spPr>
          <a:xfrm>
            <a:off x="5793949" y="1515719"/>
            <a:ext cx="257100" cy="1500"/>
          </a:xfrm>
          <a:prstGeom prst="straightConnector1">
            <a:avLst/>
          </a:prstGeom>
          <a:noFill/>
          <a:ln cap="flat" cmpd="sng" w="9525">
            <a:solidFill>
              <a:srgbClr val="9575CD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039" name="Google Shape;4039;p83"/>
          <p:cNvCxnSpPr>
            <a:stCxn id="4038" idx="3"/>
            <a:endCxn id="3994" idx="1"/>
          </p:cNvCxnSpPr>
          <p:nvPr/>
        </p:nvCxnSpPr>
        <p:spPr>
          <a:xfrm flipH="1" rot="10800000">
            <a:off x="6984836" y="1224480"/>
            <a:ext cx="381300" cy="2928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9575CD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040" name="Google Shape;4040;p83"/>
          <p:cNvCxnSpPr>
            <a:stCxn id="4038" idx="3"/>
            <a:endCxn id="3997" idx="1"/>
          </p:cNvCxnSpPr>
          <p:nvPr/>
        </p:nvCxnSpPr>
        <p:spPr>
          <a:xfrm>
            <a:off x="6984836" y="1517280"/>
            <a:ext cx="381300" cy="300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9575CD"/>
            </a:solidFill>
            <a:prstDash val="solid"/>
            <a:round/>
            <a:headEnd len="sm" w="sm" type="triangle"/>
            <a:tailEnd len="sm" w="sm" type="triangle"/>
          </a:ln>
        </p:spPr>
      </p:cxnSp>
      <p:grpSp>
        <p:nvGrpSpPr>
          <p:cNvPr id="4041" name="Google Shape;4041;p83"/>
          <p:cNvGrpSpPr/>
          <p:nvPr/>
        </p:nvGrpSpPr>
        <p:grpSpPr>
          <a:xfrm>
            <a:off x="1750804" y="1426410"/>
            <a:ext cx="257100" cy="97440"/>
            <a:chOff x="1169667" y="4149135"/>
            <a:chExt cx="257100" cy="97440"/>
          </a:xfrm>
        </p:grpSpPr>
        <p:sp>
          <p:nvSpPr>
            <p:cNvPr id="4042" name="Google Shape;4042;p83"/>
            <p:cNvSpPr/>
            <p:nvPr/>
          </p:nvSpPr>
          <p:spPr>
            <a:xfrm>
              <a:off x="1250035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43" name="Google Shape;4043;p83"/>
            <p:cNvSpPr/>
            <p:nvPr/>
          </p:nvSpPr>
          <p:spPr>
            <a:xfrm>
              <a:off x="1169667" y="4151475"/>
              <a:ext cx="2571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44" name="Google Shape;4044;p83"/>
          <p:cNvGrpSpPr/>
          <p:nvPr/>
        </p:nvGrpSpPr>
        <p:grpSpPr>
          <a:xfrm>
            <a:off x="2856000" y="1706098"/>
            <a:ext cx="257100" cy="97427"/>
            <a:chOff x="1328375" y="4149135"/>
            <a:chExt cx="257100" cy="97427"/>
          </a:xfrm>
        </p:grpSpPr>
        <p:sp>
          <p:nvSpPr>
            <p:cNvPr id="4045" name="Google Shape;4045;p83"/>
            <p:cNvSpPr/>
            <p:nvPr/>
          </p:nvSpPr>
          <p:spPr>
            <a:xfrm>
              <a:off x="1408785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46" name="Google Shape;4046;p83"/>
            <p:cNvSpPr/>
            <p:nvPr/>
          </p:nvSpPr>
          <p:spPr>
            <a:xfrm>
              <a:off x="1328375" y="4151463"/>
              <a:ext cx="2571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47" name="Google Shape;4047;p83"/>
          <p:cNvGrpSpPr/>
          <p:nvPr/>
        </p:nvGrpSpPr>
        <p:grpSpPr>
          <a:xfrm>
            <a:off x="2856000" y="2613573"/>
            <a:ext cx="257100" cy="97427"/>
            <a:chOff x="1487125" y="4149135"/>
            <a:chExt cx="257100" cy="97427"/>
          </a:xfrm>
        </p:grpSpPr>
        <p:sp>
          <p:nvSpPr>
            <p:cNvPr id="4048" name="Google Shape;4048;p83"/>
            <p:cNvSpPr/>
            <p:nvPr/>
          </p:nvSpPr>
          <p:spPr>
            <a:xfrm>
              <a:off x="1567535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49" name="Google Shape;4049;p83"/>
            <p:cNvSpPr/>
            <p:nvPr/>
          </p:nvSpPr>
          <p:spPr>
            <a:xfrm>
              <a:off x="1487125" y="4151463"/>
              <a:ext cx="2571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50" name="Google Shape;4050;p83"/>
          <p:cNvGrpSpPr/>
          <p:nvPr/>
        </p:nvGrpSpPr>
        <p:grpSpPr>
          <a:xfrm>
            <a:off x="2856000" y="3280573"/>
            <a:ext cx="252900" cy="97427"/>
            <a:chOff x="1645875" y="4149135"/>
            <a:chExt cx="252900" cy="97427"/>
          </a:xfrm>
        </p:grpSpPr>
        <p:sp>
          <p:nvSpPr>
            <p:cNvPr id="4051" name="Google Shape;4051;p83"/>
            <p:cNvSpPr/>
            <p:nvPr/>
          </p:nvSpPr>
          <p:spPr>
            <a:xfrm>
              <a:off x="1726285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52" name="Google Shape;4052;p83"/>
            <p:cNvSpPr/>
            <p:nvPr/>
          </p:nvSpPr>
          <p:spPr>
            <a:xfrm>
              <a:off x="1645875" y="4151463"/>
              <a:ext cx="2529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53" name="Google Shape;4053;p83"/>
          <p:cNvGrpSpPr/>
          <p:nvPr/>
        </p:nvGrpSpPr>
        <p:grpSpPr>
          <a:xfrm>
            <a:off x="4012050" y="3701348"/>
            <a:ext cx="253800" cy="97427"/>
            <a:chOff x="1801263" y="4149135"/>
            <a:chExt cx="253800" cy="97427"/>
          </a:xfrm>
        </p:grpSpPr>
        <p:sp>
          <p:nvSpPr>
            <p:cNvPr id="4054" name="Google Shape;4054;p83"/>
            <p:cNvSpPr/>
            <p:nvPr/>
          </p:nvSpPr>
          <p:spPr>
            <a:xfrm>
              <a:off x="1881671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55" name="Google Shape;4055;p83"/>
            <p:cNvSpPr/>
            <p:nvPr/>
          </p:nvSpPr>
          <p:spPr>
            <a:xfrm>
              <a:off x="1801263" y="4151463"/>
              <a:ext cx="2538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56" name="Google Shape;4056;p83"/>
          <p:cNvGrpSpPr/>
          <p:nvPr/>
        </p:nvGrpSpPr>
        <p:grpSpPr>
          <a:xfrm>
            <a:off x="6024450" y="3335735"/>
            <a:ext cx="255900" cy="97440"/>
            <a:chOff x="1956675" y="4149135"/>
            <a:chExt cx="255900" cy="97440"/>
          </a:xfrm>
        </p:grpSpPr>
        <p:sp>
          <p:nvSpPr>
            <p:cNvPr id="4057" name="Google Shape;4057;p83"/>
            <p:cNvSpPr/>
            <p:nvPr/>
          </p:nvSpPr>
          <p:spPr>
            <a:xfrm>
              <a:off x="2037057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58" name="Google Shape;4058;p83"/>
            <p:cNvSpPr/>
            <p:nvPr/>
          </p:nvSpPr>
          <p:spPr>
            <a:xfrm>
              <a:off x="1956675" y="4151475"/>
              <a:ext cx="2559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59" name="Google Shape;4059;p83"/>
          <p:cNvGrpSpPr/>
          <p:nvPr/>
        </p:nvGrpSpPr>
        <p:grpSpPr>
          <a:xfrm>
            <a:off x="3890688" y="2249560"/>
            <a:ext cx="252900" cy="97440"/>
            <a:chOff x="2120888" y="4149135"/>
            <a:chExt cx="252900" cy="97440"/>
          </a:xfrm>
        </p:grpSpPr>
        <p:sp>
          <p:nvSpPr>
            <p:cNvPr id="4060" name="Google Shape;4060;p83"/>
            <p:cNvSpPr/>
            <p:nvPr/>
          </p:nvSpPr>
          <p:spPr>
            <a:xfrm>
              <a:off x="2201242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61" name="Google Shape;4061;p83"/>
            <p:cNvSpPr/>
            <p:nvPr/>
          </p:nvSpPr>
          <p:spPr>
            <a:xfrm>
              <a:off x="2120888" y="4151475"/>
              <a:ext cx="2529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38" name="Google Shape;4038;p83"/>
          <p:cNvSpPr/>
          <p:nvPr/>
        </p:nvSpPr>
        <p:spPr>
          <a:xfrm>
            <a:off x="6050936" y="1326180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62" name="Google Shape;4062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6675" y="1385937"/>
            <a:ext cx="273957" cy="1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3" name="Google Shape;4063;p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6687" y="552057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4" name="Google Shape;4064;p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07913" y="2897211"/>
            <a:ext cx="271475" cy="305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5" name="Google Shape;4065;p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07913" y="2233849"/>
            <a:ext cx="271475" cy="305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6" name="Google Shape;4066;p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07913" y="3569511"/>
            <a:ext cx="271475" cy="305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7" name="Google Shape;4067;p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3000" y="2943350"/>
            <a:ext cx="2286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8" name="Google Shape;4068;p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3000" y="2053775"/>
            <a:ext cx="2286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9" name="Google Shape;4069;p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3000" y="1373675"/>
            <a:ext cx="228600" cy="292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0" name="Google Shape;4070;p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2997" y="3592583"/>
            <a:ext cx="228600" cy="25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1" name="Google Shape;4071;p8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03846" y="1349600"/>
            <a:ext cx="251100" cy="2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6" name="Shape 4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7" name="Google Shape;4077;p84"/>
          <p:cNvSpPr/>
          <p:nvPr/>
        </p:nvSpPr>
        <p:spPr>
          <a:xfrm>
            <a:off x="2035225" y="3981147"/>
            <a:ext cx="2435100" cy="622800"/>
          </a:xfrm>
          <a:prstGeom prst="rect">
            <a:avLst/>
          </a:prstGeom>
          <a:noFill/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8" name="Google Shape;4078;p84"/>
          <p:cNvSpPr/>
          <p:nvPr/>
        </p:nvSpPr>
        <p:spPr>
          <a:xfrm>
            <a:off x="1886248" y="972149"/>
            <a:ext cx="5568652" cy="2872964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9" name="Google Shape;4079;p84"/>
          <p:cNvGrpSpPr/>
          <p:nvPr/>
        </p:nvGrpSpPr>
        <p:grpSpPr>
          <a:xfrm>
            <a:off x="2032116" y="1646722"/>
            <a:ext cx="2715839" cy="2055313"/>
            <a:chOff x="2178032" y="1054764"/>
            <a:chExt cx="1562803" cy="924484"/>
          </a:xfrm>
        </p:grpSpPr>
        <p:sp>
          <p:nvSpPr>
            <p:cNvPr id="4080" name="Google Shape;4080;p84"/>
            <p:cNvSpPr/>
            <p:nvPr/>
          </p:nvSpPr>
          <p:spPr>
            <a:xfrm>
              <a:off x="2178032" y="1054764"/>
              <a:ext cx="1562803" cy="924484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1" name="Google Shape;4081;p84"/>
            <p:cNvSpPr txBox="1"/>
            <p:nvPr/>
          </p:nvSpPr>
          <p:spPr>
            <a:xfrm>
              <a:off x="2178037" y="1054764"/>
              <a:ext cx="682249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Load Testing Namespace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82" name="Google Shape;4082;p84"/>
          <p:cNvGrpSpPr/>
          <p:nvPr/>
        </p:nvGrpSpPr>
        <p:grpSpPr>
          <a:xfrm>
            <a:off x="5092233" y="1646722"/>
            <a:ext cx="2203762" cy="2055313"/>
            <a:chOff x="2178032" y="1054764"/>
            <a:chExt cx="1268133" cy="924484"/>
          </a:xfrm>
        </p:grpSpPr>
        <p:sp>
          <p:nvSpPr>
            <p:cNvPr id="4083" name="Google Shape;4083;p84"/>
            <p:cNvSpPr/>
            <p:nvPr/>
          </p:nvSpPr>
          <p:spPr>
            <a:xfrm>
              <a:off x="2178032" y="1054764"/>
              <a:ext cx="1268133" cy="924484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4" name="Google Shape;4084;p84"/>
            <p:cNvSpPr txBox="1"/>
            <p:nvPr/>
          </p:nvSpPr>
          <p:spPr>
            <a:xfrm>
              <a:off x="2178037" y="1054764"/>
              <a:ext cx="924855" cy="86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Under Test Namespace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85" name="Google Shape;4085;p84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Dev Test &gt; Scale Testing with Kubernetes+Locust</a:t>
            </a:r>
            <a:endParaRPr/>
          </a:p>
        </p:txBody>
      </p:sp>
      <p:grpSp>
        <p:nvGrpSpPr>
          <p:cNvPr id="4086" name="Google Shape;4086;p84"/>
          <p:cNvGrpSpPr/>
          <p:nvPr/>
        </p:nvGrpSpPr>
        <p:grpSpPr>
          <a:xfrm>
            <a:off x="1080204" y="2169504"/>
            <a:ext cx="668686" cy="923537"/>
            <a:chOff x="2178037" y="1054764"/>
            <a:chExt cx="1146188" cy="167265"/>
          </a:xfrm>
        </p:grpSpPr>
        <p:sp>
          <p:nvSpPr>
            <p:cNvPr id="4087" name="Google Shape;4087;p84"/>
            <p:cNvSpPr/>
            <p:nvPr/>
          </p:nvSpPr>
          <p:spPr>
            <a:xfrm>
              <a:off x="2178037" y="1054764"/>
              <a:ext cx="1146188" cy="167265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8" name="Google Shape;4088;p84"/>
            <p:cNvSpPr txBox="1"/>
            <p:nvPr/>
          </p:nvSpPr>
          <p:spPr>
            <a:xfrm>
              <a:off x="2178037" y="1054764"/>
              <a:ext cx="768310" cy="56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Test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Operator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89" name="Google Shape;4089;p84"/>
          <p:cNvGrpSpPr/>
          <p:nvPr/>
        </p:nvGrpSpPr>
        <p:grpSpPr>
          <a:xfrm>
            <a:off x="1159919" y="2502253"/>
            <a:ext cx="502920" cy="502920"/>
            <a:chOff x="433514" y="2354433"/>
            <a:chExt cx="502920" cy="502920"/>
          </a:xfrm>
        </p:grpSpPr>
        <p:sp>
          <p:nvSpPr>
            <p:cNvPr id="4090" name="Google Shape;4090;p8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091" name="Google Shape;4091;p8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92" name="Google Shape;4092;p84"/>
          <p:cNvSpPr/>
          <p:nvPr/>
        </p:nvSpPr>
        <p:spPr>
          <a:xfrm>
            <a:off x="2082856" y="2553075"/>
            <a:ext cx="1159805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Locust Master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Container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093" name="Google Shape;4093;p84"/>
          <p:cNvGrpSpPr/>
          <p:nvPr/>
        </p:nvGrpSpPr>
        <p:grpSpPr>
          <a:xfrm>
            <a:off x="3487028" y="2559425"/>
            <a:ext cx="1218208" cy="431608"/>
            <a:chOff x="3487028" y="2559425"/>
            <a:chExt cx="1218208" cy="431608"/>
          </a:xfrm>
        </p:grpSpPr>
        <p:sp>
          <p:nvSpPr>
            <p:cNvPr id="4094" name="Google Shape;4094;p84"/>
            <p:cNvSpPr/>
            <p:nvPr/>
          </p:nvSpPr>
          <p:spPr>
            <a:xfrm>
              <a:off x="3543948" y="2614279"/>
              <a:ext cx="1161288" cy="37675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95" name="Google Shape;4095;p84"/>
            <p:cNvSpPr/>
            <p:nvPr/>
          </p:nvSpPr>
          <p:spPr>
            <a:xfrm>
              <a:off x="3487028" y="2559425"/>
              <a:ext cx="115980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rotWithShape="0" algn="ctr" dir="5400000" dist="12700">
                <a:schemeClr val="dk1">
                  <a:alpha val="44705"/>
                </a:scheme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Locust Workers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96" name="Google Shape;4096;p84"/>
          <p:cNvSpPr/>
          <p:nvPr/>
        </p:nvSpPr>
        <p:spPr>
          <a:xfrm>
            <a:off x="5569724" y="2026650"/>
            <a:ext cx="1218300" cy="3768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7" name="Google Shape;4097;p84"/>
          <p:cNvSpPr/>
          <p:nvPr/>
        </p:nvSpPr>
        <p:spPr>
          <a:xfrm>
            <a:off x="5569724" y="3084300"/>
            <a:ext cx="1218300" cy="3768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8" name="Google Shape;4098;p84"/>
          <p:cNvSpPr txBox="1"/>
          <p:nvPr/>
        </p:nvSpPr>
        <p:spPr>
          <a:xfrm>
            <a:off x="2083368" y="4033888"/>
            <a:ext cx="1260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Tester starts test</a:t>
            </a:r>
            <a:endParaRPr/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Master starts load</a:t>
            </a:r>
            <a:endParaRPr/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Workers send request to FE service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9" name="Google Shape;4099;p84"/>
          <p:cNvSpPr txBox="1"/>
          <p:nvPr/>
        </p:nvSpPr>
        <p:spPr>
          <a:xfrm>
            <a:off x="3466641" y="4033888"/>
            <a:ext cx="9426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FE pods talk to BE service</a:t>
            </a:r>
            <a:endParaRPr/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Worker report results</a:t>
            </a:r>
            <a:endParaRPr/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Tester views results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0" name="Google Shape;4100;p84"/>
          <p:cNvSpPr/>
          <p:nvPr/>
        </p:nvSpPr>
        <p:spPr>
          <a:xfrm>
            <a:off x="5136404" y="2598481"/>
            <a:ext cx="451500" cy="2817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36575" lIns="45700" spcFirstLastPara="1" rIns="45700" wrap="square" tIns="3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  <a:endParaRPr b="0" i="0" sz="7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1" name="Google Shape;4101;p84"/>
          <p:cNvSpPr/>
          <p:nvPr/>
        </p:nvSpPr>
        <p:spPr>
          <a:xfrm>
            <a:off x="6815806" y="2598481"/>
            <a:ext cx="437100" cy="2817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36575" lIns="45700" spcFirstLastPara="1" rIns="45700" wrap="square" tIns="3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  <a:endParaRPr b="0" i="0" sz="7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02" name="Google Shape;4102;p84"/>
          <p:cNvCxnSpPr/>
          <p:nvPr/>
        </p:nvCxnSpPr>
        <p:spPr>
          <a:xfrm rot="10800000">
            <a:off x="1784356" y="2692862"/>
            <a:ext cx="2985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103" name="Google Shape;4103;p84"/>
          <p:cNvCxnSpPr/>
          <p:nvPr/>
        </p:nvCxnSpPr>
        <p:spPr>
          <a:xfrm>
            <a:off x="1748751" y="2788638"/>
            <a:ext cx="283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104" name="Google Shape;4104;p84"/>
          <p:cNvCxnSpPr/>
          <p:nvPr/>
        </p:nvCxnSpPr>
        <p:spPr>
          <a:xfrm>
            <a:off x="3242661" y="2645763"/>
            <a:ext cx="2241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105" name="Google Shape;4105;p84"/>
          <p:cNvCxnSpPr/>
          <p:nvPr/>
        </p:nvCxnSpPr>
        <p:spPr>
          <a:xfrm rot="10800000">
            <a:off x="3252728" y="2741013"/>
            <a:ext cx="234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106" name="Google Shape;4106;p84"/>
          <p:cNvCxnSpPr/>
          <p:nvPr/>
        </p:nvCxnSpPr>
        <p:spPr>
          <a:xfrm rot="10800000">
            <a:off x="3252728" y="2834975"/>
            <a:ext cx="234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107" name="Google Shape;4107;p84"/>
          <p:cNvCxnSpPr>
            <a:stCxn id="4095" idx="3"/>
          </p:cNvCxnSpPr>
          <p:nvPr/>
        </p:nvCxnSpPr>
        <p:spPr>
          <a:xfrm>
            <a:off x="4646833" y="2750538"/>
            <a:ext cx="445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108" name="Google Shape;4108;p84"/>
          <p:cNvCxnSpPr/>
          <p:nvPr/>
        </p:nvCxnSpPr>
        <p:spPr>
          <a:xfrm>
            <a:off x="4646833" y="2645094"/>
            <a:ext cx="445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109" name="Google Shape;4109;p84"/>
          <p:cNvCxnSpPr/>
          <p:nvPr/>
        </p:nvCxnSpPr>
        <p:spPr>
          <a:xfrm>
            <a:off x="4646833" y="2834306"/>
            <a:ext cx="445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110" name="Google Shape;4110;p84"/>
          <p:cNvCxnSpPr/>
          <p:nvPr/>
        </p:nvCxnSpPr>
        <p:spPr>
          <a:xfrm flipH="1" rot="10800000">
            <a:off x="5587810" y="2428906"/>
            <a:ext cx="603600" cy="310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111" name="Google Shape;4111;p84"/>
          <p:cNvCxnSpPr/>
          <p:nvPr/>
        </p:nvCxnSpPr>
        <p:spPr>
          <a:xfrm flipH="1" rot="10800000">
            <a:off x="5587810" y="2430028"/>
            <a:ext cx="502800" cy="2103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112" name="Google Shape;4112;p84"/>
          <p:cNvCxnSpPr/>
          <p:nvPr/>
        </p:nvCxnSpPr>
        <p:spPr>
          <a:xfrm flipH="1" rot="10800000">
            <a:off x="5587810" y="2428352"/>
            <a:ext cx="704100" cy="4023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113" name="Google Shape;4113;p84"/>
          <p:cNvCxnSpPr>
            <a:stCxn id="4096" idx="3"/>
            <a:endCxn id="4101" idx="0"/>
          </p:cNvCxnSpPr>
          <p:nvPr/>
        </p:nvCxnSpPr>
        <p:spPr>
          <a:xfrm>
            <a:off x="6788024" y="2215050"/>
            <a:ext cx="246300" cy="3834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114" name="Google Shape;4114;p84"/>
          <p:cNvCxnSpPr>
            <a:stCxn id="4101" idx="2"/>
          </p:cNvCxnSpPr>
          <p:nvPr/>
        </p:nvCxnSpPr>
        <p:spPr>
          <a:xfrm rot="5400000">
            <a:off x="6735856" y="2965681"/>
            <a:ext cx="384000" cy="213000"/>
          </a:xfrm>
          <a:prstGeom prst="bentConnector3">
            <a:avLst>
              <a:gd fmla="val 99842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115" name="Google Shape;4115;p84"/>
          <p:cNvCxnSpPr/>
          <p:nvPr/>
        </p:nvCxnSpPr>
        <p:spPr>
          <a:xfrm rot="5400000">
            <a:off x="6732031" y="2967081"/>
            <a:ext cx="292500" cy="118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116" name="Google Shape;4116;p84"/>
          <p:cNvCxnSpPr/>
          <p:nvPr/>
        </p:nvCxnSpPr>
        <p:spPr>
          <a:xfrm rot="5400000">
            <a:off x="6734473" y="2967081"/>
            <a:ext cx="484500" cy="310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4117" name="Google Shape;4117;p84"/>
          <p:cNvGrpSpPr/>
          <p:nvPr/>
        </p:nvGrpSpPr>
        <p:grpSpPr>
          <a:xfrm>
            <a:off x="1748732" y="2839098"/>
            <a:ext cx="255300" cy="97427"/>
            <a:chOff x="1169632" y="4149135"/>
            <a:chExt cx="255300" cy="97427"/>
          </a:xfrm>
        </p:grpSpPr>
        <p:sp>
          <p:nvSpPr>
            <p:cNvPr id="4118" name="Google Shape;4118;p84"/>
            <p:cNvSpPr/>
            <p:nvPr/>
          </p:nvSpPr>
          <p:spPr>
            <a:xfrm>
              <a:off x="1250035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19" name="Google Shape;4119;p84"/>
            <p:cNvSpPr/>
            <p:nvPr/>
          </p:nvSpPr>
          <p:spPr>
            <a:xfrm>
              <a:off x="1169632" y="4151463"/>
              <a:ext cx="255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20" name="Google Shape;4120;p84"/>
          <p:cNvGrpSpPr/>
          <p:nvPr/>
        </p:nvGrpSpPr>
        <p:grpSpPr>
          <a:xfrm>
            <a:off x="3192504" y="2502285"/>
            <a:ext cx="255300" cy="97440"/>
            <a:chOff x="1328417" y="4149135"/>
            <a:chExt cx="255300" cy="97440"/>
          </a:xfrm>
        </p:grpSpPr>
        <p:sp>
          <p:nvSpPr>
            <p:cNvPr id="4121" name="Google Shape;4121;p84"/>
            <p:cNvSpPr/>
            <p:nvPr/>
          </p:nvSpPr>
          <p:spPr>
            <a:xfrm>
              <a:off x="1408785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22" name="Google Shape;4122;p84"/>
            <p:cNvSpPr/>
            <p:nvPr/>
          </p:nvSpPr>
          <p:spPr>
            <a:xfrm>
              <a:off x="1328417" y="4151475"/>
              <a:ext cx="255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23" name="Google Shape;4123;p84"/>
          <p:cNvGrpSpPr/>
          <p:nvPr/>
        </p:nvGrpSpPr>
        <p:grpSpPr>
          <a:xfrm>
            <a:off x="4787900" y="2704998"/>
            <a:ext cx="255300" cy="97427"/>
            <a:chOff x="1487125" y="4149135"/>
            <a:chExt cx="255300" cy="97427"/>
          </a:xfrm>
        </p:grpSpPr>
        <p:sp>
          <p:nvSpPr>
            <p:cNvPr id="4124" name="Google Shape;4124;p84"/>
            <p:cNvSpPr/>
            <p:nvPr/>
          </p:nvSpPr>
          <p:spPr>
            <a:xfrm>
              <a:off x="1567535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25" name="Google Shape;4125;p84"/>
            <p:cNvSpPr/>
            <p:nvPr/>
          </p:nvSpPr>
          <p:spPr>
            <a:xfrm>
              <a:off x="1487125" y="4151463"/>
              <a:ext cx="255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26" name="Google Shape;4126;p84"/>
          <p:cNvGrpSpPr/>
          <p:nvPr/>
        </p:nvGrpSpPr>
        <p:grpSpPr>
          <a:xfrm>
            <a:off x="6908133" y="2169510"/>
            <a:ext cx="255300" cy="97440"/>
            <a:chOff x="1645883" y="4149135"/>
            <a:chExt cx="255300" cy="97440"/>
          </a:xfrm>
        </p:grpSpPr>
        <p:sp>
          <p:nvSpPr>
            <p:cNvPr id="4127" name="Google Shape;4127;p84"/>
            <p:cNvSpPr/>
            <p:nvPr/>
          </p:nvSpPr>
          <p:spPr>
            <a:xfrm>
              <a:off x="1726285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28" name="Google Shape;4128;p84"/>
            <p:cNvSpPr/>
            <p:nvPr/>
          </p:nvSpPr>
          <p:spPr>
            <a:xfrm>
              <a:off x="1645883" y="4151475"/>
              <a:ext cx="255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29" name="Google Shape;4129;p84"/>
          <p:cNvGrpSpPr/>
          <p:nvPr/>
        </p:nvGrpSpPr>
        <p:grpSpPr>
          <a:xfrm>
            <a:off x="3277085" y="2886585"/>
            <a:ext cx="255300" cy="97440"/>
            <a:chOff x="1801272" y="4149135"/>
            <a:chExt cx="255300" cy="97440"/>
          </a:xfrm>
        </p:grpSpPr>
        <p:sp>
          <p:nvSpPr>
            <p:cNvPr id="4130" name="Google Shape;4130;p84"/>
            <p:cNvSpPr/>
            <p:nvPr/>
          </p:nvSpPr>
          <p:spPr>
            <a:xfrm>
              <a:off x="1881671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31" name="Google Shape;4131;p84"/>
            <p:cNvSpPr/>
            <p:nvPr/>
          </p:nvSpPr>
          <p:spPr>
            <a:xfrm>
              <a:off x="1801272" y="4151475"/>
              <a:ext cx="255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32" name="Google Shape;4132;p84"/>
          <p:cNvGrpSpPr/>
          <p:nvPr/>
        </p:nvGrpSpPr>
        <p:grpSpPr>
          <a:xfrm>
            <a:off x="1828113" y="2549773"/>
            <a:ext cx="255300" cy="97427"/>
            <a:chOff x="1956663" y="4149135"/>
            <a:chExt cx="255300" cy="97427"/>
          </a:xfrm>
        </p:grpSpPr>
        <p:sp>
          <p:nvSpPr>
            <p:cNvPr id="4133" name="Google Shape;4133;p84"/>
            <p:cNvSpPr/>
            <p:nvPr/>
          </p:nvSpPr>
          <p:spPr>
            <a:xfrm>
              <a:off x="2037057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34" name="Google Shape;4134;p84"/>
            <p:cNvSpPr/>
            <p:nvPr/>
          </p:nvSpPr>
          <p:spPr>
            <a:xfrm>
              <a:off x="1956663" y="4151463"/>
              <a:ext cx="255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b="0" i="0" lang="en-US" sz="6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0" i="0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135" name="Google Shape;4135;p84"/>
          <p:cNvCxnSpPr/>
          <p:nvPr/>
        </p:nvCxnSpPr>
        <p:spPr>
          <a:xfrm flipH="1" rot="-5400000">
            <a:off x="6717025" y="2183600"/>
            <a:ext cx="487500" cy="3426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136" name="Google Shape;4136;p84"/>
          <p:cNvCxnSpPr/>
          <p:nvPr/>
        </p:nvCxnSpPr>
        <p:spPr>
          <a:xfrm flipH="1" rot="-5400000">
            <a:off x="6722850" y="2383775"/>
            <a:ext cx="284400" cy="1452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4137" name="Google Shape;4137;p84"/>
          <p:cNvSpPr/>
          <p:nvPr/>
        </p:nvSpPr>
        <p:spPr>
          <a:xfrm>
            <a:off x="927800" y="558975"/>
            <a:ext cx="66795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 Test &gt; Scale Testing with Kubernetes+Locust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8" name="Google Shape;4138;p84"/>
          <p:cNvSpPr/>
          <p:nvPr/>
        </p:nvSpPr>
        <p:spPr>
          <a:xfrm>
            <a:off x="5511325" y="1971800"/>
            <a:ext cx="12183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38100" rotWithShape="0" algn="ctr" dir="5400000" dist="1270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9" name="Google Shape;4139;p84"/>
          <p:cNvSpPr/>
          <p:nvPr/>
        </p:nvSpPr>
        <p:spPr>
          <a:xfrm>
            <a:off x="5511325" y="3029450"/>
            <a:ext cx="12183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38100" rotWithShape="0" algn="ctr" dir="5400000" dist="1270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40" name="Google Shape;4140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6262" y="970857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1" name="Google Shape;4141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2650" y="2646637"/>
            <a:ext cx="2286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2" name="Google Shape;4142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4038" y="2615600"/>
            <a:ext cx="2286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3" name="Google Shape;4143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7900" y="3091962"/>
            <a:ext cx="2286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4" name="Google Shape;4144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9725" y="2034312"/>
            <a:ext cx="228600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9" name="Shape 4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0" name="Google Shape;4150;p85"/>
          <p:cNvSpPr/>
          <p:nvPr/>
        </p:nvSpPr>
        <p:spPr>
          <a:xfrm>
            <a:off x="1889102" y="972149"/>
            <a:ext cx="6169346" cy="286960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1" name="Google Shape;4151;p85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Dev Test &gt; UI Testing with Kubernetes</a:t>
            </a:r>
            <a:endParaRPr sz="1300">
              <a:solidFill>
                <a:srgbClr val="75787A"/>
              </a:solidFill>
            </a:endParaRPr>
          </a:p>
        </p:txBody>
      </p:sp>
      <p:grpSp>
        <p:nvGrpSpPr>
          <p:cNvPr id="4152" name="Google Shape;4152;p85"/>
          <p:cNvGrpSpPr/>
          <p:nvPr/>
        </p:nvGrpSpPr>
        <p:grpSpPr>
          <a:xfrm>
            <a:off x="1079891" y="2342906"/>
            <a:ext cx="668686" cy="795523"/>
            <a:chOff x="2178037" y="1054764"/>
            <a:chExt cx="1146188" cy="144080"/>
          </a:xfrm>
        </p:grpSpPr>
        <p:sp>
          <p:nvSpPr>
            <p:cNvPr id="4153" name="Google Shape;4153;p85"/>
            <p:cNvSpPr/>
            <p:nvPr/>
          </p:nvSpPr>
          <p:spPr>
            <a:xfrm>
              <a:off x="2178037" y="1054764"/>
              <a:ext cx="1146188" cy="144080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4" name="Google Shape;4154;p85"/>
            <p:cNvSpPr txBox="1"/>
            <p:nvPr/>
          </p:nvSpPr>
          <p:spPr>
            <a:xfrm>
              <a:off x="2178037" y="1054764"/>
              <a:ext cx="603436" cy="31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Tester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55" name="Google Shape;4155;p85"/>
          <p:cNvGrpSpPr/>
          <p:nvPr/>
        </p:nvGrpSpPr>
        <p:grpSpPr>
          <a:xfrm>
            <a:off x="1159606" y="2545842"/>
            <a:ext cx="502920" cy="502920"/>
            <a:chOff x="433514" y="2354433"/>
            <a:chExt cx="502920" cy="502920"/>
          </a:xfrm>
        </p:grpSpPr>
        <p:sp>
          <p:nvSpPr>
            <p:cNvPr id="4156" name="Google Shape;4156;p8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157" name="Google Shape;4157;p8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58" name="Google Shape;4158;p85"/>
          <p:cNvGrpSpPr/>
          <p:nvPr/>
        </p:nvGrpSpPr>
        <p:grpSpPr>
          <a:xfrm>
            <a:off x="2034996" y="1639770"/>
            <a:ext cx="3474809" cy="2075680"/>
            <a:chOff x="2178033" y="1054764"/>
            <a:chExt cx="1999545" cy="933645"/>
          </a:xfrm>
        </p:grpSpPr>
        <p:sp>
          <p:nvSpPr>
            <p:cNvPr id="4159" name="Google Shape;4159;p85"/>
            <p:cNvSpPr/>
            <p:nvPr/>
          </p:nvSpPr>
          <p:spPr>
            <a:xfrm>
              <a:off x="2178033" y="1054764"/>
              <a:ext cx="1999545" cy="933645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0" name="Google Shape;4160;p85"/>
            <p:cNvSpPr txBox="1"/>
            <p:nvPr/>
          </p:nvSpPr>
          <p:spPr>
            <a:xfrm>
              <a:off x="2178037" y="1054764"/>
              <a:ext cx="590003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Selenium Namespace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61" name="Google Shape;4161;p85"/>
          <p:cNvGrpSpPr/>
          <p:nvPr/>
        </p:nvGrpSpPr>
        <p:grpSpPr>
          <a:xfrm>
            <a:off x="5633906" y="1639771"/>
            <a:ext cx="2304347" cy="2103112"/>
            <a:chOff x="2178033" y="1054764"/>
            <a:chExt cx="1326014" cy="945984"/>
          </a:xfrm>
        </p:grpSpPr>
        <p:sp>
          <p:nvSpPr>
            <p:cNvPr id="4162" name="Google Shape;4162;p85"/>
            <p:cNvSpPr/>
            <p:nvPr/>
          </p:nvSpPr>
          <p:spPr>
            <a:xfrm>
              <a:off x="2178033" y="1054764"/>
              <a:ext cx="1326014" cy="945984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3" name="Google Shape;4163;p85"/>
            <p:cNvSpPr txBox="1"/>
            <p:nvPr/>
          </p:nvSpPr>
          <p:spPr>
            <a:xfrm>
              <a:off x="2178037" y="1054764"/>
              <a:ext cx="584469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Web App Namespace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64" name="Google Shape;4164;p85"/>
          <p:cNvSpPr/>
          <p:nvPr/>
        </p:nvSpPr>
        <p:spPr>
          <a:xfrm>
            <a:off x="3658958" y="2599766"/>
            <a:ext cx="384000" cy="2817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36575" lIns="45700" spcFirstLastPara="1" rIns="45700" wrap="square" tIns="3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Hub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  <a:endParaRPr b="0" i="0" sz="7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5" name="Google Shape;4165;p85"/>
          <p:cNvSpPr/>
          <p:nvPr/>
        </p:nvSpPr>
        <p:spPr>
          <a:xfrm>
            <a:off x="5684608" y="2599766"/>
            <a:ext cx="451500" cy="2817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36575" lIns="45700" spcFirstLastPara="1" rIns="45700" wrap="square" tIns="3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  <a:endParaRPr b="0" i="0" sz="7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6" name="Google Shape;4166;p85"/>
          <p:cNvSpPr/>
          <p:nvPr/>
        </p:nvSpPr>
        <p:spPr>
          <a:xfrm>
            <a:off x="7457494" y="2599766"/>
            <a:ext cx="437100" cy="2817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36575" lIns="45700" spcFirstLastPara="1" rIns="45700" wrap="square" tIns="3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  <a:endParaRPr b="0" i="0" sz="7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167" name="Google Shape;4167;p85"/>
          <p:cNvGrpSpPr/>
          <p:nvPr/>
        </p:nvGrpSpPr>
        <p:grpSpPr>
          <a:xfrm>
            <a:off x="2083008" y="2458212"/>
            <a:ext cx="1284564" cy="568678"/>
            <a:chOff x="2083008" y="2458212"/>
            <a:chExt cx="1284564" cy="568678"/>
          </a:xfrm>
        </p:grpSpPr>
        <p:sp>
          <p:nvSpPr>
            <p:cNvPr id="4168" name="Google Shape;4168;p85"/>
            <p:cNvSpPr/>
            <p:nvPr/>
          </p:nvSpPr>
          <p:spPr>
            <a:xfrm>
              <a:off x="2083008" y="2458212"/>
              <a:ext cx="128016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Selenium Hub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69" name="Google Shape;4169;p85"/>
            <p:cNvSpPr txBox="1"/>
            <p:nvPr/>
          </p:nvSpPr>
          <p:spPr>
            <a:xfrm>
              <a:off x="2508600" y="2855303"/>
              <a:ext cx="812450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Replication Controller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70" name="Google Shape;4170;p85"/>
            <p:cNvCxnSpPr/>
            <p:nvPr/>
          </p:nvCxnSpPr>
          <p:spPr>
            <a:xfrm>
              <a:off x="2508036" y="2817491"/>
              <a:ext cx="859536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171" name="Google Shape;4171;p85"/>
          <p:cNvGrpSpPr/>
          <p:nvPr/>
        </p:nvGrpSpPr>
        <p:grpSpPr>
          <a:xfrm>
            <a:off x="4088850" y="1859568"/>
            <a:ext cx="1328216" cy="618060"/>
            <a:chOff x="4088850" y="1859568"/>
            <a:chExt cx="1328216" cy="618060"/>
          </a:xfrm>
        </p:grpSpPr>
        <p:sp>
          <p:nvSpPr>
            <p:cNvPr id="4172" name="Google Shape;4172;p85"/>
            <p:cNvSpPr/>
            <p:nvPr/>
          </p:nvSpPr>
          <p:spPr>
            <a:xfrm>
              <a:off x="4136906" y="1910382"/>
              <a:ext cx="1280160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73" name="Google Shape;4173;p85"/>
            <p:cNvGrpSpPr/>
            <p:nvPr/>
          </p:nvGrpSpPr>
          <p:grpSpPr>
            <a:xfrm>
              <a:off x="4088850" y="1859568"/>
              <a:ext cx="1284565" cy="568678"/>
              <a:chOff x="4088850" y="1859568"/>
              <a:chExt cx="1284565" cy="568678"/>
            </a:xfrm>
          </p:grpSpPr>
          <p:sp>
            <p:nvSpPr>
              <p:cNvPr id="4174" name="Google Shape;4174;p85"/>
              <p:cNvSpPr/>
              <p:nvPr/>
            </p:nvSpPr>
            <p:spPr>
              <a:xfrm>
                <a:off x="4088850" y="1859568"/>
                <a:ext cx="1280160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Chrome Nodes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175" name="Google Shape;4175;p85"/>
              <p:cNvSpPr txBox="1"/>
              <p:nvPr/>
            </p:nvSpPr>
            <p:spPr>
              <a:xfrm>
                <a:off x="4514443" y="2256659"/>
                <a:ext cx="831805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176" name="Google Shape;4176;p85"/>
              <p:cNvCxnSpPr/>
              <p:nvPr/>
            </p:nvCxnSpPr>
            <p:spPr>
              <a:xfrm>
                <a:off x="4513879" y="2218847"/>
                <a:ext cx="85953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177" name="Google Shape;4177;p85"/>
          <p:cNvGrpSpPr/>
          <p:nvPr/>
        </p:nvGrpSpPr>
        <p:grpSpPr>
          <a:xfrm>
            <a:off x="4088850" y="3005730"/>
            <a:ext cx="1328216" cy="618060"/>
            <a:chOff x="4088850" y="3005730"/>
            <a:chExt cx="1328216" cy="618060"/>
          </a:xfrm>
        </p:grpSpPr>
        <p:sp>
          <p:nvSpPr>
            <p:cNvPr id="4178" name="Google Shape;4178;p85"/>
            <p:cNvSpPr/>
            <p:nvPr/>
          </p:nvSpPr>
          <p:spPr>
            <a:xfrm>
              <a:off x="4136906" y="3056544"/>
              <a:ext cx="1280160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79" name="Google Shape;4179;p85"/>
            <p:cNvGrpSpPr/>
            <p:nvPr/>
          </p:nvGrpSpPr>
          <p:grpSpPr>
            <a:xfrm>
              <a:off x="4088850" y="3005730"/>
              <a:ext cx="1284565" cy="568678"/>
              <a:chOff x="4088850" y="3005730"/>
              <a:chExt cx="1284565" cy="568678"/>
            </a:xfrm>
          </p:grpSpPr>
          <p:sp>
            <p:nvSpPr>
              <p:cNvPr id="4180" name="Google Shape;4180;p85"/>
              <p:cNvSpPr/>
              <p:nvPr/>
            </p:nvSpPr>
            <p:spPr>
              <a:xfrm>
                <a:off x="4088850" y="3005730"/>
                <a:ext cx="1280160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Firefox Nodes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181" name="Google Shape;4181;p85"/>
              <p:cNvSpPr txBox="1"/>
              <p:nvPr/>
            </p:nvSpPr>
            <p:spPr>
              <a:xfrm>
                <a:off x="4514443" y="3402821"/>
                <a:ext cx="831805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182" name="Google Shape;4182;p85"/>
              <p:cNvCxnSpPr/>
              <p:nvPr/>
            </p:nvCxnSpPr>
            <p:spPr>
              <a:xfrm>
                <a:off x="4513879" y="3365009"/>
                <a:ext cx="85953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183" name="Google Shape;4183;p85"/>
          <p:cNvGrpSpPr/>
          <p:nvPr/>
        </p:nvGrpSpPr>
        <p:grpSpPr>
          <a:xfrm>
            <a:off x="6116490" y="1878618"/>
            <a:ext cx="1328217" cy="618060"/>
            <a:chOff x="6116490" y="1878618"/>
            <a:chExt cx="1328217" cy="618060"/>
          </a:xfrm>
        </p:grpSpPr>
        <p:sp>
          <p:nvSpPr>
            <p:cNvPr id="4184" name="Google Shape;4184;p85"/>
            <p:cNvSpPr/>
            <p:nvPr/>
          </p:nvSpPr>
          <p:spPr>
            <a:xfrm>
              <a:off x="6164547" y="1929432"/>
              <a:ext cx="1280160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85" name="Google Shape;4185;p85"/>
            <p:cNvGrpSpPr/>
            <p:nvPr/>
          </p:nvGrpSpPr>
          <p:grpSpPr>
            <a:xfrm>
              <a:off x="6116490" y="1878618"/>
              <a:ext cx="1284566" cy="568678"/>
              <a:chOff x="6116490" y="1878618"/>
              <a:chExt cx="1284566" cy="568678"/>
            </a:xfrm>
          </p:grpSpPr>
          <p:sp>
            <p:nvSpPr>
              <p:cNvPr id="4186" name="Google Shape;4186;p85"/>
              <p:cNvSpPr/>
              <p:nvPr/>
            </p:nvSpPr>
            <p:spPr>
              <a:xfrm>
                <a:off x="6116490" y="1878618"/>
                <a:ext cx="1280160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UI Servers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187" name="Google Shape;4187;p85"/>
              <p:cNvSpPr txBox="1"/>
              <p:nvPr/>
            </p:nvSpPr>
            <p:spPr>
              <a:xfrm>
                <a:off x="6542084" y="2275709"/>
                <a:ext cx="831805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188" name="Google Shape;4188;p85"/>
              <p:cNvCxnSpPr/>
              <p:nvPr/>
            </p:nvCxnSpPr>
            <p:spPr>
              <a:xfrm>
                <a:off x="6541520" y="2237897"/>
                <a:ext cx="85953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189" name="Google Shape;4189;p85"/>
          <p:cNvGrpSpPr/>
          <p:nvPr/>
        </p:nvGrpSpPr>
        <p:grpSpPr>
          <a:xfrm>
            <a:off x="6116490" y="3031288"/>
            <a:ext cx="1328215" cy="618060"/>
            <a:chOff x="6116490" y="3031288"/>
            <a:chExt cx="1328215" cy="618060"/>
          </a:xfrm>
        </p:grpSpPr>
        <p:sp>
          <p:nvSpPr>
            <p:cNvPr id="4190" name="Google Shape;4190;p85"/>
            <p:cNvSpPr/>
            <p:nvPr/>
          </p:nvSpPr>
          <p:spPr>
            <a:xfrm>
              <a:off x="6164545" y="3082102"/>
              <a:ext cx="1280160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91" name="Google Shape;4191;p85"/>
            <p:cNvGrpSpPr/>
            <p:nvPr/>
          </p:nvGrpSpPr>
          <p:grpSpPr>
            <a:xfrm>
              <a:off x="6116490" y="3031288"/>
              <a:ext cx="1284564" cy="568678"/>
              <a:chOff x="6116490" y="3031288"/>
              <a:chExt cx="1284564" cy="568678"/>
            </a:xfrm>
          </p:grpSpPr>
          <p:sp>
            <p:nvSpPr>
              <p:cNvPr id="4192" name="Google Shape;4192;p85"/>
              <p:cNvSpPr/>
              <p:nvPr/>
            </p:nvSpPr>
            <p:spPr>
              <a:xfrm>
                <a:off x="6116490" y="3031288"/>
                <a:ext cx="1280160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Backend Servers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193" name="Google Shape;4193;p85"/>
              <p:cNvSpPr txBox="1"/>
              <p:nvPr/>
            </p:nvSpPr>
            <p:spPr>
              <a:xfrm>
                <a:off x="6542082" y="3428379"/>
                <a:ext cx="831805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194" name="Google Shape;4194;p85"/>
              <p:cNvCxnSpPr/>
              <p:nvPr/>
            </p:nvCxnSpPr>
            <p:spPr>
              <a:xfrm>
                <a:off x="6541518" y="3390567"/>
                <a:ext cx="85953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4195" name="Google Shape;4195;p85"/>
          <p:cNvCxnSpPr>
            <a:stCxn id="4153" idx="3"/>
            <a:endCxn id="4168" idx="1"/>
          </p:cNvCxnSpPr>
          <p:nvPr/>
        </p:nvCxnSpPr>
        <p:spPr>
          <a:xfrm>
            <a:off x="1748577" y="2740668"/>
            <a:ext cx="334500" cy="1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196" name="Google Shape;4196;p85"/>
          <p:cNvCxnSpPr>
            <a:stCxn id="4168" idx="3"/>
            <a:endCxn id="4164" idx="1"/>
          </p:cNvCxnSpPr>
          <p:nvPr/>
        </p:nvCxnSpPr>
        <p:spPr>
          <a:xfrm flipH="1" rot="10800000">
            <a:off x="3363168" y="2740751"/>
            <a:ext cx="295800" cy="1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197" name="Google Shape;4197;p85"/>
          <p:cNvCxnSpPr>
            <a:stCxn id="4164" idx="0"/>
            <a:endCxn id="4174" idx="1"/>
          </p:cNvCxnSpPr>
          <p:nvPr/>
        </p:nvCxnSpPr>
        <p:spPr>
          <a:xfrm rot="-5400000">
            <a:off x="3741908" y="2252816"/>
            <a:ext cx="456000" cy="2379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198" name="Google Shape;4198;p85"/>
          <p:cNvCxnSpPr>
            <a:stCxn id="4164" idx="2"/>
            <a:endCxn id="4180" idx="1"/>
          </p:cNvCxnSpPr>
          <p:nvPr/>
        </p:nvCxnSpPr>
        <p:spPr>
          <a:xfrm flipH="1" rot="-5400000">
            <a:off x="3765608" y="2966816"/>
            <a:ext cx="408600" cy="2379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199" name="Google Shape;4199;p85"/>
          <p:cNvCxnSpPr>
            <a:stCxn id="4174" idx="2"/>
            <a:endCxn id="4165" idx="1"/>
          </p:cNvCxnSpPr>
          <p:nvPr/>
        </p:nvCxnSpPr>
        <p:spPr>
          <a:xfrm flipH="1" rot="-5400000">
            <a:off x="5050680" y="2106496"/>
            <a:ext cx="312300" cy="955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200" name="Google Shape;4200;p85"/>
          <p:cNvCxnSpPr>
            <a:stCxn id="4180" idx="0"/>
            <a:endCxn id="4165" idx="1"/>
          </p:cNvCxnSpPr>
          <p:nvPr/>
        </p:nvCxnSpPr>
        <p:spPr>
          <a:xfrm rot="-5400000">
            <a:off x="5074230" y="2395230"/>
            <a:ext cx="265200" cy="955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201" name="Google Shape;4201;p85"/>
          <p:cNvCxnSpPr>
            <a:stCxn id="4165" idx="0"/>
            <a:endCxn id="4186" idx="1"/>
          </p:cNvCxnSpPr>
          <p:nvPr/>
        </p:nvCxnSpPr>
        <p:spPr>
          <a:xfrm rot="-5400000">
            <a:off x="5795008" y="2278316"/>
            <a:ext cx="436800" cy="2061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202" name="Google Shape;4202;p85"/>
          <p:cNvCxnSpPr>
            <a:stCxn id="4186" idx="3"/>
            <a:endCxn id="4166" idx="0"/>
          </p:cNvCxnSpPr>
          <p:nvPr/>
        </p:nvCxnSpPr>
        <p:spPr>
          <a:xfrm>
            <a:off x="7396650" y="2162957"/>
            <a:ext cx="279300" cy="436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203" name="Google Shape;4203;p85"/>
          <p:cNvCxnSpPr>
            <a:stCxn id="4166" idx="2"/>
            <a:endCxn id="4192" idx="3"/>
          </p:cNvCxnSpPr>
          <p:nvPr/>
        </p:nvCxnSpPr>
        <p:spPr>
          <a:xfrm rot="5400000">
            <a:off x="7319344" y="2958866"/>
            <a:ext cx="434100" cy="2793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4204" name="Google Shape;4204;p85"/>
          <p:cNvSpPr/>
          <p:nvPr/>
        </p:nvSpPr>
        <p:spPr>
          <a:xfrm>
            <a:off x="927500" y="558975"/>
            <a:ext cx="72834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 Test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UI Testing with Kubernetes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05" name="Google Shape;4205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375" y="1905800"/>
            <a:ext cx="2286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6" name="Google Shape;4206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9125" y="2496675"/>
            <a:ext cx="2286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7" name="Google Shape;4207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6050" y="1905800"/>
            <a:ext cx="2286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8" name="Google Shape;420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1225" y="3058400"/>
            <a:ext cx="2286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9" name="Google Shape;4209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375" y="3058400"/>
            <a:ext cx="2286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0" name="Google Shape;4210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6262" y="970857"/>
            <a:ext cx="1051575" cy="343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5" name="Shape 4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6" name="Google Shape;4216;p86"/>
          <p:cNvSpPr/>
          <p:nvPr/>
        </p:nvSpPr>
        <p:spPr>
          <a:xfrm>
            <a:off x="2697580" y="972149"/>
            <a:ext cx="3931820" cy="339030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7" name="Google Shape;4217;p86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Backup and Archive &gt; Disaster </a:t>
            </a:r>
            <a:r>
              <a:rPr lang="en-US" sz="1300">
                <a:solidFill>
                  <a:srgbClr val="75787A"/>
                </a:solidFill>
              </a:rPr>
              <a:t>Re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covery </a:t>
            </a:r>
            <a:r>
              <a:rPr lang="en-US" sz="1300">
                <a:solidFill>
                  <a:srgbClr val="75787A"/>
                </a:solidFill>
              </a:rPr>
              <a:t>c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old standby server</a:t>
            </a:r>
            <a:endParaRPr/>
          </a:p>
        </p:txBody>
      </p:sp>
      <p:grpSp>
        <p:nvGrpSpPr>
          <p:cNvPr id="4218" name="Google Shape;4218;p86"/>
          <p:cNvGrpSpPr/>
          <p:nvPr/>
        </p:nvGrpSpPr>
        <p:grpSpPr>
          <a:xfrm>
            <a:off x="3988108" y="1927080"/>
            <a:ext cx="1463078" cy="923542"/>
            <a:chOff x="2178034" y="1054764"/>
            <a:chExt cx="841914" cy="415411"/>
          </a:xfrm>
        </p:grpSpPr>
        <p:sp>
          <p:nvSpPr>
            <p:cNvPr id="4219" name="Google Shape;4219;p86"/>
            <p:cNvSpPr/>
            <p:nvPr/>
          </p:nvSpPr>
          <p:spPr>
            <a:xfrm>
              <a:off x="2178034" y="1054764"/>
              <a:ext cx="841914" cy="415411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0" name="Google Shape;4220;p86"/>
            <p:cNvSpPr txBox="1"/>
            <p:nvPr/>
          </p:nvSpPr>
          <p:spPr>
            <a:xfrm>
              <a:off x="2178037" y="1054764"/>
              <a:ext cx="428574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21" name="Google Shape;4221;p86"/>
          <p:cNvGrpSpPr/>
          <p:nvPr/>
        </p:nvGrpSpPr>
        <p:grpSpPr>
          <a:xfrm>
            <a:off x="4080522" y="2142005"/>
            <a:ext cx="1282495" cy="618060"/>
            <a:chOff x="4080522" y="2142005"/>
            <a:chExt cx="1282495" cy="618060"/>
          </a:xfrm>
        </p:grpSpPr>
        <p:sp>
          <p:nvSpPr>
            <p:cNvPr id="4222" name="Google Shape;4222;p86"/>
            <p:cNvSpPr/>
            <p:nvPr/>
          </p:nvSpPr>
          <p:spPr>
            <a:xfrm>
              <a:off x="4128577" y="2192819"/>
              <a:ext cx="1234440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223" name="Google Shape;4223;p86"/>
            <p:cNvGrpSpPr/>
            <p:nvPr/>
          </p:nvGrpSpPr>
          <p:grpSpPr>
            <a:xfrm>
              <a:off x="4080522" y="2142005"/>
              <a:ext cx="1234440" cy="568678"/>
              <a:chOff x="4080522" y="2142005"/>
              <a:chExt cx="1234440" cy="568678"/>
            </a:xfrm>
          </p:grpSpPr>
          <p:sp>
            <p:nvSpPr>
              <p:cNvPr id="4224" name="Google Shape;4224;p86"/>
              <p:cNvSpPr/>
              <p:nvPr/>
            </p:nvSpPr>
            <p:spPr>
              <a:xfrm>
                <a:off x="4080522" y="2142005"/>
                <a:ext cx="1234440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Serving Instance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25" name="Google Shape;4225;p86"/>
              <p:cNvSpPr txBox="1"/>
              <p:nvPr/>
            </p:nvSpPr>
            <p:spPr>
              <a:xfrm>
                <a:off x="4506114" y="2539096"/>
                <a:ext cx="688635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226" name="Google Shape;4226;p86"/>
              <p:cNvCxnSpPr/>
              <p:nvPr/>
            </p:nvCxnSpPr>
            <p:spPr>
              <a:xfrm>
                <a:off x="4500894" y="2501284"/>
                <a:ext cx="81381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227" name="Google Shape;4227;p86"/>
          <p:cNvGrpSpPr/>
          <p:nvPr/>
        </p:nvGrpSpPr>
        <p:grpSpPr>
          <a:xfrm>
            <a:off x="3988106" y="3170054"/>
            <a:ext cx="1463078" cy="1042412"/>
            <a:chOff x="2178033" y="1054764"/>
            <a:chExt cx="841914" cy="468879"/>
          </a:xfrm>
        </p:grpSpPr>
        <p:sp>
          <p:nvSpPr>
            <p:cNvPr id="4228" name="Google Shape;4228;p86"/>
            <p:cNvSpPr/>
            <p:nvPr/>
          </p:nvSpPr>
          <p:spPr>
            <a:xfrm>
              <a:off x="2178033" y="1054764"/>
              <a:ext cx="841914" cy="468879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9" name="Google Shape;4229;p86"/>
            <p:cNvSpPr txBox="1"/>
            <p:nvPr/>
          </p:nvSpPr>
          <p:spPr>
            <a:xfrm>
              <a:off x="2178037" y="1054764"/>
              <a:ext cx="428574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30" name="Google Shape;4230;p86"/>
          <p:cNvGrpSpPr/>
          <p:nvPr/>
        </p:nvGrpSpPr>
        <p:grpSpPr>
          <a:xfrm>
            <a:off x="4080522" y="3386227"/>
            <a:ext cx="1282495" cy="731520"/>
            <a:chOff x="4080522" y="3386227"/>
            <a:chExt cx="1282495" cy="731520"/>
          </a:xfrm>
        </p:grpSpPr>
        <p:sp>
          <p:nvSpPr>
            <p:cNvPr id="4231" name="Google Shape;4231;p86"/>
            <p:cNvSpPr/>
            <p:nvPr/>
          </p:nvSpPr>
          <p:spPr>
            <a:xfrm>
              <a:off x="4128577" y="3431947"/>
              <a:ext cx="1234440" cy="685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232" name="Google Shape;4232;p86"/>
            <p:cNvGrpSpPr/>
            <p:nvPr/>
          </p:nvGrpSpPr>
          <p:grpSpPr>
            <a:xfrm>
              <a:off x="4080522" y="3386227"/>
              <a:ext cx="1234188" cy="685211"/>
              <a:chOff x="4080522" y="3386227"/>
              <a:chExt cx="1234188" cy="685211"/>
            </a:xfrm>
          </p:grpSpPr>
          <p:sp>
            <p:nvSpPr>
              <p:cNvPr id="4233" name="Google Shape;4233;p86"/>
              <p:cNvSpPr/>
              <p:nvPr/>
            </p:nvSpPr>
            <p:spPr>
              <a:xfrm>
                <a:off x="4080522" y="3386227"/>
                <a:ext cx="1230337" cy="685211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Heartbeat and</a:t>
                </a:r>
                <a:b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Snapshot System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34" name="Google Shape;4234;p86"/>
              <p:cNvSpPr txBox="1"/>
              <p:nvPr/>
            </p:nvSpPr>
            <p:spPr>
              <a:xfrm>
                <a:off x="4506114" y="3891799"/>
                <a:ext cx="688635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235" name="Google Shape;4235;p86"/>
              <p:cNvCxnSpPr/>
              <p:nvPr/>
            </p:nvCxnSpPr>
            <p:spPr>
              <a:xfrm>
                <a:off x="4500894" y="3853987"/>
                <a:ext cx="81381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236" name="Google Shape;4236;p86"/>
          <p:cNvGrpSpPr/>
          <p:nvPr/>
        </p:nvGrpSpPr>
        <p:grpSpPr>
          <a:xfrm>
            <a:off x="5572727" y="2284195"/>
            <a:ext cx="913905" cy="281750"/>
            <a:chOff x="940699" y="580225"/>
            <a:chExt cx="913905" cy="281750"/>
          </a:xfrm>
        </p:grpSpPr>
        <p:sp>
          <p:nvSpPr>
            <p:cNvPr id="4237" name="Google Shape;4237;p86"/>
            <p:cNvSpPr/>
            <p:nvPr/>
          </p:nvSpPr>
          <p:spPr>
            <a:xfrm>
              <a:off x="940699" y="580225"/>
              <a:ext cx="913905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 Snapshot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38" name="Google Shape;4238;p8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239" name="Google Shape;4239;p86"/>
          <p:cNvCxnSpPr>
            <a:endCxn id="4219" idx="1"/>
          </p:cNvCxnSpPr>
          <p:nvPr/>
        </p:nvCxnSpPr>
        <p:spPr>
          <a:xfrm>
            <a:off x="3712108" y="2387050"/>
            <a:ext cx="276000" cy="1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240" name="Google Shape;4240;p86"/>
          <p:cNvCxnSpPr>
            <a:stCxn id="4224" idx="3"/>
            <a:endCxn id="4237" idx="1"/>
          </p:cNvCxnSpPr>
          <p:nvPr/>
        </p:nvCxnSpPr>
        <p:spPr>
          <a:xfrm flipH="1" rot="10800000">
            <a:off x="5314962" y="2425144"/>
            <a:ext cx="257700" cy="12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241" name="Google Shape;4241;p86"/>
          <p:cNvCxnSpPr>
            <a:stCxn id="4219" idx="2"/>
            <a:endCxn id="4228" idx="0"/>
          </p:cNvCxnSpPr>
          <p:nvPr/>
        </p:nvCxnSpPr>
        <p:spPr>
          <a:xfrm>
            <a:off x="4719647" y="2850621"/>
            <a:ext cx="0" cy="319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grpSp>
        <p:nvGrpSpPr>
          <p:cNvPr id="4242" name="Google Shape;4242;p86"/>
          <p:cNvGrpSpPr/>
          <p:nvPr/>
        </p:nvGrpSpPr>
        <p:grpSpPr>
          <a:xfrm>
            <a:off x="1035172" y="2483239"/>
            <a:ext cx="502920" cy="502920"/>
            <a:chOff x="433514" y="2354433"/>
            <a:chExt cx="502920" cy="502920"/>
          </a:xfrm>
        </p:grpSpPr>
        <p:sp>
          <p:nvSpPr>
            <p:cNvPr id="4243" name="Google Shape;4243;p8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44" name="Google Shape;4244;p8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45" name="Google Shape;4245;p86"/>
          <p:cNvGrpSpPr/>
          <p:nvPr/>
        </p:nvGrpSpPr>
        <p:grpSpPr>
          <a:xfrm>
            <a:off x="1035172" y="1774688"/>
            <a:ext cx="502920" cy="502920"/>
            <a:chOff x="433514" y="2354433"/>
            <a:chExt cx="502920" cy="502920"/>
          </a:xfrm>
        </p:grpSpPr>
        <p:sp>
          <p:nvSpPr>
            <p:cNvPr id="4246" name="Google Shape;4246;p8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47" name="Google Shape;4247;p8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248" name="Google Shape;4248;p86"/>
          <p:cNvCxnSpPr>
            <a:stCxn id="4246" idx="2"/>
            <a:endCxn id="4249" idx="1"/>
          </p:cNvCxnSpPr>
          <p:nvPr/>
        </p:nvCxnSpPr>
        <p:spPr>
          <a:xfrm flipH="1" rot="-5400000">
            <a:off x="1495132" y="2069108"/>
            <a:ext cx="109500" cy="5265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250" name="Google Shape;4250;p86"/>
          <p:cNvCxnSpPr>
            <a:stCxn id="4243" idx="0"/>
            <a:endCxn id="4249" idx="1"/>
          </p:cNvCxnSpPr>
          <p:nvPr/>
        </p:nvCxnSpPr>
        <p:spPr>
          <a:xfrm rot="-5400000">
            <a:off x="1501732" y="2171839"/>
            <a:ext cx="96300" cy="5265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251" name="Google Shape;4251;p86"/>
          <p:cNvCxnSpPr>
            <a:stCxn id="4249" idx="3"/>
            <a:endCxn id="4252" idx="1"/>
          </p:cNvCxnSpPr>
          <p:nvPr/>
        </p:nvCxnSpPr>
        <p:spPr>
          <a:xfrm>
            <a:off x="2525636" y="2386980"/>
            <a:ext cx="2796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4253" name="Google Shape;4253;p86"/>
          <p:cNvSpPr/>
          <p:nvPr/>
        </p:nvSpPr>
        <p:spPr>
          <a:xfrm>
            <a:off x="882775" y="558975"/>
            <a:ext cx="58989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Disaster Recovery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Cold standby server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2" name="Google Shape;4252;p86"/>
          <p:cNvSpPr/>
          <p:nvPr/>
        </p:nvSpPr>
        <p:spPr>
          <a:xfrm>
            <a:off x="2805086" y="2195880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9" name="Google Shape;4249;p86"/>
          <p:cNvSpPr/>
          <p:nvPr/>
        </p:nvSpPr>
        <p:spPr>
          <a:xfrm>
            <a:off x="1813136" y="2195880"/>
            <a:ext cx="712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54" name="Google Shape;4254;p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4612" y="972157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5" name="Google Shape;4255;p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79750" y="2290765"/>
            <a:ext cx="189789" cy="1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6" name="Google Shape;4256;p8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03271" y="2263300"/>
            <a:ext cx="251100" cy="2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7" name="Google Shape;4257;p8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02100" y="344110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8" name="Google Shape;4258;p8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02100" y="2224103"/>
            <a:ext cx="216500" cy="2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3" name="Shape 4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4" name="Google Shape;4264;p87"/>
          <p:cNvSpPr/>
          <p:nvPr/>
        </p:nvSpPr>
        <p:spPr>
          <a:xfrm>
            <a:off x="1653320" y="972149"/>
            <a:ext cx="4150580" cy="267275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5" name="Google Shape;4265;p87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Backup and Archive &gt; </a:t>
            </a:r>
            <a:r>
              <a:rPr lang="en-US" sz="1300">
                <a:solidFill>
                  <a:srgbClr val="75787A"/>
                </a:solidFill>
              </a:rPr>
              <a:t>Disaster Recovery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 Warm static site</a:t>
            </a:r>
            <a:endParaRPr/>
          </a:p>
        </p:txBody>
      </p:sp>
      <p:sp>
        <p:nvSpPr>
          <p:cNvPr id="4266" name="Google Shape;4266;p87"/>
          <p:cNvSpPr/>
          <p:nvPr/>
        </p:nvSpPr>
        <p:spPr>
          <a:xfrm>
            <a:off x="2601728" y="2881500"/>
            <a:ext cx="109728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Static Storage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267" name="Google Shape;4267;p87"/>
          <p:cNvGrpSpPr/>
          <p:nvPr/>
        </p:nvGrpSpPr>
        <p:grpSpPr>
          <a:xfrm>
            <a:off x="4131252" y="1470133"/>
            <a:ext cx="1417357" cy="923542"/>
            <a:chOff x="2178034" y="1054764"/>
            <a:chExt cx="815604" cy="415411"/>
          </a:xfrm>
        </p:grpSpPr>
        <p:sp>
          <p:nvSpPr>
            <p:cNvPr id="4268" name="Google Shape;4268;p87"/>
            <p:cNvSpPr/>
            <p:nvPr/>
          </p:nvSpPr>
          <p:spPr>
            <a:xfrm>
              <a:off x="2178034" y="1054764"/>
              <a:ext cx="815604" cy="415411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9" name="Google Shape;4269;p87"/>
            <p:cNvSpPr txBox="1"/>
            <p:nvPr/>
          </p:nvSpPr>
          <p:spPr>
            <a:xfrm>
              <a:off x="2178037" y="1054764"/>
              <a:ext cx="428574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70" name="Google Shape;4270;p87"/>
          <p:cNvGrpSpPr/>
          <p:nvPr/>
        </p:nvGrpSpPr>
        <p:grpSpPr>
          <a:xfrm>
            <a:off x="4223666" y="1685058"/>
            <a:ext cx="1236775" cy="618060"/>
            <a:chOff x="4223666" y="1685058"/>
            <a:chExt cx="1236775" cy="618060"/>
          </a:xfrm>
        </p:grpSpPr>
        <p:sp>
          <p:nvSpPr>
            <p:cNvPr id="4271" name="Google Shape;4271;p87"/>
            <p:cNvSpPr/>
            <p:nvPr/>
          </p:nvSpPr>
          <p:spPr>
            <a:xfrm>
              <a:off x="4271721" y="1735872"/>
              <a:ext cx="1188720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272" name="Google Shape;4272;p87"/>
            <p:cNvGrpSpPr/>
            <p:nvPr/>
          </p:nvGrpSpPr>
          <p:grpSpPr>
            <a:xfrm>
              <a:off x="4223666" y="1685058"/>
              <a:ext cx="1188720" cy="568678"/>
              <a:chOff x="4223666" y="1685058"/>
              <a:chExt cx="1188720" cy="568678"/>
            </a:xfrm>
          </p:grpSpPr>
          <p:sp>
            <p:nvSpPr>
              <p:cNvPr id="4273" name="Google Shape;4273;p87"/>
              <p:cNvSpPr/>
              <p:nvPr/>
            </p:nvSpPr>
            <p:spPr>
              <a:xfrm>
                <a:off x="4223666" y="1685058"/>
                <a:ext cx="1188720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Server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74" name="Google Shape;4274;p87"/>
              <p:cNvSpPr txBox="1"/>
              <p:nvPr/>
            </p:nvSpPr>
            <p:spPr>
              <a:xfrm>
                <a:off x="4649258" y="2082149"/>
                <a:ext cx="688635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275" name="Google Shape;4275;p87"/>
              <p:cNvCxnSpPr/>
              <p:nvPr/>
            </p:nvCxnSpPr>
            <p:spPr>
              <a:xfrm>
                <a:off x="4644038" y="2044337"/>
                <a:ext cx="76809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276" name="Google Shape;4276;p87"/>
          <p:cNvGrpSpPr/>
          <p:nvPr/>
        </p:nvGrpSpPr>
        <p:grpSpPr>
          <a:xfrm>
            <a:off x="1035172" y="2553089"/>
            <a:ext cx="502920" cy="502920"/>
            <a:chOff x="433514" y="2354433"/>
            <a:chExt cx="502920" cy="502920"/>
          </a:xfrm>
        </p:grpSpPr>
        <p:sp>
          <p:nvSpPr>
            <p:cNvPr id="4277" name="Google Shape;4277;p8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78" name="Google Shape;4278;p8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9" name="Google Shape;4279;p87"/>
          <p:cNvGrpSpPr/>
          <p:nvPr/>
        </p:nvGrpSpPr>
        <p:grpSpPr>
          <a:xfrm>
            <a:off x="1035172" y="1844538"/>
            <a:ext cx="502920" cy="502920"/>
            <a:chOff x="433514" y="2354433"/>
            <a:chExt cx="502920" cy="502920"/>
          </a:xfrm>
        </p:grpSpPr>
        <p:sp>
          <p:nvSpPr>
            <p:cNvPr id="4280" name="Google Shape;4280;p8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81" name="Google Shape;4281;p8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82" name="Google Shape;4282;p87"/>
          <p:cNvGrpSpPr/>
          <p:nvPr/>
        </p:nvGrpSpPr>
        <p:grpSpPr>
          <a:xfrm>
            <a:off x="4131252" y="2517459"/>
            <a:ext cx="1417357" cy="923542"/>
            <a:chOff x="2178034" y="1054764"/>
            <a:chExt cx="815604" cy="415411"/>
          </a:xfrm>
        </p:grpSpPr>
        <p:sp>
          <p:nvSpPr>
            <p:cNvPr id="4283" name="Google Shape;4283;p87"/>
            <p:cNvSpPr/>
            <p:nvPr/>
          </p:nvSpPr>
          <p:spPr>
            <a:xfrm>
              <a:off x="2178034" y="1054764"/>
              <a:ext cx="815604" cy="415411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4" name="Google Shape;4284;p87"/>
            <p:cNvSpPr txBox="1"/>
            <p:nvPr/>
          </p:nvSpPr>
          <p:spPr>
            <a:xfrm>
              <a:off x="2178037" y="1054764"/>
              <a:ext cx="428574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85" name="Google Shape;4285;p87"/>
          <p:cNvGrpSpPr/>
          <p:nvPr/>
        </p:nvGrpSpPr>
        <p:grpSpPr>
          <a:xfrm>
            <a:off x="4223666" y="2732384"/>
            <a:ext cx="1236775" cy="618060"/>
            <a:chOff x="4223666" y="2732384"/>
            <a:chExt cx="1236775" cy="618060"/>
          </a:xfrm>
        </p:grpSpPr>
        <p:sp>
          <p:nvSpPr>
            <p:cNvPr id="4286" name="Google Shape;4286;p87"/>
            <p:cNvSpPr/>
            <p:nvPr/>
          </p:nvSpPr>
          <p:spPr>
            <a:xfrm>
              <a:off x="4271721" y="2783198"/>
              <a:ext cx="1188720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287" name="Google Shape;4287;p87"/>
            <p:cNvGrpSpPr/>
            <p:nvPr/>
          </p:nvGrpSpPr>
          <p:grpSpPr>
            <a:xfrm>
              <a:off x="4223666" y="2732384"/>
              <a:ext cx="1188720" cy="568678"/>
              <a:chOff x="4223666" y="2732384"/>
              <a:chExt cx="1188720" cy="568678"/>
            </a:xfrm>
          </p:grpSpPr>
          <p:sp>
            <p:nvSpPr>
              <p:cNvPr id="4288" name="Google Shape;4288;p87"/>
              <p:cNvSpPr/>
              <p:nvPr/>
            </p:nvSpPr>
            <p:spPr>
              <a:xfrm>
                <a:off x="4223666" y="2732384"/>
                <a:ext cx="1188720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Server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89" name="Google Shape;4289;p87"/>
              <p:cNvSpPr txBox="1"/>
              <p:nvPr/>
            </p:nvSpPr>
            <p:spPr>
              <a:xfrm>
                <a:off x="4649258" y="3129475"/>
                <a:ext cx="688635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290" name="Google Shape;4290;p87"/>
              <p:cNvCxnSpPr/>
              <p:nvPr/>
            </p:nvCxnSpPr>
            <p:spPr>
              <a:xfrm>
                <a:off x="4644038" y="3091663"/>
                <a:ext cx="76809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4291" name="Google Shape;4291;p87"/>
          <p:cNvCxnSpPr>
            <a:stCxn id="4280" idx="2"/>
            <a:endCxn id="4292" idx="1"/>
          </p:cNvCxnSpPr>
          <p:nvPr/>
        </p:nvCxnSpPr>
        <p:spPr>
          <a:xfrm flipH="1" rot="-5400000">
            <a:off x="1481782" y="2152308"/>
            <a:ext cx="109500" cy="499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293" name="Google Shape;4293;p87"/>
          <p:cNvCxnSpPr>
            <a:stCxn id="4277" idx="0"/>
            <a:endCxn id="4292" idx="1"/>
          </p:cNvCxnSpPr>
          <p:nvPr/>
        </p:nvCxnSpPr>
        <p:spPr>
          <a:xfrm rot="-5400000">
            <a:off x="1488382" y="2255039"/>
            <a:ext cx="96300" cy="499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294" name="Google Shape;4294;p87"/>
          <p:cNvCxnSpPr>
            <a:stCxn id="4292" idx="3"/>
            <a:endCxn id="4295" idx="1"/>
          </p:cNvCxnSpPr>
          <p:nvPr/>
        </p:nvCxnSpPr>
        <p:spPr>
          <a:xfrm>
            <a:off x="2498811" y="2456830"/>
            <a:ext cx="2796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296" name="Google Shape;4296;p87"/>
          <p:cNvCxnSpPr>
            <a:stCxn id="4295" idx="3"/>
            <a:endCxn id="4268" idx="1"/>
          </p:cNvCxnSpPr>
          <p:nvPr/>
        </p:nvCxnSpPr>
        <p:spPr>
          <a:xfrm flipH="1" rot="10800000">
            <a:off x="3712161" y="1931830"/>
            <a:ext cx="419100" cy="5250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297" name="Google Shape;4297;p87"/>
          <p:cNvCxnSpPr>
            <a:stCxn id="4295" idx="3"/>
            <a:endCxn id="4283" idx="1"/>
          </p:cNvCxnSpPr>
          <p:nvPr/>
        </p:nvCxnSpPr>
        <p:spPr>
          <a:xfrm>
            <a:off x="3712161" y="2456830"/>
            <a:ext cx="419100" cy="522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4298" name="Google Shape;4298;p87"/>
          <p:cNvSpPr/>
          <p:nvPr/>
        </p:nvSpPr>
        <p:spPr>
          <a:xfrm>
            <a:off x="882775" y="558975"/>
            <a:ext cx="50736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Disaster Recovery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Warm static site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5" name="Google Shape;4295;p87"/>
          <p:cNvSpPr/>
          <p:nvPr/>
        </p:nvSpPr>
        <p:spPr>
          <a:xfrm>
            <a:off x="2778261" y="2265730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2" name="Google Shape;4292;p87"/>
          <p:cNvSpPr/>
          <p:nvPr/>
        </p:nvSpPr>
        <p:spPr>
          <a:xfrm>
            <a:off x="1786311" y="2265730"/>
            <a:ext cx="712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99" name="Google Shape;4299;p87"/>
          <p:cNvCxnSpPr>
            <a:stCxn id="4292" idx="2"/>
            <a:endCxn id="4266" idx="1"/>
          </p:cNvCxnSpPr>
          <p:nvPr/>
        </p:nvCxnSpPr>
        <p:spPr>
          <a:xfrm flipH="1" rot="-5400000">
            <a:off x="2159811" y="2630680"/>
            <a:ext cx="424800" cy="459300"/>
          </a:xfrm>
          <a:prstGeom prst="bentConnector2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pic>
        <p:nvPicPr>
          <p:cNvPr id="4300" name="Google Shape;4300;p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3337" y="972157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" name="Google Shape;4301;p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9750" y="2360603"/>
            <a:ext cx="189789" cy="1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" name="Google Shape;4302;p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33284" y="2331262"/>
            <a:ext cx="251100" cy="2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3" name="Google Shape;4303;p8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04924" y="2985411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4" name="Google Shape;4304;p8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24525" y="283950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5" name="Google Shape;4305;p8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24525" y="1757278"/>
            <a:ext cx="216500" cy="2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0" name="Shape 4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" name="Google Shape;4311;p88"/>
          <p:cNvSpPr/>
          <p:nvPr/>
        </p:nvSpPr>
        <p:spPr>
          <a:xfrm>
            <a:off x="2746782" y="972149"/>
            <a:ext cx="4536668" cy="2311505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12" name="Google Shape;4312;p88"/>
          <p:cNvGrpSpPr/>
          <p:nvPr/>
        </p:nvGrpSpPr>
        <p:grpSpPr>
          <a:xfrm>
            <a:off x="2889601" y="1445001"/>
            <a:ext cx="1371635" cy="1106420"/>
            <a:chOff x="2178035" y="1054764"/>
            <a:chExt cx="789294" cy="497670"/>
          </a:xfrm>
        </p:grpSpPr>
        <p:sp>
          <p:nvSpPr>
            <p:cNvPr id="4313" name="Google Shape;4313;p88"/>
            <p:cNvSpPr/>
            <p:nvPr/>
          </p:nvSpPr>
          <p:spPr>
            <a:xfrm>
              <a:off x="2178035" y="1054764"/>
              <a:ext cx="789294" cy="49767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4" name="Google Shape;4314;p88"/>
            <p:cNvSpPr txBox="1"/>
            <p:nvPr/>
          </p:nvSpPr>
          <p:spPr>
            <a:xfrm>
              <a:off x="2178037" y="1054764"/>
              <a:ext cx="530044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Standby Snapshots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315" name="Google Shape;4315;p88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Backup and Archive &gt; </a:t>
            </a:r>
            <a:r>
              <a:rPr lang="en-US" sz="1300">
                <a:solidFill>
                  <a:srgbClr val="75787A"/>
                </a:solidFill>
              </a:rPr>
              <a:t>Disaster Recovery</a:t>
            </a:r>
            <a:r>
              <a:rPr b="0" i="0" lang="en-US" sz="1300" u="none" cap="none" strike="noStrike">
                <a:solidFill>
                  <a:srgbClr val="75787A"/>
                </a:solidFill>
              </a:rPr>
              <a:t> with Application Replication</a:t>
            </a:r>
            <a:endParaRPr/>
          </a:p>
        </p:txBody>
      </p:sp>
      <p:sp>
        <p:nvSpPr>
          <p:cNvPr id="4316" name="Google Shape;4316;p88"/>
          <p:cNvSpPr/>
          <p:nvPr/>
        </p:nvSpPr>
        <p:spPr>
          <a:xfrm>
            <a:off x="2937080" y="1685926"/>
            <a:ext cx="128016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Web Server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4317" name="Google Shape;4317;p88"/>
          <p:cNvSpPr/>
          <p:nvPr/>
        </p:nvSpPr>
        <p:spPr>
          <a:xfrm>
            <a:off x="2937080" y="2120609"/>
            <a:ext cx="128016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Application Server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4318" name="Google Shape;4318;p88"/>
          <p:cNvSpPr/>
          <p:nvPr/>
        </p:nvSpPr>
        <p:spPr>
          <a:xfrm>
            <a:off x="4499274" y="2027326"/>
            <a:ext cx="118385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Database Server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grpSp>
        <p:nvGrpSpPr>
          <p:cNvPr id="4319" name="Google Shape;4319;p88"/>
          <p:cNvGrpSpPr/>
          <p:nvPr/>
        </p:nvGrpSpPr>
        <p:grpSpPr>
          <a:xfrm>
            <a:off x="3047445" y="3722201"/>
            <a:ext cx="2496350" cy="585205"/>
            <a:chOff x="2178034" y="1054764"/>
            <a:chExt cx="2619465" cy="212454"/>
          </a:xfrm>
        </p:grpSpPr>
        <p:sp>
          <p:nvSpPr>
            <p:cNvPr id="4320" name="Google Shape;4320;p88"/>
            <p:cNvSpPr/>
            <p:nvPr/>
          </p:nvSpPr>
          <p:spPr>
            <a:xfrm>
              <a:off x="2178034" y="1054764"/>
              <a:ext cx="2619465" cy="212454"/>
            </a:xfrm>
            <a:prstGeom prst="roundRect">
              <a:avLst>
                <a:gd fmla="val 827" name="adj"/>
              </a:avLst>
            </a:prstGeom>
            <a:solidFill>
              <a:srgbClr val="EF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1" name="Google Shape;4321;p88"/>
            <p:cNvSpPr txBox="1"/>
            <p:nvPr/>
          </p:nvSpPr>
          <p:spPr>
            <a:xfrm>
              <a:off x="2178037" y="1054764"/>
              <a:ext cx="1472129" cy="67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</a:t>
              </a: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Data</a:t>
              </a:r>
              <a:r>
                <a:rPr lang="en-US" sz="75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C</a:t>
              </a: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enter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22" name="Google Shape;4322;p88"/>
          <p:cNvGrpSpPr/>
          <p:nvPr/>
        </p:nvGrpSpPr>
        <p:grpSpPr>
          <a:xfrm>
            <a:off x="4716699" y="1453010"/>
            <a:ext cx="747192" cy="281750"/>
            <a:chOff x="940699" y="580225"/>
            <a:chExt cx="747192" cy="281750"/>
          </a:xfrm>
        </p:grpSpPr>
        <p:sp>
          <p:nvSpPr>
            <p:cNvPr id="4323" name="Google Shape;4323;p88"/>
            <p:cNvSpPr/>
            <p:nvPr/>
          </p:nvSpPr>
          <p:spPr>
            <a:xfrm>
              <a:off x="940699" y="580225"/>
              <a:ext cx="747192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324" name="Google Shape;4324;p8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25" name="Google Shape;4325;p88"/>
          <p:cNvGrpSpPr/>
          <p:nvPr/>
        </p:nvGrpSpPr>
        <p:grpSpPr>
          <a:xfrm>
            <a:off x="3142234" y="3938016"/>
            <a:ext cx="594906" cy="281750"/>
            <a:chOff x="940699" y="580225"/>
            <a:chExt cx="594906" cy="281750"/>
          </a:xfrm>
        </p:grpSpPr>
        <p:sp>
          <p:nvSpPr>
            <p:cNvPr id="4326" name="Google Shape;4326;p88"/>
            <p:cNvSpPr/>
            <p:nvPr/>
          </p:nvSpPr>
          <p:spPr>
            <a:xfrm>
              <a:off x="940699" y="580225"/>
              <a:ext cx="594906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Server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327" name="Google Shape;4327;p8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28" name="Google Shape;4328;p88"/>
          <p:cNvGrpSpPr/>
          <p:nvPr/>
        </p:nvGrpSpPr>
        <p:grpSpPr>
          <a:xfrm>
            <a:off x="3846322" y="3938016"/>
            <a:ext cx="792076" cy="281750"/>
            <a:chOff x="940699" y="580225"/>
            <a:chExt cx="792076" cy="281750"/>
          </a:xfrm>
        </p:grpSpPr>
        <p:sp>
          <p:nvSpPr>
            <p:cNvPr id="4329" name="Google Shape;4329;p88"/>
            <p:cNvSpPr/>
            <p:nvPr/>
          </p:nvSpPr>
          <p:spPr>
            <a:xfrm>
              <a:off x="940699" y="580225"/>
              <a:ext cx="792076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Server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330" name="Google Shape;4330;p8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31" name="Google Shape;4331;p88"/>
          <p:cNvGrpSpPr/>
          <p:nvPr/>
        </p:nvGrpSpPr>
        <p:grpSpPr>
          <a:xfrm>
            <a:off x="4733290" y="3938016"/>
            <a:ext cx="718338" cy="281750"/>
            <a:chOff x="940699" y="580225"/>
            <a:chExt cx="718338" cy="281750"/>
          </a:xfrm>
        </p:grpSpPr>
        <p:sp>
          <p:nvSpPr>
            <p:cNvPr id="4332" name="Google Shape;4332;p88"/>
            <p:cNvSpPr/>
            <p:nvPr/>
          </p:nvSpPr>
          <p:spPr>
            <a:xfrm>
              <a:off x="940699" y="580225"/>
              <a:ext cx="718338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Server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333" name="Google Shape;4333;p8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34" name="Google Shape;4334;p88"/>
          <p:cNvGrpSpPr/>
          <p:nvPr/>
        </p:nvGrpSpPr>
        <p:grpSpPr>
          <a:xfrm>
            <a:off x="961549" y="1447556"/>
            <a:ext cx="668686" cy="1508745"/>
            <a:chOff x="2178037" y="1054764"/>
            <a:chExt cx="1146188" cy="273254"/>
          </a:xfrm>
        </p:grpSpPr>
        <p:sp>
          <p:nvSpPr>
            <p:cNvPr id="4335" name="Google Shape;4335;p88"/>
            <p:cNvSpPr/>
            <p:nvPr/>
          </p:nvSpPr>
          <p:spPr>
            <a:xfrm>
              <a:off x="2178037" y="1054764"/>
              <a:ext cx="1146188" cy="273254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6" name="Google Shape;4336;p88"/>
            <p:cNvSpPr txBox="1"/>
            <p:nvPr/>
          </p:nvSpPr>
          <p:spPr>
            <a:xfrm>
              <a:off x="2178037" y="1054764"/>
              <a:ext cx="784798" cy="56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37" name="Google Shape;4337;p88"/>
          <p:cNvGrpSpPr/>
          <p:nvPr/>
        </p:nvGrpSpPr>
        <p:grpSpPr>
          <a:xfrm>
            <a:off x="1041264" y="1776868"/>
            <a:ext cx="502920" cy="502920"/>
            <a:chOff x="433514" y="2354433"/>
            <a:chExt cx="502920" cy="502920"/>
          </a:xfrm>
        </p:grpSpPr>
        <p:sp>
          <p:nvSpPr>
            <p:cNvPr id="4338" name="Google Shape;4338;p8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339" name="Google Shape;4339;p8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40" name="Google Shape;4340;p88"/>
          <p:cNvGrpSpPr/>
          <p:nvPr/>
        </p:nvGrpSpPr>
        <p:grpSpPr>
          <a:xfrm>
            <a:off x="1041264" y="2362084"/>
            <a:ext cx="502920" cy="502920"/>
            <a:chOff x="433514" y="2354433"/>
            <a:chExt cx="502920" cy="502920"/>
          </a:xfrm>
        </p:grpSpPr>
        <p:sp>
          <p:nvSpPr>
            <p:cNvPr id="4341" name="Google Shape;4341;p8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342" name="Google Shape;4342;p8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43" name="Google Shape;4343;p88"/>
          <p:cNvSpPr/>
          <p:nvPr/>
        </p:nvSpPr>
        <p:spPr>
          <a:xfrm>
            <a:off x="5959394" y="2027326"/>
            <a:ext cx="118385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Database Server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4" name="Google Shape;4344;p88"/>
          <p:cNvSpPr txBox="1"/>
          <p:nvPr/>
        </p:nvSpPr>
        <p:spPr>
          <a:xfrm>
            <a:off x="4672514" y="2619749"/>
            <a:ext cx="3816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5" name="Google Shape;4345;p88"/>
          <p:cNvSpPr txBox="1"/>
          <p:nvPr/>
        </p:nvSpPr>
        <p:spPr>
          <a:xfrm>
            <a:off x="4803930" y="3467604"/>
            <a:ext cx="1524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VPN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6" name="Google Shape;4346;p88"/>
          <p:cNvSpPr txBox="1"/>
          <p:nvPr/>
        </p:nvSpPr>
        <p:spPr>
          <a:xfrm>
            <a:off x="5235361" y="3422720"/>
            <a:ext cx="4263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Carrier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47" name="Google Shape;4347;p88"/>
          <p:cNvCxnSpPr>
            <a:stCxn id="4332" idx="0"/>
            <a:endCxn id="4348" idx="2"/>
          </p:cNvCxnSpPr>
          <p:nvPr/>
        </p:nvCxnSpPr>
        <p:spPr>
          <a:xfrm rot="10800000">
            <a:off x="5092459" y="3199416"/>
            <a:ext cx="0" cy="738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349" name="Google Shape;4349;p88"/>
          <p:cNvCxnSpPr/>
          <p:nvPr/>
        </p:nvCxnSpPr>
        <p:spPr>
          <a:xfrm>
            <a:off x="5005193" y="3199529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350" name="Google Shape;4350;p88"/>
          <p:cNvCxnSpPr/>
          <p:nvPr/>
        </p:nvCxnSpPr>
        <p:spPr>
          <a:xfrm>
            <a:off x="5190640" y="3199529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4351" name="Google Shape;4351;p88"/>
          <p:cNvCxnSpPr>
            <a:stCxn id="4352" idx="2"/>
            <a:endCxn id="4320" idx="1"/>
          </p:cNvCxnSpPr>
          <p:nvPr/>
        </p:nvCxnSpPr>
        <p:spPr>
          <a:xfrm flipH="1" rot="-5400000">
            <a:off x="1832336" y="2799730"/>
            <a:ext cx="1621800" cy="8085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353" name="Google Shape;4353;p88"/>
          <p:cNvCxnSpPr>
            <a:stCxn id="4354" idx="1"/>
            <a:endCxn id="4335" idx="3"/>
          </p:cNvCxnSpPr>
          <p:nvPr/>
        </p:nvCxnSpPr>
        <p:spPr>
          <a:xfrm rot="10800000">
            <a:off x="1630235" y="2201928"/>
            <a:ext cx="252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355" name="Google Shape;4355;p88"/>
          <p:cNvCxnSpPr>
            <a:stCxn id="4348" idx="0"/>
            <a:endCxn id="4343" idx="2"/>
          </p:cNvCxnSpPr>
          <p:nvPr/>
        </p:nvCxnSpPr>
        <p:spPr>
          <a:xfrm rot="-5400000">
            <a:off x="5618063" y="1884025"/>
            <a:ext cx="407700" cy="14589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356" name="Google Shape;4356;p88"/>
          <p:cNvCxnSpPr>
            <a:stCxn id="4348" idx="0"/>
            <a:endCxn id="4318" idx="2"/>
          </p:cNvCxnSpPr>
          <p:nvPr/>
        </p:nvCxnSpPr>
        <p:spPr>
          <a:xfrm rot="10800000">
            <a:off x="5091263" y="2409625"/>
            <a:ext cx="1200" cy="4077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357" name="Google Shape;4357;p88"/>
          <p:cNvCxnSpPr>
            <a:stCxn id="4318" idx="0"/>
            <a:endCxn id="4323" idx="2"/>
          </p:cNvCxnSpPr>
          <p:nvPr/>
        </p:nvCxnSpPr>
        <p:spPr>
          <a:xfrm rot="10800000">
            <a:off x="5090299" y="1734826"/>
            <a:ext cx="900" cy="292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4358" name="Google Shape;4358;p88"/>
          <p:cNvSpPr/>
          <p:nvPr/>
        </p:nvSpPr>
        <p:spPr>
          <a:xfrm>
            <a:off x="809150" y="558975"/>
            <a:ext cx="66267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Disaster Recovery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with Application Replication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2" name="Google Shape;4352;p88"/>
          <p:cNvSpPr/>
          <p:nvPr/>
        </p:nvSpPr>
        <p:spPr>
          <a:xfrm>
            <a:off x="1882736" y="2010880"/>
            <a:ext cx="712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8" name="Google Shape;4348;p88"/>
          <p:cNvSpPr/>
          <p:nvPr/>
        </p:nvSpPr>
        <p:spPr>
          <a:xfrm>
            <a:off x="4681463" y="2817325"/>
            <a:ext cx="8220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Network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59" name="Google Shape;4359;p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68575" y="2105715"/>
            <a:ext cx="189789" cy="1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0" name="Google Shape;4360;p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47450" y="1772828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1" name="Google Shape;4361;p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47450" y="2169440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2" name="Google Shape;4362;p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55600" y="212641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3" name="Google Shape;4363;p8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46787" y="967095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4" name="Google Shape;4364;p8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63751" y="2071379"/>
            <a:ext cx="216500" cy="294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5" name="Google Shape;4365;p8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55075" y="2919660"/>
            <a:ext cx="216500" cy="201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/>
          <p:nvPr/>
        </p:nvSpPr>
        <p:spPr>
          <a:xfrm>
            <a:off x="339850" y="3413650"/>
            <a:ext cx="8396400" cy="1376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3576313" y="374378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7"/>
          <p:cNvSpPr/>
          <p:nvPr/>
        </p:nvSpPr>
        <p:spPr>
          <a:xfrm>
            <a:off x="4588662" y="373681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"/>
          <p:cNvSpPr/>
          <p:nvPr/>
        </p:nvSpPr>
        <p:spPr>
          <a:xfrm>
            <a:off x="2569640" y="374378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7"/>
          <p:cNvSpPr/>
          <p:nvPr/>
        </p:nvSpPr>
        <p:spPr>
          <a:xfrm>
            <a:off x="1556662" y="374378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7"/>
          <p:cNvSpPr/>
          <p:nvPr/>
        </p:nvSpPr>
        <p:spPr>
          <a:xfrm>
            <a:off x="550618" y="374378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7"/>
          <p:cNvSpPr/>
          <p:nvPr/>
        </p:nvSpPr>
        <p:spPr>
          <a:xfrm>
            <a:off x="369450" y="765300"/>
            <a:ext cx="8396400" cy="2469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7"/>
          <p:cNvSpPr/>
          <p:nvPr/>
        </p:nvSpPr>
        <p:spPr>
          <a:xfrm>
            <a:off x="3566776" y="214678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7"/>
          <p:cNvSpPr/>
          <p:nvPr/>
        </p:nvSpPr>
        <p:spPr>
          <a:xfrm>
            <a:off x="7607658" y="214678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7"/>
          <p:cNvSpPr/>
          <p:nvPr/>
        </p:nvSpPr>
        <p:spPr>
          <a:xfrm>
            <a:off x="3566776" y="108951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7"/>
          <p:cNvSpPr/>
          <p:nvPr/>
        </p:nvSpPr>
        <p:spPr>
          <a:xfrm>
            <a:off x="6598147" y="108951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7"/>
          <p:cNvSpPr/>
          <p:nvPr/>
        </p:nvSpPr>
        <p:spPr>
          <a:xfrm>
            <a:off x="1379281" y="108951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 txBox="1"/>
          <p:nvPr/>
        </p:nvSpPr>
        <p:spPr>
          <a:xfrm>
            <a:off x="3936000" y="637850"/>
            <a:ext cx="11109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i="0" lang="en-US" sz="900" u="none" cap="none" strike="noStrike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Developer Tools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3" name="Google Shape;283;p17"/>
          <p:cNvSpPr txBox="1"/>
          <p:nvPr>
            <p:ph idx="4294967295" type="subTitle"/>
          </p:nvPr>
        </p:nvSpPr>
        <p:spPr>
          <a:xfrm>
            <a:off x="162150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Google Sans"/>
                <a:ea typeface="Google Sans"/>
                <a:cs typeface="Google Sans"/>
                <a:sym typeface="Google Sans"/>
              </a:rPr>
              <a:t>Google Cloud Icons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4" name="Google Shape;284;p17"/>
          <p:cNvSpPr txBox="1"/>
          <p:nvPr/>
        </p:nvSpPr>
        <p:spPr>
          <a:xfrm>
            <a:off x="4113748" y="1574350"/>
            <a:ext cx="887971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SDK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17"/>
          <p:cNvSpPr txBox="1"/>
          <p:nvPr/>
        </p:nvSpPr>
        <p:spPr>
          <a:xfrm>
            <a:off x="5055600" y="1507525"/>
            <a:ext cx="888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Source Repositories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17"/>
          <p:cNvSpPr txBox="1"/>
          <p:nvPr/>
        </p:nvSpPr>
        <p:spPr>
          <a:xfrm>
            <a:off x="4148900" y="2427000"/>
            <a:ext cx="8715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Tools </a:t>
            </a:r>
            <a:endParaRPr b="1" i="0" sz="700" u="none" cap="none" strike="noStrike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for PowerShell</a:t>
            </a:r>
            <a:endParaRPr b="1" i="0" sz="700" u="none" cap="none" strike="noStrike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17"/>
          <p:cNvSpPr txBox="1"/>
          <p:nvPr/>
        </p:nvSpPr>
        <p:spPr>
          <a:xfrm>
            <a:off x="5020525" y="2379300"/>
            <a:ext cx="9378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Tools for </a:t>
            </a:r>
            <a:b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Visual Studio</a:t>
            </a:r>
            <a:endParaRPr b="1" i="0" sz="700" u="none" cap="none" strike="noStrike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17"/>
          <p:cNvSpPr txBox="1"/>
          <p:nvPr/>
        </p:nvSpPr>
        <p:spPr>
          <a:xfrm>
            <a:off x="3219100" y="2377013"/>
            <a:ext cx="9378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Maven App Engine Plugin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17"/>
          <p:cNvSpPr txBox="1"/>
          <p:nvPr/>
        </p:nvSpPr>
        <p:spPr>
          <a:xfrm>
            <a:off x="2262712" y="1520099"/>
            <a:ext cx="937809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Code </a:t>
            </a:r>
            <a:r>
              <a:rPr b="1" i="0" lang="en-US" sz="7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for IntelliJ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17"/>
          <p:cNvSpPr txBox="1"/>
          <p:nvPr/>
        </p:nvSpPr>
        <p:spPr>
          <a:xfrm>
            <a:off x="7770200" y="1520050"/>
            <a:ext cx="937909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Tools for Eclipse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17"/>
          <p:cNvSpPr txBox="1"/>
          <p:nvPr/>
        </p:nvSpPr>
        <p:spPr>
          <a:xfrm>
            <a:off x="483188" y="2417213"/>
            <a:ext cx="8715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Container Registry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17"/>
          <p:cNvSpPr txBox="1"/>
          <p:nvPr/>
        </p:nvSpPr>
        <p:spPr>
          <a:xfrm>
            <a:off x="450050" y="1557725"/>
            <a:ext cx="9378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Build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17"/>
          <p:cNvSpPr txBox="1"/>
          <p:nvPr/>
        </p:nvSpPr>
        <p:spPr>
          <a:xfrm>
            <a:off x="1372675" y="2418888"/>
            <a:ext cx="871484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Gradle App Engine Plugin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17"/>
          <p:cNvSpPr txBox="1"/>
          <p:nvPr/>
        </p:nvSpPr>
        <p:spPr>
          <a:xfrm>
            <a:off x="2262713" y="2397738"/>
            <a:ext cx="9378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IDE plugins</a:t>
            </a:r>
            <a:endParaRPr b="1" i="0" sz="700" u="none" cap="none" strike="noStrike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17"/>
          <p:cNvSpPr txBox="1"/>
          <p:nvPr/>
        </p:nvSpPr>
        <p:spPr>
          <a:xfrm>
            <a:off x="1291650" y="1492650"/>
            <a:ext cx="9378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Code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3202875" y="1500650"/>
            <a:ext cx="9378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Scheduler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5955700" y="1514745"/>
            <a:ext cx="8880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Tasks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6858525" y="1498150"/>
            <a:ext cx="937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Test Lab</a:t>
            </a:r>
            <a:endParaRPr b="1" sz="7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3536850" y="3314375"/>
            <a:ext cx="18711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lang="en-US" sz="9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API </a:t>
            </a:r>
            <a:r>
              <a:rPr b="1" lang="en-US" sz="9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Management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466800" y="4271875"/>
            <a:ext cx="9378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API Analytics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1372675" y="4283000"/>
            <a:ext cx="8715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API Monetization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2257275" y="4272000"/>
            <a:ext cx="9378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Apigee API Platform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4134504" y="4303400"/>
            <a:ext cx="9378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Endpoints</a:t>
            </a:r>
            <a:endParaRPr b="1" i="0" sz="700" u="none" cap="none" strike="noStrike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5063296" y="4303400"/>
            <a:ext cx="8715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Developer Portal</a:t>
            </a:r>
            <a:endParaRPr b="1" i="0" sz="700" u="none" cap="none" strike="noStrike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2378" y="1032278"/>
            <a:ext cx="412675" cy="4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0754" y="2027364"/>
            <a:ext cx="530400" cy="30203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7"/>
          <p:cNvSpPr txBox="1"/>
          <p:nvPr/>
        </p:nvSpPr>
        <p:spPr>
          <a:xfrm>
            <a:off x="3192524" y="4349125"/>
            <a:ext cx="9378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Apigee Sense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4225" y="1990001"/>
            <a:ext cx="530400" cy="302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563" y="1920363"/>
            <a:ext cx="437650" cy="393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3267" y="1968489"/>
            <a:ext cx="530400" cy="302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405" y="1033920"/>
            <a:ext cx="437650" cy="4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78438" y="1082107"/>
            <a:ext cx="530400" cy="353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74149" y="1025025"/>
            <a:ext cx="451102" cy="476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49949" y="1017281"/>
            <a:ext cx="437650" cy="437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408" y="3840533"/>
            <a:ext cx="599100" cy="29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02086" y="3767175"/>
            <a:ext cx="412664" cy="4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25263" y="3806998"/>
            <a:ext cx="412675" cy="4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318600" y="3851274"/>
            <a:ext cx="530400" cy="324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294943" y="3825475"/>
            <a:ext cx="530400" cy="37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448523" y="3807003"/>
            <a:ext cx="412675" cy="41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481080" y="1907512"/>
            <a:ext cx="412675" cy="412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568405" y="1986537"/>
            <a:ext cx="412675" cy="412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492143" y="1074237"/>
            <a:ext cx="412675" cy="412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333155" y="1132737"/>
            <a:ext cx="412675" cy="412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293268" y="1132737"/>
            <a:ext cx="412675" cy="412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029605" y="1074237"/>
            <a:ext cx="412675" cy="412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0" name="Shape 4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1" name="Google Shape;4371;p89"/>
          <p:cNvSpPr/>
          <p:nvPr/>
        </p:nvSpPr>
        <p:spPr>
          <a:xfrm>
            <a:off x="1029000" y="972149"/>
            <a:ext cx="3149300" cy="286420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2" name="Google Shape;4372;p89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Backup and Archive &gt; Hosting Filers</a:t>
            </a:r>
            <a:endParaRPr/>
          </a:p>
        </p:txBody>
      </p:sp>
      <p:sp>
        <p:nvSpPr>
          <p:cNvPr id="4373" name="Google Shape;4373;p89"/>
          <p:cNvSpPr/>
          <p:nvPr/>
        </p:nvSpPr>
        <p:spPr>
          <a:xfrm>
            <a:off x="1177242" y="1782781"/>
            <a:ext cx="121591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Filesystem Client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4374" name="Google Shape;4374;p89"/>
          <p:cNvSpPr/>
          <p:nvPr/>
        </p:nvSpPr>
        <p:spPr>
          <a:xfrm>
            <a:off x="1177242" y="2528973"/>
            <a:ext cx="121591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Filesystem Client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4375" name="Google Shape;4375;p89"/>
          <p:cNvSpPr/>
          <p:nvPr/>
        </p:nvSpPr>
        <p:spPr>
          <a:xfrm>
            <a:off x="1177242" y="3275165"/>
            <a:ext cx="121591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Filesystem Client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4376" name="Google Shape;4376;p89"/>
          <p:cNvSpPr/>
          <p:nvPr/>
        </p:nvSpPr>
        <p:spPr>
          <a:xfrm>
            <a:off x="2846255" y="1781451"/>
            <a:ext cx="114300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Burst Capacity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377" name="Google Shape;4377;p89"/>
          <p:cNvGrpSpPr/>
          <p:nvPr/>
        </p:nvGrpSpPr>
        <p:grpSpPr>
          <a:xfrm>
            <a:off x="2846255" y="2436473"/>
            <a:ext cx="1182068" cy="618060"/>
            <a:chOff x="2846255" y="2436473"/>
            <a:chExt cx="1182068" cy="618060"/>
          </a:xfrm>
        </p:grpSpPr>
        <p:sp>
          <p:nvSpPr>
            <p:cNvPr id="4378" name="Google Shape;4378;p89"/>
            <p:cNvSpPr/>
            <p:nvPr/>
          </p:nvSpPr>
          <p:spPr>
            <a:xfrm>
              <a:off x="2894309" y="2487287"/>
              <a:ext cx="1134014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379" name="Google Shape;4379;p89"/>
            <p:cNvGrpSpPr/>
            <p:nvPr/>
          </p:nvGrpSpPr>
          <p:grpSpPr>
            <a:xfrm>
              <a:off x="2846255" y="2436473"/>
              <a:ext cx="1140179" cy="568678"/>
              <a:chOff x="2846255" y="2436473"/>
              <a:chExt cx="1140179" cy="568678"/>
            </a:xfrm>
          </p:grpSpPr>
          <p:sp>
            <p:nvSpPr>
              <p:cNvPr id="4380" name="Google Shape;4380;p89"/>
              <p:cNvSpPr/>
              <p:nvPr/>
            </p:nvSpPr>
            <p:spPr>
              <a:xfrm>
                <a:off x="2846255" y="2436473"/>
                <a:ext cx="1137363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Avere vFXT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381" name="Google Shape;4381;p89"/>
              <p:cNvSpPr txBox="1"/>
              <p:nvPr/>
            </p:nvSpPr>
            <p:spPr>
              <a:xfrm>
                <a:off x="3271846" y="2833564"/>
                <a:ext cx="634827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Clustered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82" name="Google Shape;4382;p89"/>
              <p:cNvCxnSpPr/>
              <p:nvPr/>
            </p:nvCxnSpPr>
            <p:spPr>
              <a:xfrm>
                <a:off x="3266626" y="2795752"/>
                <a:ext cx="719808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383" name="Google Shape;4383;p89"/>
          <p:cNvGrpSpPr/>
          <p:nvPr/>
        </p:nvGrpSpPr>
        <p:grpSpPr>
          <a:xfrm>
            <a:off x="4518355" y="1349132"/>
            <a:ext cx="685810" cy="2487123"/>
            <a:chOff x="2178036" y="1054764"/>
            <a:chExt cx="719633" cy="902931"/>
          </a:xfrm>
        </p:grpSpPr>
        <p:sp>
          <p:nvSpPr>
            <p:cNvPr id="4384" name="Google Shape;4384;p89"/>
            <p:cNvSpPr/>
            <p:nvPr/>
          </p:nvSpPr>
          <p:spPr>
            <a:xfrm>
              <a:off x="2178036" y="1054764"/>
              <a:ext cx="719633" cy="902931"/>
            </a:xfrm>
            <a:prstGeom prst="roundRect">
              <a:avLst>
                <a:gd fmla="val 827" name="adj"/>
              </a:avLst>
            </a:prstGeom>
            <a:solidFill>
              <a:srgbClr val="EF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5" name="Google Shape;4385;p89"/>
            <p:cNvSpPr txBox="1"/>
            <p:nvPr/>
          </p:nvSpPr>
          <p:spPr>
            <a:xfrm>
              <a:off x="2178037" y="1054764"/>
              <a:ext cx="673266" cy="116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Datacenter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86" name="Google Shape;4386;p89"/>
          <p:cNvGrpSpPr/>
          <p:nvPr/>
        </p:nvGrpSpPr>
        <p:grpSpPr>
          <a:xfrm>
            <a:off x="4608250" y="1694031"/>
            <a:ext cx="502920" cy="621792"/>
            <a:chOff x="259265" y="3512557"/>
            <a:chExt cx="502920" cy="621792"/>
          </a:xfrm>
        </p:grpSpPr>
        <p:sp>
          <p:nvSpPr>
            <p:cNvPr id="4387" name="Google Shape;4387;p89"/>
            <p:cNvSpPr/>
            <p:nvPr/>
          </p:nvSpPr>
          <p:spPr>
            <a:xfrm>
              <a:off x="259265" y="351255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Server A</a:t>
              </a:r>
              <a:endParaRPr b="0" i="0" sz="6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388" name="Google Shape;4388;p8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5841" y="354913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89" name="Google Shape;4389;p89"/>
          <p:cNvGrpSpPr/>
          <p:nvPr/>
        </p:nvGrpSpPr>
        <p:grpSpPr>
          <a:xfrm>
            <a:off x="4608250" y="2407263"/>
            <a:ext cx="502920" cy="621792"/>
            <a:chOff x="259265" y="3512557"/>
            <a:chExt cx="502920" cy="621792"/>
          </a:xfrm>
        </p:grpSpPr>
        <p:sp>
          <p:nvSpPr>
            <p:cNvPr id="4390" name="Google Shape;4390;p89"/>
            <p:cNvSpPr/>
            <p:nvPr/>
          </p:nvSpPr>
          <p:spPr>
            <a:xfrm>
              <a:off x="259265" y="351255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Server B</a:t>
              </a:r>
              <a:endParaRPr b="0" i="0" sz="6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391" name="Google Shape;4391;p8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5841" y="354913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92" name="Google Shape;4392;p89"/>
          <p:cNvGrpSpPr/>
          <p:nvPr/>
        </p:nvGrpSpPr>
        <p:grpSpPr>
          <a:xfrm>
            <a:off x="4608250" y="3120495"/>
            <a:ext cx="502920" cy="621792"/>
            <a:chOff x="259265" y="3512557"/>
            <a:chExt cx="502920" cy="621792"/>
          </a:xfrm>
        </p:grpSpPr>
        <p:sp>
          <p:nvSpPr>
            <p:cNvPr id="4393" name="Google Shape;4393;p89"/>
            <p:cNvSpPr/>
            <p:nvPr/>
          </p:nvSpPr>
          <p:spPr>
            <a:xfrm>
              <a:off x="259265" y="351255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Server C</a:t>
              </a:r>
              <a:endParaRPr b="0" i="0" sz="6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394" name="Google Shape;4394;p8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5841" y="354913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395" name="Google Shape;4395;p89"/>
          <p:cNvCxnSpPr>
            <a:stCxn id="4373" idx="3"/>
            <a:endCxn id="4380" idx="1"/>
          </p:cNvCxnSpPr>
          <p:nvPr/>
        </p:nvCxnSpPr>
        <p:spPr>
          <a:xfrm>
            <a:off x="2393152" y="1973894"/>
            <a:ext cx="453000" cy="747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396" name="Google Shape;4396;p89"/>
          <p:cNvCxnSpPr>
            <a:stCxn id="4375" idx="3"/>
            <a:endCxn id="4380" idx="1"/>
          </p:cNvCxnSpPr>
          <p:nvPr/>
        </p:nvCxnSpPr>
        <p:spPr>
          <a:xfrm flipH="1" rot="10800000">
            <a:off x="2393152" y="2720778"/>
            <a:ext cx="453000" cy="745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397" name="Google Shape;4397;p89"/>
          <p:cNvCxnSpPr>
            <a:stCxn id="4374" idx="3"/>
            <a:endCxn id="4380" idx="1"/>
          </p:cNvCxnSpPr>
          <p:nvPr/>
        </p:nvCxnSpPr>
        <p:spPr>
          <a:xfrm>
            <a:off x="2393152" y="2720086"/>
            <a:ext cx="453000" cy="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398" name="Google Shape;4398;p89"/>
          <p:cNvCxnSpPr>
            <a:stCxn id="4376" idx="2"/>
            <a:endCxn id="4380" idx="0"/>
          </p:cNvCxnSpPr>
          <p:nvPr/>
        </p:nvCxnSpPr>
        <p:spPr>
          <a:xfrm flipH="1">
            <a:off x="3415055" y="2163677"/>
            <a:ext cx="2700" cy="2727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399" name="Google Shape;4399;p89"/>
          <p:cNvCxnSpPr>
            <a:stCxn id="4380" idx="3"/>
            <a:endCxn id="4390" idx="1"/>
          </p:cNvCxnSpPr>
          <p:nvPr/>
        </p:nvCxnSpPr>
        <p:spPr>
          <a:xfrm flipH="1" rot="10800000">
            <a:off x="3983618" y="2718112"/>
            <a:ext cx="624600" cy="27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400" name="Google Shape;4400;p89"/>
          <p:cNvCxnSpPr>
            <a:stCxn id="4380" idx="3"/>
            <a:endCxn id="4387" idx="1"/>
          </p:cNvCxnSpPr>
          <p:nvPr/>
        </p:nvCxnSpPr>
        <p:spPr>
          <a:xfrm flipH="1" rot="10800000">
            <a:off x="3983618" y="2005012"/>
            <a:ext cx="624600" cy="715800"/>
          </a:xfrm>
          <a:prstGeom prst="bentConnector3">
            <a:avLst>
              <a:gd fmla="val 5711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401" name="Google Shape;4401;p89"/>
          <p:cNvCxnSpPr>
            <a:stCxn id="4380" idx="3"/>
            <a:endCxn id="4393" idx="1"/>
          </p:cNvCxnSpPr>
          <p:nvPr/>
        </p:nvCxnSpPr>
        <p:spPr>
          <a:xfrm>
            <a:off x="3983618" y="2720812"/>
            <a:ext cx="624600" cy="710700"/>
          </a:xfrm>
          <a:prstGeom prst="bentConnector3">
            <a:avLst>
              <a:gd fmla="val 5711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4402" name="Google Shape;4402;p89"/>
          <p:cNvSpPr/>
          <p:nvPr/>
        </p:nvSpPr>
        <p:spPr>
          <a:xfrm>
            <a:off x="876600" y="558975"/>
            <a:ext cx="44799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Hosting Filers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03" name="Google Shape;4403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725" y="186430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" name="Google Shape;4404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725" y="2611828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5" name="Google Shape;4405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725" y="335936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6" name="Google Shape;4406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3037" y="252896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7" name="Google Shape;4407;p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7987" y="1886686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8" name="Google Shape;4408;p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9012" y="985032"/>
            <a:ext cx="1051575" cy="343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3" name="Shape 4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4" name="Google Shape;4414;p90"/>
          <p:cNvSpPr/>
          <p:nvPr/>
        </p:nvSpPr>
        <p:spPr>
          <a:xfrm>
            <a:off x="1650175" y="972150"/>
            <a:ext cx="2895000" cy="27744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5" name="Google Shape;4415;p90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Websites &gt; API Hosting</a:t>
            </a:r>
            <a:endParaRPr/>
          </a:p>
        </p:txBody>
      </p:sp>
      <p:grpSp>
        <p:nvGrpSpPr>
          <p:cNvPr id="4416" name="Google Shape;4416;p90"/>
          <p:cNvGrpSpPr/>
          <p:nvPr/>
        </p:nvGrpSpPr>
        <p:grpSpPr>
          <a:xfrm>
            <a:off x="3132831" y="2223454"/>
            <a:ext cx="1238844" cy="568678"/>
            <a:chOff x="3132831" y="2223454"/>
            <a:chExt cx="1238844" cy="568678"/>
          </a:xfrm>
        </p:grpSpPr>
        <p:sp>
          <p:nvSpPr>
            <p:cNvPr id="4417" name="Google Shape;4417;p90"/>
            <p:cNvSpPr/>
            <p:nvPr/>
          </p:nvSpPr>
          <p:spPr>
            <a:xfrm>
              <a:off x="3132831" y="2223454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18" name="Google Shape;4418;p90"/>
            <p:cNvSpPr txBox="1"/>
            <p:nvPr/>
          </p:nvSpPr>
          <p:spPr>
            <a:xfrm>
              <a:off x="3558423" y="2620545"/>
              <a:ext cx="670677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Virtual Machines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19" name="Google Shape;4419;p90"/>
            <p:cNvCxnSpPr/>
            <p:nvPr/>
          </p:nvCxnSpPr>
          <p:spPr>
            <a:xfrm>
              <a:off x="3557859" y="2582733"/>
              <a:ext cx="813816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420" name="Google Shape;4420;p90"/>
          <p:cNvGrpSpPr/>
          <p:nvPr/>
        </p:nvGrpSpPr>
        <p:grpSpPr>
          <a:xfrm>
            <a:off x="3132832" y="1408072"/>
            <a:ext cx="1238842" cy="568678"/>
            <a:chOff x="3132832" y="1408072"/>
            <a:chExt cx="1238842" cy="568678"/>
          </a:xfrm>
        </p:grpSpPr>
        <p:sp>
          <p:nvSpPr>
            <p:cNvPr id="4421" name="Google Shape;4421;p90"/>
            <p:cNvSpPr/>
            <p:nvPr/>
          </p:nvSpPr>
          <p:spPr>
            <a:xfrm>
              <a:off x="3132832" y="1408072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22" name="Google Shape;4422;p90"/>
            <p:cNvSpPr txBox="1"/>
            <p:nvPr/>
          </p:nvSpPr>
          <p:spPr>
            <a:xfrm>
              <a:off x="3558423" y="1805163"/>
              <a:ext cx="622004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23" name="Google Shape;4423;p90"/>
            <p:cNvCxnSpPr/>
            <p:nvPr/>
          </p:nvCxnSpPr>
          <p:spPr>
            <a:xfrm>
              <a:off x="3557858" y="1767351"/>
              <a:ext cx="813816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424" name="Google Shape;4424;p90"/>
          <p:cNvGrpSpPr/>
          <p:nvPr/>
        </p:nvGrpSpPr>
        <p:grpSpPr>
          <a:xfrm>
            <a:off x="3132832" y="3033307"/>
            <a:ext cx="1238843" cy="568678"/>
            <a:chOff x="3132832" y="3033307"/>
            <a:chExt cx="1238843" cy="568678"/>
          </a:xfrm>
        </p:grpSpPr>
        <p:sp>
          <p:nvSpPr>
            <p:cNvPr id="4425" name="Google Shape;4425;p90"/>
            <p:cNvSpPr/>
            <p:nvPr/>
          </p:nvSpPr>
          <p:spPr>
            <a:xfrm>
              <a:off x="3132832" y="3033307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26" name="Google Shape;4426;p90"/>
            <p:cNvSpPr txBox="1"/>
            <p:nvPr/>
          </p:nvSpPr>
          <p:spPr>
            <a:xfrm>
              <a:off x="3558423" y="3430398"/>
              <a:ext cx="786791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Services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27" name="Google Shape;4427;p90"/>
            <p:cNvCxnSpPr/>
            <p:nvPr/>
          </p:nvCxnSpPr>
          <p:spPr>
            <a:xfrm>
              <a:off x="3557859" y="3392586"/>
              <a:ext cx="813816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428" name="Google Shape;4428;p90"/>
          <p:cNvGrpSpPr/>
          <p:nvPr/>
        </p:nvGrpSpPr>
        <p:grpSpPr>
          <a:xfrm>
            <a:off x="814982" y="1500315"/>
            <a:ext cx="677512" cy="1645907"/>
            <a:chOff x="2178037" y="1054764"/>
            <a:chExt cx="1146188" cy="298096"/>
          </a:xfrm>
        </p:grpSpPr>
        <p:sp>
          <p:nvSpPr>
            <p:cNvPr id="4429" name="Google Shape;4429;p90"/>
            <p:cNvSpPr/>
            <p:nvPr/>
          </p:nvSpPr>
          <p:spPr>
            <a:xfrm>
              <a:off x="2178037" y="1054764"/>
              <a:ext cx="1146188" cy="298096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0" name="Google Shape;4430;p90"/>
            <p:cNvSpPr txBox="1"/>
            <p:nvPr/>
          </p:nvSpPr>
          <p:spPr>
            <a:xfrm>
              <a:off x="2178037" y="1054764"/>
              <a:ext cx="945419" cy="79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Clients</a:t>
              </a:r>
              <a:b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API Requests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31" name="Google Shape;4431;p90"/>
          <p:cNvGrpSpPr/>
          <p:nvPr/>
        </p:nvGrpSpPr>
        <p:grpSpPr>
          <a:xfrm>
            <a:off x="897360" y="2554224"/>
            <a:ext cx="502920" cy="502920"/>
            <a:chOff x="433514" y="2354433"/>
            <a:chExt cx="502920" cy="502920"/>
          </a:xfrm>
        </p:grpSpPr>
        <p:sp>
          <p:nvSpPr>
            <p:cNvPr id="4432" name="Google Shape;4432;p9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33" name="Google Shape;4433;p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34" name="Google Shape;4434;p90"/>
          <p:cNvGrpSpPr/>
          <p:nvPr/>
        </p:nvGrpSpPr>
        <p:grpSpPr>
          <a:xfrm>
            <a:off x="897360" y="1959864"/>
            <a:ext cx="502920" cy="502920"/>
            <a:chOff x="433514" y="2354433"/>
            <a:chExt cx="502920" cy="502920"/>
          </a:xfrm>
        </p:grpSpPr>
        <p:sp>
          <p:nvSpPr>
            <p:cNvPr id="4435" name="Google Shape;4435;p9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36" name="Google Shape;4436;p9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437" name="Google Shape;4437;p90"/>
          <p:cNvCxnSpPr>
            <a:stCxn id="4429" idx="3"/>
            <a:endCxn id="4421" idx="1"/>
          </p:cNvCxnSpPr>
          <p:nvPr/>
        </p:nvCxnSpPr>
        <p:spPr>
          <a:xfrm flipH="1" rot="10800000">
            <a:off x="1492493" y="1692368"/>
            <a:ext cx="1640400" cy="630900"/>
          </a:xfrm>
          <a:prstGeom prst="bentConnector3">
            <a:avLst>
              <a:gd fmla="val 86918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438" name="Google Shape;4438;p90"/>
          <p:cNvCxnSpPr>
            <a:stCxn id="4439" idx="3"/>
            <a:endCxn id="4417" idx="1"/>
          </p:cNvCxnSpPr>
          <p:nvPr/>
        </p:nvCxnSpPr>
        <p:spPr>
          <a:xfrm flipH="1" rot="10800000">
            <a:off x="2724531" y="2507793"/>
            <a:ext cx="408300" cy="402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440" name="Google Shape;4440;p90"/>
          <p:cNvCxnSpPr>
            <a:stCxn id="4439" idx="3"/>
            <a:endCxn id="4425" idx="1"/>
          </p:cNvCxnSpPr>
          <p:nvPr/>
        </p:nvCxnSpPr>
        <p:spPr>
          <a:xfrm>
            <a:off x="2724532" y="2910246"/>
            <a:ext cx="408300" cy="407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441" name="Google Shape;4441;p90"/>
          <p:cNvCxnSpPr>
            <a:endCxn id="4442" idx="1"/>
          </p:cNvCxnSpPr>
          <p:nvPr/>
        </p:nvCxnSpPr>
        <p:spPr>
          <a:xfrm>
            <a:off x="1492411" y="2910268"/>
            <a:ext cx="298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4443" name="Google Shape;4443;p90"/>
          <p:cNvSpPr/>
          <p:nvPr/>
        </p:nvSpPr>
        <p:spPr>
          <a:xfrm>
            <a:off x="662575" y="558975"/>
            <a:ext cx="40350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API Hosting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2" name="Google Shape;4442;p90"/>
          <p:cNvSpPr/>
          <p:nvPr/>
        </p:nvSpPr>
        <p:spPr>
          <a:xfrm>
            <a:off x="1790611" y="2719168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44" name="Google Shape;4444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2721" y="2784725"/>
            <a:ext cx="251100" cy="2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5" name="Google Shape;4445;p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0187" y="1015007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6" name="Google Shape;4446;p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0403" y="1500322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7" name="Google Shape;4447;p9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25137" y="232326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8" name="Google Shape;4448;p9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19075" y="3101387"/>
            <a:ext cx="228600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3" name="Shape 4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" name="Google Shape;4454;p91"/>
          <p:cNvSpPr/>
          <p:nvPr/>
        </p:nvSpPr>
        <p:spPr>
          <a:xfrm>
            <a:off x="699850" y="964625"/>
            <a:ext cx="5100939" cy="205661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5" name="Google Shape;4455;p91"/>
          <p:cNvSpPr/>
          <p:nvPr/>
        </p:nvSpPr>
        <p:spPr>
          <a:xfrm>
            <a:off x="2461375" y="1361025"/>
            <a:ext cx="1546500" cy="615000"/>
          </a:xfrm>
          <a:prstGeom prst="roundRect">
            <a:avLst>
              <a:gd fmla="val 4180" name="adj"/>
            </a:avLst>
          </a:prstGeom>
          <a:solidFill>
            <a:srgbClr val="FFFFFF">
              <a:alpha val="0"/>
            </a:srgbClr>
          </a:solidFill>
          <a:ln cap="rnd" cmpd="sng" w="19050">
            <a:solidFill>
              <a:srgbClr val="4284F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6" name="Google Shape;4456;p91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Websites &gt; </a:t>
            </a:r>
            <a:r>
              <a:rPr lang="en-US" sz="1300">
                <a:solidFill>
                  <a:srgbClr val="75787A"/>
                </a:solidFill>
              </a:rPr>
              <a:t>Multiple Network Interfaces</a:t>
            </a:r>
            <a:endParaRPr/>
          </a:p>
        </p:txBody>
      </p:sp>
      <p:sp>
        <p:nvSpPr>
          <p:cNvPr id="4457" name="Google Shape;4457;p91"/>
          <p:cNvSpPr/>
          <p:nvPr/>
        </p:nvSpPr>
        <p:spPr>
          <a:xfrm>
            <a:off x="691375" y="558975"/>
            <a:ext cx="51009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Multiple Network Interfaces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58" name="Google Shape;4458;p91"/>
          <p:cNvCxnSpPr/>
          <p:nvPr/>
        </p:nvCxnSpPr>
        <p:spPr>
          <a:xfrm>
            <a:off x="2336985" y="1660518"/>
            <a:ext cx="238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459" name="Google Shape;4459;p91"/>
          <p:cNvCxnSpPr/>
          <p:nvPr/>
        </p:nvCxnSpPr>
        <p:spPr>
          <a:xfrm>
            <a:off x="3233350" y="1851575"/>
            <a:ext cx="0" cy="494700"/>
          </a:xfrm>
          <a:prstGeom prst="straightConnector1">
            <a:avLst/>
          </a:prstGeom>
          <a:noFill/>
          <a:ln cap="flat" cmpd="sng" w="12700">
            <a:solidFill>
              <a:srgbClr val="EA4335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4460" name="Google Shape;4460;p91"/>
          <p:cNvSpPr/>
          <p:nvPr/>
        </p:nvSpPr>
        <p:spPr>
          <a:xfrm>
            <a:off x="984872" y="2346337"/>
            <a:ext cx="1352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Production Network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Virtual Network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1" name="Google Shape;4461;p91"/>
          <p:cNvSpPr/>
          <p:nvPr/>
        </p:nvSpPr>
        <p:spPr>
          <a:xfrm>
            <a:off x="2557297" y="2346337"/>
            <a:ext cx="1352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Test Network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Virtual Network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2" name="Google Shape;4462;p91"/>
          <p:cNvSpPr/>
          <p:nvPr/>
        </p:nvSpPr>
        <p:spPr>
          <a:xfrm>
            <a:off x="4129722" y="2346324"/>
            <a:ext cx="1352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Infra Network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Virtual Network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63" name="Google Shape;4463;p91"/>
          <p:cNvCxnSpPr/>
          <p:nvPr/>
        </p:nvCxnSpPr>
        <p:spPr>
          <a:xfrm rot="-5400000">
            <a:off x="2124422" y="1315387"/>
            <a:ext cx="494700" cy="1567200"/>
          </a:xfrm>
          <a:prstGeom prst="bentConnector3">
            <a:avLst>
              <a:gd fmla="val 50001" name="adj1"/>
            </a:avLst>
          </a:prstGeom>
          <a:noFill/>
          <a:ln cap="flat" cmpd="sng" w="12700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464" name="Google Shape;4464;p91"/>
          <p:cNvCxnSpPr/>
          <p:nvPr/>
        </p:nvCxnSpPr>
        <p:spPr>
          <a:xfrm flipH="1" rot="5400000">
            <a:off x="3756272" y="1399674"/>
            <a:ext cx="494700" cy="13986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rgbClr val="34A853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4465" name="Google Shape;4465;p91"/>
          <p:cNvSpPr/>
          <p:nvPr/>
        </p:nvSpPr>
        <p:spPr>
          <a:xfrm>
            <a:off x="984882" y="1469437"/>
            <a:ext cx="13521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Outbound Network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Virtual Network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6" name="Google Shape;4466;p91"/>
          <p:cNvSpPr/>
          <p:nvPr/>
        </p:nvSpPr>
        <p:spPr>
          <a:xfrm>
            <a:off x="2580390" y="1469325"/>
            <a:ext cx="13059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Security Appliance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pic>
        <p:nvPicPr>
          <p:cNvPr id="4467" name="Google Shape;4467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862" y="979307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8" name="Google Shape;4468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626" y="1534652"/>
            <a:ext cx="185925" cy="18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9" name="Google Shape;4469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625" y="2419758"/>
            <a:ext cx="185925" cy="183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0" name="Google Shape;4470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5676" y="2419757"/>
            <a:ext cx="185925" cy="183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1" name="Google Shape;4471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2725" y="2445608"/>
            <a:ext cx="185925" cy="183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2" name="Google Shape;4472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5687" y="1518203"/>
            <a:ext cx="216500" cy="2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7" name="Shape 4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8" name="Google Shape;4478;p92"/>
          <p:cNvSpPr/>
          <p:nvPr/>
        </p:nvSpPr>
        <p:spPr>
          <a:xfrm>
            <a:off x="2611567" y="972149"/>
            <a:ext cx="2138233" cy="250765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9" name="Google Shape;4479;p92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Websites &gt; Content Hosting</a:t>
            </a:r>
            <a:endParaRPr/>
          </a:p>
        </p:txBody>
      </p:sp>
      <p:grpSp>
        <p:nvGrpSpPr>
          <p:cNvPr id="4480" name="Google Shape;4480;p92"/>
          <p:cNvGrpSpPr/>
          <p:nvPr/>
        </p:nvGrpSpPr>
        <p:grpSpPr>
          <a:xfrm>
            <a:off x="2749657" y="2022873"/>
            <a:ext cx="1190776" cy="431608"/>
            <a:chOff x="2749657" y="2022873"/>
            <a:chExt cx="1190776" cy="431608"/>
          </a:xfrm>
        </p:grpSpPr>
        <p:sp>
          <p:nvSpPr>
            <p:cNvPr id="4481" name="Google Shape;4481;p92"/>
            <p:cNvSpPr/>
            <p:nvPr/>
          </p:nvSpPr>
          <p:spPr>
            <a:xfrm>
              <a:off x="2806577" y="2077727"/>
              <a:ext cx="1133856" cy="37675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82" name="Google Shape;4482;p92"/>
            <p:cNvSpPr/>
            <p:nvPr/>
          </p:nvSpPr>
          <p:spPr>
            <a:xfrm>
              <a:off x="2749657" y="2022873"/>
              <a:ext cx="1137363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rotWithShape="0" algn="ctr" dir="5400000" dist="12700">
                <a:schemeClr val="dk1">
                  <a:alpha val="44705"/>
                </a:scheme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Instances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/>
            </a:p>
          </p:txBody>
        </p:sp>
      </p:grpSp>
      <p:grpSp>
        <p:nvGrpSpPr>
          <p:cNvPr id="4483" name="Google Shape;4483;p92"/>
          <p:cNvGrpSpPr/>
          <p:nvPr/>
        </p:nvGrpSpPr>
        <p:grpSpPr>
          <a:xfrm>
            <a:off x="1742734" y="2067318"/>
            <a:ext cx="739177" cy="281750"/>
            <a:chOff x="940699" y="580225"/>
            <a:chExt cx="739177" cy="281750"/>
          </a:xfrm>
        </p:grpSpPr>
        <p:sp>
          <p:nvSpPr>
            <p:cNvPr id="4484" name="Google Shape;4484;p92"/>
            <p:cNvSpPr/>
            <p:nvPr/>
          </p:nvSpPr>
          <p:spPr>
            <a:xfrm>
              <a:off x="940699" y="580225"/>
              <a:ext cx="739177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Edge POP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85" name="Google Shape;4485;p9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86" name="Google Shape;4486;p92"/>
          <p:cNvGrpSpPr/>
          <p:nvPr/>
        </p:nvGrpSpPr>
        <p:grpSpPr>
          <a:xfrm>
            <a:off x="1030738" y="2259767"/>
            <a:ext cx="502920" cy="731520"/>
            <a:chOff x="246160" y="2734652"/>
            <a:chExt cx="502920" cy="731520"/>
          </a:xfrm>
        </p:grpSpPr>
        <p:sp>
          <p:nvSpPr>
            <p:cNvPr id="4487" name="Google Shape;4487;p92"/>
            <p:cNvSpPr/>
            <p:nvPr/>
          </p:nvSpPr>
          <p:spPr>
            <a:xfrm>
              <a:off x="246160" y="2734652"/>
              <a:ext cx="502920" cy="7315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93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Additional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Requests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88" name="Google Shape;4488;p9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2736" y="2771228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89" name="Google Shape;4489;p92"/>
          <p:cNvGrpSpPr/>
          <p:nvPr/>
        </p:nvGrpSpPr>
        <p:grpSpPr>
          <a:xfrm>
            <a:off x="1030738" y="1432902"/>
            <a:ext cx="502920" cy="731520"/>
            <a:chOff x="246160" y="2734652"/>
            <a:chExt cx="502920" cy="731520"/>
          </a:xfrm>
        </p:grpSpPr>
        <p:sp>
          <p:nvSpPr>
            <p:cNvPr id="4490" name="Google Shape;4490;p92"/>
            <p:cNvSpPr/>
            <p:nvPr/>
          </p:nvSpPr>
          <p:spPr>
            <a:xfrm>
              <a:off x="246160" y="2734652"/>
              <a:ext cx="502920" cy="7315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45700" lIns="0" spcFirstLastPara="1" rIns="0" wrap="square" tIns="493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First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Request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91" name="Google Shape;4491;p9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2736" y="2771228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492" name="Google Shape;4492;p92"/>
          <p:cNvCxnSpPr>
            <a:stCxn id="4490" idx="3"/>
            <a:endCxn id="4484" idx="0"/>
          </p:cNvCxnSpPr>
          <p:nvPr/>
        </p:nvCxnSpPr>
        <p:spPr>
          <a:xfrm>
            <a:off x="1533658" y="1798662"/>
            <a:ext cx="578700" cy="268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493" name="Google Shape;4493;p92"/>
          <p:cNvCxnSpPr>
            <a:stCxn id="4487" idx="3"/>
            <a:endCxn id="4484" idx="2"/>
          </p:cNvCxnSpPr>
          <p:nvPr/>
        </p:nvCxnSpPr>
        <p:spPr>
          <a:xfrm flipH="1" rot="10800000">
            <a:off x="1533658" y="2348927"/>
            <a:ext cx="578700" cy="276600"/>
          </a:xfrm>
          <a:prstGeom prst="bentConnector2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494" name="Google Shape;4494;p92"/>
          <p:cNvCxnSpPr>
            <a:stCxn id="4484" idx="3"/>
            <a:endCxn id="4482" idx="1"/>
          </p:cNvCxnSpPr>
          <p:nvPr/>
        </p:nvCxnSpPr>
        <p:spPr>
          <a:xfrm>
            <a:off x="2481911" y="2208193"/>
            <a:ext cx="267600" cy="57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4495" name="Google Shape;4495;p92"/>
          <p:cNvSpPr/>
          <p:nvPr/>
        </p:nvSpPr>
        <p:spPr>
          <a:xfrm>
            <a:off x="878350" y="558975"/>
            <a:ext cx="40239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Content Hosting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96" name="Google Shape;4496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5612" y="2099940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7" name="Google Shape;4497;p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1587" y="972157"/>
            <a:ext cx="1051575" cy="343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2" name="Shape 4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3" name="Google Shape;4503;p93"/>
          <p:cNvSpPr/>
          <p:nvPr/>
        </p:nvSpPr>
        <p:spPr>
          <a:xfrm>
            <a:off x="796250" y="972150"/>
            <a:ext cx="5069400" cy="34410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4" name="Google Shape;4504;p93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Websites &gt; Dynamic Hosting</a:t>
            </a:r>
            <a:endParaRPr/>
          </a:p>
        </p:txBody>
      </p:sp>
      <p:grpSp>
        <p:nvGrpSpPr>
          <p:cNvPr id="4505" name="Google Shape;4505;p93"/>
          <p:cNvGrpSpPr/>
          <p:nvPr/>
        </p:nvGrpSpPr>
        <p:grpSpPr>
          <a:xfrm>
            <a:off x="2129269" y="1446487"/>
            <a:ext cx="3063321" cy="1234434"/>
            <a:chOff x="2178036" y="1054764"/>
            <a:chExt cx="1762758" cy="555251"/>
          </a:xfrm>
        </p:grpSpPr>
        <p:sp>
          <p:nvSpPr>
            <p:cNvPr id="4506" name="Google Shape;4506;p93"/>
            <p:cNvSpPr/>
            <p:nvPr/>
          </p:nvSpPr>
          <p:spPr>
            <a:xfrm>
              <a:off x="2178036" y="1054764"/>
              <a:ext cx="1762758" cy="555251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7" name="Google Shape;4507;p93"/>
            <p:cNvSpPr txBox="1"/>
            <p:nvPr/>
          </p:nvSpPr>
          <p:spPr>
            <a:xfrm>
              <a:off x="2178037" y="1054764"/>
              <a:ext cx="222866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1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08" name="Google Shape;4508;p93"/>
          <p:cNvGrpSpPr/>
          <p:nvPr/>
        </p:nvGrpSpPr>
        <p:grpSpPr>
          <a:xfrm>
            <a:off x="2171212" y="1659165"/>
            <a:ext cx="2971810" cy="978389"/>
            <a:chOff x="2178036" y="1054762"/>
            <a:chExt cx="1881369" cy="682137"/>
          </a:xfrm>
        </p:grpSpPr>
        <p:sp>
          <p:nvSpPr>
            <p:cNvPr id="4509" name="Google Shape;4509;p93"/>
            <p:cNvSpPr/>
            <p:nvPr/>
          </p:nvSpPr>
          <p:spPr>
            <a:xfrm>
              <a:off x="2178036" y="1054762"/>
              <a:ext cx="1881369" cy="682137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0" name="Google Shape;4510;p93"/>
            <p:cNvSpPr txBox="1"/>
            <p:nvPr/>
          </p:nvSpPr>
          <p:spPr>
            <a:xfrm>
              <a:off x="2178037" y="1054764"/>
              <a:ext cx="432923" cy="128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 1-a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11" name="Google Shape;4511;p93"/>
          <p:cNvGrpSpPr/>
          <p:nvPr/>
        </p:nvGrpSpPr>
        <p:grpSpPr>
          <a:xfrm>
            <a:off x="2281542" y="1929185"/>
            <a:ext cx="1236775" cy="618060"/>
            <a:chOff x="2281542" y="1929185"/>
            <a:chExt cx="1236775" cy="618060"/>
          </a:xfrm>
        </p:grpSpPr>
        <p:sp>
          <p:nvSpPr>
            <p:cNvPr id="4512" name="Google Shape;4512;p93"/>
            <p:cNvSpPr/>
            <p:nvPr/>
          </p:nvSpPr>
          <p:spPr>
            <a:xfrm>
              <a:off x="2329597" y="1979999"/>
              <a:ext cx="1188720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513" name="Google Shape;4513;p93"/>
            <p:cNvGrpSpPr/>
            <p:nvPr/>
          </p:nvGrpSpPr>
          <p:grpSpPr>
            <a:xfrm>
              <a:off x="2281542" y="1929185"/>
              <a:ext cx="1188720" cy="568678"/>
              <a:chOff x="2281542" y="1929185"/>
              <a:chExt cx="1188720" cy="568678"/>
            </a:xfrm>
          </p:grpSpPr>
          <p:sp>
            <p:nvSpPr>
              <p:cNvPr id="4514" name="Google Shape;4514;p93"/>
              <p:cNvSpPr/>
              <p:nvPr/>
            </p:nvSpPr>
            <p:spPr>
              <a:xfrm>
                <a:off x="2281542" y="1929185"/>
                <a:ext cx="1188720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Instance Group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515" name="Google Shape;4515;p93"/>
              <p:cNvSpPr txBox="1"/>
              <p:nvPr/>
            </p:nvSpPr>
            <p:spPr>
              <a:xfrm>
                <a:off x="2707134" y="2326276"/>
                <a:ext cx="658366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Applications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516" name="Google Shape;4516;p93"/>
              <p:cNvCxnSpPr/>
              <p:nvPr/>
            </p:nvCxnSpPr>
            <p:spPr>
              <a:xfrm>
                <a:off x="2701914" y="2288464"/>
                <a:ext cx="76809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4517" name="Google Shape;4517;p93"/>
          <p:cNvSpPr/>
          <p:nvPr/>
        </p:nvSpPr>
        <p:spPr>
          <a:xfrm>
            <a:off x="3989592" y="2023764"/>
            <a:ext cx="105156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Master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518" name="Google Shape;4518;p93"/>
          <p:cNvGrpSpPr/>
          <p:nvPr/>
        </p:nvGrpSpPr>
        <p:grpSpPr>
          <a:xfrm>
            <a:off x="2129269" y="2932387"/>
            <a:ext cx="3063321" cy="1234434"/>
            <a:chOff x="2178036" y="1054764"/>
            <a:chExt cx="1762758" cy="555251"/>
          </a:xfrm>
        </p:grpSpPr>
        <p:sp>
          <p:nvSpPr>
            <p:cNvPr id="4519" name="Google Shape;4519;p93"/>
            <p:cNvSpPr/>
            <p:nvPr/>
          </p:nvSpPr>
          <p:spPr>
            <a:xfrm>
              <a:off x="2178036" y="1054764"/>
              <a:ext cx="1762758" cy="555251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0" name="Google Shape;4520;p93"/>
            <p:cNvSpPr txBox="1"/>
            <p:nvPr/>
          </p:nvSpPr>
          <p:spPr>
            <a:xfrm>
              <a:off x="2178037" y="1054764"/>
              <a:ext cx="222866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2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21" name="Google Shape;4521;p93"/>
          <p:cNvGrpSpPr/>
          <p:nvPr/>
        </p:nvGrpSpPr>
        <p:grpSpPr>
          <a:xfrm>
            <a:off x="2171212" y="3145065"/>
            <a:ext cx="2971810" cy="978389"/>
            <a:chOff x="2178036" y="1054762"/>
            <a:chExt cx="1881369" cy="682137"/>
          </a:xfrm>
        </p:grpSpPr>
        <p:sp>
          <p:nvSpPr>
            <p:cNvPr id="4522" name="Google Shape;4522;p93"/>
            <p:cNvSpPr/>
            <p:nvPr/>
          </p:nvSpPr>
          <p:spPr>
            <a:xfrm>
              <a:off x="2178036" y="1054762"/>
              <a:ext cx="1881369" cy="682137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3" name="Google Shape;4523;p93"/>
            <p:cNvSpPr txBox="1"/>
            <p:nvPr/>
          </p:nvSpPr>
          <p:spPr>
            <a:xfrm>
              <a:off x="2178037" y="1054764"/>
              <a:ext cx="432923" cy="128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 1-f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24" name="Google Shape;4524;p93"/>
          <p:cNvGrpSpPr/>
          <p:nvPr/>
        </p:nvGrpSpPr>
        <p:grpSpPr>
          <a:xfrm>
            <a:off x="2281542" y="3415085"/>
            <a:ext cx="1236775" cy="618060"/>
            <a:chOff x="2281542" y="3415085"/>
            <a:chExt cx="1236775" cy="618060"/>
          </a:xfrm>
        </p:grpSpPr>
        <p:sp>
          <p:nvSpPr>
            <p:cNvPr id="4525" name="Google Shape;4525;p93"/>
            <p:cNvSpPr/>
            <p:nvPr/>
          </p:nvSpPr>
          <p:spPr>
            <a:xfrm>
              <a:off x="2329597" y="3465899"/>
              <a:ext cx="1188720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526" name="Google Shape;4526;p93"/>
            <p:cNvGrpSpPr/>
            <p:nvPr/>
          </p:nvGrpSpPr>
          <p:grpSpPr>
            <a:xfrm>
              <a:off x="2281542" y="3415085"/>
              <a:ext cx="1188720" cy="568678"/>
              <a:chOff x="2281542" y="3415085"/>
              <a:chExt cx="1188720" cy="568678"/>
            </a:xfrm>
          </p:grpSpPr>
          <p:sp>
            <p:nvSpPr>
              <p:cNvPr id="4527" name="Google Shape;4527;p93"/>
              <p:cNvSpPr/>
              <p:nvPr/>
            </p:nvSpPr>
            <p:spPr>
              <a:xfrm>
                <a:off x="2281542" y="3415085"/>
                <a:ext cx="1188720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Instance Group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528" name="Google Shape;4528;p93"/>
              <p:cNvSpPr txBox="1"/>
              <p:nvPr/>
            </p:nvSpPr>
            <p:spPr>
              <a:xfrm>
                <a:off x="2707134" y="3812176"/>
                <a:ext cx="658366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Applications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529" name="Google Shape;4529;p93"/>
              <p:cNvCxnSpPr/>
              <p:nvPr/>
            </p:nvCxnSpPr>
            <p:spPr>
              <a:xfrm>
                <a:off x="2701914" y="3774364"/>
                <a:ext cx="76809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4530" name="Google Shape;4530;p93"/>
          <p:cNvSpPr/>
          <p:nvPr/>
        </p:nvSpPr>
        <p:spPr>
          <a:xfrm>
            <a:off x="3989592" y="3509664"/>
            <a:ext cx="105156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Read Replica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1" name="Google Shape;4531;p93"/>
          <p:cNvSpPr txBox="1"/>
          <p:nvPr/>
        </p:nvSpPr>
        <p:spPr>
          <a:xfrm>
            <a:off x="5337738" y="2908003"/>
            <a:ext cx="3816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32" name="Google Shape;4532;p93"/>
          <p:cNvCxnSpPr>
            <a:stCxn id="4517" idx="3"/>
            <a:endCxn id="4530" idx="3"/>
          </p:cNvCxnSpPr>
          <p:nvPr/>
        </p:nvCxnSpPr>
        <p:spPr>
          <a:xfrm>
            <a:off x="5041152" y="2214877"/>
            <a:ext cx="600" cy="1485900"/>
          </a:xfrm>
          <a:prstGeom prst="bentConnector3">
            <a:avLst>
              <a:gd fmla="val 3810000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533" name="Google Shape;4533;p93"/>
          <p:cNvCxnSpPr>
            <a:stCxn id="4534" idx="3"/>
            <a:endCxn id="4514" idx="1"/>
          </p:cNvCxnSpPr>
          <p:nvPr/>
        </p:nvCxnSpPr>
        <p:spPr>
          <a:xfrm flipH="1" rot="10800000">
            <a:off x="1838361" y="2213568"/>
            <a:ext cx="443100" cy="765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35" name="Google Shape;4535;p93"/>
          <p:cNvCxnSpPr>
            <a:stCxn id="4534" idx="3"/>
            <a:endCxn id="4527" idx="1"/>
          </p:cNvCxnSpPr>
          <p:nvPr/>
        </p:nvCxnSpPr>
        <p:spPr>
          <a:xfrm>
            <a:off x="1838361" y="2979168"/>
            <a:ext cx="443100" cy="7203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36" name="Google Shape;4536;p93"/>
          <p:cNvCxnSpPr>
            <a:stCxn id="4527" idx="3"/>
            <a:endCxn id="4514" idx="3"/>
          </p:cNvCxnSpPr>
          <p:nvPr/>
        </p:nvCxnSpPr>
        <p:spPr>
          <a:xfrm flipH="1" rot="10800000">
            <a:off x="3470262" y="2213524"/>
            <a:ext cx="600" cy="1485900"/>
          </a:xfrm>
          <a:prstGeom prst="bentConnector3">
            <a:avLst>
              <a:gd fmla="val 43391667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537" name="Google Shape;4537;p93"/>
          <p:cNvCxnSpPr>
            <a:stCxn id="4527" idx="3"/>
            <a:endCxn id="4517" idx="1"/>
          </p:cNvCxnSpPr>
          <p:nvPr/>
        </p:nvCxnSpPr>
        <p:spPr>
          <a:xfrm flipH="1" rot="10800000">
            <a:off x="3470262" y="2215024"/>
            <a:ext cx="519300" cy="1484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538" name="Google Shape;4538;p93"/>
          <p:cNvSpPr/>
          <p:nvPr/>
        </p:nvSpPr>
        <p:spPr>
          <a:xfrm>
            <a:off x="796250" y="558975"/>
            <a:ext cx="53742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Dynamic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Hosting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4" name="Google Shape;4534;p93"/>
          <p:cNvSpPr/>
          <p:nvPr/>
        </p:nvSpPr>
        <p:spPr>
          <a:xfrm>
            <a:off x="904461" y="2788068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39" name="Google Shape;4539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62" y="972157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0" name="Google Shape;4540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1" y="2853625"/>
            <a:ext cx="251100" cy="2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1" name="Google Shape;4541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8812" y="201586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2" name="Google Shape;4542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8812" y="352600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3" name="Google Shape;4543;p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4727" y="3553725"/>
            <a:ext cx="216500" cy="294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4" name="Google Shape;4544;p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4727" y="2067825"/>
            <a:ext cx="216500" cy="294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9" name="Shape 4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0" name="Google Shape;4550;p94"/>
          <p:cNvSpPr/>
          <p:nvPr/>
        </p:nvSpPr>
        <p:spPr>
          <a:xfrm>
            <a:off x="3317351" y="1544400"/>
            <a:ext cx="2577900" cy="10905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1" name="Google Shape;4551;p94"/>
          <p:cNvSpPr/>
          <p:nvPr/>
        </p:nvSpPr>
        <p:spPr>
          <a:xfrm>
            <a:off x="3317351" y="2676800"/>
            <a:ext cx="2577900" cy="9210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2" name="Google Shape;4552;p94"/>
          <p:cNvSpPr/>
          <p:nvPr/>
        </p:nvSpPr>
        <p:spPr>
          <a:xfrm>
            <a:off x="3317350" y="3642025"/>
            <a:ext cx="2577900" cy="7608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3" name="Google Shape;4553;p94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Websites &gt; Mobile Site Hosting</a:t>
            </a:r>
            <a:endParaRPr/>
          </a:p>
        </p:txBody>
      </p:sp>
      <p:sp>
        <p:nvSpPr>
          <p:cNvPr id="4554" name="Google Shape;4554;p94"/>
          <p:cNvSpPr/>
          <p:nvPr/>
        </p:nvSpPr>
        <p:spPr>
          <a:xfrm>
            <a:off x="4601046" y="3889900"/>
            <a:ext cx="114537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Backend App</a:t>
            </a:r>
            <a:br>
              <a:rPr b="0" i="0" lang="en-US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grpSp>
        <p:nvGrpSpPr>
          <p:cNvPr id="4555" name="Google Shape;4555;p94"/>
          <p:cNvGrpSpPr/>
          <p:nvPr/>
        </p:nvGrpSpPr>
        <p:grpSpPr>
          <a:xfrm>
            <a:off x="1043582" y="1762902"/>
            <a:ext cx="677512" cy="1764777"/>
            <a:chOff x="2178037" y="1054764"/>
            <a:chExt cx="1146188" cy="319625"/>
          </a:xfrm>
        </p:grpSpPr>
        <p:sp>
          <p:nvSpPr>
            <p:cNvPr id="4556" name="Google Shape;4556;p94"/>
            <p:cNvSpPr/>
            <p:nvPr/>
          </p:nvSpPr>
          <p:spPr>
            <a:xfrm>
              <a:off x="2178037" y="1054764"/>
              <a:ext cx="1146188" cy="319625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7" name="Google Shape;4557;p94"/>
            <p:cNvSpPr txBox="1"/>
            <p:nvPr/>
          </p:nvSpPr>
          <p:spPr>
            <a:xfrm>
              <a:off x="2178037" y="1054764"/>
              <a:ext cx="1015932" cy="102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b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Native Apps or</a:t>
              </a:r>
              <a:b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Mobile Web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58" name="Google Shape;4558;p94"/>
          <p:cNvGrpSpPr/>
          <p:nvPr/>
        </p:nvGrpSpPr>
        <p:grpSpPr>
          <a:xfrm>
            <a:off x="1125960" y="2340951"/>
            <a:ext cx="502920" cy="502920"/>
            <a:chOff x="433514" y="2354433"/>
            <a:chExt cx="502920" cy="502920"/>
          </a:xfrm>
        </p:grpSpPr>
        <p:sp>
          <p:nvSpPr>
            <p:cNvPr id="4559" name="Google Shape;4559;p9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60" name="Google Shape;4560;p9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61" name="Google Shape;4561;p94"/>
          <p:cNvGrpSpPr/>
          <p:nvPr/>
        </p:nvGrpSpPr>
        <p:grpSpPr>
          <a:xfrm>
            <a:off x="1125960" y="2935311"/>
            <a:ext cx="502920" cy="502920"/>
            <a:chOff x="433514" y="2354433"/>
            <a:chExt cx="502920" cy="502920"/>
          </a:xfrm>
        </p:grpSpPr>
        <p:sp>
          <p:nvSpPr>
            <p:cNvPr id="4562" name="Google Shape;4562;p9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63" name="Google Shape;4563;p9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64" name="Google Shape;4564;p94"/>
          <p:cNvGrpSpPr/>
          <p:nvPr/>
        </p:nvGrpSpPr>
        <p:grpSpPr>
          <a:xfrm>
            <a:off x="2174226" y="1024930"/>
            <a:ext cx="914400" cy="386888"/>
            <a:chOff x="306962" y="3117480"/>
            <a:chExt cx="914400" cy="386888"/>
          </a:xfrm>
        </p:grpSpPr>
        <p:sp>
          <p:nvSpPr>
            <p:cNvPr id="4565" name="Google Shape;4565;p94"/>
            <p:cNvSpPr/>
            <p:nvPr/>
          </p:nvSpPr>
          <p:spPr>
            <a:xfrm>
              <a:off x="306962" y="3117480"/>
              <a:ext cx="914400" cy="38688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146300" lIns="429750" spcFirstLastPara="1" rIns="45700" wrap="square" tIns="118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66" name="Google Shape;4566;p9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1667" y="3173762"/>
              <a:ext cx="274320" cy="2743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67" name="Google Shape;4567;p94"/>
          <p:cNvGrpSpPr/>
          <p:nvPr/>
        </p:nvGrpSpPr>
        <p:grpSpPr>
          <a:xfrm>
            <a:off x="2174226" y="1976170"/>
            <a:ext cx="914400" cy="386888"/>
            <a:chOff x="306962" y="3117480"/>
            <a:chExt cx="914400" cy="386888"/>
          </a:xfrm>
        </p:grpSpPr>
        <p:sp>
          <p:nvSpPr>
            <p:cNvPr id="4568" name="Google Shape;4568;p94"/>
            <p:cNvSpPr/>
            <p:nvPr/>
          </p:nvSpPr>
          <p:spPr>
            <a:xfrm>
              <a:off x="306962" y="3117480"/>
              <a:ext cx="914400" cy="38688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146300" lIns="429750" spcFirstLastPara="1" rIns="45700" wrap="square" tIns="118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69" name="Google Shape;4569;p9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1667" y="3173762"/>
              <a:ext cx="274320" cy="2743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70" name="Google Shape;4570;p94"/>
          <p:cNvSpPr/>
          <p:nvPr/>
        </p:nvSpPr>
        <p:spPr>
          <a:xfrm>
            <a:off x="3469592" y="1976159"/>
            <a:ext cx="109728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Backend App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71" name="Google Shape;4571;p94"/>
          <p:cNvCxnSpPr>
            <a:stCxn id="4556" idx="3"/>
            <a:endCxn id="4565" idx="1"/>
          </p:cNvCxnSpPr>
          <p:nvPr/>
        </p:nvCxnSpPr>
        <p:spPr>
          <a:xfrm flipH="1" rot="10800000">
            <a:off x="1721093" y="1218491"/>
            <a:ext cx="453000" cy="1426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572" name="Google Shape;4572;p94"/>
          <p:cNvCxnSpPr>
            <a:stCxn id="4556" idx="3"/>
            <a:endCxn id="4568" idx="1"/>
          </p:cNvCxnSpPr>
          <p:nvPr/>
        </p:nvCxnSpPr>
        <p:spPr>
          <a:xfrm flipH="1" rot="10800000">
            <a:off x="1721093" y="2169491"/>
            <a:ext cx="453000" cy="47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573" name="Google Shape;4573;p94"/>
          <p:cNvCxnSpPr>
            <a:stCxn id="4556" idx="3"/>
            <a:endCxn id="4574" idx="1"/>
          </p:cNvCxnSpPr>
          <p:nvPr/>
        </p:nvCxnSpPr>
        <p:spPr>
          <a:xfrm>
            <a:off x="1721093" y="2645291"/>
            <a:ext cx="1748400" cy="483300"/>
          </a:xfrm>
          <a:prstGeom prst="bentConnector3">
            <a:avLst>
              <a:gd fmla="val 12958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575" name="Google Shape;4575;p94"/>
          <p:cNvCxnSpPr>
            <a:stCxn id="4556" idx="3"/>
            <a:endCxn id="4576" idx="1"/>
          </p:cNvCxnSpPr>
          <p:nvPr/>
        </p:nvCxnSpPr>
        <p:spPr>
          <a:xfrm>
            <a:off x="1721093" y="2645291"/>
            <a:ext cx="1748400" cy="1437300"/>
          </a:xfrm>
          <a:prstGeom prst="bentConnector3">
            <a:avLst>
              <a:gd fmla="val 1286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577" name="Google Shape;4577;p94"/>
          <p:cNvCxnSpPr>
            <a:stCxn id="4568" idx="3"/>
            <a:endCxn id="4570" idx="1"/>
          </p:cNvCxnSpPr>
          <p:nvPr/>
        </p:nvCxnSpPr>
        <p:spPr>
          <a:xfrm flipH="1" rot="10800000">
            <a:off x="3088626" y="2167214"/>
            <a:ext cx="381000" cy="2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578" name="Google Shape;4578;p94"/>
          <p:cNvCxnSpPr>
            <a:stCxn id="4576" idx="3"/>
            <a:endCxn id="4554" idx="1"/>
          </p:cNvCxnSpPr>
          <p:nvPr/>
        </p:nvCxnSpPr>
        <p:spPr>
          <a:xfrm flipH="1" rot="10800000">
            <a:off x="4389246" y="4081013"/>
            <a:ext cx="211800" cy="1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4579" name="Google Shape;4579;p94"/>
          <p:cNvGrpSpPr/>
          <p:nvPr/>
        </p:nvGrpSpPr>
        <p:grpSpPr>
          <a:xfrm>
            <a:off x="3469592" y="2844153"/>
            <a:ext cx="1097400" cy="568800"/>
            <a:chOff x="3469592" y="2844153"/>
            <a:chExt cx="1097400" cy="568800"/>
          </a:xfrm>
        </p:grpSpPr>
        <p:sp>
          <p:nvSpPr>
            <p:cNvPr id="4574" name="Google Shape;4574;p94"/>
            <p:cNvSpPr/>
            <p:nvPr/>
          </p:nvSpPr>
          <p:spPr>
            <a:xfrm>
              <a:off x="3469592" y="2844153"/>
              <a:ext cx="1097400" cy="568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 App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80" name="Google Shape;4580;p94"/>
            <p:cNvSpPr txBox="1"/>
            <p:nvPr/>
          </p:nvSpPr>
          <p:spPr>
            <a:xfrm>
              <a:off x="3895182" y="3241244"/>
              <a:ext cx="6219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1" name="Google Shape;4581;p94"/>
            <p:cNvCxnSpPr/>
            <p:nvPr/>
          </p:nvCxnSpPr>
          <p:spPr>
            <a:xfrm>
              <a:off x="3894618" y="3203432"/>
              <a:ext cx="6675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582" name="Google Shape;4582;p94"/>
          <p:cNvSpPr/>
          <p:nvPr/>
        </p:nvSpPr>
        <p:spPr>
          <a:xfrm>
            <a:off x="891175" y="558975"/>
            <a:ext cx="48810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Mobile Site Hosting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3" name="Google Shape;4583;p94"/>
          <p:cNvSpPr/>
          <p:nvPr/>
        </p:nvSpPr>
        <p:spPr>
          <a:xfrm>
            <a:off x="3469611" y="3889905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84" name="Google Shape;4584;p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7362" y="1567245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5" name="Google Shape;4585;p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41753" y="2004497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6" name="Google Shape;4586;p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61728" y="2947197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7" name="Google Shape;4587;p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35559" y="3956225"/>
            <a:ext cx="251100" cy="2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8" name="Google Shape;4588;p9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75912" y="3973528"/>
            <a:ext cx="216500" cy="2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3" name="Shape 4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4" name="Google Shape;4594;p95"/>
          <p:cNvSpPr/>
          <p:nvPr/>
        </p:nvSpPr>
        <p:spPr>
          <a:xfrm>
            <a:off x="2914967" y="792374"/>
            <a:ext cx="2747700" cy="22854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5" name="Google Shape;4595;p95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Websites &gt; Static Hosting</a:t>
            </a:r>
            <a:endParaRPr/>
          </a:p>
        </p:txBody>
      </p:sp>
      <p:sp>
        <p:nvSpPr>
          <p:cNvPr id="4596" name="Google Shape;4596;p95"/>
          <p:cNvSpPr/>
          <p:nvPr/>
        </p:nvSpPr>
        <p:spPr>
          <a:xfrm>
            <a:off x="3174650" y="1929487"/>
            <a:ext cx="1547731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Standard Storage Bucket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597" name="Google Shape;4597;p95"/>
          <p:cNvGrpSpPr/>
          <p:nvPr/>
        </p:nvGrpSpPr>
        <p:grpSpPr>
          <a:xfrm>
            <a:off x="1235103" y="1344461"/>
            <a:ext cx="502920" cy="502920"/>
            <a:chOff x="433514" y="2354433"/>
            <a:chExt cx="502920" cy="502920"/>
          </a:xfrm>
        </p:grpSpPr>
        <p:sp>
          <p:nvSpPr>
            <p:cNvPr id="4598" name="Google Shape;4598;p9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99" name="Google Shape;4599;p9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00" name="Google Shape;4600;p95"/>
          <p:cNvGrpSpPr/>
          <p:nvPr/>
        </p:nvGrpSpPr>
        <p:grpSpPr>
          <a:xfrm>
            <a:off x="1235103" y="2395611"/>
            <a:ext cx="502920" cy="502920"/>
            <a:chOff x="433514" y="2354433"/>
            <a:chExt cx="502920" cy="502920"/>
          </a:xfrm>
        </p:grpSpPr>
        <p:sp>
          <p:nvSpPr>
            <p:cNvPr id="4601" name="Google Shape;4601;p9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602" name="Google Shape;4602;p9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603" name="Google Shape;4603;p95"/>
          <p:cNvCxnSpPr>
            <a:stCxn id="4598" idx="3"/>
            <a:endCxn id="4604" idx="1"/>
          </p:cNvCxnSpPr>
          <p:nvPr/>
        </p:nvCxnSpPr>
        <p:spPr>
          <a:xfrm>
            <a:off x="1738023" y="1595921"/>
            <a:ext cx="414900" cy="5247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605" name="Google Shape;4605;p95"/>
          <p:cNvCxnSpPr>
            <a:stCxn id="4601" idx="3"/>
            <a:endCxn id="4604" idx="1"/>
          </p:cNvCxnSpPr>
          <p:nvPr/>
        </p:nvCxnSpPr>
        <p:spPr>
          <a:xfrm flipH="1" rot="10800000">
            <a:off x="1738023" y="2120571"/>
            <a:ext cx="414900" cy="5265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606" name="Google Shape;4606;p95"/>
          <p:cNvCxnSpPr>
            <a:stCxn id="4607" idx="3"/>
            <a:endCxn id="4596" idx="1"/>
          </p:cNvCxnSpPr>
          <p:nvPr/>
        </p:nvCxnSpPr>
        <p:spPr>
          <a:xfrm>
            <a:off x="2865650" y="2120600"/>
            <a:ext cx="3090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4608" name="Google Shape;4608;p95"/>
          <p:cNvSpPr/>
          <p:nvPr/>
        </p:nvSpPr>
        <p:spPr>
          <a:xfrm>
            <a:off x="1086450" y="558975"/>
            <a:ext cx="48687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Static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Hosting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4" name="Google Shape;4604;p95"/>
          <p:cNvSpPr/>
          <p:nvPr/>
        </p:nvSpPr>
        <p:spPr>
          <a:xfrm>
            <a:off x="2153036" y="1929505"/>
            <a:ext cx="7125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DNS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09" name="Google Shape;4609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4812" y="972145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0" name="Google Shape;4610;p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8275" y="2024378"/>
            <a:ext cx="189789" cy="1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1" name="Google Shape;4611;p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8624" y="2033399"/>
            <a:ext cx="216500" cy="174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6" name="Shape 4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7" name="Google Shape;4617;p96"/>
          <p:cNvSpPr/>
          <p:nvPr/>
        </p:nvSpPr>
        <p:spPr>
          <a:xfrm>
            <a:off x="1940136" y="972149"/>
            <a:ext cx="6217800" cy="33042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8" name="Google Shape;4618;p96"/>
          <p:cNvSpPr/>
          <p:nvPr/>
        </p:nvSpPr>
        <p:spPr>
          <a:xfrm>
            <a:off x="5096112" y="1973948"/>
            <a:ext cx="913500" cy="390000"/>
          </a:xfrm>
          <a:prstGeom prst="roundRect">
            <a:avLst>
              <a:gd fmla="val 827" name="adj"/>
            </a:avLst>
          </a:prstGeom>
          <a:solidFill>
            <a:schemeClr val="lt1">
              <a:alpha val="0"/>
            </a:schemeClr>
          </a:solidFill>
          <a:ln cap="rnd" cmpd="sng" w="19050">
            <a:solidFill>
              <a:srgbClr val="4284F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9" name="Google Shape;4619;p96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Mobile &gt; Mobile Game Backend</a:t>
            </a:r>
            <a:endParaRPr/>
          </a:p>
        </p:txBody>
      </p:sp>
      <p:sp>
        <p:nvSpPr>
          <p:cNvPr id="4620" name="Google Shape;4620;p96"/>
          <p:cNvSpPr/>
          <p:nvPr/>
        </p:nvSpPr>
        <p:spPr>
          <a:xfrm>
            <a:off x="7054346" y="3123802"/>
            <a:ext cx="957600" cy="468600"/>
          </a:xfrm>
          <a:prstGeom prst="roundRect">
            <a:avLst>
              <a:gd fmla="val 827" name="adj"/>
            </a:avLst>
          </a:prstGeom>
          <a:solidFill>
            <a:schemeClr val="lt1">
              <a:alpha val="0"/>
            </a:schemeClr>
          </a:solidFill>
          <a:ln cap="rnd" cmpd="sng" w="19050">
            <a:solidFill>
              <a:srgbClr val="4284F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21" name="Google Shape;4621;p96"/>
          <p:cNvGrpSpPr/>
          <p:nvPr/>
        </p:nvGrpSpPr>
        <p:grpSpPr>
          <a:xfrm>
            <a:off x="2084929" y="3002253"/>
            <a:ext cx="1206902" cy="1078902"/>
            <a:chOff x="2178037" y="1054760"/>
            <a:chExt cx="694500" cy="1634700"/>
          </a:xfrm>
        </p:grpSpPr>
        <p:sp>
          <p:nvSpPr>
            <p:cNvPr id="4622" name="Google Shape;4622;p96"/>
            <p:cNvSpPr/>
            <p:nvPr/>
          </p:nvSpPr>
          <p:spPr>
            <a:xfrm>
              <a:off x="2178037" y="1054760"/>
              <a:ext cx="694500" cy="1634700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3" name="Google Shape;4623;p96"/>
            <p:cNvSpPr txBox="1"/>
            <p:nvPr/>
          </p:nvSpPr>
          <p:spPr>
            <a:xfrm>
              <a:off x="2178037" y="1054764"/>
              <a:ext cx="5892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24" name="Google Shape;4624;p96"/>
          <p:cNvGrpSpPr/>
          <p:nvPr/>
        </p:nvGrpSpPr>
        <p:grpSpPr>
          <a:xfrm>
            <a:off x="5145873" y="2456121"/>
            <a:ext cx="777300" cy="281700"/>
            <a:chOff x="940698" y="580225"/>
            <a:chExt cx="777300" cy="281700"/>
          </a:xfrm>
        </p:grpSpPr>
        <p:sp>
          <p:nvSpPr>
            <p:cNvPr id="4625" name="Google Shape;4625;p96"/>
            <p:cNvSpPr/>
            <p:nvPr/>
          </p:nvSpPr>
          <p:spPr>
            <a:xfrm>
              <a:off x="940698" y="580225"/>
              <a:ext cx="777300" cy="2817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626" name="Google Shape;4626;p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27" name="Google Shape;4627;p96"/>
          <p:cNvGrpSpPr/>
          <p:nvPr/>
        </p:nvGrpSpPr>
        <p:grpSpPr>
          <a:xfrm>
            <a:off x="3329685" y="3174166"/>
            <a:ext cx="785700" cy="280800"/>
            <a:chOff x="940699" y="580744"/>
            <a:chExt cx="785700" cy="280800"/>
          </a:xfrm>
        </p:grpSpPr>
        <p:sp>
          <p:nvSpPr>
            <p:cNvPr id="4628" name="Google Shape;4628;p96"/>
            <p:cNvSpPr/>
            <p:nvPr/>
          </p:nvSpPr>
          <p:spPr>
            <a:xfrm>
              <a:off x="940699" y="580744"/>
              <a:ext cx="785700" cy="280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629" name="Google Shape;4629;p9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30" name="Google Shape;4630;p96"/>
          <p:cNvGrpSpPr/>
          <p:nvPr/>
        </p:nvGrpSpPr>
        <p:grpSpPr>
          <a:xfrm>
            <a:off x="5145874" y="2022453"/>
            <a:ext cx="777300" cy="280800"/>
            <a:chOff x="940699" y="580744"/>
            <a:chExt cx="777300" cy="280800"/>
          </a:xfrm>
        </p:grpSpPr>
        <p:sp>
          <p:nvSpPr>
            <p:cNvPr id="4631" name="Google Shape;4631;p96"/>
            <p:cNvSpPr/>
            <p:nvPr/>
          </p:nvSpPr>
          <p:spPr>
            <a:xfrm>
              <a:off x="940699" y="580744"/>
              <a:ext cx="777300" cy="280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Logs API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632" name="Google Shape;4632;p9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33" name="Google Shape;4633;p96"/>
          <p:cNvGrpSpPr/>
          <p:nvPr/>
        </p:nvGrpSpPr>
        <p:grpSpPr>
          <a:xfrm>
            <a:off x="5128454" y="3174166"/>
            <a:ext cx="679800" cy="281700"/>
            <a:chOff x="940699" y="580225"/>
            <a:chExt cx="679800" cy="281700"/>
          </a:xfrm>
        </p:grpSpPr>
        <p:sp>
          <p:nvSpPr>
            <p:cNvPr id="4634" name="Google Shape;4634;p96"/>
            <p:cNvSpPr/>
            <p:nvPr/>
          </p:nvSpPr>
          <p:spPr>
            <a:xfrm>
              <a:off x="940699" y="580225"/>
              <a:ext cx="679800" cy="2817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635" name="Google Shape;4635;p9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36" name="Google Shape;4636;p96"/>
          <p:cNvGrpSpPr/>
          <p:nvPr/>
        </p:nvGrpSpPr>
        <p:grpSpPr>
          <a:xfrm>
            <a:off x="5145873" y="1591107"/>
            <a:ext cx="777300" cy="281700"/>
            <a:chOff x="940698" y="580225"/>
            <a:chExt cx="777300" cy="281700"/>
          </a:xfrm>
        </p:grpSpPr>
        <p:sp>
          <p:nvSpPr>
            <p:cNvPr id="4637" name="Google Shape;4637;p96"/>
            <p:cNvSpPr/>
            <p:nvPr/>
          </p:nvSpPr>
          <p:spPr>
            <a:xfrm>
              <a:off x="940698" y="580225"/>
              <a:ext cx="777300" cy="2817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Scheduled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638" name="Google Shape;4638;p9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39" name="Google Shape;4639;p96"/>
          <p:cNvGrpSpPr/>
          <p:nvPr/>
        </p:nvGrpSpPr>
        <p:grpSpPr>
          <a:xfrm>
            <a:off x="835872" y="1350254"/>
            <a:ext cx="808200" cy="385200"/>
            <a:chOff x="940699" y="528433"/>
            <a:chExt cx="808200" cy="385200"/>
          </a:xfrm>
        </p:grpSpPr>
        <p:sp>
          <p:nvSpPr>
            <p:cNvPr id="4640" name="Google Shape;4640;p96"/>
            <p:cNvSpPr/>
            <p:nvPr/>
          </p:nvSpPr>
          <p:spPr>
            <a:xfrm>
              <a:off x="940699" y="528433"/>
              <a:ext cx="808200" cy="385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Apple Push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641" name="Google Shape;4641;p9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42" name="Google Shape;4642;p96"/>
          <p:cNvSpPr/>
          <p:nvPr/>
        </p:nvSpPr>
        <p:spPr>
          <a:xfrm>
            <a:off x="4176425" y="3173073"/>
            <a:ext cx="8697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3" name="Google Shape;4643;p96"/>
          <p:cNvSpPr/>
          <p:nvPr/>
        </p:nvSpPr>
        <p:spPr>
          <a:xfrm>
            <a:off x="6009693" y="3173073"/>
            <a:ext cx="8688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4" name="Google Shape;4644;p96"/>
          <p:cNvSpPr/>
          <p:nvPr/>
        </p:nvSpPr>
        <p:spPr>
          <a:xfrm>
            <a:off x="7103873" y="3173073"/>
            <a:ext cx="868800" cy="3870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5" name="Google Shape;4645;p96"/>
          <p:cNvSpPr/>
          <p:nvPr/>
        </p:nvSpPr>
        <p:spPr>
          <a:xfrm>
            <a:off x="2084156" y="2409693"/>
            <a:ext cx="8808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46" name="Google Shape;4646;p96"/>
          <p:cNvGrpSpPr/>
          <p:nvPr/>
        </p:nvGrpSpPr>
        <p:grpSpPr>
          <a:xfrm>
            <a:off x="3326250" y="2313012"/>
            <a:ext cx="1511155" cy="618114"/>
            <a:chOff x="3326250" y="2313012"/>
            <a:chExt cx="1511155" cy="618114"/>
          </a:xfrm>
        </p:grpSpPr>
        <p:sp>
          <p:nvSpPr>
            <p:cNvPr id="4647" name="Google Shape;4647;p96"/>
            <p:cNvSpPr/>
            <p:nvPr/>
          </p:nvSpPr>
          <p:spPr>
            <a:xfrm>
              <a:off x="3374305" y="2363826"/>
              <a:ext cx="1463100" cy="5673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648" name="Google Shape;4648;p96"/>
            <p:cNvGrpSpPr/>
            <p:nvPr/>
          </p:nvGrpSpPr>
          <p:grpSpPr>
            <a:xfrm>
              <a:off x="3326250" y="2313012"/>
              <a:ext cx="1463100" cy="568800"/>
              <a:chOff x="3326250" y="2313012"/>
              <a:chExt cx="1463100" cy="568800"/>
            </a:xfrm>
          </p:grpSpPr>
          <p:sp>
            <p:nvSpPr>
              <p:cNvPr id="4649" name="Google Shape;4649;p96"/>
              <p:cNvSpPr/>
              <p:nvPr/>
            </p:nvSpPr>
            <p:spPr>
              <a:xfrm>
                <a:off x="3326250" y="2313012"/>
                <a:ext cx="1463100" cy="568800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10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Mobile Game Backend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650" name="Google Shape;4650;p96"/>
              <p:cNvSpPr txBox="1"/>
              <p:nvPr/>
            </p:nvSpPr>
            <p:spPr>
              <a:xfrm>
                <a:off x="3751842" y="2710103"/>
                <a:ext cx="746100" cy="9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651" name="Google Shape;4651;p96"/>
              <p:cNvCxnSpPr/>
              <p:nvPr/>
            </p:nvCxnSpPr>
            <p:spPr>
              <a:xfrm>
                <a:off x="3750938" y="2672291"/>
                <a:ext cx="1033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4652" name="Google Shape;4652;p96"/>
          <p:cNvSpPr txBox="1"/>
          <p:nvPr/>
        </p:nvSpPr>
        <p:spPr>
          <a:xfrm>
            <a:off x="2863176" y="1423906"/>
            <a:ext cx="4104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Sockets API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3" name="Google Shape;4653;p96"/>
          <p:cNvSpPr txBox="1"/>
          <p:nvPr/>
        </p:nvSpPr>
        <p:spPr>
          <a:xfrm>
            <a:off x="1523722" y="2544893"/>
            <a:ext cx="3015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Clients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4" name="Google Shape;4654;p96"/>
          <p:cNvSpPr/>
          <p:nvPr/>
        </p:nvSpPr>
        <p:spPr>
          <a:xfrm>
            <a:off x="6235736" y="2111952"/>
            <a:ext cx="1536600" cy="819000"/>
          </a:xfrm>
          <a:prstGeom prst="roundRect">
            <a:avLst>
              <a:gd fmla="val 827" name="adj"/>
            </a:avLst>
          </a:prstGeom>
          <a:solidFill>
            <a:schemeClr val="lt1">
              <a:alpha val="0"/>
            </a:schemeClr>
          </a:solidFill>
          <a:ln cap="rnd" cmpd="sng" w="19050">
            <a:solidFill>
              <a:srgbClr val="4284F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55" name="Google Shape;4655;p96"/>
          <p:cNvGrpSpPr/>
          <p:nvPr/>
        </p:nvGrpSpPr>
        <p:grpSpPr>
          <a:xfrm>
            <a:off x="2129913" y="3653025"/>
            <a:ext cx="1121400" cy="382200"/>
            <a:chOff x="7574784" y="1649106"/>
            <a:chExt cx="1121400" cy="382200"/>
          </a:xfrm>
        </p:grpSpPr>
        <p:sp>
          <p:nvSpPr>
            <p:cNvPr id="4656" name="Google Shape;4656;p96"/>
            <p:cNvSpPr/>
            <p:nvPr/>
          </p:nvSpPr>
          <p:spPr>
            <a:xfrm>
              <a:off x="7574784" y="1649106"/>
              <a:ext cx="11214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Play</a:t>
              </a:r>
              <a:b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Services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657" name="Google Shape;4657;p9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619489" y="1745922"/>
              <a:ext cx="274200" cy="188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58" name="Google Shape;4658;p96"/>
          <p:cNvGrpSpPr/>
          <p:nvPr/>
        </p:nvGrpSpPr>
        <p:grpSpPr>
          <a:xfrm>
            <a:off x="2129912" y="3212921"/>
            <a:ext cx="1124700" cy="387000"/>
            <a:chOff x="4920419" y="1108349"/>
            <a:chExt cx="1124700" cy="387000"/>
          </a:xfrm>
        </p:grpSpPr>
        <p:sp>
          <p:nvSpPr>
            <p:cNvPr id="4659" name="Google Shape;4659;p96"/>
            <p:cNvSpPr/>
            <p:nvPr/>
          </p:nvSpPr>
          <p:spPr>
            <a:xfrm>
              <a:off x="4920419" y="1108349"/>
              <a:ext cx="1124700" cy="3870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146300" lIns="429750" spcFirstLastPara="1" rIns="45700" wrap="square" tIns="1188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AdMob</a:t>
              </a:r>
              <a:endParaRPr b="0" i="0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660" name="Google Shape;4660;p9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979054" y="1174110"/>
              <a:ext cx="2466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61" name="Google Shape;4661;p96"/>
          <p:cNvGrpSpPr/>
          <p:nvPr/>
        </p:nvGrpSpPr>
        <p:grpSpPr>
          <a:xfrm>
            <a:off x="2901429" y="1688546"/>
            <a:ext cx="1057200" cy="382200"/>
            <a:chOff x="7574784" y="1649106"/>
            <a:chExt cx="1057200" cy="382200"/>
          </a:xfrm>
        </p:grpSpPr>
        <p:sp>
          <p:nvSpPr>
            <p:cNvPr id="4662" name="Google Shape;4662;p96"/>
            <p:cNvSpPr/>
            <p:nvPr/>
          </p:nvSpPr>
          <p:spPr>
            <a:xfrm>
              <a:off x="7574784" y="1649106"/>
              <a:ext cx="10572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Cloud</a:t>
              </a:r>
              <a:b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663" name="Google Shape;4663;p9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619489" y="1746874"/>
              <a:ext cx="274200" cy="18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664" name="Google Shape;4664;p96"/>
          <p:cNvCxnSpPr>
            <a:stCxn id="4644" idx="1"/>
            <a:endCxn id="4643" idx="3"/>
          </p:cNvCxnSpPr>
          <p:nvPr/>
        </p:nvCxnSpPr>
        <p:spPr>
          <a:xfrm rot="10800000">
            <a:off x="6878573" y="3364173"/>
            <a:ext cx="225300" cy="2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665" name="Google Shape;4665;p96"/>
          <p:cNvCxnSpPr>
            <a:stCxn id="4649" idx="0"/>
            <a:endCxn id="4640" idx="3"/>
          </p:cNvCxnSpPr>
          <p:nvPr/>
        </p:nvCxnSpPr>
        <p:spPr>
          <a:xfrm flipH="1" rot="5400000">
            <a:off x="2465850" y="721062"/>
            <a:ext cx="770100" cy="2413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666" name="Google Shape;4666;p96"/>
          <p:cNvCxnSpPr>
            <a:stCxn id="4662" idx="2"/>
          </p:cNvCxnSpPr>
          <p:nvPr/>
        </p:nvCxnSpPr>
        <p:spPr>
          <a:xfrm>
            <a:off x="3430029" y="2070746"/>
            <a:ext cx="0" cy="237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4667" name="Google Shape;4667;p96"/>
          <p:cNvCxnSpPr/>
          <p:nvPr/>
        </p:nvCxnSpPr>
        <p:spPr>
          <a:xfrm>
            <a:off x="1146062" y="1735588"/>
            <a:ext cx="3600" cy="226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668" name="Google Shape;4668;p96"/>
          <p:cNvCxnSpPr/>
          <p:nvPr/>
        </p:nvCxnSpPr>
        <p:spPr>
          <a:xfrm>
            <a:off x="1494894" y="2273053"/>
            <a:ext cx="109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669" name="Google Shape;4669;p96"/>
          <p:cNvCxnSpPr/>
          <p:nvPr/>
        </p:nvCxnSpPr>
        <p:spPr>
          <a:xfrm>
            <a:off x="1494894" y="3076717"/>
            <a:ext cx="109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670" name="Google Shape;4670;p96"/>
          <p:cNvCxnSpPr>
            <a:stCxn id="4649" idx="1"/>
          </p:cNvCxnSpPr>
          <p:nvPr/>
        </p:nvCxnSpPr>
        <p:spPr>
          <a:xfrm rot="10800000">
            <a:off x="3220350" y="2597112"/>
            <a:ext cx="1059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671" name="Google Shape;4671;p96"/>
          <p:cNvCxnSpPr/>
          <p:nvPr/>
        </p:nvCxnSpPr>
        <p:spPr>
          <a:xfrm rot="10800000">
            <a:off x="3220350" y="2520137"/>
            <a:ext cx="1059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672" name="Google Shape;4672;p96"/>
          <p:cNvCxnSpPr/>
          <p:nvPr/>
        </p:nvCxnSpPr>
        <p:spPr>
          <a:xfrm rot="10800000">
            <a:off x="3220350" y="2670761"/>
            <a:ext cx="1059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673" name="Google Shape;4673;p96"/>
          <p:cNvCxnSpPr/>
          <p:nvPr/>
        </p:nvCxnSpPr>
        <p:spPr>
          <a:xfrm flipH="1" rot="10800000">
            <a:off x="2965038" y="2596906"/>
            <a:ext cx="201300" cy="3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674" name="Google Shape;4674;p96"/>
          <p:cNvCxnSpPr>
            <a:stCxn id="4649" idx="3"/>
            <a:endCxn id="4625" idx="1"/>
          </p:cNvCxnSpPr>
          <p:nvPr/>
        </p:nvCxnSpPr>
        <p:spPr>
          <a:xfrm flipH="1" rot="10800000">
            <a:off x="4789350" y="2597112"/>
            <a:ext cx="3564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675" name="Google Shape;4675;p96"/>
          <p:cNvCxnSpPr>
            <a:stCxn id="4637" idx="1"/>
          </p:cNvCxnSpPr>
          <p:nvPr/>
        </p:nvCxnSpPr>
        <p:spPr>
          <a:xfrm flipH="1">
            <a:off x="4206873" y="1731957"/>
            <a:ext cx="939000" cy="581100"/>
          </a:xfrm>
          <a:prstGeom prst="bentConnector3">
            <a:avLst>
              <a:gd fmla="val 100231" name="adj1"/>
            </a:avLst>
          </a:prstGeom>
          <a:noFill/>
          <a:ln cap="flat" cmpd="sng" w="9525">
            <a:solidFill>
              <a:srgbClr val="3A7DF0"/>
            </a:solidFill>
            <a:prstDash val="dot"/>
            <a:round/>
            <a:headEnd len="sm" w="sm" type="none"/>
            <a:tailEnd len="sm" w="sm" type="triangle"/>
          </a:ln>
        </p:spPr>
      </p:cxnSp>
      <p:cxnSp>
        <p:nvCxnSpPr>
          <p:cNvPr id="4676" name="Google Shape;4676;p96"/>
          <p:cNvCxnSpPr>
            <a:stCxn id="4618" idx="1"/>
          </p:cNvCxnSpPr>
          <p:nvPr/>
        </p:nvCxnSpPr>
        <p:spPr>
          <a:xfrm flipH="1">
            <a:off x="4448412" y="2168948"/>
            <a:ext cx="647700" cy="144000"/>
          </a:xfrm>
          <a:prstGeom prst="bentConnector3">
            <a:avLst>
              <a:gd fmla="val 99820" name="adj1"/>
            </a:avLst>
          </a:prstGeom>
          <a:noFill/>
          <a:ln cap="flat" cmpd="sng" w="9525">
            <a:solidFill>
              <a:srgbClr val="3A7DF0"/>
            </a:solidFill>
            <a:prstDash val="dot"/>
            <a:round/>
            <a:headEnd len="sm" w="sm" type="triangle"/>
            <a:tailEnd len="sm" w="sm" type="none"/>
          </a:ln>
        </p:spPr>
      </p:cxnSp>
      <p:cxnSp>
        <p:nvCxnSpPr>
          <p:cNvPr id="4677" name="Google Shape;4677;p96"/>
          <p:cNvCxnSpPr>
            <a:stCxn id="4643" idx="1"/>
          </p:cNvCxnSpPr>
          <p:nvPr/>
        </p:nvCxnSpPr>
        <p:spPr>
          <a:xfrm rot="10800000">
            <a:off x="4789293" y="2795973"/>
            <a:ext cx="1220400" cy="568200"/>
          </a:xfrm>
          <a:prstGeom prst="bentConnector3">
            <a:avLst>
              <a:gd fmla="val 12036" name="adj1"/>
            </a:avLst>
          </a:prstGeom>
          <a:noFill/>
          <a:ln cap="flat" cmpd="sng" w="9525">
            <a:solidFill>
              <a:srgbClr val="3A7DF0"/>
            </a:solidFill>
            <a:prstDash val="dot"/>
            <a:round/>
            <a:headEnd len="sm" w="sm" type="triangle"/>
            <a:tailEnd len="sm" w="sm" type="none"/>
          </a:ln>
        </p:spPr>
      </p:cxnSp>
      <p:cxnSp>
        <p:nvCxnSpPr>
          <p:cNvPr id="4678" name="Google Shape;4678;p96"/>
          <p:cNvCxnSpPr/>
          <p:nvPr/>
        </p:nvCxnSpPr>
        <p:spPr>
          <a:xfrm>
            <a:off x="3722637" y="2881690"/>
            <a:ext cx="0" cy="291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679" name="Google Shape;4679;p96"/>
          <p:cNvCxnSpPr/>
          <p:nvPr/>
        </p:nvCxnSpPr>
        <p:spPr>
          <a:xfrm>
            <a:off x="4611256" y="2881690"/>
            <a:ext cx="0" cy="291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680" name="Google Shape;4680;p96"/>
          <p:cNvCxnSpPr>
            <a:stCxn id="4622" idx="1"/>
          </p:cNvCxnSpPr>
          <p:nvPr/>
        </p:nvCxnSpPr>
        <p:spPr>
          <a:xfrm rot="10800000">
            <a:off x="1170529" y="2583804"/>
            <a:ext cx="914400" cy="957900"/>
          </a:xfrm>
          <a:prstGeom prst="bentConnector2">
            <a:avLst/>
          </a:prstGeom>
          <a:noFill/>
          <a:ln cap="flat" cmpd="sng" w="9525">
            <a:solidFill>
              <a:srgbClr val="9575CD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4681" name="Google Shape;4681;p96"/>
          <p:cNvCxnSpPr>
            <a:stCxn id="4643" idx="2"/>
          </p:cNvCxnSpPr>
          <p:nvPr/>
        </p:nvCxnSpPr>
        <p:spPr>
          <a:xfrm flipH="1" rot="5400000">
            <a:off x="3283743" y="394923"/>
            <a:ext cx="971400" cy="5349300"/>
          </a:xfrm>
          <a:prstGeom prst="bentConnector4">
            <a:avLst>
              <a:gd fmla="val -64382" name="adj1"/>
              <a:gd fmla="val 100063" name="adj2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none"/>
          </a:ln>
        </p:spPr>
      </p:cxnSp>
      <p:grpSp>
        <p:nvGrpSpPr>
          <p:cNvPr id="4682" name="Google Shape;4682;p96"/>
          <p:cNvGrpSpPr/>
          <p:nvPr/>
        </p:nvGrpSpPr>
        <p:grpSpPr>
          <a:xfrm>
            <a:off x="991808" y="2772418"/>
            <a:ext cx="502800" cy="621900"/>
            <a:chOff x="4720612" y="2306547"/>
            <a:chExt cx="502800" cy="621900"/>
          </a:xfrm>
        </p:grpSpPr>
        <p:sp>
          <p:nvSpPr>
            <p:cNvPr id="4683" name="Google Shape;4683;p96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684" name="Google Shape;4684;p9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757188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685" name="Google Shape;4685;p96"/>
          <p:cNvCxnSpPr/>
          <p:nvPr/>
        </p:nvCxnSpPr>
        <p:spPr>
          <a:xfrm>
            <a:off x="5923113" y="2597556"/>
            <a:ext cx="3126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686" name="Google Shape;4686;p96"/>
          <p:cNvCxnSpPr>
            <a:stCxn id="4634" idx="0"/>
          </p:cNvCxnSpPr>
          <p:nvPr/>
        </p:nvCxnSpPr>
        <p:spPr>
          <a:xfrm rot="10800000">
            <a:off x="5468354" y="2815666"/>
            <a:ext cx="0" cy="358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dot"/>
            <a:round/>
            <a:headEnd len="sm" w="sm" type="triangle"/>
            <a:tailEnd len="sm" w="sm" type="none"/>
          </a:ln>
        </p:spPr>
      </p:cxnSp>
      <p:cxnSp>
        <p:nvCxnSpPr>
          <p:cNvPr id="4687" name="Google Shape;4687;p96"/>
          <p:cNvCxnSpPr/>
          <p:nvPr/>
        </p:nvCxnSpPr>
        <p:spPr>
          <a:xfrm rot="10800000">
            <a:off x="1873256" y="2596994"/>
            <a:ext cx="210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88" name="Google Shape;4688;p96"/>
          <p:cNvCxnSpPr>
            <a:stCxn id="4643" idx="0"/>
          </p:cNvCxnSpPr>
          <p:nvPr/>
        </p:nvCxnSpPr>
        <p:spPr>
          <a:xfrm rot="10800000">
            <a:off x="6444093" y="2930973"/>
            <a:ext cx="0" cy="2421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689" name="Google Shape;4689;p96"/>
          <p:cNvCxnSpPr>
            <a:stCxn id="4634" idx="2"/>
          </p:cNvCxnSpPr>
          <p:nvPr/>
        </p:nvCxnSpPr>
        <p:spPr>
          <a:xfrm>
            <a:off x="5468354" y="3455866"/>
            <a:ext cx="0" cy="7224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dot"/>
            <a:round/>
            <a:headEnd len="sm" w="sm" type="triangle"/>
            <a:tailEnd len="sm" w="sm" type="none"/>
          </a:ln>
        </p:spPr>
      </p:cxnSp>
      <p:cxnSp>
        <p:nvCxnSpPr>
          <p:cNvPr id="4690" name="Google Shape;4690;p96"/>
          <p:cNvCxnSpPr>
            <a:stCxn id="4662" idx="1"/>
            <a:endCxn id="4683" idx="0"/>
          </p:cNvCxnSpPr>
          <p:nvPr/>
        </p:nvCxnSpPr>
        <p:spPr>
          <a:xfrm flipH="1">
            <a:off x="1243329" y="1879646"/>
            <a:ext cx="1658100" cy="892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4691" name="Google Shape;4691;p96"/>
          <p:cNvGrpSpPr/>
          <p:nvPr/>
        </p:nvGrpSpPr>
        <p:grpSpPr>
          <a:xfrm>
            <a:off x="991974" y="1962157"/>
            <a:ext cx="502800" cy="621900"/>
            <a:chOff x="4720612" y="2306547"/>
            <a:chExt cx="502800" cy="621900"/>
          </a:xfrm>
        </p:grpSpPr>
        <p:sp>
          <p:nvSpPr>
            <p:cNvPr id="4692" name="Google Shape;4692;p96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ctr" bIns="45700" lIns="0" spcFirstLastPara="1" rIns="0" wrap="square" tIns="484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693" name="Google Shape;4693;p9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757188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694" name="Google Shape;4694;p96"/>
          <p:cNvCxnSpPr/>
          <p:nvPr/>
        </p:nvCxnSpPr>
        <p:spPr>
          <a:xfrm>
            <a:off x="1633149" y="2272207"/>
            <a:ext cx="600" cy="8103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4695" name="Google Shape;4695;p96"/>
          <p:cNvSpPr/>
          <p:nvPr/>
        </p:nvSpPr>
        <p:spPr>
          <a:xfrm>
            <a:off x="683475" y="558975"/>
            <a:ext cx="76269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Mobile &gt; Mobile Game Backend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96" name="Google Shape;4696;p96"/>
          <p:cNvGrpSpPr/>
          <p:nvPr/>
        </p:nvGrpSpPr>
        <p:grpSpPr>
          <a:xfrm>
            <a:off x="6343137" y="2217762"/>
            <a:ext cx="1328154" cy="618114"/>
            <a:chOff x="6343137" y="2217762"/>
            <a:chExt cx="1328154" cy="618114"/>
          </a:xfrm>
        </p:grpSpPr>
        <p:sp>
          <p:nvSpPr>
            <p:cNvPr id="4697" name="Google Shape;4697;p96"/>
            <p:cNvSpPr/>
            <p:nvPr/>
          </p:nvSpPr>
          <p:spPr>
            <a:xfrm>
              <a:off x="6391191" y="2268576"/>
              <a:ext cx="1280100" cy="5673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698" name="Google Shape;4698;p96"/>
            <p:cNvGrpSpPr/>
            <p:nvPr/>
          </p:nvGrpSpPr>
          <p:grpSpPr>
            <a:xfrm>
              <a:off x="6343137" y="2217762"/>
              <a:ext cx="1280100" cy="568800"/>
              <a:chOff x="6343137" y="2217762"/>
              <a:chExt cx="1280100" cy="568800"/>
            </a:xfrm>
          </p:grpSpPr>
          <p:sp>
            <p:nvSpPr>
              <p:cNvPr id="4699" name="Google Shape;4699;p96"/>
              <p:cNvSpPr/>
              <p:nvPr/>
            </p:nvSpPr>
            <p:spPr>
              <a:xfrm>
                <a:off x="6343137" y="2217762"/>
                <a:ext cx="1280100" cy="568800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10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Batch Processing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700" name="Google Shape;4700;p96"/>
              <p:cNvSpPr txBox="1"/>
              <p:nvPr/>
            </p:nvSpPr>
            <p:spPr>
              <a:xfrm>
                <a:off x="6768728" y="2614853"/>
                <a:ext cx="724200" cy="9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01" name="Google Shape;4701;p96"/>
              <p:cNvCxnSpPr/>
              <p:nvPr/>
            </p:nvCxnSpPr>
            <p:spPr>
              <a:xfrm>
                <a:off x="6763508" y="2577041"/>
                <a:ext cx="859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pic>
        <p:nvPicPr>
          <p:cNvPr id="4702" name="Google Shape;4702;p9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238500" y="2498988"/>
            <a:ext cx="238125" cy="1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3" name="Google Shape;4703;p9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389216" y="2424122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4" name="Google Shape;4704;p9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940137" y="956532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5" name="Google Shape;4705;p9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260800" y="3297854"/>
            <a:ext cx="238725" cy="16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6" name="Google Shape;4706;p9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53099" y="3295074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7" name="Google Shape;4707;p9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191225" y="3256325"/>
            <a:ext cx="220500" cy="2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8" name="Google Shape;4708;p9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449150" y="2273053"/>
            <a:ext cx="216500" cy="2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3" name="Shape 4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" name="Google Shape;4714;p97"/>
          <p:cNvSpPr/>
          <p:nvPr/>
        </p:nvSpPr>
        <p:spPr>
          <a:xfrm>
            <a:off x="2271400" y="972150"/>
            <a:ext cx="5535000" cy="38499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15" name="Google Shape;4715;p97"/>
          <p:cNvGrpSpPr/>
          <p:nvPr/>
        </p:nvGrpSpPr>
        <p:grpSpPr>
          <a:xfrm>
            <a:off x="3435193" y="2289038"/>
            <a:ext cx="2505567" cy="731667"/>
            <a:chOff x="2178037" y="1054764"/>
            <a:chExt cx="1441804" cy="329105"/>
          </a:xfrm>
        </p:grpSpPr>
        <p:sp>
          <p:nvSpPr>
            <p:cNvPr id="4716" name="Google Shape;4716;p97"/>
            <p:cNvSpPr/>
            <p:nvPr/>
          </p:nvSpPr>
          <p:spPr>
            <a:xfrm>
              <a:off x="2178041" y="1054769"/>
              <a:ext cx="1441800" cy="3291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7" name="Google Shape;4717;p97"/>
            <p:cNvSpPr txBox="1"/>
            <p:nvPr/>
          </p:nvSpPr>
          <p:spPr>
            <a:xfrm>
              <a:off x="2178037" y="1054764"/>
              <a:ext cx="207184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18" name="Google Shape;4718;p97"/>
          <p:cNvGrpSpPr/>
          <p:nvPr/>
        </p:nvGrpSpPr>
        <p:grpSpPr>
          <a:xfrm>
            <a:off x="4578191" y="3294916"/>
            <a:ext cx="1362491" cy="923562"/>
            <a:chOff x="2178035" y="1054763"/>
            <a:chExt cx="784032" cy="637511"/>
          </a:xfrm>
        </p:grpSpPr>
        <p:sp>
          <p:nvSpPr>
            <p:cNvPr id="4719" name="Google Shape;4719;p97"/>
            <p:cNvSpPr/>
            <p:nvPr/>
          </p:nvSpPr>
          <p:spPr>
            <a:xfrm>
              <a:off x="2178035" y="1054763"/>
              <a:ext cx="784032" cy="637511"/>
            </a:xfrm>
            <a:prstGeom prst="roundRect">
              <a:avLst>
                <a:gd fmla="val 827" name="adj"/>
              </a:avLst>
            </a:prstGeom>
            <a:solidFill>
              <a:srgbClr val="FCE4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0" name="Google Shape;4720;p97"/>
            <p:cNvSpPr txBox="1"/>
            <p:nvPr/>
          </p:nvSpPr>
          <p:spPr>
            <a:xfrm>
              <a:off x="2178037" y="1054764"/>
              <a:ext cx="407357" cy="127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Elastic Cluster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21" name="Google Shape;4721;p97"/>
          <p:cNvGrpSpPr/>
          <p:nvPr/>
        </p:nvGrpSpPr>
        <p:grpSpPr>
          <a:xfrm>
            <a:off x="6388704" y="2097016"/>
            <a:ext cx="1280194" cy="1499611"/>
            <a:chOff x="2178036" y="1054764"/>
            <a:chExt cx="736675" cy="674528"/>
          </a:xfrm>
        </p:grpSpPr>
        <p:sp>
          <p:nvSpPr>
            <p:cNvPr id="4722" name="Google Shape;4722;p97"/>
            <p:cNvSpPr/>
            <p:nvPr/>
          </p:nvSpPr>
          <p:spPr>
            <a:xfrm>
              <a:off x="2178036" y="1054764"/>
              <a:ext cx="736675" cy="67452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3" name="Google Shape;4723;p97"/>
            <p:cNvSpPr txBox="1"/>
            <p:nvPr/>
          </p:nvSpPr>
          <p:spPr>
            <a:xfrm>
              <a:off x="2178037" y="1054764"/>
              <a:ext cx="245927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24" name="Google Shape;4724;p97"/>
          <p:cNvGrpSpPr/>
          <p:nvPr/>
        </p:nvGrpSpPr>
        <p:grpSpPr>
          <a:xfrm>
            <a:off x="6388706" y="3986601"/>
            <a:ext cx="1280194" cy="667509"/>
            <a:chOff x="2178037" y="1054764"/>
            <a:chExt cx="736675" cy="300247"/>
          </a:xfrm>
        </p:grpSpPr>
        <p:sp>
          <p:nvSpPr>
            <p:cNvPr id="4725" name="Google Shape;4725;p97"/>
            <p:cNvSpPr/>
            <p:nvPr/>
          </p:nvSpPr>
          <p:spPr>
            <a:xfrm>
              <a:off x="2178037" y="1054764"/>
              <a:ext cx="736675" cy="300247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6" name="Google Shape;4726;p97"/>
            <p:cNvSpPr txBox="1"/>
            <p:nvPr/>
          </p:nvSpPr>
          <p:spPr>
            <a:xfrm>
              <a:off x="2178037" y="1054764"/>
              <a:ext cx="280058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27" name="Google Shape;4727;p97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LifeSciences &gt; Genomics, Secondary Analysis</a:t>
            </a:r>
            <a:endParaRPr/>
          </a:p>
        </p:txBody>
      </p:sp>
      <p:sp>
        <p:nvSpPr>
          <p:cNvPr id="4728" name="Google Shape;4728;p97"/>
          <p:cNvSpPr txBox="1"/>
          <p:nvPr/>
        </p:nvSpPr>
        <p:spPr>
          <a:xfrm>
            <a:off x="1788088" y="1447371"/>
            <a:ext cx="4263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Carrier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29" name="Google Shape;4729;p97"/>
          <p:cNvGrpSpPr/>
          <p:nvPr/>
        </p:nvGrpSpPr>
        <p:grpSpPr>
          <a:xfrm>
            <a:off x="1043582" y="973966"/>
            <a:ext cx="677512" cy="2962634"/>
            <a:chOff x="2178037" y="1054764"/>
            <a:chExt cx="1146188" cy="536573"/>
          </a:xfrm>
        </p:grpSpPr>
        <p:sp>
          <p:nvSpPr>
            <p:cNvPr id="4730" name="Google Shape;4730;p97"/>
            <p:cNvSpPr/>
            <p:nvPr/>
          </p:nvSpPr>
          <p:spPr>
            <a:xfrm>
              <a:off x="2178037" y="1054764"/>
              <a:ext cx="1146188" cy="536573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1" name="Google Shape;4731;p97"/>
            <p:cNvSpPr txBox="1"/>
            <p:nvPr/>
          </p:nvSpPr>
          <p:spPr>
            <a:xfrm>
              <a:off x="2178037" y="1054764"/>
              <a:ext cx="950843" cy="102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High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Throughput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Genome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Sequencers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32" name="Google Shape;4732;p97"/>
          <p:cNvGrpSpPr/>
          <p:nvPr/>
        </p:nvGrpSpPr>
        <p:grpSpPr>
          <a:xfrm>
            <a:off x="1125960" y="1552015"/>
            <a:ext cx="502920" cy="502920"/>
            <a:chOff x="433514" y="2354433"/>
            <a:chExt cx="502920" cy="502920"/>
          </a:xfrm>
        </p:grpSpPr>
        <p:sp>
          <p:nvSpPr>
            <p:cNvPr id="4733" name="Google Shape;4733;p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34" name="Google Shape;4734;p9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35" name="Google Shape;4735;p97"/>
          <p:cNvGrpSpPr/>
          <p:nvPr/>
        </p:nvGrpSpPr>
        <p:grpSpPr>
          <a:xfrm>
            <a:off x="1125960" y="2146375"/>
            <a:ext cx="502920" cy="502920"/>
            <a:chOff x="433514" y="2354433"/>
            <a:chExt cx="502920" cy="502920"/>
          </a:xfrm>
        </p:grpSpPr>
        <p:sp>
          <p:nvSpPr>
            <p:cNvPr id="4736" name="Google Shape;4736;p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37" name="Google Shape;4737;p9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38" name="Google Shape;4738;p97"/>
          <p:cNvGrpSpPr/>
          <p:nvPr/>
        </p:nvGrpSpPr>
        <p:grpSpPr>
          <a:xfrm>
            <a:off x="1125960" y="2743609"/>
            <a:ext cx="502920" cy="502920"/>
            <a:chOff x="433514" y="2354433"/>
            <a:chExt cx="502920" cy="502920"/>
          </a:xfrm>
        </p:grpSpPr>
        <p:sp>
          <p:nvSpPr>
            <p:cNvPr id="4739" name="Google Shape;4739;p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40" name="Google Shape;4740;p9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41" name="Google Shape;4741;p97"/>
          <p:cNvGrpSpPr/>
          <p:nvPr/>
        </p:nvGrpSpPr>
        <p:grpSpPr>
          <a:xfrm>
            <a:off x="1125960" y="3342701"/>
            <a:ext cx="502920" cy="502920"/>
            <a:chOff x="433514" y="2354433"/>
            <a:chExt cx="502920" cy="502920"/>
          </a:xfrm>
        </p:grpSpPr>
        <p:sp>
          <p:nvSpPr>
            <p:cNvPr id="4742" name="Google Shape;4742;p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43" name="Google Shape;4743;p9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44" name="Google Shape;4744;p97"/>
          <p:cNvGrpSpPr/>
          <p:nvPr/>
        </p:nvGrpSpPr>
        <p:grpSpPr>
          <a:xfrm>
            <a:off x="1043582" y="4026366"/>
            <a:ext cx="677512" cy="795523"/>
            <a:chOff x="2178037" y="1054764"/>
            <a:chExt cx="1146188" cy="144080"/>
          </a:xfrm>
        </p:grpSpPr>
        <p:sp>
          <p:nvSpPr>
            <p:cNvPr id="4745" name="Google Shape;4745;p97"/>
            <p:cNvSpPr/>
            <p:nvPr/>
          </p:nvSpPr>
          <p:spPr>
            <a:xfrm>
              <a:off x="2178037" y="1054764"/>
              <a:ext cx="1146188" cy="144080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6" name="Google Shape;4746;p97"/>
            <p:cNvSpPr txBox="1"/>
            <p:nvPr/>
          </p:nvSpPr>
          <p:spPr>
            <a:xfrm>
              <a:off x="2178037" y="1054764"/>
              <a:ext cx="750152" cy="31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Scientist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47" name="Google Shape;4747;p97"/>
          <p:cNvSpPr/>
          <p:nvPr/>
        </p:nvSpPr>
        <p:spPr>
          <a:xfrm>
            <a:off x="6436337" y="2738802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Raw Datafiles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8" name="Google Shape;4748;p97"/>
          <p:cNvSpPr/>
          <p:nvPr/>
        </p:nvSpPr>
        <p:spPr>
          <a:xfrm>
            <a:off x="6436337" y="3171823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Processed Data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9" name="Google Shape;4749;p97"/>
          <p:cNvSpPr/>
          <p:nvPr/>
        </p:nvSpPr>
        <p:spPr>
          <a:xfrm>
            <a:off x="6436338" y="2311483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Metadata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0" name="Google Shape;4750;p97"/>
          <p:cNvSpPr/>
          <p:nvPr/>
        </p:nvSpPr>
        <p:spPr>
          <a:xfrm>
            <a:off x="2414764" y="4230627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Lab notebooks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51" name="Google Shape;4751;p97"/>
          <p:cNvGrpSpPr/>
          <p:nvPr/>
        </p:nvGrpSpPr>
        <p:grpSpPr>
          <a:xfrm>
            <a:off x="4668979" y="3506365"/>
            <a:ext cx="1189435" cy="618060"/>
            <a:chOff x="4668979" y="3506365"/>
            <a:chExt cx="1189435" cy="618060"/>
          </a:xfrm>
        </p:grpSpPr>
        <p:sp>
          <p:nvSpPr>
            <p:cNvPr id="4752" name="Google Shape;4752;p97"/>
            <p:cNvSpPr/>
            <p:nvPr/>
          </p:nvSpPr>
          <p:spPr>
            <a:xfrm>
              <a:off x="4724400" y="3557179"/>
              <a:ext cx="1134014" cy="56724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753" name="Google Shape;4753;p97"/>
            <p:cNvGrpSpPr/>
            <p:nvPr/>
          </p:nvGrpSpPr>
          <p:grpSpPr>
            <a:xfrm>
              <a:off x="4668979" y="3506365"/>
              <a:ext cx="1140179" cy="568678"/>
              <a:chOff x="4668979" y="3506365"/>
              <a:chExt cx="1140179" cy="568678"/>
            </a:xfrm>
          </p:grpSpPr>
          <p:sp>
            <p:nvSpPr>
              <p:cNvPr id="4754" name="Google Shape;4754;p97"/>
              <p:cNvSpPr/>
              <p:nvPr/>
            </p:nvSpPr>
            <p:spPr>
              <a:xfrm>
                <a:off x="4668979" y="3506365"/>
                <a:ext cx="1137363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rotWithShape="0" algn="ctr" dir="5400000" dist="12700">
                  <a:schemeClr val="dk1">
                    <a:alpha val="44705"/>
                  </a:schemeClr>
                </a:outerShdw>
              </a:effectLst>
            </p:spPr>
            <p:txBody>
              <a:bodyPr anchorCtr="0" anchor="t" bIns="256025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b="0" i="0" lang="en-US" sz="75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HPC Cluster</a:t>
                </a:r>
                <a:br>
                  <a:rPr b="0" i="0" lang="en-US" sz="7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i="0" lang="en-US" sz="700" u="none" cap="none" strike="noStrik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755" name="Google Shape;4755;p97"/>
              <p:cNvSpPr txBox="1"/>
              <p:nvPr/>
            </p:nvSpPr>
            <p:spPr>
              <a:xfrm>
                <a:off x="5094570" y="3903456"/>
                <a:ext cx="634827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b="0" i="0" lang="en-US" sz="650" u="none" cap="none" strike="noStrik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10 Nodes</a:t>
                </a:r>
                <a:endParaRPr b="0" i="0" sz="650" u="none" cap="none" strike="noStrik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56" name="Google Shape;4756;p97"/>
              <p:cNvCxnSpPr/>
              <p:nvPr/>
            </p:nvCxnSpPr>
            <p:spPr>
              <a:xfrm>
                <a:off x="5089350" y="3865644"/>
                <a:ext cx="719808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757" name="Google Shape;4757;p97"/>
          <p:cNvGrpSpPr/>
          <p:nvPr/>
        </p:nvGrpSpPr>
        <p:grpSpPr>
          <a:xfrm>
            <a:off x="4668979" y="2501131"/>
            <a:ext cx="1190920" cy="431654"/>
            <a:chOff x="4668979" y="2501131"/>
            <a:chExt cx="1190920" cy="431654"/>
          </a:xfrm>
        </p:grpSpPr>
        <p:sp>
          <p:nvSpPr>
            <p:cNvPr id="4758" name="Google Shape;4758;p97"/>
            <p:cNvSpPr/>
            <p:nvPr/>
          </p:nvSpPr>
          <p:spPr>
            <a:xfrm>
              <a:off x="4725899" y="2555985"/>
              <a:ext cx="1134000" cy="376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9" name="Google Shape;4759;p97"/>
            <p:cNvSpPr/>
            <p:nvPr/>
          </p:nvSpPr>
          <p:spPr>
            <a:xfrm>
              <a:off x="4668979" y="2501131"/>
              <a:ext cx="1137363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rotWithShape="0" algn="ctr" dir="5400000" dist="12700">
                <a:schemeClr val="dk1">
                  <a:alpha val="44705"/>
                </a:scheme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Ingest Server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/>
            </a:p>
          </p:txBody>
        </p:sp>
      </p:grpSp>
      <p:sp>
        <p:nvSpPr>
          <p:cNvPr id="4760" name="Google Shape;4760;p97"/>
          <p:cNvSpPr/>
          <p:nvPr/>
        </p:nvSpPr>
        <p:spPr>
          <a:xfrm>
            <a:off x="6436337" y="4227717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Online Analytics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61" name="Google Shape;4761;p97"/>
          <p:cNvCxnSpPr>
            <a:stCxn id="4745" idx="3"/>
            <a:endCxn id="4750" idx="1"/>
          </p:cNvCxnSpPr>
          <p:nvPr/>
        </p:nvCxnSpPr>
        <p:spPr>
          <a:xfrm flipH="1" rot="10800000">
            <a:off x="1721093" y="4421728"/>
            <a:ext cx="693600" cy="24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762" name="Google Shape;4762;p97"/>
          <p:cNvCxnSpPr>
            <a:stCxn id="4750" idx="3"/>
          </p:cNvCxnSpPr>
          <p:nvPr/>
        </p:nvCxnSpPr>
        <p:spPr>
          <a:xfrm>
            <a:off x="3603484" y="4421740"/>
            <a:ext cx="27852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763" name="Google Shape;4763;p97"/>
          <p:cNvCxnSpPr>
            <a:stCxn id="4722" idx="2"/>
            <a:endCxn id="4725" idx="0"/>
          </p:cNvCxnSpPr>
          <p:nvPr/>
        </p:nvCxnSpPr>
        <p:spPr>
          <a:xfrm>
            <a:off x="7028801" y="3596626"/>
            <a:ext cx="0" cy="3900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764" name="Google Shape;4764;p97"/>
          <p:cNvCxnSpPr>
            <a:stCxn id="4747" idx="1"/>
            <a:endCxn id="4719" idx="3"/>
          </p:cNvCxnSpPr>
          <p:nvPr/>
        </p:nvCxnSpPr>
        <p:spPr>
          <a:xfrm flipH="1">
            <a:off x="5940737" y="2929915"/>
            <a:ext cx="495600" cy="826800"/>
          </a:xfrm>
          <a:prstGeom prst="bentConnector3">
            <a:avLst>
              <a:gd fmla="val 46147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765" name="Google Shape;4765;p97"/>
          <p:cNvCxnSpPr>
            <a:stCxn id="4748" idx="1"/>
            <a:endCxn id="4719" idx="3"/>
          </p:cNvCxnSpPr>
          <p:nvPr/>
        </p:nvCxnSpPr>
        <p:spPr>
          <a:xfrm flipH="1">
            <a:off x="5940737" y="3362936"/>
            <a:ext cx="495600" cy="393900"/>
          </a:xfrm>
          <a:prstGeom prst="bentConnector3">
            <a:avLst>
              <a:gd fmla="val 46147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766" name="Google Shape;4766;p97"/>
          <p:cNvCxnSpPr>
            <a:stCxn id="4749" idx="1"/>
            <a:endCxn id="4747" idx="1"/>
          </p:cNvCxnSpPr>
          <p:nvPr/>
        </p:nvCxnSpPr>
        <p:spPr>
          <a:xfrm>
            <a:off x="6436338" y="2502596"/>
            <a:ext cx="600" cy="427200"/>
          </a:xfrm>
          <a:prstGeom prst="bentConnector3">
            <a:avLst>
              <a:gd fmla="val -3810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767" name="Google Shape;4767;p97"/>
          <p:cNvCxnSpPr>
            <a:stCxn id="4759" idx="2"/>
          </p:cNvCxnSpPr>
          <p:nvPr/>
        </p:nvCxnSpPr>
        <p:spPr>
          <a:xfrm flipH="1">
            <a:off x="5232261" y="2883357"/>
            <a:ext cx="5400" cy="411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768" name="Google Shape;4768;p97"/>
          <p:cNvCxnSpPr>
            <a:stCxn id="4769" idx="3"/>
            <a:endCxn id="4759" idx="1"/>
          </p:cNvCxnSpPr>
          <p:nvPr/>
        </p:nvCxnSpPr>
        <p:spPr>
          <a:xfrm flipH="1" rot="10800000">
            <a:off x="4401979" y="2692244"/>
            <a:ext cx="267000" cy="1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770" name="Google Shape;4770;p97"/>
          <p:cNvCxnSpPr>
            <a:stCxn id="4771" idx="3"/>
            <a:endCxn id="4772" idx="1"/>
          </p:cNvCxnSpPr>
          <p:nvPr/>
        </p:nvCxnSpPr>
        <p:spPr>
          <a:xfrm>
            <a:off x="3236775" y="2690525"/>
            <a:ext cx="245400" cy="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773" name="Google Shape;4773;p97"/>
          <p:cNvCxnSpPr>
            <a:stCxn id="4733" idx="3"/>
            <a:endCxn id="4771" idx="1"/>
          </p:cNvCxnSpPr>
          <p:nvPr/>
        </p:nvCxnSpPr>
        <p:spPr>
          <a:xfrm>
            <a:off x="1628880" y="1803475"/>
            <a:ext cx="786000" cy="8871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774" name="Google Shape;4774;p97"/>
          <p:cNvCxnSpPr>
            <a:stCxn id="4736" idx="3"/>
            <a:endCxn id="4771" idx="1"/>
          </p:cNvCxnSpPr>
          <p:nvPr/>
        </p:nvCxnSpPr>
        <p:spPr>
          <a:xfrm>
            <a:off x="1628880" y="2397835"/>
            <a:ext cx="786000" cy="292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775" name="Google Shape;4775;p97"/>
          <p:cNvCxnSpPr>
            <a:stCxn id="4739" idx="3"/>
            <a:endCxn id="4771" idx="1"/>
          </p:cNvCxnSpPr>
          <p:nvPr/>
        </p:nvCxnSpPr>
        <p:spPr>
          <a:xfrm flipH="1" rot="10800000">
            <a:off x="1628880" y="2690569"/>
            <a:ext cx="786000" cy="3045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776" name="Google Shape;4776;p97"/>
          <p:cNvCxnSpPr>
            <a:stCxn id="4742" idx="3"/>
            <a:endCxn id="4771" idx="1"/>
          </p:cNvCxnSpPr>
          <p:nvPr/>
        </p:nvCxnSpPr>
        <p:spPr>
          <a:xfrm flipH="1" rot="10800000">
            <a:off x="1628880" y="2690561"/>
            <a:ext cx="786000" cy="903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777" name="Google Shape;4777;p97"/>
          <p:cNvCxnSpPr/>
          <p:nvPr/>
        </p:nvCxnSpPr>
        <p:spPr>
          <a:xfrm>
            <a:off x="1711328" y="1693094"/>
            <a:ext cx="5469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778" name="Google Shape;4778;p97"/>
          <p:cNvCxnSpPr>
            <a:stCxn id="4730" idx="2"/>
            <a:endCxn id="4745" idx="0"/>
          </p:cNvCxnSpPr>
          <p:nvPr/>
        </p:nvCxnSpPr>
        <p:spPr>
          <a:xfrm>
            <a:off x="1382338" y="3936600"/>
            <a:ext cx="0" cy="897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79" name="Google Shape;4779;p97"/>
          <p:cNvCxnSpPr>
            <a:stCxn id="4759" idx="3"/>
          </p:cNvCxnSpPr>
          <p:nvPr/>
        </p:nvCxnSpPr>
        <p:spPr>
          <a:xfrm>
            <a:off x="5806342" y="2692244"/>
            <a:ext cx="402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780" name="Google Shape;4780;p97"/>
          <p:cNvGrpSpPr/>
          <p:nvPr/>
        </p:nvGrpSpPr>
        <p:grpSpPr>
          <a:xfrm>
            <a:off x="1125960" y="4227576"/>
            <a:ext cx="502920" cy="502920"/>
            <a:chOff x="433514" y="2354433"/>
            <a:chExt cx="502920" cy="502920"/>
          </a:xfrm>
        </p:grpSpPr>
        <p:sp>
          <p:nvSpPr>
            <p:cNvPr id="4781" name="Google Shape;4781;p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82" name="Google Shape;4782;p9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83" name="Google Shape;4783;p97"/>
          <p:cNvSpPr/>
          <p:nvPr/>
        </p:nvSpPr>
        <p:spPr>
          <a:xfrm>
            <a:off x="891175" y="558975"/>
            <a:ext cx="70677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LifeSciences &gt; Genomics, Secondary Analysis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2" name="Google Shape;4772;p97"/>
          <p:cNvSpPr/>
          <p:nvPr/>
        </p:nvSpPr>
        <p:spPr>
          <a:xfrm>
            <a:off x="3482299" y="2502705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1" name="Google Shape;4771;p97"/>
          <p:cNvSpPr/>
          <p:nvPr/>
        </p:nvSpPr>
        <p:spPr>
          <a:xfrm>
            <a:off x="2414775" y="2499425"/>
            <a:ext cx="8220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Network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84" name="Google Shape;4784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9987" y="995382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5" name="Google Shape;4785;p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7100" y="2548233"/>
            <a:ext cx="229200" cy="213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6" name="Google Shape;4786;p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69938" y="2571100"/>
            <a:ext cx="245400" cy="2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7" name="Google Shape;4787;p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27200" y="258555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8" name="Google Shape;4788;p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68387" y="3612978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9" name="Google Shape;4789;p9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31652" y="2355525"/>
            <a:ext cx="216500" cy="294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0" name="Google Shape;4790;p9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31662" y="2845561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1" name="Google Shape;4791;p9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31662" y="3275736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2" name="Google Shape;4792;p9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29650" y="4308587"/>
            <a:ext cx="220500" cy="2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3" name="Google Shape;4793;p9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49244" y="4249399"/>
            <a:ext cx="175181" cy="2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8" name="Shape 4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9" name="Google Shape;4799;p98"/>
          <p:cNvSpPr/>
          <p:nvPr/>
        </p:nvSpPr>
        <p:spPr>
          <a:xfrm>
            <a:off x="1935305" y="972149"/>
            <a:ext cx="2933364" cy="3558384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00" name="Google Shape;4800;p98"/>
          <p:cNvGrpSpPr/>
          <p:nvPr/>
        </p:nvGrpSpPr>
        <p:grpSpPr>
          <a:xfrm>
            <a:off x="1020238" y="970957"/>
            <a:ext cx="677512" cy="2534179"/>
            <a:chOff x="2178037" y="1054764"/>
            <a:chExt cx="1146188" cy="458974"/>
          </a:xfrm>
        </p:grpSpPr>
        <p:sp>
          <p:nvSpPr>
            <p:cNvPr id="4801" name="Google Shape;4801;p98"/>
            <p:cNvSpPr/>
            <p:nvPr/>
          </p:nvSpPr>
          <p:spPr>
            <a:xfrm>
              <a:off x="2178037" y="1054764"/>
              <a:ext cx="1146188" cy="458974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2" name="Google Shape;4802;p98"/>
            <p:cNvSpPr txBox="1"/>
            <p:nvPr/>
          </p:nvSpPr>
          <p:spPr>
            <a:xfrm>
              <a:off x="2178037" y="1054764"/>
              <a:ext cx="641671" cy="31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Patient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803" name="Google Shape;4803;p98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LifeSciences &gt; Patient Monitoring</a:t>
            </a:r>
            <a:endParaRPr/>
          </a:p>
        </p:txBody>
      </p:sp>
      <p:grpSp>
        <p:nvGrpSpPr>
          <p:cNvPr id="4804" name="Google Shape;4804;p98"/>
          <p:cNvGrpSpPr/>
          <p:nvPr/>
        </p:nvGrpSpPr>
        <p:grpSpPr>
          <a:xfrm>
            <a:off x="3525597" y="3605774"/>
            <a:ext cx="1188753" cy="667509"/>
            <a:chOff x="2178035" y="1054764"/>
            <a:chExt cx="684056" cy="300247"/>
          </a:xfrm>
        </p:grpSpPr>
        <p:sp>
          <p:nvSpPr>
            <p:cNvPr id="4805" name="Google Shape;4805;p98"/>
            <p:cNvSpPr/>
            <p:nvPr/>
          </p:nvSpPr>
          <p:spPr>
            <a:xfrm>
              <a:off x="2178035" y="1054764"/>
              <a:ext cx="684056" cy="300247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6" name="Google Shape;4806;p98"/>
            <p:cNvSpPr txBox="1"/>
            <p:nvPr/>
          </p:nvSpPr>
          <p:spPr>
            <a:xfrm>
              <a:off x="2178037" y="1054764"/>
              <a:ext cx="280058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807" name="Google Shape;4807;p98"/>
          <p:cNvSpPr/>
          <p:nvPr/>
        </p:nvSpPr>
        <p:spPr>
          <a:xfrm>
            <a:off x="3575304" y="3815957"/>
            <a:ext cx="109728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Process Data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Prediction 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8" name="Google Shape;4808;p98"/>
          <p:cNvSpPr/>
          <p:nvPr/>
        </p:nvSpPr>
        <p:spPr>
          <a:xfrm>
            <a:off x="2082249" y="2917210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Ingest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9" name="Google Shape;4809;p98"/>
          <p:cNvSpPr/>
          <p:nvPr/>
        </p:nvSpPr>
        <p:spPr>
          <a:xfrm>
            <a:off x="3525500" y="2917210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Bigtable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810" name="Google Shape;4810;p98"/>
          <p:cNvGrpSpPr/>
          <p:nvPr/>
        </p:nvGrpSpPr>
        <p:grpSpPr>
          <a:xfrm>
            <a:off x="2078594" y="3605774"/>
            <a:ext cx="1188753" cy="667509"/>
            <a:chOff x="2178035" y="1054764"/>
            <a:chExt cx="684056" cy="300247"/>
          </a:xfrm>
        </p:grpSpPr>
        <p:sp>
          <p:nvSpPr>
            <p:cNvPr id="4811" name="Google Shape;4811;p98"/>
            <p:cNvSpPr/>
            <p:nvPr/>
          </p:nvSpPr>
          <p:spPr>
            <a:xfrm>
              <a:off x="2178035" y="1054764"/>
              <a:ext cx="684056" cy="300247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2" name="Google Shape;4812;p98"/>
            <p:cNvSpPr txBox="1"/>
            <p:nvPr/>
          </p:nvSpPr>
          <p:spPr>
            <a:xfrm>
              <a:off x="2178037" y="1054764"/>
              <a:ext cx="199804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Alerts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813" name="Google Shape;4813;p98"/>
          <p:cNvSpPr/>
          <p:nvPr/>
        </p:nvSpPr>
        <p:spPr>
          <a:xfrm>
            <a:off x="2121407" y="3815957"/>
            <a:ext cx="109728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814" name="Google Shape;4814;p98"/>
          <p:cNvGrpSpPr/>
          <p:nvPr/>
        </p:nvGrpSpPr>
        <p:grpSpPr>
          <a:xfrm>
            <a:off x="1020238" y="3606937"/>
            <a:ext cx="677512" cy="923537"/>
            <a:chOff x="2178037" y="1054764"/>
            <a:chExt cx="1146188" cy="167265"/>
          </a:xfrm>
        </p:grpSpPr>
        <p:sp>
          <p:nvSpPr>
            <p:cNvPr id="4815" name="Google Shape;4815;p98"/>
            <p:cNvSpPr/>
            <p:nvPr/>
          </p:nvSpPr>
          <p:spPr>
            <a:xfrm>
              <a:off x="2178037" y="1054764"/>
              <a:ext cx="1146188" cy="167265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6" name="Google Shape;4816;p98"/>
            <p:cNvSpPr txBox="1"/>
            <p:nvPr/>
          </p:nvSpPr>
          <p:spPr>
            <a:xfrm>
              <a:off x="2178037" y="1054764"/>
              <a:ext cx="1015932" cy="56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Health Care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Professional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17" name="Google Shape;4817;p98"/>
          <p:cNvGrpSpPr/>
          <p:nvPr/>
        </p:nvGrpSpPr>
        <p:grpSpPr>
          <a:xfrm>
            <a:off x="1108966" y="3936972"/>
            <a:ext cx="502920" cy="502920"/>
            <a:chOff x="433514" y="2354433"/>
            <a:chExt cx="502920" cy="502920"/>
          </a:xfrm>
        </p:grpSpPr>
        <p:sp>
          <p:nvSpPr>
            <p:cNvPr id="4818" name="Google Shape;4818;p9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19" name="Google Shape;4819;p9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20" name="Google Shape;4820;p98"/>
          <p:cNvGrpSpPr/>
          <p:nvPr/>
        </p:nvGrpSpPr>
        <p:grpSpPr>
          <a:xfrm>
            <a:off x="1067496" y="1168006"/>
            <a:ext cx="585214" cy="1554444"/>
            <a:chOff x="2178037" y="1054764"/>
            <a:chExt cx="710039" cy="1651380"/>
          </a:xfrm>
        </p:grpSpPr>
        <p:sp>
          <p:nvSpPr>
            <p:cNvPr id="4821" name="Google Shape;4821;p98"/>
            <p:cNvSpPr/>
            <p:nvPr/>
          </p:nvSpPr>
          <p:spPr>
            <a:xfrm>
              <a:off x="2178037" y="1054764"/>
              <a:ext cx="710039" cy="1651380"/>
            </a:xfrm>
            <a:prstGeom prst="roundRect">
              <a:avLst>
                <a:gd fmla="val 827" name="adj"/>
              </a:avLst>
            </a:prstGeom>
            <a:solidFill>
              <a:srgbClr val="FFF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2" name="Google Shape;4822;p98"/>
            <p:cNvSpPr txBox="1"/>
            <p:nvPr/>
          </p:nvSpPr>
          <p:spPr>
            <a:xfrm>
              <a:off x="2178037" y="1054764"/>
              <a:ext cx="695891" cy="395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45700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Patient Monitors</a:t>
              </a:r>
              <a:b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(pulse, blood</a:t>
              </a:r>
              <a:b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5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sugar, exercise)</a:t>
              </a:r>
              <a:endParaRPr b="0" i="0" sz="55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23" name="Google Shape;4823;p98"/>
          <p:cNvGrpSpPr/>
          <p:nvPr/>
        </p:nvGrpSpPr>
        <p:grpSpPr>
          <a:xfrm>
            <a:off x="1102616" y="1579509"/>
            <a:ext cx="502920" cy="502920"/>
            <a:chOff x="433514" y="2354433"/>
            <a:chExt cx="502920" cy="502920"/>
          </a:xfrm>
        </p:grpSpPr>
        <p:sp>
          <p:nvSpPr>
            <p:cNvPr id="4824" name="Google Shape;4824;p9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25" name="Google Shape;4825;p9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26" name="Google Shape;4826;p98"/>
          <p:cNvGrpSpPr/>
          <p:nvPr/>
        </p:nvGrpSpPr>
        <p:grpSpPr>
          <a:xfrm>
            <a:off x="1102616" y="2173869"/>
            <a:ext cx="502920" cy="502920"/>
            <a:chOff x="433514" y="2354433"/>
            <a:chExt cx="502920" cy="502920"/>
          </a:xfrm>
        </p:grpSpPr>
        <p:sp>
          <p:nvSpPr>
            <p:cNvPr id="4827" name="Google Shape;4827;p9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28" name="Google Shape;4828;p9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29" name="Google Shape;4829;p98"/>
          <p:cNvGrpSpPr/>
          <p:nvPr/>
        </p:nvGrpSpPr>
        <p:grpSpPr>
          <a:xfrm>
            <a:off x="1108966" y="2956560"/>
            <a:ext cx="502920" cy="502920"/>
            <a:chOff x="433514" y="2354433"/>
            <a:chExt cx="502920" cy="502920"/>
          </a:xfrm>
        </p:grpSpPr>
        <p:sp>
          <p:nvSpPr>
            <p:cNvPr id="4830" name="Google Shape;4830;p9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31" name="Google Shape;4831;p9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832" name="Google Shape;4832;p98"/>
          <p:cNvCxnSpPr>
            <a:stCxn id="4830" idx="3"/>
            <a:endCxn id="4818" idx="3"/>
          </p:cNvCxnSpPr>
          <p:nvPr/>
        </p:nvCxnSpPr>
        <p:spPr>
          <a:xfrm>
            <a:off x="1611886" y="3208020"/>
            <a:ext cx="600" cy="980400"/>
          </a:xfrm>
          <a:prstGeom prst="bentConnector3">
            <a:avLst>
              <a:gd fmla="val 3810000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833" name="Google Shape;4833;p98"/>
          <p:cNvCxnSpPr>
            <a:stCxn id="4821" idx="2"/>
            <a:endCxn id="4830" idx="0"/>
          </p:cNvCxnSpPr>
          <p:nvPr/>
        </p:nvCxnSpPr>
        <p:spPr>
          <a:xfrm>
            <a:off x="1360103" y="2722450"/>
            <a:ext cx="300" cy="234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834" name="Google Shape;4834;p98"/>
          <p:cNvCxnSpPr/>
          <p:nvPr/>
        </p:nvCxnSpPr>
        <p:spPr>
          <a:xfrm>
            <a:off x="1611886" y="3119120"/>
            <a:ext cx="470400" cy="1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835" name="Google Shape;4835;p98"/>
          <p:cNvCxnSpPr>
            <a:stCxn id="4808" idx="3"/>
            <a:endCxn id="4809" idx="1"/>
          </p:cNvCxnSpPr>
          <p:nvPr/>
        </p:nvCxnSpPr>
        <p:spPr>
          <a:xfrm>
            <a:off x="3270969" y="3108323"/>
            <a:ext cx="254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836" name="Google Shape;4836;p98"/>
          <p:cNvCxnSpPr>
            <a:stCxn id="4809" idx="2"/>
            <a:endCxn id="4805" idx="0"/>
          </p:cNvCxnSpPr>
          <p:nvPr/>
        </p:nvCxnSpPr>
        <p:spPr>
          <a:xfrm>
            <a:off x="4119860" y="3299436"/>
            <a:ext cx="0" cy="306300"/>
          </a:xfrm>
          <a:prstGeom prst="straightConnector1">
            <a:avLst/>
          </a:prstGeom>
          <a:noFill/>
          <a:ln cap="flat" cmpd="sng" w="9525">
            <a:solidFill>
              <a:srgbClr val="9575CD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837" name="Google Shape;4837;p98"/>
          <p:cNvCxnSpPr>
            <a:stCxn id="4805" idx="1"/>
            <a:endCxn id="4811" idx="3"/>
          </p:cNvCxnSpPr>
          <p:nvPr/>
        </p:nvCxnSpPr>
        <p:spPr>
          <a:xfrm rot="10800000">
            <a:off x="3267297" y="3939528"/>
            <a:ext cx="258300" cy="0"/>
          </a:xfrm>
          <a:prstGeom prst="straightConnector1">
            <a:avLst/>
          </a:prstGeom>
          <a:noFill/>
          <a:ln cap="flat" cmpd="sng" w="9525">
            <a:solidFill>
              <a:srgbClr val="9575CD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838" name="Google Shape;4838;p98"/>
          <p:cNvCxnSpPr>
            <a:stCxn id="4811" idx="1"/>
          </p:cNvCxnSpPr>
          <p:nvPr/>
        </p:nvCxnSpPr>
        <p:spPr>
          <a:xfrm rot="10800000">
            <a:off x="1841594" y="3939528"/>
            <a:ext cx="2370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39" name="Google Shape;4839;p98"/>
          <p:cNvSpPr/>
          <p:nvPr/>
        </p:nvSpPr>
        <p:spPr>
          <a:xfrm>
            <a:off x="867850" y="558975"/>
            <a:ext cx="41532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LifeSciences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Patient Monitoring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40" name="Google Shape;4840;p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5312" y="972145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1" name="Google Shape;4841;p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6537" y="2969530"/>
            <a:ext cx="258300" cy="277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2" name="Google Shape;4842;p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2462" y="3868280"/>
            <a:ext cx="258300" cy="277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3" name="Google Shape;4843;p9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5486" y="3008529"/>
            <a:ext cx="201300" cy="22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4" name="Google Shape;4844;p9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55475" y="3906413"/>
            <a:ext cx="201300" cy="2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/>
          <p:nvPr/>
        </p:nvSpPr>
        <p:spPr>
          <a:xfrm>
            <a:off x="293250" y="2331750"/>
            <a:ext cx="8479500" cy="2084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8"/>
          <p:cNvSpPr/>
          <p:nvPr/>
        </p:nvSpPr>
        <p:spPr>
          <a:xfrm>
            <a:off x="3571551" y="2710325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8"/>
          <p:cNvSpPr/>
          <p:nvPr/>
        </p:nvSpPr>
        <p:spPr>
          <a:xfrm>
            <a:off x="4583900" y="2703350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8"/>
          <p:cNvSpPr/>
          <p:nvPr/>
        </p:nvSpPr>
        <p:spPr>
          <a:xfrm>
            <a:off x="2564878" y="2710325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8"/>
          <p:cNvSpPr/>
          <p:nvPr/>
        </p:nvSpPr>
        <p:spPr>
          <a:xfrm>
            <a:off x="1551900" y="2710325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8"/>
          <p:cNvSpPr/>
          <p:nvPr/>
        </p:nvSpPr>
        <p:spPr>
          <a:xfrm>
            <a:off x="545856" y="2710325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8"/>
          <p:cNvSpPr/>
          <p:nvPr/>
        </p:nvSpPr>
        <p:spPr>
          <a:xfrm>
            <a:off x="541081" y="108951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8"/>
          <p:cNvSpPr/>
          <p:nvPr/>
        </p:nvSpPr>
        <p:spPr>
          <a:xfrm>
            <a:off x="293250" y="775225"/>
            <a:ext cx="8479500" cy="1333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8"/>
          <p:cNvSpPr txBox="1"/>
          <p:nvPr>
            <p:ph idx="4294967295" type="subTitle"/>
          </p:nvPr>
        </p:nvSpPr>
        <p:spPr>
          <a:xfrm>
            <a:off x="162150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Google Sans"/>
                <a:ea typeface="Google Sans"/>
                <a:cs typeface="Google Sans"/>
                <a:sym typeface="Google Sans"/>
              </a:rPr>
              <a:t>Google Cloud Icons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1" name="Google Shape;341;p18"/>
          <p:cNvSpPr txBox="1"/>
          <p:nvPr/>
        </p:nvSpPr>
        <p:spPr>
          <a:xfrm>
            <a:off x="3815725" y="646925"/>
            <a:ext cx="12240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lang="en-US" sz="9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Internet of Things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2" name="Google Shape;342;p18"/>
          <p:cNvSpPr txBox="1"/>
          <p:nvPr/>
        </p:nvSpPr>
        <p:spPr>
          <a:xfrm>
            <a:off x="457200" y="1502650"/>
            <a:ext cx="9189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IoT Core</a:t>
            </a:r>
            <a:endParaRPr/>
          </a:p>
        </p:txBody>
      </p:sp>
      <p:sp>
        <p:nvSpPr>
          <p:cNvPr id="343" name="Google Shape;343;p18"/>
          <p:cNvSpPr txBox="1"/>
          <p:nvPr/>
        </p:nvSpPr>
        <p:spPr>
          <a:xfrm>
            <a:off x="3735025" y="2241200"/>
            <a:ext cx="13854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b="1" i="0" lang="en-US" sz="900" u="none" cap="none" strike="noStrike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 Databases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4" name="Google Shape;344;p18"/>
          <p:cNvSpPr txBox="1"/>
          <p:nvPr/>
        </p:nvSpPr>
        <p:spPr>
          <a:xfrm>
            <a:off x="3204600" y="3354628"/>
            <a:ext cx="9189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Datastore</a:t>
            </a:r>
            <a:endParaRPr/>
          </a:p>
        </p:txBody>
      </p:sp>
      <p:sp>
        <p:nvSpPr>
          <p:cNvPr id="345" name="Google Shape;345;p18"/>
          <p:cNvSpPr txBox="1"/>
          <p:nvPr/>
        </p:nvSpPr>
        <p:spPr>
          <a:xfrm>
            <a:off x="457200" y="3353450"/>
            <a:ext cx="8763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Bigtable</a:t>
            </a:r>
            <a:endParaRPr/>
          </a:p>
        </p:txBody>
      </p:sp>
      <p:sp>
        <p:nvSpPr>
          <p:cNvPr id="346" name="Google Shape;346;p18"/>
          <p:cNvSpPr txBox="1"/>
          <p:nvPr/>
        </p:nvSpPr>
        <p:spPr>
          <a:xfrm>
            <a:off x="2257425" y="3392150"/>
            <a:ext cx="9762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i="0" lang="en-US" sz="700" u="none" cap="none" strike="noStrik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SQL</a:t>
            </a:r>
            <a:endParaRPr/>
          </a:p>
        </p:txBody>
      </p:sp>
      <p:sp>
        <p:nvSpPr>
          <p:cNvPr id="347" name="Google Shape;347;p18"/>
          <p:cNvSpPr txBox="1"/>
          <p:nvPr/>
        </p:nvSpPr>
        <p:spPr>
          <a:xfrm>
            <a:off x="1379938" y="3408550"/>
            <a:ext cx="8763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Spanner</a:t>
            </a:r>
            <a:endParaRPr b="1" i="0" sz="700" u="none" cap="none" strike="noStrike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8" name="Google Shape;348;p18"/>
          <p:cNvSpPr txBox="1"/>
          <p:nvPr/>
        </p:nvSpPr>
        <p:spPr>
          <a:xfrm>
            <a:off x="5034650" y="3367625"/>
            <a:ext cx="9189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Memorystore</a:t>
            </a:r>
            <a:endParaRPr/>
          </a:p>
        </p:txBody>
      </p:sp>
      <p:sp>
        <p:nvSpPr>
          <p:cNvPr id="349" name="Google Shape;349;p18"/>
          <p:cNvSpPr txBox="1"/>
          <p:nvPr/>
        </p:nvSpPr>
        <p:spPr>
          <a:xfrm>
            <a:off x="4157550" y="3386175"/>
            <a:ext cx="876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Firestore</a:t>
            </a:r>
            <a:endParaRPr b="1" i="0" sz="700" u="none" cap="none" strike="noStrike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0" name="Google Shape;35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725" y="1029676"/>
            <a:ext cx="415850" cy="42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451" y="2782401"/>
            <a:ext cx="415850" cy="460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0175" y="2833875"/>
            <a:ext cx="436066" cy="288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6175" y="2783215"/>
            <a:ext cx="415850" cy="4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83773" y="2833876"/>
            <a:ext cx="339062" cy="4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42612" y="2869701"/>
            <a:ext cx="453731" cy="42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20637" y="2869700"/>
            <a:ext cx="396571" cy="460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9" name="Shape 4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" name="Google Shape;4850;p99"/>
          <p:cNvSpPr/>
          <p:nvPr/>
        </p:nvSpPr>
        <p:spPr>
          <a:xfrm>
            <a:off x="2091404" y="972148"/>
            <a:ext cx="5344446" cy="372050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51" name="Google Shape;4851;p99"/>
          <p:cNvGrpSpPr/>
          <p:nvPr/>
        </p:nvGrpSpPr>
        <p:grpSpPr>
          <a:xfrm>
            <a:off x="3469481" y="1499601"/>
            <a:ext cx="1152174" cy="1527045"/>
            <a:chOff x="2178033" y="1054764"/>
            <a:chExt cx="663007" cy="686868"/>
          </a:xfrm>
        </p:grpSpPr>
        <p:sp>
          <p:nvSpPr>
            <p:cNvPr id="4852" name="Google Shape;4852;p99"/>
            <p:cNvSpPr/>
            <p:nvPr/>
          </p:nvSpPr>
          <p:spPr>
            <a:xfrm>
              <a:off x="2178033" y="1054764"/>
              <a:ext cx="663007" cy="68686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3" name="Google Shape;4853;p99"/>
            <p:cNvSpPr txBox="1"/>
            <p:nvPr/>
          </p:nvSpPr>
          <p:spPr>
            <a:xfrm>
              <a:off x="2178037" y="1054764"/>
              <a:ext cx="459015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Private Datasets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54" name="Google Shape;4854;p99"/>
          <p:cNvGrpSpPr/>
          <p:nvPr/>
        </p:nvGrpSpPr>
        <p:grpSpPr>
          <a:xfrm>
            <a:off x="4663755" y="1499601"/>
            <a:ext cx="2624398" cy="1527045"/>
            <a:chOff x="2178032" y="1054764"/>
            <a:chExt cx="1510184" cy="686868"/>
          </a:xfrm>
        </p:grpSpPr>
        <p:sp>
          <p:nvSpPr>
            <p:cNvPr id="4855" name="Google Shape;4855;p99"/>
            <p:cNvSpPr/>
            <p:nvPr/>
          </p:nvSpPr>
          <p:spPr>
            <a:xfrm>
              <a:off x="2178032" y="1054764"/>
              <a:ext cx="1510184" cy="68686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6" name="Google Shape;4856;p99"/>
            <p:cNvSpPr txBox="1"/>
            <p:nvPr/>
          </p:nvSpPr>
          <p:spPr>
            <a:xfrm>
              <a:off x="2178037" y="1054764"/>
              <a:ext cx="438720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Public Datasets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857" name="Google Shape;4857;p99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LifeSciences &gt; Variant Analysis</a:t>
            </a:r>
            <a:endParaRPr/>
          </a:p>
        </p:txBody>
      </p:sp>
      <p:sp>
        <p:nvSpPr>
          <p:cNvPr id="4858" name="Google Shape;4858;p99"/>
          <p:cNvSpPr/>
          <p:nvPr/>
        </p:nvSpPr>
        <p:spPr>
          <a:xfrm>
            <a:off x="6008025" y="1730556"/>
            <a:ext cx="12344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MSSNG Autism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859" name="Google Shape;4859;p99"/>
          <p:cNvGrpSpPr/>
          <p:nvPr/>
        </p:nvGrpSpPr>
        <p:grpSpPr>
          <a:xfrm>
            <a:off x="1068574" y="3460157"/>
            <a:ext cx="685839" cy="795523"/>
            <a:chOff x="2178037" y="1054764"/>
            <a:chExt cx="1160275" cy="144080"/>
          </a:xfrm>
        </p:grpSpPr>
        <p:sp>
          <p:nvSpPr>
            <p:cNvPr id="4860" name="Google Shape;4860;p99"/>
            <p:cNvSpPr/>
            <p:nvPr/>
          </p:nvSpPr>
          <p:spPr>
            <a:xfrm>
              <a:off x="2178039" y="1054764"/>
              <a:ext cx="1160273" cy="144080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1" name="Google Shape;4861;p99"/>
            <p:cNvSpPr txBox="1"/>
            <p:nvPr/>
          </p:nvSpPr>
          <p:spPr>
            <a:xfrm>
              <a:off x="2178037" y="1054764"/>
              <a:ext cx="750152" cy="31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Scientist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62" name="Google Shape;4862;p99"/>
          <p:cNvGrpSpPr/>
          <p:nvPr/>
        </p:nvGrpSpPr>
        <p:grpSpPr>
          <a:xfrm>
            <a:off x="1157303" y="3664712"/>
            <a:ext cx="502920" cy="502920"/>
            <a:chOff x="433514" y="2354433"/>
            <a:chExt cx="502920" cy="502920"/>
          </a:xfrm>
        </p:grpSpPr>
        <p:sp>
          <p:nvSpPr>
            <p:cNvPr id="4863" name="Google Shape;4863;p9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64" name="Google Shape;4864;p9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5" name="Google Shape;4865;p99"/>
          <p:cNvGrpSpPr/>
          <p:nvPr/>
        </p:nvGrpSpPr>
        <p:grpSpPr>
          <a:xfrm>
            <a:off x="1068442" y="1064559"/>
            <a:ext cx="712052" cy="1197840"/>
            <a:chOff x="2178037" y="1054761"/>
            <a:chExt cx="725695" cy="835139"/>
          </a:xfrm>
        </p:grpSpPr>
        <p:sp>
          <p:nvSpPr>
            <p:cNvPr id="4866" name="Google Shape;4866;p99"/>
            <p:cNvSpPr/>
            <p:nvPr/>
          </p:nvSpPr>
          <p:spPr>
            <a:xfrm>
              <a:off x="2178037" y="1054761"/>
              <a:ext cx="698919" cy="835139"/>
            </a:xfrm>
            <a:prstGeom prst="roundRect">
              <a:avLst>
                <a:gd fmla="val 827" name="adj"/>
              </a:avLst>
            </a:prstGeom>
            <a:solidFill>
              <a:srgbClr val="EF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7" name="Google Shape;4867;p99"/>
            <p:cNvSpPr txBox="1"/>
            <p:nvPr/>
          </p:nvSpPr>
          <p:spPr>
            <a:xfrm>
              <a:off x="2178037" y="1054764"/>
              <a:ext cx="725695" cy="4026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High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Throughput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Genome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Sequencers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68" name="Google Shape;4868;p99"/>
          <p:cNvGrpSpPr/>
          <p:nvPr/>
        </p:nvGrpSpPr>
        <p:grpSpPr>
          <a:xfrm>
            <a:off x="1157303" y="1670209"/>
            <a:ext cx="502920" cy="502920"/>
            <a:chOff x="433514" y="2354433"/>
            <a:chExt cx="502920" cy="502920"/>
          </a:xfrm>
        </p:grpSpPr>
        <p:sp>
          <p:nvSpPr>
            <p:cNvPr id="4869" name="Google Shape;4869;p9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70" name="Google Shape;4870;p9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71" name="Google Shape;4871;p99"/>
          <p:cNvSpPr/>
          <p:nvPr/>
        </p:nvSpPr>
        <p:spPr>
          <a:xfrm>
            <a:off x="4718974" y="1730556"/>
            <a:ext cx="12344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1000 Genomes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2" name="Google Shape;4872;p99"/>
          <p:cNvSpPr/>
          <p:nvPr/>
        </p:nvSpPr>
        <p:spPr>
          <a:xfrm>
            <a:off x="3520465" y="1730556"/>
            <a:ext cx="105156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Patient Data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3" name="Google Shape;4873;p99"/>
          <p:cNvSpPr/>
          <p:nvPr/>
        </p:nvSpPr>
        <p:spPr>
          <a:xfrm>
            <a:off x="4718973" y="2164221"/>
            <a:ext cx="12344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Illumina Platform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4" name="Google Shape;4874;p99"/>
          <p:cNvSpPr/>
          <p:nvPr/>
        </p:nvSpPr>
        <p:spPr>
          <a:xfrm>
            <a:off x="4718973" y="2597886"/>
            <a:ext cx="12344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Ref Genomes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5" name="Google Shape;4875;p99"/>
          <p:cNvSpPr/>
          <p:nvPr/>
        </p:nvSpPr>
        <p:spPr>
          <a:xfrm>
            <a:off x="6008025" y="2166779"/>
            <a:ext cx="12344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TCGA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876" name="Google Shape;4876;p99"/>
          <p:cNvGrpSpPr/>
          <p:nvPr/>
        </p:nvGrpSpPr>
        <p:grpSpPr>
          <a:xfrm>
            <a:off x="4676455" y="3454595"/>
            <a:ext cx="1325915" cy="1069844"/>
            <a:chOff x="2178033" y="1054764"/>
            <a:chExt cx="762985" cy="481218"/>
          </a:xfrm>
        </p:grpSpPr>
        <p:sp>
          <p:nvSpPr>
            <p:cNvPr id="4877" name="Google Shape;4877;p99"/>
            <p:cNvSpPr/>
            <p:nvPr/>
          </p:nvSpPr>
          <p:spPr>
            <a:xfrm>
              <a:off x="2178033" y="1054764"/>
              <a:ext cx="762985" cy="48121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8" name="Google Shape;4878;p99"/>
            <p:cNvSpPr txBox="1"/>
            <p:nvPr/>
          </p:nvSpPr>
          <p:spPr>
            <a:xfrm>
              <a:off x="2178037" y="1054764"/>
              <a:ext cx="280058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879" name="Google Shape;4879;p99"/>
          <p:cNvSpPr/>
          <p:nvPr/>
        </p:nvSpPr>
        <p:spPr>
          <a:xfrm>
            <a:off x="4718304" y="4099560"/>
            <a:ext cx="12344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Online Analytics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0" name="Google Shape;4880;p99"/>
          <p:cNvSpPr/>
          <p:nvPr/>
        </p:nvSpPr>
        <p:spPr>
          <a:xfrm>
            <a:off x="4718304" y="3669792"/>
            <a:ext cx="12344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Batch Analytics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1" name="Google Shape;4881;p99"/>
          <p:cNvSpPr/>
          <p:nvPr/>
        </p:nvSpPr>
        <p:spPr>
          <a:xfrm>
            <a:off x="2231471" y="4099548"/>
            <a:ext cx="123791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Lab Notebooks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2" name="Google Shape;4882;p99"/>
          <p:cNvSpPr/>
          <p:nvPr/>
        </p:nvSpPr>
        <p:spPr>
          <a:xfrm>
            <a:off x="2226483" y="1730556"/>
            <a:ext cx="10058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 Ingest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Genomics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3" name="Google Shape;4883;p99"/>
          <p:cNvSpPr txBox="1"/>
          <p:nvPr/>
        </p:nvSpPr>
        <p:spPr>
          <a:xfrm>
            <a:off x="1786352" y="1670194"/>
            <a:ext cx="2373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BAM</a:t>
            </a:r>
            <a:b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6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FASTQ</a:t>
            </a:r>
            <a:endParaRPr b="0" i="0" sz="6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84" name="Google Shape;4884;p99"/>
          <p:cNvCxnSpPr>
            <a:stCxn id="4869" idx="3"/>
            <a:endCxn id="4882" idx="1"/>
          </p:cNvCxnSpPr>
          <p:nvPr/>
        </p:nvCxnSpPr>
        <p:spPr>
          <a:xfrm>
            <a:off x="1660223" y="1921669"/>
            <a:ext cx="566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885" name="Google Shape;4885;p99"/>
          <p:cNvCxnSpPr>
            <a:stCxn id="4860" idx="3"/>
            <a:endCxn id="4881" idx="1"/>
          </p:cNvCxnSpPr>
          <p:nvPr/>
        </p:nvCxnSpPr>
        <p:spPr>
          <a:xfrm>
            <a:off x="1754413" y="3857918"/>
            <a:ext cx="477000" cy="432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886" name="Google Shape;4886;p99"/>
          <p:cNvCxnSpPr>
            <a:stCxn id="4860" idx="3"/>
            <a:endCxn id="4880" idx="1"/>
          </p:cNvCxnSpPr>
          <p:nvPr/>
        </p:nvCxnSpPr>
        <p:spPr>
          <a:xfrm>
            <a:off x="1754413" y="3857918"/>
            <a:ext cx="2964000" cy="30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887" name="Google Shape;4887;p99"/>
          <p:cNvCxnSpPr>
            <a:stCxn id="4881" idx="3"/>
            <a:endCxn id="4879" idx="1"/>
          </p:cNvCxnSpPr>
          <p:nvPr/>
        </p:nvCxnSpPr>
        <p:spPr>
          <a:xfrm>
            <a:off x="3469381" y="4290661"/>
            <a:ext cx="12489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888" name="Google Shape;4888;p99"/>
          <p:cNvCxnSpPr>
            <a:stCxn id="4882" idx="3"/>
            <a:endCxn id="4872" idx="1"/>
          </p:cNvCxnSpPr>
          <p:nvPr/>
        </p:nvCxnSpPr>
        <p:spPr>
          <a:xfrm>
            <a:off x="3232323" y="1921669"/>
            <a:ext cx="2880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889" name="Google Shape;4889;p99"/>
          <p:cNvCxnSpPr>
            <a:stCxn id="4852" idx="2"/>
            <a:endCxn id="4855" idx="2"/>
          </p:cNvCxnSpPr>
          <p:nvPr/>
        </p:nvCxnSpPr>
        <p:spPr>
          <a:xfrm flipH="1" rot="-5400000">
            <a:off x="5010518" y="2061696"/>
            <a:ext cx="600" cy="1930500"/>
          </a:xfrm>
          <a:prstGeom prst="bentConnector3">
            <a:avLst>
              <a:gd fmla="val 31749578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90" name="Google Shape;4890;p99"/>
          <p:cNvCxnSpPr>
            <a:endCxn id="4877" idx="0"/>
          </p:cNvCxnSpPr>
          <p:nvPr/>
        </p:nvCxnSpPr>
        <p:spPr>
          <a:xfrm>
            <a:off x="5339413" y="3219395"/>
            <a:ext cx="0" cy="2352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4891" name="Google Shape;4891;p99"/>
          <p:cNvSpPr/>
          <p:nvPr/>
        </p:nvSpPr>
        <p:spPr>
          <a:xfrm>
            <a:off x="916050" y="558975"/>
            <a:ext cx="66723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LifeSciences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Variant Analysis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92" name="Google Shape;4892;p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1412" y="972145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3" name="Google Shape;4893;p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2272" y="1787667"/>
            <a:ext cx="288000" cy="268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4" name="Google Shape;4894;p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93237" y="1834474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5" name="Google Shape;4895;p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2699" y="1842711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6" name="Google Shape;4896;p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2699" y="2268124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7" name="Google Shape;4897;p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2699" y="2699349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8" name="Google Shape;4898;p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00374" y="1842711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9" name="Google Shape;4899;p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00374" y="2268124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0" name="Google Shape;4900;p9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12628" y="3724187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1" name="Google Shape;4901;p9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58682" y="4153561"/>
            <a:ext cx="175181" cy="2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2" name="Google Shape;4902;p9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10700" y="4179387"/>
            <a:ext cx="220500" cy="2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7" name="Shape 4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8" name="Google Shape;4908;p100"/>
          <p:cNvGrpSpPr/>
          <p:nvPr/>
        </p:nvGrpSpPr>
        <p:grpSpPr>
          <a:xfrm>
            <a:off x="2269881" y="972149"/>
            <a:ext cx="4797669" cy="3542701"/>
            <a:chOff x="5192873" y="667349"/>
            <a:chExt cx="4797669" cy="3542701"/>
          </a:xfrm>
        </p:grpSpPr>
        <p:sp>
          <p:nvSpPr>
            <p:cNvPr id="4909" name="Google Shape;4909;p100"/>
            <p:cNvSpPr/>
            <p:nvPr/>
          </p:nvSpPr>
          <p:spPr>
            <a:xfrm>
              <a:off x="5192873" y="667349"/>
              <a:ext cx="4797669" cy="3542701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10" name="Google Shape;4910;p10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11" name="Google Shape;4911;p100"/>
          <p:cNvGrpSpPr/>
          <p:nvPr/>
        </p:nvGrpSpPr>
        <p:grpSpPr>
          <a:xfrm>
            <a:off x="2384083" y="972149"/>
            <a:ext cx="4727917" cy="3542701"/>
            <a:chOff x="5192873" y="667349"/>
            <a:chExt cx="4727917" cy="3542701"/>
          </a:xfrm>
        </p:grpSpPr>
        <p:sp>
          <p:nvSpPr>
            <p:cNvPr id="4912" name="Google Shape;4912;p100"/>
            <p:cNvSpPr/>
            <p:nvPr/>
          </p:nvSpPr>
          <p:spPr>
            <a:xfrm>
              <a:off x="5192873" y="667349"/>
              <a:ext cx="4727917" cy="3542701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13" name="Google Shape;4913;p10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14" name="Google Shape;4914;p100"/>
          <p:cNvSpPr/>
          <p:nvPr/>
        </p:nvSpPr>
        <p:spPr>
          <a:xfrm>
            <a:off x="2382878" y="972149"/>
            <a:ext cx="4729122" cy="354270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5" name="Google Shape;4915;p100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Retail &gt; Beacons and Targeted Marketing</a:t>
            </a:r>
            <a:endParaRPr/>
          </a:p>
        </p:txBody>
      </p:sp>
      <p:grpSp>
        <p:nvGrpSpPr>
          <p:cNvPr id="4916" name="Google Shape;4916;p100"/>
          <p:cNvGrpSpPr/>
          <p:nvPr/>
        </p:nvGrpSpPr>
        <p:grpSpPr>
          <a:xfrm>
            <a:off x="5618909" y="1835458"/>
            <a:ext cx="1234440" cy="568678"/>
            <a:chOff x="5618909" y="1835458"/>
            <a:chExt cx="1234440" cy="568678"/>
          </a:xfrm>
        </p:grpSpPr>
        <p:sp>
          <p:nvSpPr>
            <p:cNvPr id="4917" name="Google Shape;4917;p100"/>
            <p:cNvSpPr/>
            <p:nvPr/>
          </p:nvSpPr>
          <p:spPr>
            <a:xfrm>
              <a:off x="5618909" y="1835458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Events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18" name="Google Shape;4918;p100"/>
            <p:cNvSpPr txBox="1"/>
            <p:nvPr/>
          </p:nvSpPr>
          <p:spPr>
            <a:xfrm>
              <a:off x="6044499" y="2232549"/>
              <a:ext cx="750267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Proximity Events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19" name="Google Shape;4919;p100"/>
            <p:cNvCxnSpPr/>
            <p:nvPr/>
          </p:nvCxnSpPr>
          <p:spPr>
            <a:xfrm>
              <a:off x="6043935" y="2194737"/>
              <a:ext cx="80467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920" name="Google Shape;4920;p100"/>
          <p:cNvGrpSpPr/>
          <p:nvPr/>
        </p:nvGrpSpPr>
        <p:grpSpPr>
          <a:xfrm>
            <a:off x="5618909" y="2641583"/>
            <a:ext cx="1234440" cy="568678"/>
            <a:chOff x="5618909" y="2641583"/>
            <a:chExt cx="1234440" cy="568678"/>
          </a:xfrm>
        </p:grpSpPr>
        <p:sp>
          <p:nvSpPr>
            <p:cNvPr id="4921" name="Google Shape;4921;p100"/>
            <p:cNvSpPr/>
            <p:nvPr/>
          </p:nvSpPr>
          <p:spPr>
            <a:xfrm>
              <a:off x="5618909" y="2641583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2" name="Google Shape;4922;p100"/>
            <p:cNvSpPr txBox="1"/>
            <p:nvPr/>
          </p:nvSpPr>
          <p:spPr>
            <a:xfrm>
              <a:off x="6044500" y="3038674"/>
              <a:ext cx="628382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Warehouse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23" name="Google Shape;4923;p100"/>
            <p:cNvCxnSpPr/>
            <p:nvPr/>
          </p:nvCxnSpPr>
          <p:spPr>
            <a:xfrm>
              <a:off x="6043936" y="3000862"/>
              <a:ext cx="80467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924" name="Google Shape;4924;p100"/>
          <p:cNvGrpSpPr/>
          <p:nvPr/>
        </p:nvGrpSpPr>
        <p:grpSpPr>
          <a:xfrm>
            <a:off x="2416378" y="1833730"/>
            <a:ext cx="1280160" cy="568678"/>
            <a:chOff x="2416378" y="1833730"/>
            <a:chExt cx="1280160" cy="568678"/>
          </a:xfrm>
        </p:grpSpPr>
        <p:sp>
          <p:nvSpPr>
            <p:cNvPr id="4925" name="Google Shape;4925;p100"/>
            <p:cNvSpPr/>
            <p:nvPr/>
          </p:nvSpPr>
          <p:spPr>
            <a:xfrm>
              <a:off x="2416378" y="1833730"/>
              <a:ext cx="128016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6" name="Google Shape;4926;p100"/>
            <p:cNvSpPr txBox="1"/>
            <p:nvPr/>
          </p:nvSpPr>
          <p:spPr>
            <a:xfrm>
              <a:off x="2841970" y="2230821"/>
              <a:ext cx="737509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Proximity Streams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27" name="Google Shape;4927;p100"/>
            <p:cNvCxnSpPr/>
            <p:nvPr/>
          </p:nvCxnSpPr>
          <p:spPr>
            <a:xfrm>
              <a:off x="2841406" y="2193009"/>
              <a:ext cx="85039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928" name="Google Shape;4928;p100"/>
          <p:cNvGrpSpPr/>
          <p:nvPr/>
        </p:nvGrpSpPr>
        <p:grpSpPr>
          <a:xfrm>
            <a:off x="3944031" y="1834859"/>
            <a:ext cx="1280160" cy="568678"/>
            <a:chOff x="3944031" y="1834859"/>
            <a:chExt cx="1280160" cy="568678"/>
          </a:xfrm>
        </p:grpSpPr>
        <p:sp>
          <p:nvSpPr>
            <p:cNvPr id="4929" name="Google Shape;4929;p100"/>
            <p:cNvSpPr/>
            <p:nvPr/>
          </p:nvSpPr>
          <p:spPr>
            <a:xfrm>
              <a:off x="3944031" y="1834859"/>
              <a:ext cx="128016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30" name="Google Shape;4930;p100"/>
            <p:cNvSpPr txBox="1"/>
            <p:nvPr/>
          </p:nvSpPr>
          <p:spPr>
            <a:xfrm>
              <a:off x="4369622" y="2231950"/>
              <a:ext cx="718382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 Processing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31" name="Google Shape;4931;p100"/>
            <p:cNvCxnSpPr/>
            <p:nvPr/>
          </p:nvCxnSpPr>
          <p:spPr>
            <a:xfrm>
              <a:off x="4369058" y="2194138"/>
              <a:ext cx="85039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932" name="Google Shape;4932;p100"/>
          <p:cNvGrpSpPr/>
          <p:nvPr/>
        </p:nvGrpSpPr>
        <p:grpSpPr>
          <a:xfrm>
            <a:off x="3944025" y="3464483"/>
            <a:ext cx="1280138" cy="568678"/>
            <a:chOff x="3944025" y="3464483"/>
            <a:chExt cx="1280138" cy="568678"/>
          </a:xfrm>
        </p:grpSpPr>
        <p:sp>
          <p:nvSpPr>
            <p:cNvPr id="4933" name="Google Shape;4933;p100"/>
            <p:cNvSpPr/>
            <p:nvPr/>
          </p:nvSpPr>
          <p:spPr>
            <a:xfrm>
              <a:off x="3944025" y="3464483"/>
              <a:ext cx="1280137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Notifications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34" name="Google Shape;4934;p100"/>
            <p:cNvSpPr txBox="1"/>
            <p:nvPr/>
          </p:nvSpPr>
          <p:spPr>
            <a:xfrm>
              <a:off x="4371191" y="3861574"/>
              <a:ext cx="608216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Push to Devices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35" name="Google Shape;4935;p100"/>
            <p:cNvCxnSpPr/>
            <p:nvPr/>
          </p:nvCxnSpPr>
          <p:spPr>
            <a:xfrm>
              <a:off x="4370625" y="3823762"/>
              <a:ext cx="853538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936" name="Google Shape;4936;p100"/>
          <p:cNvGrpSpPr/>
          <p:nvPr/>
        </p:nvGrpSpPr>
        <p:grpSpPr>
          <a:xfrm>
            <a:off x="802007" y="3660797"/>
            <a:ext cx="1280180" cy="923586"/>
            <a:chOff x="2178037" y="1054762"/>
            <a:chExt cx="1343316" cy="975585"/>
          </a:xfrm>
        </p:grpSpPr>
        <p:sp>
          <p:nvSpPr>
            <p:cNvPr id="4937" name="Google Shape;4937;p100"/>
            <p:cNvSpPr/>
            <p:nvPr/>
          </p:nvSpPr>
          <p:spPr>
            <a:xfrm>
              <a:off x="2178037" y="1054762"/>
              <a:ext cx="1343316" cy="975585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8" name="Google Shape;4938;p100"/>
            <p:cNvSpPr txBox="1"/>
            <p:nvPr/>
          </p:nvSpPr>
          <p:spPr>
            <a:xfrm>
              <a:off x="2178037" y="1054764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Mobile Devices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Push Notifications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39" name="Google Shape;4939;p100"/>
          <p:cNvGrpSpPr/>
          <p:nvPr/>
        </p:nvGrpSpPr>
        <p:grpSpPr>
          <a:xfrm>
            <a:off x="802006" y="2649235"/>
            <a:ext cx="1280180" cy="941810"/>
            <a:chOff x="2178037" y="1054764"/>
            <a:chExt cx="1343316" cy="1000542"/>
          </a:xfrm>
        </p:grpSpPr>
        <p:sp>
          <p:nvSpPr>
            <p:cNvPr id="4940" name="Google Shape;4940;p100"/>
            <p:cNvSpPr/>
            <p:nvPr/>
          </p:nvSpPr>
          <p:spPr>
            <a:xfrm>
              <a:off x="2178037" y="1054764"/>
              <a:ext cx="1343316" cy="1000542"/>
            </a:xfrm>
            <a:prstGeom prst="roundRect">
              <a:avLst>
                <a:gd fmla="val 827" name="adj"/>
              </a:avLst>
            </a:prstGeom>
            <a:solidFill>
              <a:srgbClr val="FFF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1" name="Google Shape;4941;p100"/>
            <p:cNvSpPr txBox="1"/>
            <p:nvPr/>
          </p:nvSpPr>
          <p:spPr>
            <a:xfrm>
              <a:off x="2178037" y="1054764"/>
              <a:ext cx="761313" cy="341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Backoffice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Systems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42" name="Google Shape;4942;p100"/>
          <p:cNvGrpSpPr/>
          <p:nvPr/>
        </p:nvGrpSpPr>
        <p:grpSpPr>
          <a:xfrm>
            <a:off x="802007" y="1650646"/>
            <a:ext cx="1280180" cy="941830"/>
            <a:chOff x="2178037" y="1054764"/>
            <a:chExt cx="1343316" cy="735288"/>
          </a:xfrm>
        </p:grpSpPr>
        <p:sp>
          <p:nvSpPr>
            <p:cNvPr id="4943" name="Google Shape;4943;p100"/>
            <p:cNvSpPr/>
            <p:nvPr/>
          </p:nvSpPr>
          <p:spPr>
            <a:xfrm>
              <a:off x="2178037" y="1054764"/>
              <a:ext cx="1343316" cy="735288"/>
            </a:xfrm>
            <a:prstGeom prst="roundRect">
              <a:avLst>
                <a:gd fmla="val 827" name="adj"/>
              </a:avLst>
            </a:prstGeom>
            <a:solidFill>
              <a:srgbClr val="E1F5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4" name="Google Shape;4944;p100"/>
            <p:cNvSpPr txBox="1"/>
            <p:nvPr/>
          </p:nvSpPr>
          <p:spPr>
            <a:xfrm>
              <a:off x="2178037" y="1054764"/>
              <a:ext cx="924474" cy="2506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Beacons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Proximity Notifications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45" name="Google Shape;4945;p100"/>
          <p:cNvGrpSpPr/>
          <p:nvPr/>
        </p:nvGrpSpPr>
        <p:grpSpPr>
          <a:xfrm>
            <a:off x="1492049" y="1993610"/>
            <a:ext cx="502920" cy="502920"/>
            <a:chOff x="433514" y="2354433"/>
            <a:chExt cx="502920" cy="502920"/>
          </a:xfrm>
        </p:grpSpPr>
        <p:sp>
          <p:nvSpPr>
            <p:cNvPr id="4946" name="Google Shape;4946;p1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47" name="Google Shape;4947;p10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48" name="Google Shape;4948;p100"/>
          <p:cNvGrpSpPr/>
          <p:nvPr/>
        </p:nvGrpSpPr>
        <p:grpSpPr>
          <a:xfrm>
            <a:off x="3944031" y="2647933"/>
            <a:ext cx="1280160" cy="568678"/>
            <a:chOff x="3944031" y="2647933"/>
            <a:chExt cx="1280160" cy="568678"/>
          </a:xfrm>
        </p:grpSpPr>
        <p:sp>
          <p:nvSpPr>
            <p:cNvPr id="4949" name="Google Shape;4949;p100"/>
            <p:cNvSpPr/>
            <p:nvPr/>
          </p:nvSpPr>
          <p:spPr>
            <a:xfrm>
              <a:off x="3944031" y="2647933"/>
              <a:ext cx="128016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50" name="Google Shape;4950;p100"/>
            <p:cNvSpPr txBox="1"/>
            <p:nvPr/>
          </p:nvSpPr>
          <p:spPr>
            <a:xfrm>
              <a:off x="4369623" y="3045024"/>
              <a:ext cx="793410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Queued Notifications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51" name="Google Shape;4951;p100"/>
            <p:cNvCxnSpPr/>
            <p:nvPr/>
          </p:nvCxnSpPr>
          <p:spPr>
            <a:xfrm>
              <a:off x="4369059" y="3007212"/>
              <a:ext cx="85039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952" name="Google Shape;4952;p100"/>
          <p:cNvGrpSpPr/>
          <p:nvPr/>
        </p:nvGrpSpPr>
        <p:grpSpPr>
          <a:xfrm>
            <a:off x="897688" y="2992516"/>
            <a:ext cx="502920" cy="502920"/>
            <a:chOff x="433514" y="2354433"/>
            <a:chExt cx="502920" cy="502920"/>
          </a:xfrm>
        </p:grpSpPr>
        <p:sp>
          <p:nvSpPr>
            <p:cNvPr id="4953" name="Google Shape;4953;p1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54" name="Google Shape;4954;p10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55" name="Google Shape;4955;p100"/>
          <p:cNvGrpSpPr/>
          <p:nvPr/>
        </p:nvGrpSpPr>
        <p:grpSpPr>
          <a:xfrm>
            <a:off x="1492049" y="2992516"/>
            <a:ext cx="502920" cy="502920"/>
            <a:chOff x="433514" y="2354433"/>
            <a:chExt cx="502920" cy="502920"/>
          </a:xfrm>
        </p:grpSpPr>
        <p:sp>
          <p:nvSpPr>
            <p:cNvPr id="4956" name="Google Shape;4956;p1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57" name="Google Shape;4957;p10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58" name="Google Shape;4958;p100"/>
          <p:cNvGrpSpPr/>
          <p:nvPr/>
        </p:nvGrpSpPr>
        <p:grpSpPr>
          <a:xfrm>
            <a:off x="897688" y="1993610"/>
            <a:ext cx="502920" cy="502920"/>
            <a:chOff x="433514" y="2354433"/>
            <a:chExt cx="502920" cy="502920"/>
          </a:xfrm>
        </p:grpSpPr>
        <p:sp>
          <p:nvSpPr>
            <p:cNvPr id="4959" name="Google Shape;4959;p1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60" name="Google Shape;4960;p10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61" name="Google Shape;4961;p100"/>
          <p:cNvGrpSpPr/>
          <p:nvPr/>
        </p:nvGrpSpPr>
        <p:grpSpPr>
          <a:xfrm>
            <a:off x="1190594" y="3998214"/>
            <a:ext cx="502920" cy="502920"/>
            <a:chOff x="433514" y="2354433"/>
            <a:chExt cx="502920" cy="502920"/>
          </a:xfrm>
        </p:grpSpPr>
        <p:sp>
          <p:nvSpPr>
            <p:cNvPr id="4962" name="Google Shape;4962;p1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63" name="Google Shape;4963;p10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964" name="Google Shape;4964;p100"/>
          <p:cNvCxnSpPr>
            <a:stCxn id="4943" idx="3"/>
            <a:endCxn id="4925" idx="1"/>
          </p:cNvCxnSpPr>
          <p:nvPr/>
        </p:nvCxnSpPr>
        <p:spPr>
          <a:xfrm flipH="1" rot="10800000">
            <a:off x="2082187" y="2117961"/>
            <a:ext cx="334200" cy="3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965" name="Google Shape;4965;p100"/>
          <p:cNvCxnSpPr>
            <a:stCxn id="4940" idx="3"/>
            <a:endCxn id="4925" idx="1"/>
          </p:cNvCxnSpPr>
          <p:nvPr/>
        </p:nvCxnSpPr>
        <p:spPr>
          <a:xfrm flipH="1" rot="10800000">
            <a:off x="2082186" y="2118140"/>
            <a:ext cx="334200" cy="100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966" name="Google Shape;4966;p100"/>
          <p:cNvCxnSpPr>
            <a:stCxn id="4933" idx="1"/>
            <a:endCxn id="4937" idx="3"/>
          </p:cNvCxnSpPr>
          <p:nvPr/>
        </p:nvCxnSpPr>
        <p:spPr>
          <a:xfrm flipH="1">
            <a:off x="2082225" y="3748822"/>
            <a:ext cx="1861800" cy="3738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967" name="Google Shape;4967;p100"/>
          <p:cNvCxnSpPr>
            <a:stCxn id="4925" idx="3"/>
            <a:endCxn id="4929" idx="1"/>
          </p:cNvCxnSpPr>
          <p:nvPr/>
        </p:nvCxnSpPr>
        <p:spPr>
          <a:xfrm>
            <a:off x="3696538" y="2118069"/>
            <a:ext cx="2475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968" name="Google Shape;4968;p100"/>
          <p:cNvCxnSpPr>
            <a:stCxn id="4929" idx="2"/>
            <a:endCxn id="4949" idx="0"/>
          </p:cNvCxnSpPr>
          <p:nvPr/>
        </p:nvCxnSpPr>
        <p:spPr>
          <a:xfrm>
            <a:off x="4584111" y="2403537"/>
            <a:ext cx="0" cy="244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969" name="Google Shape;4969;p100"/>
          <p:cNvCxnSpPr>
            <a:stCxn id="4949" idx="2"/>
            <a:endCxn id="4933" idx="0"/>
          </p:cNvCxnSpPr>
          <p:nvPr/>
        </p:nvCxnSpPr>
        <p:spPr>
          <a:xfrm>
            <a:off x="4584111" y="3216611"/>
            <a:ext cx="0" cy="247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970" name="Google Shape;4970;p100"/>
          <p:cNvCxnSpPr>
            <a:stCxn id="4929" idx="3"/>
            <a:endCxn id="4921" idx="1"/>
          </p:cNvCxnSpPr>
          <p:nvPr/>
        </p:nvCxnSpPr>
        <p:spPr>
          <a:xfrm>
            <a:off x="5224191" y="2119198"/>
            <a:ext cx="394800" cy="806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971" name="Google Shape;4971;p100"/>
          <p:cNvCxnSpPr>
            <a:stCxn id="4929" idx="3"/>
            <a:endCxn id="4917" idx="1"/>
          </p:cNvCxnSpPr>
          <p:nvPr/>
        </p:nvCxnSpPr>
        <p:spPr>
          <a:xfrm>
            <a:off x="5224191" y="2119198"/>
            <a:ext cx="394800" cy="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4972" name="Google Shape;4972;p100"/>
          <p:cNvSpPr/>
          <p:nvPr/>
        </p:nvSpPr>
        <p:spPr>
          <a:xfrm>
            <a:off x="649600" y="558975"/>
            <a:ext cx="66147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Beacons and Targeted Marketing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73" name="Google Shape;4973;p1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69887" y="972145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4" name="Google Shape;4974;p1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30753" y="1906487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5" name="Google Shape;4975;p1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24003" y="3591047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6" name="Google Shape;4976;p10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03568" y="1914945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7" name="Google Shape;4977;p10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723100" y="2707712"/>
            <a:ext cx="220500" cy="2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8" name="Google Shape;4978;p10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732711" y="1931716"/>
            <a:ext cx="201300" cy="22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9" name="Google Shape;4979;p10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24005" y="2693945"/>
            <a:ext cx="238725" cy="256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4" name="Shape 4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5" name="Google Shape;4985;p101"/>
          <p:cNvSpPr/>
          <p:nvPr/>
        </p:nvSpPr>
        <p:spPr>
          <a:xfrm>
            <a:off x="2130181" y="972150"/>
            <a:ext cx="4727819" cy="3191244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6" name="Google Shape;4986;p101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Retail &gt; Fraud Detection</a:t>
            </a:r>
            <a:endParaRPr/>
          </a:p>
        </p:txBody>
      </p:sp>
      <p:grpSp>
        <p:nvGrpSpPr>
          <p:cNvPr id="4987" name="Google Shape;4987;p101"/>
          <p:cNvGrpSpPr/>
          <p:nvPr/>
        </p:nvGrpSpPr>
        <p:grpSpPr>
          <a:xfrm>
            <a:off x="1022720" y="3239797"/>
            <a:ext cx="914449" cy="923537"/>
            <a:chOff x="2178035" y="1054764"/>
            <a:chExt cx="1547030" cy="167265"/>
          </a:xfrm>
        </p:grpSpPr>
        <p:sp>
          <p:nvSpPr>
            <p:cNvPr id="4988" name="Google Shape;4988;p101"/>
            <p:cNvSpPr/>
            <p:nvPr/>
          </p:nvSpPr>
          <p:spPr>
            <a:xfrm>
              <a:off x="2178035" y="1054764"/>
              <a:ext cx="1547030" cy="167265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9" name="Google Shape;4989;p101"/>
            <p:cNvSpPr txBox="1"/>
            <p:nvPr/>
          </p:nvSpPr>
          <p:spPr>
            <a:xfrm>
              <a:off x="2178037" y="1054764"/>
              <a:ext cx="1270866" cy="56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Third-Party Data</a:t>
              </a:r>
              <a:br>
                <a:rPr b="0" i="0" lang="en-US" sz="8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Sources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90" name="Google Shape;4990;p101"/>
          <p:cNvGrpSpPr/>
          <p:nvPr/>
        </p:nvGrpSpPr>
        <p:grpSpPr>
          <a:xfrm>
            <a:off x="1228390" y="3573018"/>
            <a:ext cx="502920" cy="502920"/>
            <a:chOff x="433514" y="2354433"/>
            <a:chExt cx="502920" cy="502920"/>
          </a:xfrm>
        </p:grpSpPr>
        <p:sp>
          <p:nvSpPr>
            <p:cNvPr id="4991" name="Google Shape;4991;p10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92" name="Google Shape;4992;p10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93" name="Google Shape;4993;p101"/>
          <p:cNvGrpSpPr/>
          <p:nvPr/>
        </p:nvGrpSpPr>
        <p:grpSpPr>
          <a:xfrm>
            <a:off x="3621127" y="2380482"/>
            <a:ext cx="1190608" cy="1078988"/>
            <a:chOff x="2178034" y="1054764"/>
            <a:chExt cx="685124" cy="485331"/>
          </a:xfrm>
        </p:grpSpPr>
        <p:sp>
          <p:nvSpPr>
            <p:cNvPr id="4994" name="Google Shape;4994;p101"/>
            <p:cNvSpPr/>
            <p:nvPr/>
          </p:nvSpPr>
          <p:spPr>
            <a:xfrm>
              <a:off x="2178034" y="1054764"/>
              <a:ext cx="685124" cy="485331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5" name="Google Shape;4995;p101"/>
            <p:cNvSpPr txBox="1"/>
            <p:nvPr/>
          </p:nvSpPr>
          <p:spPr>
            <a:xfrm>
              <a:off x="2178037" y="1054764"/>
              <a:ext cx="438721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Fraud Modeling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96" name="Google Shape;4996;p101"/>
          <p:cNvGrpSpPr/>
          <p:nvPr/>
        </p:nvGrpSpPr>
        <p:grpSpPr>
          <a:xfrm>
            <a:off x="5244875" y="2978950"/>
            <a:ext cx="1253100" cy="568800"/>
            <a:chOff x="5244875" y="2978950"/>
            <a:chExt cx="1253100" cy="568800"/>
          </a:xfrm>
        </p:grpSpPr>
        <p:sp>
          <p:nvSpPr>
            <p:cNvPr id="4997" name="Google Shape;4997;p101"/>
            <p:cNvSpPr/>
            <p:nvPr/>
          </p:nvSpPr>
          <p:spPr>
            <a:xfrm>
              <a:off x="5244875" y="2978950"/>
              <a:ext cx="1253100" cy="568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Processed Events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98" name="Google Shape;4998;p101"/>
            <p:cNvSpPr txBox="1"/>
            <p:nvPr/>
          </p:nvSpPr>
          <p:spPr>
            <a:xfrm>
              <a:off x="5670474" y="3376031"/>
              <a:ext cx="750267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Events Time-Series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99" name="Google Shape;4999;p101"/>
            <p:cNvCxnSpPr/>
            <p:nvPr/>
          </p:nvCxnSpPr>
          <p:spPr>
            <a:xfrm>
              <a:off x="5669910" y="3338219"/>
              <a:ext cx="8280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00" name="Google Shape;5000;p101"/>
          <p:cNvGrpSpPr/>
          <p:nvPr/>
        </p:nvGrpSpPr>
        <p:grpSpPr>
          <a:xfrm>
            <a:off x="3619425" y="1545424"/>
            <a:ext cx="1275421" cy="568678"/>
            <a:chOff x="3619425" y="1545424"/>
            <a:chExt cx="1275421" cy="568678"/>
          </a:xfrm>
        </p:grpSpPr>
        <p:sp>
          <p:nvSpPr>
            <p:cNvPr id="5001" name="Google Shape;5001;p101"/>
            <p:cNvSpPr/>
            <p:nvPr/>
          </p:nvSpPr>
          <p:spPr>
            <a:xfrm>
              <a:off x="3619425" y="1545424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02" name="Google Shape;5002;p101"/>
            <p:cNvSpPr txBox="1"/>
            <p:nvPr/>
          </p:nvSpPr>
          <p:spPr>
            <a:xfrm>
              <a:off x="4045018" y="1942515"/>
              <a:ext cx="849828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 Streams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03" name="Google Shape;5003;p101"/>
            <p:cNvCxnSpPr/>
            <p:nvPr/>
          </p:nvCxnSpPr>
          <p:spPr>
            <a:xfrm>
              <a:off x="4044454" y="1904703"/>
              <a:ext cx="80467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04" name="Google Shape;5004;p101"/>
          <p:cNvGrpSpPr/>
          <p:nvPr/>
        </p:nvGrpSpPr>
        <p:grpSpPr>
          <a:xfrm>
            <a:off x="5244884" y="1545424"/>
            <a:ext cx="1253071" cy="568678"/>
            <a:chOff x="5244884" y="1545424"/>
            <a:chExt cx="1253071" cy="568678"/>
          </a:xfrm>
        </p:grpSpPr>
        <p:sp>
          <p:nvSpPr>
            <p:cNvPr id="5005" name="Google Shape;5005;p101"/>
            <p:cNvSpPr/>
            <p:nvPr/>
          </p:nvSpPr>
          <p:spPr>
            <a:xfrm>
              <a:off x="5244884" y="1545424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06" name="Google Shape;5006;p101"/>
            <p:cNvSpPr txBox="1"/>
            <p:nvPr/>
          </p:nvSpPr>
          <p:spPr>
            <a:xfrm>
              <a:off x="5670474" y="1942515"/>
              <a:ext cx="827481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 Streams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07" name="Google Shape;5007;p101"/>
            <p:cNvCxnSpPr/>
            <p:nvPr/>
          </p:nvCxnSpPr>
          <p:spPr>
            <a:xfrm>
              <a:off x="5669911" y="1904703"/>
              <a:ext cx="80467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08" name="Google Shape;5008;p101"/>
          <p:cNvSpPr/>
          <p:nvPr/>
        </p:nvSpPr>
        <p:spPr>
          <a:xfrm>
            <a:off x="5244883" y="2353605"/>
            <a:ext cx="12344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Fraud Analysis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9" name="Google Shape;5009;p101"/>
          <p:cNvSpPr/>
          <p:nvPr/>
        </p:nvSpPr>
        <p:spPr>
          <a:xfrm>
            <a:off x="3662999" y="3029800"/>
            <a:ext cx="109728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Spark MLlib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0" name="Google Shape;5010;p101"/>
          <p:cNvSpPr/>
          <p:nvPr/>
        </p:nvSpPr>
        <p:spPr>
          <a:xfrm>
            <a:off x="3662999" y="2596714"/>
            <a:ext cx="109728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Regression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Prediction 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011" name="Google Shape;5011;p101"/>
          <p:cNvGrpSpPr/>
          <p:nvPr/>
        </p:nvGrpSpPr>
        <p:grpSpPr>
          <a:xfrm>
            <a:off x="2280438" y="1638743"/>
            <a:ext cx="1108480" cy="431608"/>
            <a:chOff x="2280438" y="1638743"/>
            <a:chExt cx="1108480" cy="431608"/>
          </a:xfrm>
        </p:grpSpPr>
        <p:sp>
          <p:nvSpPr>
            <p:cNvPr id="5012" name="Google Shape;5012;p101"/>
            <p:cNvSpPr/>
            <p:nvPr/>
          </p:nvSpPr>
          <p:spPr>
            <a:xfrm>
              <a:off x="2337358" y="1693597"/>
              <a:ext cx="1051560" cy="37675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13" name="Google Shape;5013;p101"/>
            <p:cNvSpPr/>
            <p:nvPr/>
          </p:nvSpPr>
          <p:spPr>
            <a:xfrm>
              <a:off x="2280438" y="1638743"/>
              <a:ext cx="105156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rotWithShape="0" algn="ctr" dir="5400000" dist="12700">
                <a:schemeClr val="dk1">
                  <a:alpha val="44705"/>
                </a:scheme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014" name="Google Shape;5014;p101"/>
          <p:cNvSpPr/>
          <p:nvPr/>
        </p:nvSpPr>
        <p:spPr>
          <a:xfrm>
            <a:off x="2280438" y="2363192"/>
            <a:ext cx="1051560" cy="375752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Rules Cache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Cache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15" name="Google Shape;5015;p101"/>
          <p:cNvCxnSpPr>
            <a:stCxn id="4988" idx="3"/>
            <a:endCxn id="4994" idx="2"/>
          </p:cNvCxnSpPr>
          <p:nvPr/>
        </p:nvCxnSpPr>
        <p:spPr>
          <a:xfrm flipH="1" rot="10800000">
            <a:off x="1937169" y="3459466"/>
            <a:ext cx="2279400" cy="2421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016" name="Google Shape;5016;p101"/>
          <p:cNvCxnSpPr>
            <a:stCxn id="4994" idx="1"/>
            <a:endCxn id="5014" idx="2"/>
          </p:cNvCxnSpPr>
          <p:nvPr/>
        </p:nvCxnSpPr>
        <p:spPr>
          <a:xfrm rot="10800000">
            <a:off x="2806327" y="2739076"/>
            <a:ext cx="814800" cy="1809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017" name="Google Shape;5017;p101"/>
          <p:cNvCxnSpPr>
            <a:stCxn id="5014" idx="0"/>
            <a:endCxn id="5013" idx="2"/>
          </p:cNvCxnSpPr>
          <p:nvPr/>
        </p:nvCxnSpPr>
        <p:spPr>
          <a:xfrm rot="10800000">
            <a:off x="2806218" y="2020892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5018" name="Google Shape;5018;p101"/>
          <p:cNvCxnSpPr>
            <a:stCxn id="5013" idx="3"/>
            <a:endCxn id="5001" idx="1"/>
          </p:cNvCxnSpPr>
          <p:nvPr/>
        </p:nvCxnSpPr>
        <p:spPr>
          <a:xfrm>
            <a:off x="3331998" y="1829856"/>
            <a:ext cx="287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019" name="Google Shape;5019;p101"/>
          <p:cNvCxnSpPr>
            <a:stCxn id="5001" idx="3"/>
            <a:endCxn id="5005" idx="1"/>
          </p:cNvCxnSpPr>
          <p:nvPr/>
        </p:nvCxnSpPr>
        <p:spPr>
          <a:xfrm>
            <a:off x="4853865" y="1829763"/>
            <a:ext cx="390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020" name="Google Shape;5020;p101"/>
          <p:cNvCxnSpPr>
            <a:stCxn id="5005" idx="3"/>
            <a:endCxn id="4997" idx="3"/>
          </p:cNvCxnSpPr>
          <p:nvPr/>
        </p:nvCxnSpPr>
        <p:spPr>
          <a:xfrm>
            <a:off x="6479324" y="1829763"/>
            <a:ext cx="18600" cy="1433700"/>
          </a:xfrm>
          <a:prstGeom prst="bentConnector3">
            <a:avLst>
              <a:gd fmla="val 1380515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021" name="Google Shape;5021;p101"/>
          <p:cNvCxnSpPr>
            <a:stCxn id="5008" idx="1"/>
            <a:endCxn id="4997" idx="1"/>
          </p:cNvCxnSpPr>
          <p:nvPr/>
        </p:nvCxnSpPr>
        <p:spPr>
          <a:xfrm>
            <a:off x="5244883" y="2544718"/>
            <a:ext cx="600" cy="718500"/>
          </a:xfrm>
          <a:prstGeom prst="bentConnector3">
            <a:avLst>
              <a:gd fmla="val -3968889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22" name="Google Shape;5022;p101"/>
          <p:cNvCxnSpPr>
            <a:stCxn id="5008" idx="3"/>
          </p:cNvCxnSpPr>
          <p:nvPr/>
        </p:nvCxnSpPr>
        <p:spPr>
          <a:xfrm>
            <a:off x="6479323" y="2544718"/>
            <a:ext cx="257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5023" name="Google Shape;5023;p101"/>
          <p:cNvCxnSpPr>
            <a:stCxn id="4994" idx="3"/>
          </p:cNvCxnSpPr>
          <p:nvPr/>
        </p:nvCxnSpPr>
        <p:spPr>
          <a:xfrm>
            <a:off x="4811736" y="2919976"/>
            <a:ext cx="193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none"/>
          </a:ln>
        </p:spPr>
      </p:cxnSp>
      <p:sp>
        <p:nvSpPr>
          <p:cNvPr id="5024" name="Google Shape;5024;p101"/>
          <p:cNvSpPr/>
          <p:nvPr/>
        </p:nvSpPr>
        <p:spPr>
          <a:xfrm>
            <a:off x="870325" y="558975"/>
            <a:ext cx="61401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Fraud Detection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25" name="Google Shape;5025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0187" y="1001895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6" name="Google Shape;5026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0516" y="1714897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7" name="Google Shape;5027;p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2993" y="1652282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8" name="Google Shape;5028;p1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29128" y="1618400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9" name="Google Shape;5029;p10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29125" y="2436287"/>
            <a:ext cx="220500" cy="2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0" name="Google Shape;5030;p10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38736" y="3029791"/>
            <a:ext cx="201300" cy="22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1" name="Google Shape;5031;p10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22113" y="3090825"/>
            <a:ext cx="256775" cy="25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2" name="Google Shape;5032;p10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49863" y="2686138"/>
            <a:ext cx="201300" cy="2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3" name="Google Shape;5033;p10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79238" y="2450425"/>
            <a:ext cx="201300" cy="2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8" name="Shape 5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9" name="Google Shape;5039;p102"/>
          <p:cNvSpPr/>
          <p:nvPr/>
        </p:nvSpPr>
        <p:spPr>
          <a:xfrm>
            <a:off x="1660275" y="972150"/>
            <a:ext cx="4774500" cy="39015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40" name="Google Shape;5040;p102"/>
          <p:cNvGrpSpPr/>
          <p:nvPr/>
        </p:nvGrpSpPr>
        <p:grpSpPr>
          <a:xfrm>
            <a:off x="2987825" y="1915424"/>
            <a:ext cx="3319361" cy="1673347"/>
            <a:chOff x="2178034" y="1054764"/>
            <a:chExt cx="1910094" cy="752675"/>
          </a:xfrm>
        </p:grpSpPr>
        <p:sp>
          <p:nvSpPr>
            <p:cNvPr id="5041" name="Google Shape;5041;p102"/>
            <p:cNvSpPr/>
            <p:nvPr/>
          </p:nvSpPr>
          <p:spPr>
            <a:xfrm>
              <a:off x="2178034" y="1054764"/>
              <a:ext cx="1910094" cy="752675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2" name="Google Shape;5042;p102"/>
            <p:cNvSpPr txBox="1"/>
            <p:nvPr/>
          </p:nvSpPr>
          <p:spPr>
            <a:xfrm>
              <a:off x="2178037" y="1054764"/>
              <a:ext cx="574322" cy="86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Virtual Private Cloud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043" name="Google Shape;5043;p102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Retail &gt; PCI</a:t>
            </a:r>
            <a:endParaRPr/>
          </a:p>
        </p:txBody>
      </p:sp>
      <p:grpSp>
        <p:nvGrpSpPr>
          <p:cNvPr id="5044" name="Google Shape;5044;p102"/>
          <p:cNvGrpSpPr/>
          <p:nvPr/>
        </p:nvGrpSpPr>
        <p:grpSpPr>
          <a:xfrm>
            <a:off x="6574481" y="2529158"/>
            <a:ext cx="978478" cy="1106417"/>
            <a:chOff x="2178035" y="1054764"/>
            <a:chExt cx="1677199" cy="200387"/>
          </a:xfrm>
        </p:grpSpPr>
        <p:sp>
          <p:nvSpPr>
            <p:cNvPr id="5045" name="Google Shape;5045;p102"/>
            <p:cNvSpPr/>
            <p:nvPr/>
          </p:nvSpPr>
          <p:spPr>
            <a:xfrm>
              <a:off x="2178035" y="1054764"/>
              <a:ext cx="1677199" cy="200387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6" name="Google Shape;5046;p102"/>
            <p:cNvSpPr txBox="1"/>
            <p:nvPr/>
          </p:nvSpPr>
          <p:spPr>
            <a:xfrm>
              <a:off x="2178037" y="1054764"/>
              <a:ext cx="1559700" cy="31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Network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47" name="Google Shape;5047;p102"/>
          <p:cNvGrpSpPr/>
          <p:nvPr/>
        </p:nvGrpSpPr>
        <p:grpSpPr>
          <a:xfrm>
            <a:off x="837183" y="1376371"/>
            <a:ext cx="677512" cy="2441431"/>
            <a:chOff x="2178037" y="1054764"/>
            <a:chExt cx="1146188" cy="442176"/>
          </a:xfrm>
        </p:grpSpPr>
        <p:sp>
          <p:nvSpPr>
            <p:cNvPr id="5048" name="Google Shape;5048;p102"/>
            <p:cNvSpPr/>
            <p:nvPr/>
          </p:nvSpPr>
          <p:spPr>
            <a:xfrm>
              <a:off x="2178037" y="1054764"/>
              <a:ext cx="1146188" cy="442176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9" name="Google Shape;5049;p102"/>
            <p:cNvSpPr txBox="1"/>
            <p:nvPr/>
          </p:nvSpPr>
          <p:spPr>
            <a:xfrm>
              <a:off x="2178037" y="1054764"/>
              <a:ext cx="826089" cy="102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Customer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Payment</a:t>
              </a:r>
              <a:b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Requests</a:t>
              </a:r>
              <a:br>
                <a:rPr b="0" i="0" lang="en-US" sz="8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50" name="Google Shape;5050;p102"/>
          <p:cNvGrpSpPr/>
          <p:nvPr/>
        </p:nvGrpSpPr>
        <p:grpSpPr>
          <a:xfrm>
            <a:off x="6580078" y="1157522"/>
            <a:ext cx="676668" cy="1060678"/>
            <a:chOff x="2178037" y="1054764"/>
            <a:chExt cx="710040" cy="1126823"/>
          </a:xfrm>
        </p:grpSpPr>
        <p:sp>
          <p:nvSpPr>
            <p:cNvPr id="5051" name="Google Shape;5051;p102"/>
            <p:cNvSpPr/>
            <p:nvPr/>
          </p:nvSpPr>
          <p:spPr>
            <a:xfrm>
              <a:off x="2178037" y="1054764"/>
              <a:ext cx="710040" cy="1126823"/>
            </a:xfrm>
            <a:prstGeom prst="roundRect">
              <a:avLst>
                <a:gd fmla="val 827" name="adj"/>
              </a:avLst>
            </a:prstGeom>
            <a:solidFill>
              <a:srgbClr val="FF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2" name="Google Shape;5052;p102"/>
            <p:cNvSpPr txBox="1"/>
            <p:nvPr/>
          </p:nvSpPr>
          <p:spPr>
            <a:xfrm>
              <a:off x="2178037" y="1054764"/>
              <a:ext cx="556098" cy="477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Payment 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Processor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53" name="Google Shape;5053;p102"/>
          <p:cNvGrpSpPr/>
          <p:nvPr/>
        </p:nvGrpSpPr>
        <p:grpSpPr>
          <a:xfrm>
            <a:off x="925236" y="1981983"/>
            <a:ext cx="502920" cy="502920"/>
            <a:chOff x="433514" y="2354433"/>
            <a:chExt cx="502920" cy="502920"/>
          </a:xfrm>
        </p:grpSpPr>
        <p:sp>
          <p:nvSpPr>
            <p:cNvPr id="5054" name="Google Shape;5054;p10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55" name="Google Shape;5055;p10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56" name="Google Shape;5056;p102"/>
          <p:cNvGrpSpPr/>
          <p:nvPr/>
        </p:nvGrpSpPr>
        <p:grpSpPr>
          <a:xfrm>
            <a:off x="6666909" y="1624584"/>
            <a:ext cx="502920" cy="502920"/>
            <a:chOff x="433514" y="2354433"/>
            <a:chExt cx="502920" cy="502920"/>
          </a:xfrm>
        </p:grpSpPr>
        <p:sp>
          <p:nvSpPr>
            <p:cNvPr id="5057" name="Google Shape;5057;p10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58" name="Google Shape;5058;p10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59" name="Google Shape;5059;p102"/>
          <p:cNvGrpSpPr/>
          <p:nvPr/>
        </p:nvGrpSpPr>
        <p:grpSpPr>
          <a:xfrm>
            <a:off x="919561" y="2632768"/>
            <a:ext cx="502920" cy="502920"/>
            <a:chOff x="433514" y="2354433"/>
            <a:chExt cx="502920" cy="502920"/>
          </a:xfrm>
        </p:grpSpPr>
        <p:sp>
          <p:nvSpPr>
            <p:cNvPr id="5060" name="Google Shape;5060;p10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61" name="Google Shape;5061;p10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62" name="Google Shape;5062;p102"/>
          <p:cNvGrpSpPr/>
          <p:nvPr/>
        </p:nvGrpSpPr>
        <p:grpSpPr>
          <a:xfrm>
            <a:off x="919561" y="3225019"/>
            <a:ext cx="502920" cy="502920"/>
            <a:chOff x="433514" y="2354433"/>
            <a:chExt cx="502920" cy="502920"/>
          </a:xfrm>
        </p:grpSpPr>
        <p:sp>
          <p:nvSpPr>
            <p:cNvPr id="5063" name="Google Shape;5063;p10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64" name="Google Shape;5064;p10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65" name="Google Shape;5065;p102"/>
          <p:cNvGrpSpPr/>
          <p:nvPr/>
        </p:nvGrpSpPr>
        <p:grpSpPr>
          <a:xfrm>
            <a:off x="3039503" y="2738206"/>
            <a:ext cx="517962" cy="280714"/>
            <a:chOff x="940699" y="580744"/>
            <a:chExt cx="517962" cy="280714"/>
          </a:xfrm>
        </p:grpSpPr>
        <p:sp>
          <p:nvSpPr>
            <p:cNvPr id="5066" name="Google Shape;5066;p102"/>
            <p:cNvSpPr/>
            <p:nvPr/>
          </p:nvSpPr>
          <p:spPr>
            <a:xfrm>
              <a:off x="940699" y="580744"/>
              <a:ext cx="517962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NAT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67" name="Google Shape;5067;p10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68" name="Google Shape;5068;p102"/>
          <p:cNvGrpSpPr/>
          <p:nvPr/>
        </p:nvGrpSpPr>
        <p:grpSpPr>
          <a:xfrm>
            <a:off x="3619486" y="3262261"/>
            <a:ext cx="816121" cy="280714"/>
            <a:chOff x="940699" y="580744"/>
            <a:chExt cx="816121" cy="280714"/>
          </a:xfrm>
        </p:grpSpPr>
        <p:sp>
          <p:nvSpPr>
            <p:cNvPr id="5069" name="Google Shape;5069;p102"/>
            <p:cNvSpPr/>
            <p:nvPr/>
          </p:nvSpPr>
          <p:spPr>
            <a:xfrm>
              <a:off x="940699" y="580744"/>
              <a:ext cx="816121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91425" lIns="292600" spcFirstLastPara="1" rIns="45700" wrap="square" tIns="82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Squid Proxy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70" name="Google Shape;5070;p10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1" name="Google Shape;5071;p102"/>
          <p:cNvGrpSpPr/>
          <p:nvPr/>
        </p:nvGrpSpPr>
        <p:grpSpPr>
          <a:xfrm>
            <a:off x="3567636" y="2205550"/>
            <a:ext cx="925125" cy="281750"/>
            <a:chOff x="940699" y="580225"/>
            <a:chExt cx="925125" cy="281750"/>
          </a:xfrm>
        </p:grpSpPr>
        <p:sp>
          <p:nvSpPr>
            <p:cNvPr id="5072" name="Google Shape;5072;p102"/>
            <p:cNvSpPr/>
            <p:nvPr/>
          </p:nvSpPr>
          <p:spPr>
            <a:xfrm>
              <a:off x="940699" y="580225"/>
              <a:ext cx="925125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External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Payment Form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73" name="Google Shape;5073;p10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4" name="Google Shape;5074;p102"/>
          <p:cNvGrpSpPr/>
          <p:nvPr/>
        </p:nvGrpSpPr>
        <p:grpSpPr>
          <a:xfrm>
            <a:off x="4570278" y="2205549"/>
            <a:ext cx="1046953" cy="281750"/>
            <a:chOff x="940699" y="580225"/>
            <a:chExt cx="1046953" cy="281750"/>
          </a:xfrm>
        </p:grpSpPr>
        <p:sp>
          <p:nvSpPr>
            <p:cNvPr id="5075" name="Google Shape;5075;p102"/>
            <p:cNvSpPr/>
            <p:nvPr/>
          </p:nvSpPr>
          <p:spPr>
            <a:xfrm>
              <a:off x="940699" y="580225"/>
              <a:ext cx="1046953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Internal Payment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Authorization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76" name="Google Shape;5076;p10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7" name="Google Shape;5077;p102"/>
          <p:cNvGrpSpPr/>
          <p:nvPr/>
        </p:nvGrpSpPr>
        <p:grpSpPr>
          <a:xfrm>
            <a:off x="5572781" y="2738206"/>
            <a:ext cx="684675" cy="281750"/>
            <a:chOff x="940699" y="580225"/>
            <a:chExt cx="684675" cy="281750"/>
          </a:xfrm>
        </p:grpSpPr>
        <p:sp>
          <p:nvSpPr>
            <p:cNvPr id="5078" name="Google Shape;5078;p102"/>
            <p:cNvSpPr/>
            <p:nvPr/>
          </p:nvSpPr>
          <p:spPr>
            <a:xfrm>
              <a:off x="940699" y="580225"/>
              <a:ext cx="684675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VPN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79" name="Google Shape;5079;p10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80" name="Google Shape;5080;p102"/>
          <p:cNvGrpSpPr/>
          <p:nvPr/>
        </p:nvGrpSpPr>
        <p:grpSpPr>
          <a:xfrm>
            <a:off x="6668196" y="3263881"/>
            <a:ext cx="792076" cy="281750"/>
            <a:chOff x="940699" y="580225"/>
            <a:chExt cx="792076" cy="281750"/>
          </a:xfrm>
        </p:grpSpPr>
        <p:sp>
          <p:nvSpPr>
            <p:cNvPr id="5081" name="Google Shape;5081;p102"/>
            <p:cNvSpPr/>
            <p:nvPr/>
          </p:nvSpPr>
          <p:spPr>
            <a:xfrm>
              <a:off x="940699" y="580225"/>
              <a:ext cx="792076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System(s)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82" name="Google Shape;5082;p1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83" name="Google Shape;5083;p102"/>
          <p:cNvGrpSpPr/>
          <p:nvPr/>
        </p:nvGrpSpPr>
        <p:grpSpPr>
          <a:xfrm>
            <a:off x="6668195" y="2737575"/>
            <a:ext cx="795528" cy="281750"/>
            <a:chOff x="940698" y="580225"/>
            <a:chExt cx="795528" cy="281750"/>
          </a:xfrm>
        </p:grpSpPr>
        <p:sp>
          <p:nvSpPr>
            <p:cNvPr id="5084" name="Google Shape;5084;p102"/>
            <p:cNvSpPr/>
            <p:nvPr/>
          </p:nvSpPr>
          <p:spPr>
            <a:xfrm>
              <a:off x="940698" y="580225"/>
              <a:ext cx="795528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VPN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0" i="0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85" name="Google Shape;5085;p10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86" name="Google Shape;5086;p102"/>
          <p:cNvSpPr/>
          <p:nvPr/>
        </p:nvSpPr>
        <p:spPr>
          <a:xfrm>
            <a:off x="5334302" y="3826104"/>
            <a:ext cx="840808" cy="386888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7" name="Google Shape;5087;p102"/>
          <p:cNvSpPr/>
          <p:nvPr/>
        </p:nvSpPr>
        <p:spPr>
          <a:xfrm>
            <a:off x="4261324" y="4359506"/>
            <a:ext cx="914546" cy="386888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Monitoring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8" name="Google Shape;5088;p102"/>
          <p:cNvSpPr/>
          <p:nvPr/>
        </p:nvSpPr>
        <p:spPr>
          <a:xfrm>
            <a:off x="4261324" y="3826104"/>
            <a:ext cx="800732" cy="386888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89" name="Google Shape;5089;p102"/>
          <p:cNvCxnSpPr>
            <a:stCxn id="5060" idx="3"/>
            <a:endCxn id="5090" idx="1"/>
          </p:cNvCxnSpPr>
          <p:nvPr/>
        </p:nvCxnSpPr>
        <p:spPr>
          <a:xfrm flipH="1" rot="10800000">
            <a:off x="1422481" y="2880928"/>
            <a:ext cx="387900" cy="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091" name="Google Shape;5091;p102"/>
          <p:cNvCxnSpPr>
            <a:stCxn id="5054" idx="3"/>
            <a:endCxn id="5063" idx="3"/>
          </p:cNvCxnSpPr>
          <p:nvPr/>
        </p:nvCxnSpPr>
        <p:spPr>
          <a:xfrm flipH="1">
            <a:off x="1422456" y="2233443"/>
            <a:ext cx="5700" cy="1242900"/>
          </a:xfrm>
          <a:prstGeom prst="bentConnector3">
            <a:avLst>
              <a:gd fmla="val -4177632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92" name="Google Shape;5092;p102"/>
          <p:cNvCxnSpPr>
            <a:stCxn id="5093" idx="3"/>
            <a:endCxn id="5066" idx="1"/>
          </p:cNvCxnSpPr>
          <p:nvPr/>
        </p:nvCxnSpPr>
        <p:spPr>
          <a:xfrm flipH="1" rot="10800000">
            <a:off x="2744249" y="2878655"/>
            <a:ext cx="2952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5094" name="Google Shape;5094;p102"/>
          <p:cNvCxnSpPr>
            <a:stCxn id="5066" idx="0"/>
            <a:endCxn id="5072" idx="1"/>
          </p:cNvCxnSpPr>
          <p:nvPr/>
        </p:nvCxnSpPr>
        <p:spPr>
          <a:xfrm rot="-5400000">
            <a:off x="3237134" y="2407756"/>
            <a:ext cx="391800" cy="2691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5095" name="Google Shape;5095;p102"/>
          <p:cNvCxnSpPr>
            <a:stCxn id="5051" idx="1"/>
            <a:endCxn id="5072" idx="0"/>
          </p:cNvCxnSpPr>
          <p:nvPr/>
        </p:nvCxnSpPr>
        <p:spPr>
          <a:xfrm flipH="1">
            <a:off x="4030078" y="1687861"/>
            <a:ext cx="2550000" cy="517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5096" name="Google Shape;5096;p102"/>
          <p:cNvCxnSpPr>
            <a:stCxn id="5066" idx="2"/>
            <a:endCxn id="5069" idx="1"/>
          </p:cNvCxnSpPr>
          <p:nvPr/>
        </p:nvCxnSpPr>
        <p:spPr>
          <a:xfrm flipH="1" rot="-5400000">
            <a:off x="3267134" y="3050270"/>
            <a:ext cx="383700" cy="321000"/>
          </a:xfrm>
          <a:prstGeom prst="bentConnector2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097" name="Google Shape;5097;p102"/>
          <p:cNvCxnSpPr>
            <a:stCxn id="5069" idx="2"/>
            <a:endCxn id="5088" idx="1"/>
          </p:cNvCxnSpPr>
          <p:nvPr/>
        </p:nvCxnSpPr>
        <p:spPr>
          <a:xfrm flipH="1" rot="-5400000">
            <a:off x="3906046" y="3664475"/>
            <a:ext cx="476700" cy="233700"/>
          </a:xfrm>
          <a:prstGeom prst="bentConnector2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098" name="Google Shape;5098;p102"/>
          <p:cNvCxnSpPr>
            <a:stCxn id="5069" idx="2"/>
            <a:endCxn id="5087" idx="1"/>
          </p:cNvCxnSpPr>
          <p:nvPr/>
        </p:nvCxnSpPr>
        <p:spPr>
          <a:xfrm flipH="1" rot="-5400000">
            <a:off x="3639346" y="3931175"/>
            <a:ext cx="1010100" cy="233700"/>
          </a:xfrm>
          <a:prstGeom prst="bentConnector2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099" name="Google Shape;5099;p102"/>
          <p:cNvCxnSpPr>
            <a:stCxn id="5088" idx="3"/>
            <a:endCxn id="5086" idx="1"/>
          </p:cNvCxnSpPr>
          <p:nvPr/>
        </p:nvCxnSpPr>
        <p:spPr>
          <a:xfrm>
            <a:off x="5062056" y="4019548"/>
            <a:ext cx="2721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100" name="Google Shape;5100;p102"/>
          <p:cNvCxnSpPr>
            <a:stCxn id="5078" idx="3"/>
            <a:endCxn id="5084" idx="1"/>
          </p:cNvCxnSpPr>
          <p:nvPr/>
        </p:nvCxnSpPr>
        <p:spPr>
          <a:xfrm flipH="1" rot="10800000">
            <a:off x="6257456" y="2878481"/>
            <a:ext cx="410700" cy="600"/>
          </a:xfrm>
          <a:prstGeom prst="straightConnector1">
            <a:avLst/>
          </a:prstGeom>
          <a:noFill/>
          <a:ln cap="flat" cmpd="sng" w="9525">
            <a:solidFill>
              <a:srgbClr val="9575CD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5101" name="Google Shape;5101;p102"/>
          <p:cNvCxnSpPr>
            <a:stCxn id="5081" idx="0"/>
            <a:endCxn id="5084" idx="2"/>
          </p:cNvCxnSpPr>
          <p:nvPr/>
        </p:nvCxnSpPr>
        <p:spPr>
          <a:xfrm flipH="1" rot="10800000">
            <a:off x="7064234" y="3019381"/>
            <a:ext cx="1800" cy="244500"/>
          </a:xfrm>
          <a:prstGeom prst="straightConnector1">
            <a:avLst/>
          </a:prstGeom>
          <a:noFill/>
          <a:ln cap="flat" cmpd="sng" w="9525">
            <a:solidFill>
              <a:srgbClr val="9575CD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102" name="Google Shape;5102;p102"/>
          <p:cNvCxnSpPr>
            <a:stCxn id="5075" idx="3"/>
            <a:endCxn id="5078" idx="0"/>
          </p:cNvCxnSpPr>
          <p:nvPr/>
        </p:nvCxnSpPr>
        <p:spPr>
          <a:xfrm>
            <a:off x="5617231" y="2346424"/>
            <a:ext cx="297900" cy="391800"/>
          </a:xfrm>
          <a:prstGeom prst="bentConnector2">
            <a:avLst/>
          </a:prstGeom>
          <a:noFill/>
          <a:ln cap="flat" cmpd="sng" w="9525">
            <a:solidFill>
              <a:srgbClr val="9575CD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5103" name="Google Shape;5103;p102"/>
          <p:cNvCxnSpPr>
            <a:stCxn id="5075" idx="2"/>
            <a:endCxn id="5069" idx="0"/>
          </p:cNvCxnSpPr>
          <p:nvPr/>
        </p:nvCxnSpPr>
        <p:spPr>
          <a:xfrm rot="5400000">
            <a:off x="4173204" y="2341649"/>
            <a:ext cx="774900" cy="1066200"/>
          </a:xfrm>
          <a:prstGeom prst="bentConnector3">
            <a:avLst>
              <a:gd fmla="val 2542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104" name="Google Shape;5104;p102"/>
          <p:cNvCxnSpPr>
            <a:stCxn id="5078" idx="1"/>
            <a:endCxn id="5069" idx="0"/>
          </p:cNvCxnSpPr>
          <p:nvPr/>
        </p:nvCxnSpPr>
        <p:spPr>
          <a:xfrm flipH="1">
            <a:off x="4027481" y="2879081"/>
            <a:ext cx="1545300" cy="383100"/>
          </a:xfrm>
          <a:prstGeom prst="bentConnector2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105" name="Google Shape;5105;p102"/>
          <p:cNvCxnSpPr>
            <a:stCxn id="5072" idx="2"/>
            <a:endCxn id="5069" idx="0"/>
          </p:cNvCxnSpPr>
          <p:nvPr/>
        </p:nvCxnSpPr>
        <p:spPr>
          <a:xfrm flipH="1">
            <a:off x="4027498" y="2487300"/>
            <a:ext cx="2700" cy="7749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106" name="Google Shape;5106;p102"/>
          <p:cNvCxnSpPr>
            <a:stCxn id="5075" idx="0"/>
            <a:endCxn id="5051" idx="1"/>
          </p:cNvCxnSpPr>
          <p:nvPr/>
        </p:nvCxnSpPr>
        <p:spPr>
          <a:xfrm rot="-5400000">
            <a:off x="5577954" y="1203549"/>
            <a:ext cx="517800" cy="1486200"/>
          </a:xfrm>
          <a:prstGeom prst="bentConnector2">
            <a:avLst/>
          </a:prstGeom>
          <a:noFill/>
          <a:ln cap="flat" cmpd="sng" w="9525">
            <a:solidFill>
              <a:srgbClr val="9575CD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5107" name="Google Shape;5107;p102"/>
          <p:cNvSpPr/>
          <p:nvPr/>
        </p:nvSpPr>
        <p:spPr>
          <a:xfrm>
            <a:off x="684775" y="558975"/>
            <a:ext cx="70206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PCI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3" name="Google Shape;5093;p102"/>
          <p:cNvSpPr/>
          <p:nvPr/>
        </p:nvSpPr>
        <p:spPr>
          <a:xfrm>
            <a:off x="1810349" y="2688755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08" name="Google Shape;5108;p10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66287" y="972145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9" name="Google Shape;5109;p10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87875" y="2757900"/>
            <a:ext cx="233700" cy="2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0" name="Google Shape;5110;p10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396725" y="3935612"/>
            <a:ext cx="220500" cy="2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1" name="Google Shape;5111;p10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341850" y="3884993"/>
            <a:ext cx="269100" cy="26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2" name="Google Shape;5112;p10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354488" y="4450331"/>
            <a:ext cx="243825" cy="169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7" name="Shape 5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8" name="Google Shape;5118;p103"/>
          <p:cNvSpPr/>
          <p:nvPr/>
        </p:nvSpPr>
        <p:spPr>
          <a:xfrm>
            <a:off x="2382878" y="972149"/>
            <a:ext cx="4729200" cy="35427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9" name="Google Shape;5119;p103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Retail &gt; Real-Time Inventory</a:t>
            </a:r>
            <a:endParaRPr/>
          </a:p>
        </p:txBody>
      </p:sp>
      <p:grpSp>
        <p:nvGrpSpPr>
          <p:cNvPr id="5120" name="Google Shape;5120;p103"/>
          <p:cNvGrpSpPr/>
          <p:nvPr/>
        </p:nvGrpSpPr>
        <p:grpSpPr>
          <a:xfrm>
            <a:off x="2535216" y="1464714"/>
            <a:ext cx="1280160" cy="568678"/>
            <a:chOff x="2535216" y="1464714"/>
            <a:chExt cx="1280160" cy="568678"/>
          </a:xfrm>
        </p:grpSpPr>
        <p:sp>
          <p:nvSpPr>
            <p:cNvPr id="5121" name="Google Shape;5121;p103"/>
            <p:cNvSpPr/>
            <p:nvPr/>
          </p:nvSpPr>
          <p:spPr>
            <a:xfrm>
              <a:off x="2535216" y="1464714"/>
              <a:ext cx="128016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22" name="Google Shape;5122;p103"/>
            <p:cNvSpPr txBox="1"/>
            <p:nvPr/>
          </p:nvSpPr>
          <p:spPr>
            <a:xfrm>
              <a:off x="2960806" y="1861805"/>
              <a:ext cx="672659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Capture Changes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23" name="Google Shape;5123;p103"/>
            <p:cNvCxnSpPr/>
            <p:nvPr/>
          </p:nvCxnSpPr>
          <p:spPr>
            <a:xfrm>
              <a:off x="2960242" y="1823993"/>
              <a:ext cx="85039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124" name="Google Shape;5124;p103"/>
          <p:cNvGrpSpPr/>
          <p:nvPr/>
        </p:nvGrpSpPr>
        <p:grpSpPr>
          <a:xfrm>
            <a:off x="5734866" y="1464714"/>
            <a:ext cx="1234440" cy="568678"/>
            <a:chOff x="5734866" y="1464714"/>
            <a:chExt cx="1234440" cy="568678"/>
          </a:xfrm>
        </p:grpSpPr>
        <p:sp>
          <p:nvSpPr>
            <p:cNvPr id="5125" name="Google Shape;5125;p103"/>
            <p:cNvSpPr/>
            <p:nvPr/>
          </p:nvSpPr>
          <p:spPr>
            <a:xfrm>
              <a:off x="5734866" y="1464714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Events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26" name="Google Shape;5126;p103"/>
            <p:cNvSpPr txBox="1"/>
            <p:nvPr/>
          </p:nvSpPr>
          <p:spPr>
            <a:xfrm>
              <a:off x="6160456" y="1861805"/>
              <a:ext cx="750267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Processed Changes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27" name="Google Shape;5127;p103"/>
            <p:cNvCxnSpPr/>
            <p:nvPr/>
          </p:nvCxnSpPr>
          <p:spPr>
            <a:xfrm>
              <a:off x="6159892" y="1823993"/>
              <a:ext cx="80467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128" name="Google Shape;5128;p103"/>
          <p:cNvGrpSpPr/>
          <p:nvPr/>
        </p:nvGrpSpPr>
        <p:grpSpPr>
          <a:xfrm>
            <a:off x="4062319" y="3088300"/>
            <a:ext cx="1234440" cy="568678"/>
            <a:chOff x="4062319" y="3088300"/>
            <a:chExt cx="1234440" cy="568678"/>
          </a:xfrm>
        </p:grpSpPr>
        <p:sp>
          <p:nvSpPr>
            <p:cNvPr id="5129" name="Google Shape;5129;p103"/>
            <p:cNvSpPr/>
            <p:nvPr/>
          </p:nvSpPr>
          <p:spPr>
            <a:xfrm>
              <a:off x="4062319" y="3088300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Aggregates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30" name="Google Shape;5130;p103"/>
            <p:cNvSpPr txBox="1"/>
            <p:nvPr/>
          </p:nvSpPr>
          <p:spPr>
            <a:xfrm>
              <a:off x="4487910" y="3485391"/>
              <a:ext cx="627826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Counts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31" name="Google Shape;5131;p103"/>
            <p:cNvCxnSpPr/>
            <p:nvPr/>
          </p:nvCxnSpPr>
          <p:spPr>
            <a:xfrm>
              <a:off x="4487346" y="3447579"/>
              <a:ext cx="80467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132" name="Google Shape;5132;p103"/>
          <p:cNvGrpSpPr/>
          <p:nvPr/>
        </p:nvGrpSpPr>
        <p:grpSpPr>
          <a:xfrm>
            <a:off x="5734866" y="2270839"/>
            <a:ext cx="1234440" cy="568678"/>
            <a:chOff x="5734866" y="2270839"/>
            <a:chExt cx="1234440" cy="568678"/>
          </a:xfrm>
        </p:grpSpPr>
        <p:sp>
          <p:nvSpPr>
            <p:cNvPr id="5133" name="Google Shape;5133;p103"/>
            <p:cNvSpPr/>
            <p:nvPr/>
          </p:nvSpPr>
          <p:spPr>
            <a:xfrm>
              <a:off x="5734866" y="2270839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34" name="Google Shape;5134;p103"/>
            <p:cNvSpPr txBox="1"/>
            <p:nvPr/>
          </p:nvSpPr>
          <p:spPr>
            <a:xfrm>
              <a:off x="6160457" y="2667930"/>
              <a:ext cx="628382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Warehouse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35" name="Google Shape;5135;p103"/>
            <p:cNvCxnSpPr/>
            <p:nvPr/>
          </p:nvCxnSpPr>
          <p:spPr>
            <a:xfrm>
              <a:off x="6159893" y="2630118"/>
              <a:ext cx="80467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136" name="Google Shape;5136;p103"/>
          <p:cNvGrpSpPr/>
          <p:nvPr/>
        </p:nvGrpSpPr>
        <p:grpSpPr>
          <a:xfrm>
            <a:off x="2535215" y="2276763"/>
            <a:ext cx="1280160" cy="568678"/>
            <a:chOff x="2535215" y="2276763"/>
            <a:chExt cx="1280160" cy="568678"/>
          </a:xfrm>
        </p:grpSpPr>
        <p:sp>
          <p:nvSpPr>
            <p:cNvPr id="5137" name="Google Shape;5137;p103"/>
            <p:cNvSpPr/>
            <p:nvPr/>
          </p:nvSpPr>
          <p:spPr>
            <a:xfrm>
              <a:off x="2535215" y="2276763"/>
              <a:ext cx="128016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38" name="Google Shape;5138;p103"/>
            <p:cNvSpPr txBox="1"/>
            <p:nvPr/>
          </p:nvSpPr>
          <p:spPr>
            <a:xfrm>
              <a:off x="2960807" y="2673854"/>
              <a:ext cx="737509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 Changes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39" name="Google Shape;5139;p103"/>
            <p:cNvCxnSpPr/>
            <p:nvPr/>
          </p:nvCxnSpPr>
          <p:spPr>
            <a:xfrm>
              <a:off x="2960243" y="2636042"/>
              <a:ext cx="85039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140" name="Google Shape;5140;p103"/>
          <p:cNvGrpSpPr/>
          <p:nvPr/>
        </p:nvGrpSpPr>
        <p:grpSpPr>
          <a:xfrm>
            <a:off x="4062319" y="2272945"/>
            <a:ext cx="1234440" cy="568678"/>
            <a:chOff x="4062319" y="2272945"/>
            <a:chExt cx="1234440" cy="568678"/>
          </a:xfrm>
        </p:grpSpPr>
        <p:sp>
          <p:nvSpPr>
            <p:cNvPr id="5141" name="Google Shape;5141;p103"/>
            <p:cNvSpPr/>
            <p:nvPr/>
          </p:nvSpPr>
          <p:spPr>
            <a:xfrm>
              <a:off x="4062319" y="2272945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42" name="Google Shape;5142;p103"/>
            <p:cNvSpPr txBox="1"/>
            <p:nvPr/>
          </p:nvSpPr>
          <p:spPr>
            <a:xfrm>
              <a:off x="4487910" y="2670036"/>
              <a:ext cx="718382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Streams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43" name="Google Shape;5143;p103"/>
            <p:cNvCxnSpPr/>
            <p:nvPr/>
          </p:nvCxnSpPr>
          <p:spPr>
            <a:xfrm>
              <a:off x="4487346" y="2632224"/>
              <a:ext cx="80467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144" name="Google Shape;5144;p103"/>
          <p:cNvGrpSpPr/>
          <p:nvPr/>
        </p:nvGrpSpPr>
        <p:grpSpPr>
          <a:xfrm>
            <a:off x="2535216" y="3088300"/>
            <a:ext cx="1280160" cy="568678"/>
            <a:chOff x="2535216" y="3088300"/>
            <a:chExt cx="1280160" cy="568678"/>
          </a:xfrm>
        </p:grpSpPr>
        <p:sp>
          <p:nvSpPr>
            <p:cNvPr id="5145" name="Google Shape;5145;p103"/>
            <p:cNvSpPr/>
            <p:nvPr/>
          </p:nvSpPr>
          <p:spPr>
            <a:xfrm>
              <a:off x="2535216" y="3088300"/>
              <a:ext cx="128016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46" name="Google Shape;5146;p103"/>
            <p:cNvSpPr txBox="1"/>
            <p:nvPr/>
          </p:nvSpPr>
          <p:spPr>
            <a:xfrm>
              <a:off x="2960806" y="3485391"/>
              <a:ext cx="551143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APIs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47" name="Google Shape;5147;p103"/>
            <p:cNvCxnSpPr/>
            <p:nvPr/>
          </p:nvCxnSpPr>
          <p:spPr>
            <a:xfrm>
              <a:off x="2960242" y="3447579"/>
              <a:ext cx="85039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148" name="Google Shape;5148;p103"/>
          <p:cNvGrpSpPr/>
          <p:nvPr/>
        </p:nvGrpSpPr>
        <p:grpSpPr>
          <a:xfrm>
            <a:off x="800431" y="3933847"/>
            <a:ext cx="1280180" cy="923586"/>
            <a:chOff x="2178037" y="1054762"/>
            <a:chExt cx="1343316" cy="975585"/>
          </a:xfrm>
        </p:grpSpPr>
        <p:sp>
          <p:nvSpPr>
            <p:cNvPr id="5149" name="Google Shape;5149;p103"/>
            <p:cNvSpPr/>
            <p:nvPr/>
          </p:nvSpPr>
          <p:spPr>
            <a:xfrm>
              <a:off x="2178037" y="1054762"/>
              <a:ext cx="1343316" cy="975585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0" name="Google Shape;5150;p103"/>
            <p:cNvSpPr txBox="1"/>
            <p:nvPr/>
          </p:nvSpPr>
          <p:spPr>
            <a:xfrm>
              <a:off x="2178037" y="1054764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Backoffice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Applications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51" name="Google Shape;5151;p103"/>
          <p:cNvGrpSpPr/>
          <p:nvPr/>
        </p:nvGrpSpPr>
        <p:grpSpPr>
          <a:xfrm>
            <a:off x="800430" y="2308620"/>
            <a:ext cx="1280180" cy="1527013"/>
            <a:chOff x="2178037" y="1054764"/>
            <a:chExt cx="1343316" cy="1622238"/>
          </a:xfrm>
        </p:grpSpPr>
        <p:sp>
          <p:nvSpPr>
            <p:cNvPr id="5152" name="Google Shape;5152;p103"/>
            <p:cNvSpPr/>
            <p:nvPr/>
          </p:nvSpPr>
          <p:spPr>
            <a:xfrm>
              <a:off x="2178037" y="1054764"/>
              <a:ext cx="1343316" cy="1622238"/>
            </a:xfrm>
            <a:prstGeom prst="roundRect">
              <a:avLst>
                <a:gd fmla="val 827" name="adj"/>
              </a:avLst>
            </a:prstGeom>
            <a:solidFill>
              <a:srgbClr val="FFF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3" name="Google Shape;5153;p103"/>
            <p:cNvSpPr txBox="1"/>
            <p:nvPr/>
          </p:nvSpPr>
          <p:spPr>
            <a:xfrm>
              <a:off x="2178037" y="1054764"/>
              <a:ext cx="682254" cy="341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Integrations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Google Services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54" name="Google Shape;5154;p103"/>
          <p:cNvGrpSpPr/>
          <p:nvPr/>
        </p:nvGrpSpPr>
        <p:grpSpPr>
          <a:xfrm>
            <a:off x="800431" y="1275050"/>
            <a:ext cx="1280180" cy="941830"/>
            <a:chOff x="2178037" y="1054764"/>
            <a:chExt cx="1343316" cy="735288"/>
          </a:xfrm>
        </p:grpSpPr>
        <p:sp>
          <p:nvSpPr>
            <p:cNvPr id="5155" name="Google Shape;5155;p103"/>
            <p:cNvSpPr/>
            <p:nvPr/>
          </p:nvSpPr>
          <p:spPr>
            <a:xfrm>
              <a:off x="2178037" y="1054764"/>
              <a:ext cx="1343316" cy="735288"/>
            </a:xfrm>
            <a:prstGeom prst="roundRect">
              <a:avLst>
                <a:gd fmla="val 827" name="adj"/>
              </a:avLst>
            </a:prstGeom>
            <a:solidFill>
              <a:srgbClr val="E1F5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6" name="Google Shape;5156;p103"/>
            <p:cNvSpPr txBox="1"/>
            <p:nvPr/>
          </p:nvSpPr>
          <p:spPr>
            <a:xfrm>
              <a:off x="2178037" y="1054764"/>
              <a:ext cx="773086" cy="2506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Retail Store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Changes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57" name="Google Shape;5157;p103"/>
          <p:cNvGrpSpPr/>
          <p:nvPr/>
        </p:nvGrpSpPr>
        <p:grpSpPr>
          <a:xfrm>
            <a:off x="896113" y="4271264"/>
            <a:ext cx="502920" cy="502920"/>
            <a:chOff x="433514" y="2354433"/>
            <a:chExt cx="502920" cy="502920"/>
          </a:xfrm>
        </p:grpSpPr>
        <p:sp>
          <p:nvSpPr>
            <p:cNvPr id="5158" name="Google Shape;5158;p10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59" name="Google Shape;5159;p10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60" name="Google Shape;5160;p103"/>
          <p:cNvGrpSpPr/>
          <p:nvPr/>
        </p:nvGrpSpPr>
        <p:grpSpPr>
          <a:xfrm>
            <a:off x="1189018" y="1618014"/>
            <a:ext cx="502920" cy="502920"/>
            <a:chOff x="433514" y="2354433"/>
            <a:chExt cx="502920" cy="502920"/>
          </a:xfrm>
        </p:grpSpPr>
        <p:sp>
          <p:nvSpPr>
            <p:cNvPr id="5161" name="Google Shape;5161;p10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62" name="Google Shape;5162;p10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63" name="Google Shape;5163;p103"/>
          <p:cNvGrpSpPr/>
          <p:nvPr/>
        </p:nvGrpSpPr>
        <p:grpSpPr>
          <a:xfrm>
            <a:off x="1490473" y="4271264"/>
            <a:ext cx="502920" cy="502920"/>
            <a:chOff x="433514" y="2354433"/>
            <a:chExt cx="502920" cy="502920"/>
          </a:xfrm>
        </p:grpSpPr>
        <p:sp>
          <p:nvSpPr>
            <p:cNvPr id="5164" name="Google Shape;5164;p10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65" name="Google Shape;5165;p10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66" name="Google Shape;5166;p103"/>
          <p:cNvGrpSpPr/>
          <p:nvPr/>
        </p:nvGrpSpPr>
        <p:grpSpPr>
          <a:xfrm>
            <a:off x="896112" y="2651901"/>
            <a:ext cx="502920" cy="502920"/>
            <a:chOff x="896112" y="2651901"/>
            <a:chExt cx="502920" cy="502920"/>
          </a:xfrm>
        </p:grpSpPr>
        <p:sp>
          <p:nvSpPr>
            <p:cNvPr id="5167" name="Google Shape;5167;p103"/>
            <p:cNvSpPr/>
            <p:nvPr/>
          </p:nvSpPr>
          <p:spPr>
            <a:xfrm>
              <a:off x="896112" y="2651901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68" name="Google Shape;5168;p10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52100" y="2707865"/>
              <a:ext cx="390900" cy="3912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169" name="Google Shape;5169;p103"/>
          <p:cNvCxnSpPr>
            <a:stCxn id="5141" idx="3"/>
            <a:endCxn id="5133" idx="1"/>
          </p:cNvCxnSpPr>
          <p:nvPr/>
        </p:nvCxnSpPr>
        <p:spPr>
          <a:xfrm flipH="1" rot="10800000">
            <a:off x="5296759" y="2555184"/>
            <a:ext cx="438000" cy="21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170" name="Google Shape;5170;p103"/>
          <p:cNvCxnSpPr>
            <a:stCxn id="5141" idx="3"/>
            <a:endCxn id="5125" idx="1"/>
          </p:cNvCxnSpPr>
          <p:nvPr/>
        </p:nvCxnSpPr>
        <p:spPr>
          <a:xfrm flipH="1" rot="10800000">
            <a:off x="5296759" y="1749084"/>
            <a:ext cx="438000" cy="80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171" name="Google Shape;5171;p103"/>
          <p:cNvCxnSpPr>
            <a:stCxn id="5141" idx="2"/>
            <a:endCxn id="5129" idx="0"/>
          </p:cNvCxnSpPr>
          <p:nvPr/>
        </p:nvCxnSpPr>
        <p:spPr>
          <a:xfrm>
            <a:off x="4679539" y="2841623"/>
            <a:ext cx="0" cy="246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172" name="Google Shape;5172;p103"/>
          <p:cNvCxnSpPr>
            <a:stCxn id="5129" idx="1"/>
            <a:endCxn id="5145" idx="3"/>
          </p:cNvCxnSpPr>
          <p:nvPr/>
        </p:nvCxnSpPr>
        <p:spPr>
          <a:xfrm rot="10800000">
            <a:off x="3815419" y="3372639"/>
            <a:ext cx="246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173" name="Google Shape;5173;p103"/>
          <p:cNvCxnSpPr>
            <a:stCxn id="5137" idx="3"/>
            <a:endCxn id="5141" idx="1"/>
          </p:cNvCxnSpPr>
          <p:nvPr/>
        </p:nvCxnSpPr>
        <p:spPr>
          <a:xfrm flipH="1" rot="10800000">
            <a:off x="3815375" y="2557202"/>
            <a:ext cx="246900" cy="3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174" name="Google Shape;5174;p103"/>
          <p:cNvCxnSpPr>
            <a:stCxn id="5121" idx="2"/>
            <a:endCxn id="5137" idx="0"/>
          </p:cNvCxnSpPr>
          <p:nvPr/>
        </p:nvCxnSpPr>
        <p:spPr>
          <a:xfrm>
            <a:off x="3175296" y="2033392"/>
            <a:ext cx="0" cy="24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175" name="Google Shape;5175;p103"/>
          <p:cNvCxnSpPr>
            <a:stCxn id="5137" idx="2"/>
            <a:endCxn id="5145" idx="0"/>
          </p:cNvCxnSpPr>
          <p:nvPr/>
        </p:nvCxnSpPr>
        <p:spPr>
          <a:xfrm>
            <a:off x="3175295" y="2845441"/>
            <a:ext cx="0" cy="243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176" name="Google Shape;5176;p103"/>
          <p:cNvCxnSpPr>
            <a:stCxn id="5155" idx="3"/>
            <a:endCxn id="5121" idx="1"/>
          </p:cNvCxnSpPr>
          <p:nvPr/>
        </p:nvCxnSpPr>
        <p:spPr>
          <a:xfrm>
            <a:off x="2080611" y="1745965"/>
            <a:ext cx="454500" cy="3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177" name="Google Shape;5177;p103"/>
          <p:cNvCxnSpPr>
            <a:stCxn id="5152" idx="3"/>
            <a:endCxn id="5149" idx="3"/>
          </p:cNvCxnSpPr>
          <p:nvPr/>
        </p:nvCxnSpPr>
        <p:spPr>
          <a:xfrm>
            <a:off x="2080610" y="3072126"/>
            <a:ext cx="600" cy="1323600"/>
          </a:xfrm>
          <a:prstGeom prst="bentConnector3">
            <a:avLst>
              <a:gd fmla="val 38100167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5178" name="Google Shape;5178;p103"/>
          <p:cNvCxnSpPr>
            <a:stCxn id="5145" idx="1"/>
          </p:cNvCxnSpPr>
          <p:nvPr/>
        </p:nvCxnSpPr>
        <p:spPr>
          <a:xfrm rot="10800000">
            <a:off x="2311416" y="3372639"/>
            <a:ext cx="223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79" name="Google Shape;5179;p103"/>
          <p:cNvSpPr/>
          <p:nvPr/>
        </p:nvSpPr>
        <p:spPr>
          <a:xfrm>
            <a:off x="648025" y="558975"/>
            <a:ext cx="66165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Real-Time Inventory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180" name="Google Shape;5180;p103"/>
          <p:cNvGrpSpPr/>
          <p:nvPr/>
        </p:nvGrpSpPr>
        <p:grpSpPr>
          <a:xfrm>
            <a:off x="896163" y="3246315"/>
            <a:ext cx="502800" cy="502800"/>
            <a:chOff x="896163" y="3246315"/>
            <a:chExt cx="502800" cy="502800"/>
          </a:xfrm>
        </p:grpSpPr>
        <p:sp>
          <p:nvSpPr>
            <p:cNvPr id="5181" name="Google Shape;5181;p103"/>
            <p:cNvSpPr/>
            <p:nvPr/>
          </p:nvSpPr>
          <p:spPr>
            <a:xfrm>
              <a:off x="896163" y="3246315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82" name="Google Shape;5182;p10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52163" y="3302313"/>
              <a:ext cx="390900" cy="390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83" name="Google Shape;5183;p103"/>
          <p:cNvGrpSpPr/>
          <p:nvPr/>
        </p:nvGrpSpPr>
        <p:grpSpPr>
          <a:xfrm>
            <a:off x="1488411" y="2651901"/>
            <a:ext cx="502800" cy="502800"/>
            <a:chOff x="1488411" y="2651901"/>
            <a:chExt cx="502800" cy="502800"/>
          </a:xfrm>
        </p:grpSpPr>
        <p:sp>
          <p:nvSpPr>
            <p:cNvPr id="5184" name="Google Shape;5184;p103"/>
            <p:cNvSpPr/>
            <p:nvPr/>
          </p:nvSpPr>
          <p:spPr>
            <a:xfrm>
              <a:off x="1488411" y="2651901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85" name="Google Shape;5185;p10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544675" y="2708150"/>
              <a:ext cx="390900" cy="390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86" name="Google Shape;5186;p10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82887" y="976945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7" name="Google Shape;5187;p10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34293" y="2308632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8" name="Google Shape;5188;p10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11278" y="3127822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9" name="Google Shape;5189;p10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99241" y="1553672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0" name="Google Shape;5190;p10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90652" y="3154700"/>
            <a:ext cx="178870" cy="2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1" name="Google Shape;5191;p10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179440" y="2378437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2" name="Google Shape;5192;p10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833350" y="2326662"/>
            <a:ext cx="220500" cy="2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3" name="Google Shape;5193;p10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842961" y="1538329"/>
            <a:ext cx="201300" cy="222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8" name="Shape 5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9" name="Google Shape;5199;p104"/>
          <p:cNvSpPr/>
          <p:nvPr/>
        </p:nvSpPr>
        <p:spPr>
          <a:xfrm>
            <a:off x="1029000" y="972149"/>
            <a:ext cx="6775150" cy="267910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0" name="Google Shape;5200;p104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Retail &gt; Recommendation Engines</a:t>
            </a:r>
            <a:endParaRPr/>
          </a:p>
        </p:txBody>
      </p:sp>
      <p:grpSp>
        <p:nvGrpSpPr>
          <p:cNvPr id="5201" name="Google Shape;5201;p104"/>
          <p:cNvGrpSpPr/>
          <p:nvPr/>
        </p:nvGrpSpPr>
        <p:grpSpPr>
          <a:xfrm>
            <a:off x="1179675" y="1475225"/>
            <a:ext cx="1234472" cy="1929377"/>
            <a:chOff x="2178034" y="1054764"/>
            <a:chExt cx="710365" cy="867838"/>
          </a:xfrm>
        </p:grpSpPr>
        <p:sp>
          <p:nvSpPr>
            <p:cNvPr id="5202" name="Google Shape;5202;p104"/>
            <p:cNvSpPr/>
            <p:nvPr/>
          </p:nvSpPr>
          <p:spPr>
            <a:xfrm>
              <a:off x="2178034" y="1054764"/>
              <a:ext cx="710365" cy="86783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3" name="Google Shape;5203;p104"/>
            <p:cNvSpPr txBox="1"/>
            <p:nvPr/>
          </p:nvSpPr>
          <p:spPr>
            <a:xfrm>
              <a:off x="2178037" y="1054764"/>
              <a:ext cx="381528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Sources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04" name="Google Shape;5204;p104"/>
          <p:cNvGrpSpPr/>
          <p:nvPr/>
        </p:nvGrpSpPr>
        <p:grpSpPr>
          <a:xfrm>
            <a:off x="4480657" y="1719827"/>
            <a:ext cx="1545379" cy="1490464"/>
            <a:chOff x="2178033" y="1054764"/>
            <a:chExt cx="889273" cy="670414"/>
          </a:xfrm>
        </p:grpSpPr>
        <p:sp>
          <p:nvSpPr>
            <p:cNvPr id="5205" name="Google Shape;5205;p104"/>
            <p:cNvSpPr/>
            <p:nvPr/>
          </p:nvSpPr>
          <p:spPr>
            <a:xfrm>
              <a:off x="2178033" y="1054764"/>
              <a:ext cx="889273" cy="670414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6" name="Google Shape;5206;p104"/>
            <p:cNvSpPr txBox="1"/>
            <p:nvPr/>
          </p:nvSpPr>
          <p:spPr>
            <a:xfrm>
              <a:off x="2178037" y="1054764"/>
              <a:ext cx="492223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Machine Learning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07" name="Google Shape;5207;p104"/>
          <p:cNvGrpSpPr/>
          <p:nvPr/>
        </p:nvGrpSpPr>
        <p:grpSpPr>
          <a:xfrm>
            <a:off x="6390229" y="2005578"/>
            <a:ext cx="1280196" cy="1499611"/>
            <a:chOff x="2178033" y="1054764"/>
            <a:chExt cx="736676" cy="674528"/>
          </a:xfrm>
        </p:grpSpPr>
        <p:sp>
          <p:nvSpPr>
            <p:cNvPr id="5208" name="Google Shape;5208;p104"/>
            <p:cNvSpPr/>
            <p:nvPr/>
          </p:nvSpPr>
          <p:spPr>
            <a:xfrm>
              <a:off x="2178033" y="1054764"/>
              <a:ext cx="736676" cy="67452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9" name="Google Shape;5209;p104"/>
            <p:cNvSpPr txBox="1"/>
            <p:nvPr/>
          </p:nvSpPr>
          <p:spPr>
            <a:xfrm>
              <a:off x="2178037" y="1054764"/>
              <a:ext cx="361234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210" name="Google Shape;5210;p104"/>
          <p:cNvSpPr/>
          <p:nvPr/>
        </p:nvSpPr>
        <p:spPr>
          <a:xfrm>
            <a:off x="6439363" y="2649117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Browsing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5211" name="Google Shape;5211;p104"/>
          <p:cNvSpPr/>
          <p:nvPr/>
        </p:nvSpPr>
        <p:spPr>
          <a:xfrm>
            <a:off x="6439363" y="2213589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Shopping Cart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2" name="Google Shape;5212;p104"/>
          <p:cNvSpPr/>
          <p:nvPr/>
        </p:nvSpPr>
        <p:spPr>
          <a:xfrm>
            <a:off x="6439363" y="3077689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Outreach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Container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3" name="Google Shape;5213;p104"/>
          <p:cNvSpPr/>
          <p:nvPr/>
        </p:nvSpPr>
        <p:spPr>
          <a:xfrm>
            <a:off x="1226008" y="2117355"/>
            <a:ext cx="114300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Purchases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4" name="Google Shape;5214;p104"/>
          <p:cNvSpPr/>
          <p:nvPr/>
        </p:nvSpPr>
        <p:spPr>
          <a:xfrm>
            <a:off x="1226009" y="2554134"/>
            <a:ext cx="114300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Wish Lists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5" name="Google Shape;5215;p104"/>
          <p:cNvSpPr/>
          <p:nvPr/>
        </p:nvSpPr>
        <p:spPr>
          <a:xfrm>
            <a:off x="1226008" y="2980453"/>
            <a:ext cx="114300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Reviews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6" name="Google Shape;5216;p104"/>
          <p:cNvSpPr/>
          <p:nvPr/>
        </p:nvSpPr>
        <p:spPr>
          <a:xfrm>
            <a:off x="1226008" y="1685933"/>
            <a:ext cx="114300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Inventory Data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7" name="Google Shape;5217;p104"/>
          <p:cNvSpPr/>
          <p:nvPr/>
        </p:nvSpPr>
        <p:spPr>
          <a:xfrm>
            <a:off x="6439363" y="1450397"/>
            <a:ext cx="91440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Analytics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8" name="Google Shape;5218;p104"/>
          <p:cNvSpPr/>
          <p:nvPr/>
        </p:nvSpPr>
        <p:spPr>
          <a:xfrm>
            <a:off x="4521967" y="1930608"/>
            <a:ext cx="14630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Spark MLlib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219" name="Google Shape;5219;p104"/>
          <p:cNvGrpSpPr/>
          <p:nvPr/>
        </p:nvGrpSpPr>
        <p:grpSpPr>
          <a:xfrm>
            <a:off x="2807295" y="1782867"/>
            <a:ext cx="1234440" cy="568678"/>
            <a:chOff x="2807295" y="1782867"/>
            <a:chExt cx="1234440" cy="568678"/>
          </a:xfrm>
        </p:grpSpPr>
        <p:sp>
          <p:nvSpPr>
            <p:cNvPr id="5220" name="Google Shape;5220;p104"/>
            <p:cNvSpPr/>
            <p:nvPr/>
          </p:nvSpPr>
          <p:spPr>
            <a:xfrm>
              <a:off x="2807295" y="1782867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21" name="Google Shape;5221;p104"/>
            <p:cNvSpPr txBox="1"/>
            <p:nvPr/>
          </p:nvSpPr>
          <p:spPr>
            <a:xfrm>
              <a:off x="3232886" y="2179958"/>
              <a:ext cx="618797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Transform Data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22" name="Google Shape;5222;p104"/>
            <p:cNvCxnSpPr/>
            <p:nvPr/>
          </p:nvCxnSpPr>
          <p:spPr>
            <a:xfrm>
              <a:off x="3232322" y="2142146"/>
              <a:ext cx="67106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223" name="Google Shape;5223;p104"/>
          <p:cNvGrpSpPr/>
          <p:nvPr/>
        </p:nvGrpSpPr>
        <p:grpSpPr>
          <a:xfrm>
            <a:off x="2807294" y="2601192"/>
            <a:ext cx="1234440" cy="568678"/>
            <a:chOff x="2807294" y="2601192"/>
            <a:chExt cx="1234440" cy="568678"/>
          </a:xfrm>
        </p:grpSpPr>
        <p:sp>
          <p:nvSpPr>
            <p:cNvPr id="5224" name="Google Shape;5224;p104"/>
            <p:cNvSpPr/>
            <p:nvPr/>
          </p:nvSpPr>
          <p:spPr>
            <a:xfrm>
              <a:off x="2807294" y="2601192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Normalized Data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25" name="Google Shape;5225;p104"/>
            <p:cNvSpPr txBox="1"/>
            <p:nvPr/>
          </p:nvSpPr>
          <p:spPr>
            <a:xfrm>
              <a:off x="3232886" y="2998283"/>
              <a:ext cx="718733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Combined Sources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26" name="Google Shape;5226;p104"/>
            <p:cNvCxnSpPr/>
            <p:nvPr/>
          </p:nvCxnSpPr>
          <p:spPr>
            <a:xfrm>
              <a:off x="3232322" y="2960471"/>
              <a:ext cx="619633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5227" name="Google Shape;5227;p104"/>
          <p:cNvCxnSpPr>
            <a:stCxn id="5216" idx="3"/>
            <a:endCxn id="5220" idx="1"/>
          </p:cNvCxnSpPr>
          <p:nvPr/>
        </p:nvCxnSpPr>
        <p:spPr>
          <a:xfrm>
            <a:off x="2369008" y="1877046"/>
            <a:ext cx="438300" cy="19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28" name="Google Shape;5228;p104"/>
          <p:cNvCxnSpPr>
            <a:stCxn id="5213" idx="3"/>
            <a:endCxn id="5220" idx="1"/>
          </p:cNvCxnSpPr>
          <p:nvPr/>
        </p:nvCxnSpPr>
        <p:spPr>
          <a:xfrm flipH="1" rot="10800000">
            <a:off x="2369008" y="2067268"/>
            <a:ext cx="438300" cy="24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29" name="Google Shape;5229;p104"/>
          <p:cNvCxnSpPr>
            <a:stCxn id="5214" idx="3"/>
            <a:endCxn id="5220" idx="1"/>
          </p:cNvCxnSpPr>
          <p:nvPr/>
        </p:nvCxnSpPr>
        <p:spPr>
          <a:xfrm flipH="1" rot="10800000">
            <a:off x="2369009" y="2067247"/>
            <a:ext cx="438300" cy="67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30" name="Google Shape;5230;p104"/>
          <p:cNvCxnSpPr>
            <a:stCxn id="5215" idx="3"/>
            <a:endCxn id="5220" idx="1"/>
          </p:cNvCxnSpPr>
          <p:nvPr/>
        </p:nvCxnSpPr>
        <p:spPr>
          <a:xfrm flipH="1" rot="10800000">
            <a:off x="2369008" y="2067266"/>
            <a:ext cx="438300" cy="1104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31" name="Google Shape;5231;p104"/>
          <p:cNvCxnSpPr>
            <a:stCxn id="5220" idx="2"/>
            <a:endCxn id="5224" idx="0"/>
          </p:cNvCxnSpPr>
          <p:nvPr/>
        </p:nvCxnSpPr>
        <p:spPr>
          <a:xfrm>
            <a:off x="3424515" y="2351545"/>
            <a:ext cx="0" cy="249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32" name="Google Shape;5232;p104"/>
          <p:cNvCxnSpPr>
            <a:stCxn id="5224" idx="3"/>
            <a:endCxn id="5205" idx="1"/>
          </p:cNvCxnSpPr>
          <p:nvPr/>
        </p:nvCxnSpPr>
        <p:spPr>
          <a:xfrm flipH="1" rot="10800000">
            <a:off x="4041734" y="2464931"/>
            <a:ext cx="438900" cy="42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33" name="Google Shape;5233;p104"/>
          <p:cNvCxnSpPr>
            <a:stCxn id="5205" idx="3"/>
            <a:endCxn id="5217" idx="1"/>
          </p:cNvCxnSpPr>
          <p:nvPr/>
        </p:nvCxnSpPr>
        <p:spPr>
          <a:xfrm flipH="1" rot="10800000">
            <a:off x="6026036" y="1641559"/>
            <a:ext cx="413400" cy="823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34" name="Google Shape;5234;p104"/>
          <p:cNvCxnSpPr>
            <a:stCxn id="5205" idx="3"/>
            <a:endCxn id="5211" idx="1"/>
          </p:cNvCxnSpPr>
          <p:nvPr/>
        </p:nvCxnSpPr>
        <p:spPr>
          <a:xfrm flipH="1" rot="10800000">
            <a:off x="6026036" y="2404759"/>
            <a:ext cx="413400" cy="6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35" name="Google Shape;5235;p104"/>
          <p:cNvCxnSpPr>
            <a:stCxn id="5205" idx="3"/>
            <a:endCxn id="5210" idx="1"/>
          </p:cNvCxnSpPr>
          <p:nvPr/>
        </p:nvCxnSpPr>
        <p:spPr>
          <a:xfrm>
            <a:off x="6026036" y="2465059"/>
            <a:ext cx="413400" cy="37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36" name="Google Shape;5236;p104"/>
          <p:cNvCxnSpPr>
            <a:stCxn id="5205" idx="3"/>
            <a:endCxn id="5212" idx="1"/>
          </p:cNvCxnSpPr>
          <p:nvPr/>
        </p:nvCxnSpPr>
        <p:spPr>
          <a:xfrm>
            <a:off x="6026036" y="2465059"/>
            <a:ext cx="413400" cy="80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5237" name="Google Shape;5237;p104"/>
          <p:cNvSpPr/>
          <p:nvPr/>
        </p:nvSpPr>
        <p:spPr>
          <a:xfrm>
            <a:off x="4521966" y="2360468"/>
            <a:ext cx="146304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Hosted Models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Machine Learning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8" name="Google Shape;5238;p104"/>
          <p:cNvSpPr/>
          <p:nvPr/>
        </p:nvSpPr>
        <p:spPr>
          <a:xfrm>
            <a:off x="4521967" y="2790329"/>
            <a:ext cx="1463040" cy="375752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Prediction 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9" name="Google Shape;5239;p104"/>
          <p:cNvSpPr/>
          <p:nvPr/>
        </p:nvSpPr>
        <p:spPr>
          <a:xfrm>
            <a:off x="876600" y="558975"/>
            <a:ext cx="70800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Recommendation Engines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40" name="Google Shape;5240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012" y="982195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1" name="Google Shape;5241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6540" y="1785313"/>
            <a:ext cx="178870" cy="2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2" name="Google Shape;5242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6540" y="2618513"/>
            <a:ext cx="178870" cy="2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3" name="Google Shape;5243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6550" y="3073800"/>
            <a:ext cx="273900" cy="190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4" name="Google Shape;5244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6562" y="2216046"/>
            <a:ext cx="273888" cy="1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5" name="Google Shape;5245;p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3028" y="1835425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6" name="Google Shape;5246;p1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93022" y="2674298"/>
            <a:ext cx="273900" cy="22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7" name="Google Shape;5247;p10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06547" y="1985975"/>
            <a:ext cx="271475" cy="2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8" name="Google Shape;5248;p10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9538" y="2430920"/>
            <a:ext cx="271475" cy="24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9" name="Google Shape;5249;p10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79489" y="2736123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0" name="Google Shape;5250;p10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60778" y="2308560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1" name="Google Shape;5251;p10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44400" y="3084661"/>
            <a:ext cx="271475" cy="305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2" name="Google Shape;5252;p10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44389" y="1533073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3" name="Google Shape;5253;p10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641638" y="2877550"/>
            <a:ext cx="201300" cy="2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8" name="Shape 5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9" name="Google Shape;5259;p105"/>
          <p:cNvSpPr/>
          <p:nvPr/>
        </p:nvSpPr>
        <p:spPr>
          <a:xfrm>
            <a:off x="1029000" y="972149"/>
            <a:ext cx="6775200" cy="26790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0" name="Google Shape;5260;p105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Retail &gt; Recommendation Engines</a:t>
            </a:r>
            <a:endParaRPr/>
          </a:p>
        </p:txBody>
      </p:sp>
      <p:grpSp>
        <p:nvGrpSpPr>
          <p:cNvPr id="5261" name="Google Shape;5261;p105"/>
          <p:cNvGrpSpPr/>
          <p:nvPr/>
        </p:nvGrpSpPr>
        <p:grpSpPr>
          <a:xfrm>
            <a:off x="1179675" y="1475225"/>
            <a:ext cx="1234533" cy="1929515"/>
            <a:chOff x="2178034" y="1054764"/>
            <a:chExt cx="710400" cy="867900"/>
          </a:xfrm>
        </p:grpSpPr>
        <p:sp>
          <p:nvSpPr>
            <p:cNvPr id="5262" name="Google Shape;5262;p105"/>
            <p:cNvSpPr/>
            <p:nvPr/>
          </p:nvSpPr>
          <p:spPr>
            <a:xfrm>
              <a:off x="2178034" y="1054764"/>
              <a:ext cx="710400" cy="8679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3" name="Google Shape;5263;p105"/>
            <p:cNvSpPr txBox="1"/>
            <p:nvPr/>
          </p:nvSpPr>
          <p:spPr>
            <a:xfrm>
              <a:off x="2178037" y="1054764"/>
              <a:ext cx="3816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Sources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64" name="Google Shape;5264;p105"/>
          <p:cNvGrpSpPr/>
          <p:nvPr/>
        </p:nvGrpSpPr>
        <p:grpSpPr>
          <a:xfrm>
            <a:off x="4480657" y="1719827"/>
            <a:ext cx="1545252" cy="1490656"/>
            <a:chOff x="2178033" y="1054764"/>
            <a:chExt cx="889200" cy="670500"/>
          </a:xfrm>
        </p:grpSpPr>
        <p:sp>
          <p:nvSpPr>
            <p:cNvPr id="5265" name="Google Shape;5265;p105"/>
            <p:cNvSpPr/>
            <p:nvPr/>
          </p:nvSpPr>
          <p:spPr>
            <a:xfrm>
              <a:off x="2178033" y="1054764"/>
              <a:ext cx="889200" cy="6705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6" name="Google Shape;5266;p105"/>
            <p:cNvSpPr txBox="1"/>
            <p:nvPr/>
          </p:nvSpPr>
          <p:spPr>
            <a:xfrm>
              <a:off x="2178037" y="1054764"/>
              <a:ext cx="4923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Machine Learning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67" name="Google Shape;5267;p105"/>
          <p:cNvGrpSpPr/>
          <p:nvPr/>
        </p:nvGrpSpPr>
        <p:grpSpPr>
          <a:xfrm>
            <a:off x="6390229" y="2005578"/>
            <a:ext cx="1280411" cy="1499326"/>
            <a:chOff x="2178033" y="1054764"/>
            <a:chExt cx="736800" cy="674400"/>
          </a:xfrm>
        </p:grpSpPr>
        <p:sp>
          <p:nvSpPr>
            <p:cNvPr id="5268" name="Google Shape;5268;p105"/>
            <p:cNvSpPr/>
            <p:nvPr/>
          </p:nvSpPr>
          <p:spPr>
            <a:xfrm>
              <a:off x="2178033" y="1054764"/>
              <a:ext cx="736800" cy="6744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9" name="Google Shape;5269;p105"/>
            <p:cNvSpPr txBox="1"/>
            <p:nvPr/>
          </p:nvSpPr>
          <p:spPr>
            <a:xfrm>
              <a:off x="2178037" y="1054764"/>
              <a:ext cx="3612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270" name="Google Shape;5270;p105"/>
          <p:cNvSpPr/>
          <p:nvPr/>
        </p:nvSpPr>
        <p:spPr>
          <a:xfrm>
            <a:off x="6439363" y="2649117"/>
            <a:ext cx="11886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Browsing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5271" name="Google Shape;5271;p105"/>
          <p:cNvSpPr/>
          <p:nvPr/>
        </p:nvSpPr>
        <p:spPr>
          <a:xfrm>
            <a:off x="6439363" y="2213589"/>
            <a:ext cx="11886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Shopping Cart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2" name="Google Shape;5272;p105"/>
          <p:cNvSpPr/>
          <p:nvPr/>
        </p:nvSpPr>
        <p:spPr>
          <a:xfrm>
            <a:off x="6439363" y="3077689"/>
            <a:ext cx="11886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Outreach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Container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3" name="Google Shape;5273;p105"/>
          <p:cNvSpPr/>
          <p:nvPr/>
        </p:nvSpPr>
        <p:spPr>
          <a:xfrm>
            <a:off x="1226008" y="2117355"/>
            <a:ext cx="11430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Purchases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4" name="Google Shape;5274;p105"/>
          <p:cNvSpPr/>
          <p:nvPr/>
        </p:nvSpPr>
        <p:spPr>
          <a:xfrm>
            <a:off x="1226009" y="2554134"/>
            <a:ext cx="11430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Wish Lists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5" name="Google Shape;5275;p105"/>
          <p:cNvSpPr/>
          <p:nvPr/>
        </p:nvSpPr>
        <p:spPr>
          <a:xfrm>
            <a:off x="1226008" y="2980453"/>
            <a:ext cx="11430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Reviews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6" name="Google Shape;5276;p105"/>
          <p:cNvSpPr/>
          <p:nvPr/>
        </p:nvSpPr>
        <p:spPr>
          <a:xfrm>
            <a:off x="1226008" y="1685933"/>
            <a:ext cx="11430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Inventory Data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7" name="Google Shape;5277;p105"/>
          <p:cNvSpPr/>
          <p:nvPr/>
        </p:nvSpPr>
        <p:spPr>
          <a:xfrm>
            <a:off x="6439363" y="1450397"/>
            <a:ext cx="9144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Analytics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8" name="Google Shape;5278;p105"/>
          <p:cNvSpPr/>
          <p:nvPr/>
        </p:nvSpPr>
        <p:spPr>
          <a:xfrm>
            <a:off x="4521967" y="1930608"/>
            <a:ext cx="14631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Spark MLlib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Dataproc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279" name="Google Shape;5279;p105"/>
          <p:cNvGrpSpPr/>
          <p:nvPr/>
        </p:nvGrpSpPr>
        <p:grpSpPr>
          <a:xfrm>
            <a:off x="2807295" y="1782867"/>
            <a:ext cx="1234500" cy="568800"/>
            <a:chOff x="2807295" y="1782867"/>
            <a:chExt cx="1234500" cy="568800"/>
          </a:xfrm>
        </p:grpSpPr>
        <p:sp>
          <p:nvSpPr>
            <p:cNvPr id="5280" name="Google Shape;5280;p105"/>
            <p:cNvSpPr/>
            <p:nvPr/>
          </p:nvSpPr>
          <p:spPr>
            <a:xfrm>
              <a:off x="2807295" y="1782867"/>
              <a:ext cx="1234500" cy="568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81" name="Google Shape;5281;p105"/>
            <p:cNvSpPr txBox="1"/>
            <p:nvPr/>
          </p:nvSpPr>
          <p:spPr>
            <a:xfrm>
              <a:off x="3232886" y="2179958"/>
              <a:ext cx="6189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Transform Data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82" name="Google Shape;5282;p105"/>
            <p:cNvCxnSpPr/>
            <p:nvPr/>
          </p:nvCxnSpPr>
          <p:spPr>
            <a:xfrm>
              <a:off x="3232322" y="2142146"/>
              <a:ext cx="6711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283" name="Google Shape;5283;p105"/>
          <p:cNvGrpSpPr/>
          <p:nvPr/>
        </p:nvGrpSpPr>
        <p:grpSpPr>
          <a:xfrm>
            <a:off x="2807294" y="2601192"/>
            <a:ext cx="1234500" cy="568800"/>
            <a:chOff x="2807294" y="2601192"/>
            <a:chExt cx="1234500" cy="568800"/>
          </a:xfrm>
        </p:grpSpPr>
        <p:sp>
          <p:nvSpPr>
            <p:cNvPr id="5284" name="Google Shape;5284;p105"/>
            <p:cNvSpPr/>
            <p:nvPr/>
          </p:nvSpPr>
          <p:spPr>
            <a:xfrm>
              <a:off x="2807294" y="2601192"/>
              <a:ext cx="1234500" cy="568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10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Normalized Data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85" name="Google Shape;5285;p105"/>
            <p:cNvSpPr txBox="1"/>
            <p:nvPr/>
          </p:nvSpPr>
          <p:spPr>
            <a:xfrm>
              <a:off x="3232886" y="2998283"/>
              <a:ext cx="7188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Combined Sources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86" name="Google Shape;5286;p105"/>
            <p:cNvCxnSpPr/>
            <p:nvPr/>
          </p:nvCxnSpPr>
          <p:spPr>
            <a:xfrm>
              <a:off x="3232322" y="2960471"/>
              <a:ext cx="6195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5287" name="Google Shape;5287;p105"/>
          <p:cNvCxnSpPr>
            <a:stCxn id="5276" idx="3"/>
            <a:endCxn id="5280" idx="1"/>
          </p:cNvCxnSpPr>
          <p:nvPr/>
        </p:nvCxnSpPr>
        <p:spPr>
          <a:xfrm>
            <a:off x="2369008" y="1877033"/>
            <a:ext cx="438300" cy="19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88" name="Google Shape;5288;p105"/>
          <p:cNvCxnSpPr>
            <a:stCxn id="5273" idx="3"/>
            <a:endCxn id="5280" idx="1"/>
          </p:cNvCxnSpPr>
          <p:nvPr/>
        </p:nvCxnSpPr>
        <p:spPr>
          <a:xfrm flipH="1" rot="10800000">
            <a:off x="2369008" y="2067255"/>
            <a:ext cx="438300" cy="24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89" name="Google Shape;5289;p105"/>
          <p:cNvCxnSpPr>
            <a:stCxn id="5274" idx="3"/>
            <a:endCxn id="5280" idx="1"/>
          </p:cNvCxnSpPr>
          <p:nvPr/>
        </p:nvCxnSpPr>
        <p:spPr>
          <a:xfrm flipH="1" rot="10800000">
            <a:off x="2369009" y="2067234"/>
            <a:ext cx="438300" cy="67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90" name="Google Shape;5290;p105"/>
          <p:cNvCxnSpPr>
            <a:stCxn id="5275" idx="3"/>
            <a:endCxn id="5280" idx="1"/>
          </p:cNvCxnSpPr>
          <p:nvPr/>
        </p:nvCxnSpPr>
        <p:spPr>
          <a:xfrm flipH="1" rot="10800000">
            <a:off x="2369008" y="2067253"/>
            <a:ext cx="438300" cy="1104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91" name="Google Shape;5291;p105"/>
          <p:cNvCxnSpPr>
            <a:stCxn id="5280" idx="2"/>
            <a:endCxn id="5284" idx="0"/>
          </p:cNvCxnSpPr>
          <p:nvPr/>
        </p:nvCxnSpPr>
        <p:spPr>
          <a:xfrm>
            <a:off x="3424545" y="2351667"/>
            <a:ext cx="0" cy="249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92" name="Google Shape;5292;p105"/>
          <p:cNvCxnSpPr>
            <a:stCxn id="5284" idx="3"/>
            <a:endCxn id="5265" idx="1"/>
          </p:cNvCxnSpPr>
          <p:nvPr/>
        </p:nvCxnSpPr>
        <p:spPr>
          <a:xfrm flipH="1" rot="10800000">
            <a:off x="4041794" y="2465292"/>
            <a:ext cx="438900" cy="42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93" name="Google Shape;5293;p105"/>
          <p:cNvCxnSpPr>
            <a:stCxn id="5265" idx="3"/>
            <a:endCxn id="5277" idx="1"/>
          </p:cNvCxnSpPr>
          <p:nvPr/>
        </p:nvCxnSpPr>
        <p:spPr>
          <a:xfrm flipH="1" rot="10800000">
            <a:off x="6025909" y="1641355"/>
            <a:ext cx="413400" cy="823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94" name="Google Shape;5294;p105"/>
          <p:cNvCxnSpPr>
            <a:stCxn id="5265" idx="3"/>
            <a:endCxn id="5271" idx="1"/>
          </p:cNvCxnSpPr>
          <p:nvPr/>
        </p:nvCxnSpPr>
        <p:spPr>
          <a:xfrm flipH="1" rot="10800000">
            <a:off x="6025909" y="2404555"/>
            <a:ext cx="413400" cy="6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95" name="Google Shape;5295;p105"/>
          <p:cNvCxnSpPr>
            <a:stCxn id="5265" idx="3"/>
            <a:endCxn id="5270" idx="1"/>
          </p:cNvCxnSpPr>
          <p:nvPr/>
        </p:nvCxnSpPr>
        <p:spPr>
          <a:xfrm>
            <a:off x="6025909" y="2465155"/>
            <a:ext cx="413400" cy="375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296" name="Google Shape;5296;p105"/>
          <p:cNvCxnSpPr>
            <a:stCxn id="5265" idx="3"/>
            <a:endCxn id="5272" idx="1"/>
          </p:cNvCxnSpPr>
          <p:nvPr/>
        </p:nvCxnSpPr>
        <p:spPr>
          <a:xfrm>
            <a:off x="6025909" y="2465155"/>
            <a:ext cx="413400" cy="80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5297" name="Google Shape;5297;p105"/>
          <p:cNvSpPr/>
          <p:nvPr/>
        </p:nvSpPr>
        <p:spPr>
          <a:xfrm>
            <a:off x="4521966" y="2360468"/>
            <a:ext cx="14631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Hosted Models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Machine Learning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8" name="Google Shape;5298;p105"/>
          <p:cNvSpPr/>
          <p:nvPr/>
        </p:nvSpPr>
        <p:spPr>
          <a:xfrm>
            <a:off x="4521967" y="2790329"/>
            <a:ext cx="1463100" cy="3759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Prediction API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9" name="Google Shape;5299;p105"/>
          <p:cNvSpPr/>
          <p:nvPr/>
        </p:nvSpPr>
        <p:spPr>
          <a:xfrm>
            <a:off x="876600" y="558975"/>
            <a:ext cx="70800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Recommendation Engines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00" name="Google Shape;5300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012" y="982195"/>
            <a:ext cx="1051575" cy="343994"/>
          </a:xfrm>
          <a:prstGeom prst="rect">
            <a:avLst/>
          </a:prstGeom>
          <a:noFill/>
          <a:ln>
            <a:noFill/>
          </a:ln>
        </p:spPr>
      </p:pic>
      <p:sp>
        <p:nvSpPr>
          <p:cNvPr id="5301" name="Google Shape;5301;p105"/>
          <p:cNvSpPr/>
          <p:nvPr/>
        </p:nvSpPr>
        <p:spPr>
          <a:xfrm>
            <a:off x="6439363" y="1450397"/>
            <a:ext cx="9144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10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Analytics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02" name="Google Shape;5302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6540" y="1785313"/>
            <a:ext cx="178870" cy="2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3" name="Google Shape;5303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6540" y="2618513"/>
            <a:ext cx="178870" cy="2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4" name="Google Shape;5304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6550" y="3073800"/>
            <a:ext cx="273900" cy="190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5" name="Google Shape;5305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6562" y="2216046"/>
            <a:ext cx="273888" cy="1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6" name="Google Shape;5306;p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3028" y="1835425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7" name="Google Shape;5307;p1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93022" y="2674298"/>
            <a:ext cx="273900" cy="22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8" name="Google Shape;5308;p1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06547" y="1985975"/>
            <a:ext cx="271475" cy="2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9" name="Google Shape;5309;p10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9538" y="2430920"/>
            <a:ext cx="271475" cy="24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0" name="Google Shape;5310;p10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60778" y="2308560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1" name="Google Shape;5311;p10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44400" y="3084661"/>
            <a:ext cx="271475" cy="305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2" name="Google Shape;5312;p10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44389" y="1533073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3" name="Google Shape;5313;p10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536800" y="272850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4" name="Google Shape;5314;p10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24638" y="2877625"/>
            <a:ext cx="201300" cy="2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9" name="Shape 5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0" name="Google Shape;5320;p106"/>
          <p:cNvSpPr/>
          <p:nvPr/>
        </p:nvSpPr>
        <p:spPr>
          <a:xfrm>
            <a:off x="1029000" y="972149"/>
            <a:ext cx="6571950" cy="267910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1" name="Google Shape;5321;p106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Retail &gt; Shopping Cart Analysis</a:t>
            </a:r>
            <a:endParaRPr/>
          </a:p>
        </p:txBody>
      </p:sp>
      <p:grpSp>
        <p:nvGrpSpPr>
          <p:cNvPr id="5322" name="Google Shape;5322;p106"/>
          <p:cNvGrpSpPr/>
          <p:nvPr/>
        </p:nvGrpSpPr>
        <p:grpSpPr>
          <a:xfrm>
            <a:off x="1179675" y="1475225"/>
            <a:ext cx="1234472" cy="1929377"/>
            <a:chOff x="2178034" y="1054764"/>
            <a:chExt cx="710365" cy="867838"/>
          </a:xfrm>
        </p:grpSpPr>
        <p:sp>
          <p:nvSpPr>
            <p:cNvPr id="5323" name="Google Shape;5323;p106"/>
            <p:cNvSpPr/>
            <p:nvPr/>
          </p:nvSpPr>
          <p:spPr>
            <a:xfrm>
              <a:off x="2178034" y="1054764"/>
              <a:ext cx="710365" cy="86783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4" name="Google Shape;5324;p106"/>
            <p:cNvSpPr txBox="1"/>
            <p:nvPr/>
          </p:nvSpPr>
          <p:spPr>
            <a:xfrm>
              <a:off x="2178037" y="1054764"/>
              <a:ext cx="381528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Sources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25" name="Google Shape;5325;p106"/>
          <p:cNvGrpSpPr/>
          <p:nvPr/>
        </p:nvGrpSpPr>
        <p:grpSpPr>
          <a:xfrm>
            <a:off x="4480659" y="2005577"/>
            <a:ext cx="1280196" cy="1069844"/>
            <a:chOff x="2178034" y="1054764"/>
            <a:chExt cx="736676" cy="481218"/>
          </a:xfrm>
        </p:grpSpPr>
        <p:sp>
          <p:nvSpPr>
            <p:cNvPr id="5326" name="Google Shape;5326;p106"/>
            <p:cNvSpPr/>
            <p:nvPr/>
          </p:nvSpPr>
          <p:spPr>
            <a:xfrm>
              <a:off x="2178034" y="1054764"/>
              <a:ext cx="736676" cy="48121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7" name="Google Shape;5327;p106"/>
            <p:cNvSpPr txBox="1"/>
            <p:nvPr/>
          </p:nvSpPr>
          <p:spPr>
            <a:xfrm>
              <a:off x="2178037" y="1054764"/>
              <a:ext cx="378761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Cart Analysis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28" name="Google Shape;5328;p106"/>
          <p:cNvGrpSpPr/>
          <p:nvPr/>
        </p:nvGrpSpPr>
        <p:grpSpPr>
          <a:xfrm>
            <a:off x="6199729" y="2005578"/>
            <a:ext cx="1280196" cy="1499611"/>
            <a:chOff x="2178033" y="1054764"/>
            <a:chExt cx="736676" cy="674528"/>
          </a:xfrm>
        </p:grpSpPr>
        <p:sp>
          <p:nvSpPr>
            <p:cNvPr id="5329" name="Google Shape;5329;p106"/>
            <p:cNvSpPr/>
            <p:nvPr/>
          </p:nvSpPr>
          <p:spPr>
            <a:xfrm>
              <a:off x="2178033" y="1054764"/>
              <a:ext cx="736676" cy="67452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0" name="Google Shape;5330;p106"/>
            <p:cNvSpPr txBox="1"/>
            <p:nvPr/>
          </p:nvSpPr>
          <p:spPr>
            <a:xfrm>
              <a:off x="2178037" y="1054764"/>
              <a:ext cx="361234" cy="8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331" name="Google Shape;5331;p106"/>
          <p:cNvSpPr/>
          <p:nvPr/>
        </p:nvSpPr>
        <p:spPr>
          <a:xfrm>
            <a:off x="6248863" y="2649117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Browsing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5332" name="Google Shape;5332;p106"/>
          <p:cNvSpPr/>
          <p:nvPr/>
        </p:nvSpPr>
        <p:spPr>
          <a:xfrm>
            <a:off x="6248863" y="2213589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Shopping Cart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3" name="Google Shape;5333;p106"/>
          <p:cNvSpPr/>
          <p:nvPr/>
        </p:nvSpPr>
        <p:spPr>
          <a:xfrm>
            <a:off x="6248863" y="3077689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Outreach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Container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4" name="Google Shape;5334;p106"/>
          <p:cNvSpPr/>
          <p:nvPr/>
        </p:nvSpPr>
        <p:spPr>
          <a:xfrm>
            <a:off x="1226008" y="2117355"/>
            <a:ext cx="114300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Navigation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5" name="Google Shape;5335;p106"/>
          <p:cNvSpPr/>
          <p:nvPr/>
        </p:nvSpPr>
        <p:spPr>
          <a:xfrm>
            <a:off x="1226009" y="2554134"/>
            <a:ext cx="114300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Inventory Data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6" name="Google Shape;5336;p106"/>
          <p:cNvSpPr/>
          <p:nvPr/>
        </p:nvSpPr>
        <p:spPr>
          <a:xfrm>
            <a:off x="1226008" y="2980453"/>
            <a:ext cx="114300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Sessions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7" name="Google Shape;5337;p106"/>
          <p:cNvSpPr/>
          <p:nvPr/>
        </p:nvSpPr>
        <p:spPr>
          <a:xfrm>
            <a:off x="1226008" y="1685933"/>
            <a:ext cx="114300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Shopping Cart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8" name="Google Shape;5338;p106"/>
          <p:cNvSpPr/>
          <p:nvPr/>
        </p:nvSpPr>
        <p:spPr>
          <a:xfrm>
            <a:off x="6248863" y="1450397"/>
            <a:ext cx="91440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Analytics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9" name="Google Shape;5339;p106"/>
          <p:cNvSpPr/>
          <p:nvPr/>
        </p:nvSpPr>
        <p:spPr>
          <a:xfrm>
            <a:off x="4521967" y="2646825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Processing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0" name="Google Shape;5340;p106"/>
          <p:cNvSpPr/>
          <p:nvPr/>
        </p:nvSpPr>
        <p:spPr>
          <a:xfrm>
            <a:off x="4521967" y="2216358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Hadoop &amp; Spark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41" name="Google Shape;5341;p106"/>
          <p:cNvGrpSpPr/>
          <p:nvPr/>
        </p:nvGrpSpPr>
        <p:grpSpPr>
          <a:xfrm>
            <a:off x="2807295" y="1782867"/>
            <a:ext cx="1234440" cy="568678"/>
            <a:chOff x="2807295" y="1782867"/>
            <a:chExt cx="1234440" cy="568678"/>
          </a:xfrm>
        </p:grpSpPr>
        <p:sp>
          <p:nvSpPr>
            <p:cNvPr id="5342" name="Google Shape;5342;p106"/>
            <p:cNvSpPr/>
            <p:nvPr/>
          </p:nvSpPr>
          <p:spPr>
            <a:xfrm>
              <a:off x="2807295" y="1782867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43" name="Google Shape;5343;p106"/>
            <p:cNvSpPr txBox="1"/>
            <p:nvPr/>
          </p:nvSpPr>
          <p:spPr>
            <a:xfrm>
              <a:off x="3232886" y="2179958"/>
              <a:ext cx="618797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Transform Data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44" name="Google Shape;5344;p106"/>
            <p:cNvCxnSpPr/>
            <p:nvPr/>
          </p:nvCxnSpPr>
          <p:spPr>
            <a:xfrm>
              <a:off x="3232322" y="2142146"/>
              <a:ext cx="67106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345" name="Google Shape;5345;p106"/>
          <p:cNvGrpSpPr/>
          <p:nvPr/>
        </p:nvGrpSpPr>
        <p:grpSpPr>
          <a:xfrm>
            <a:off x="2807294" y="2601192"/>
            <a:ext cx="1234440" cy="568678"/>
            <a:chOff x="2807294" y="2601192"/>
            <a:chExt cx="1234440" cy="568678"/>
          </a:xfrm>
        </p:grpSpPr>
        <p:sp>
          <p:nvSpPr>
            <p:cNvPr id="5346" name="Google Shape;5346;p106"/>
            <p:cNvSpPr/>
            <p:nvPr/>
          </p:nvSpPr>
          <p:spPr>
            <a:xfrm>
              <a:off x="2807294" y="2601192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Normalized Data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47" name="Google Shape;5347;p106"/>
            <p:cNvSpPr txBox="1"/>
            <p:nvPr/>
          </p:nvSpPr>
          <p:spPr>
            <a:xfrm>
              <a:off x="3232886" y="2998283"/>
              <a:ext cx="718733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Combined Sources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48" name="Google Shape;5348;p106"/>
            <p:cNvCxnSpPr/>
            <p:nvPr/>
          </p:nvCxnSpPr>
          <p:spPr>
            <a:xfrm>
              <a:off x="3232322" y="2960471"/>
              <a:ext cx="619633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5349" name="Google Shape;5349;p106"/>
          <p:cNvCxnSpPr>
            <a:stCxn id="5337" idx="3"/>
            <a:endCxn id="5342" idx="1"/>
          </p:cNvCxnSpPr>
          <p:nvPr/>
        </p:nvCxnSpPr>
        <p:spPr>
          <a:xfrm>
            <a:off x="2369008" y="1877046"/>
            <a:ext cx="438300" cy="19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350" name="Google Shape;5350;p106"/>
          <p:cNvCxnSpPr>
            <a:stCxn id="5334" idx="3"/>
            <a:endCxn id="5342" idx="1"/>
          </p:cNvCxnSpPr>
          <p:nvPr/>
        </p:nvCxnSpPr>
        <p:spPr>
          <a:xfrm flipH="1" rot="10800000">
            <a:off x="2369008" y="2067268"/>
            <a:ext cx="438300" cy="24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351" name="Google Shape;5351;p106"/>
          <p:cNvCxnSpPr>
            <a:stCxn id="5335" idx="3"/>
            <a:endCxn id="5342" idx="1"/>
          </p:cNvCxnSpPr>
          <p:nvPr/>
        </p:nvCxnSpPr>
        <p:spPr>
          <a:xfrm flipH="1" rot="10800000">
            <a:off x="2369009" y="2067247"/>
            <a:ext cx="438300" cy="67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352" name="Google Shape;5352;p106"/>
          <p:cNvCxnSpPr>
            <a:stCxn id="5336" idx="3"/>
            <a:endCxn id="5342" idx="1"/>
          </p:cNvCxnSpPr>
          <p:nvPr/>
        </p:nvCxnSpPr>
        <p:spPr>
          <a:xfrm flipH="1" rot="10800000">
            <a:off x="2369008" y="2067266"/>
            <a:ext cx="438300" cy="1104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353" name="Google Shape;5353;p106"/>
          <p:cNvCxnSpPr>
            <a:stCxn id="5342" idx="2"/>
            <a:endCxn id="5346" idx="0"/>
          </p:cNvCxnSpPr>
          <p:nvPr/>
        </p:nvCxnSpPr>
        <p:spPr>
          <a:xfrm>
            <a:off x="3424515" y="2351545"/>
            <a:ext cx="0" cy="249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354" name="Google Shape;5354;p106"/>
          <p:cNvCxnSpPr>
            <a:stCxn id="5346" idx="3"/>
            <a:endCxn id="5326" idx="1"/>
          </p:cNvCxnSpPr>
          <p:nvPr/>
        </p:nvCxnSpPr>
        <p:spPr>
          <a:xfrm flipH="1" rot="10800000">
            <a:off x="4041734" y="2540531"/>
            <a:ext cx="438900" cy="345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355" name="Google Shape;5355;p106"/>
          <p:cNvCxnSpPr>
            <a:stCxn id="5326" idx="3"/>
            <a:endCxn id="5338" idx="1"/>
          </p:cNvCxnSpPr>
          <p:nvPr/>
        </p:nvCxnSpPr>
        <p:spPr>
          <a:xfrm flipH="1" rot="10800000">
            <a:off x="5760855" y="1641399"/>
            <a:ext cx="488100" cy="899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356" name="Google Shape;5356;p106"/>
          <p:cNvCxnSpPr>
            <a:stCxn id="5326" idx="3"/>
            <a:endCxn id="5332" idx="1"/>
          </p:cNvCxnSpPr>
          <p:nvPr/>
        </p:nvCxnSpPr>
        <p:spPr>
          <a:xfrm flipH="1" rot="10800000">
            <a:off x="5760855" y="2404599"/>
            <a:ext cx="488100" cy="135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357" name="Google Shape;5357;p106"/>
          <p:cNvCxnSpPr>
            <a:stCxn id="5326" idx="3"/>
            <a:endCxn id="5331" idx="1"/>
          </p:cNvCxnSpPr>
          <p:nvPr/>
        </p:nvCxnSpPr>
        <p:spPr>
          <a:xfrm>
            <a:off x="5760855" y="2540499"/>
            <a:ext cx="488100" cy="299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358" name="Google Shape;5358;p106"/>
          <p:cNvCxnSpPr>
            <a:stCxn id="5326" idx="3"/>
            <a:endCxn id="5333" idx="1"/>
          </p:cNvCxnSpPr>
          <p:nvPr/>
        </p:nvCxnSpPr>
        <p:spPr>
          <a:xfrm>
            <a:off x="5760855" y="2540499"/>
            <a:ext cx="488100" cy="728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5359" name="Google Shape;5359;p106"/>
          <p:cNvSpPr/>
          <p:nvPr/>
        </p:nvSpPr>
        <p:spPr>
          <a:xfrm>
            <a:off x="876600" y="558975"/>
            <a:ext cx="68766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Shopping Cart Analysis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60" name="Google Shape;5360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012" y="982195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1" name="Google Shape;5361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6540" y="1785313"/>
            <a:ext cx="178870" cy="2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2" name="Google Shape;5362;p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6562" y="2216046"/>
            <a:ext cx="273888" cy="1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3" name="Google Shape;5363;p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3028" y="1835425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4" name="Google Shape;5364;p1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93022" y="2674298"/>
            <a:ext cx="273900" cy="22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5" name="Google Shape;5365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390" y="2646813"/>
            <a:ext cx="178870" cy="2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6" name="Google Shape;5366;p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5412" y="3077546"/>
            <a:ext cx="273888" cy="1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7" name="Google Shape;5367;p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1640" y="2701200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8" name="Google Shape;5368;p1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96547" y="2304175"/>
            <a:ext cx="271475" cy="2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9" name="Google Shape;5369;p10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34202" y="1532573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0" name="Google Shape;5370;p10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15503" y="2299485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1" name="Google Shape;5371;p10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99125" y="3075586"/>
            <a:ext cx="271475" cy="305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2" name="Google Shape;5372;p10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26612" y="2728503"/>
            <a:ext cx="216500" cy="2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7" name="Shape 5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8" name="Google Shape;5378;p107"/>
          <p:cNvSpPr/>
          <p:nvPr/>
        </p:nvSpPr>
        <p:spPr>
          <a:xfrm>
            <a:off x="2180962" y="514949"/>
            <a:ext cx="4691081" cy="4342801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79" name="Google Shape;5379;p107"/>
          <p:cNvGrpSpPr/>
          <p:nvPr/>
        </p:nvGrpSpPr>
        <p:grpSpPr>
          <a:xfrm>
            <a:off x="3758259" y="3651468"/>
            <a:ext cx="1188737" cy="1069829"/>
            <a:chOff x="2178037" y="1054763"/>
            <a:chExt cx="508355" cy="581745"/>
          </a:xfrm>
        </p:grpSpPr>
        <p:sp>
          <p:nvSpPr>
            <p:cNvPr id="5380" name="Google Shape;5380;p107"/>
            <p:cNvSpPr/>
            <p:nvPr/>
          </p:nvSpPr>
          <p:spPr>
            <a:xfrm>
              <a:off x="2178037" y="1054763"/>
              <a:ext cx="508355" cy="581745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1" name="Google Shape;5381;p107"/>
            <p:cNvSpPr txBox="1"/>
            <p:nvPr/>
          </p:nvSpPr>
          <p:spPr>
            <a:xfrm>
              <a:off x="2178037" y="1054764"/>
              <a:ext cx="306809" cy="2800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382" name="Google Shape;5382;p107"/>
          <p:cNvSpPr txBox="1"/>
          <p:nvPr>
            <p:ph idx="4294967295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b="0" i="0" lang="en-US" sz="1300" u="none" cap="none" strike="noStrike">
                <a:solidFill>
                  <a:srgbClr val="75787A"/>
                </a:solidFill>
              </a:rPr>
              <a:t>Big Data &gt; Complex Event Processing</a:t>
            </a:r>
            <a:endParaRPr/>
          </a:p>
        </p:txBody>
      </p:sp>
      <p:grpSp>
        <p:nvGrpSpPr>
          <p:cNvPr id="5383" name="Google Shape;5383;p107"/>
          <p:cNvGrpSpPr/>
          <p:nvPr/>
        </p:nvGrpSpPr>
        <p:grpSpPr>
          <a:xfrm>
            <a:off x="5522045" y="2473419"/>
            <a:ext cx="1245641" cy="431608"/>
            <a:chOff x="5522045" y="2473419"/>
            <a:chExt cx="1245641" cy="431608"/>
          </a:xfrm>
        </p:grpSpPr>
        <p:sp>
          <p:nvSpPr>
            <p:cNvPr id="5384" name="Google Shape;5384;p107"/>
            <p:cNvSpPr/>
            <p:nvPr/>
          </p:nvSpPr>
          <p:spPr>
            <a:xfrm>
              <a:off x="5578966" y="2528273"/>
              <a:ext cx="1188720" cy="37675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85" name="Google Shape;5385;p107"/>
            <p:cNvSpPr/>
            <p:nvPr/>
          </p:nvSpPr>
          <p:spPr>
            <a:xfrm>
              <a:off x="5522045" y="2473419"/>
              <a:ext cx="118872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rotWithShape="0" algn="ctr" dir="5400000" dist="12700">
                <a:schemeClr val="dk1">
                  <a:alpha val="44705"/>
                </a:scheme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Cloud Apps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/>
            </a:p>
          </p:txBody>
        </p:sp>
      </p:grpSp>
      <p:grpSp>
        <p:nvGrpSpPr>
          <p:cNvPr id="5386" name="Google Shape;5386;p107"/>
          <p:cNvGrpSpPr/>
          <p:nvPr/>
        </p:nvGrpSpPr>
        <p:grpSpPr>
          <a:xfrm>
            <a:off x="1075405" y="949156"/>
            <a:ext cx="3922175" cy="1476482"/>
            <a:chOff x="2178037" y="1054764"/>
            <a:chExt cx="1677290" cy="802872"/>
          </a:xfrm>
        </p:grpSpPr>
        <p:sp>
          <p:nvSpPr>
            <p:cNvPr id="5387" name="Google Shape;5387;p107"/>
            <p:cNvSpPr/>
            <p:nvPr/>
          </p:nvSpPr>
          <p:spPr>
            <a:xfrm>
              <a:off x="2178037" y="1054764"/>
              <a:ext cx="1677290" cy="802872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8" name="Google Shape;5388;p107"/>
            <p:cNvSpPr txBox="1"/>
            <p:nvPr/>
          </p:nvSpPr>
          <p:spPr>
            <a:xfrm>
              <a:off x="2178037" y="1054764"/>
              <a:ext cx="306809" cy="2800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89" name="Google Shape;5389;p107"/>
          <p:cNvGrpSpPr/>
          <p:nvPr/>
        </p:nvGrpSpPr>
        <p:grpSpPr>
          <a:xfrm>
            <a:off x="1075429" y="2947994"/>
            <a:ext cx="2487084" cy="1508707"/>
            <a:chOff x="2178037" y="1054762"/>
            <a:chExt cx="1431168" cy="2285920"/>
          </a:xfrm>
        </p:grpSpPr>
        <p:sp>
          <p:nvSpPr>
            <p:cNvPr id="5390" name="Google Shape;5390;p107"/>
            <p:cNvSpPr/>
            <p:nvPr/>
          </p:nvSpPr>
          <p:spPr>
            <a:xfrm>
              <a:off x="2178037" y="1054762"/>
              <a:ext cx="1431168" cy="2285920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1" name="Google Shape;5391;p107"/>
            <p:cNvSpPr txBox="1"/>
            <p:nvPr/>
          </p:nvSpPr>
          <p:spPr>
            <a:xfrm>
              <a:off x="2178037" y="1054764"/>
              <a:ext cx="195191" cy="2800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392" name="Google Shape;5392;p107"/>
          <p:cNvSpPr/>
          <p:nvPr/>
        </p:nvSpPr>
        <p:spPr>
          <a:xfrm>
            <a:off x="5528396" y="1042121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Push to Devices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Engine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3" name="Google Shape;5393;p107"/>
          <p:cNvSpPr/>
          <p:nvPr/>
        </p:nvSpPr>
        <p:spPr>
          <a:xfrm>
            <a:off x="3808404" y="3867069"/>
            <a:ext cx="1090876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Rules Engine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4" name="Google Shape;5394;p107"/>
          <p:cNvSpPr/>
          <p:nvPr/>
        </p:nvSpPr>
        <p:spPr>
          <a:xfrm>
            <a:off x="5528395" y="3959259"/>
            <a:ext cx="118872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 Analysis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Datalab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95" name="Google Shape;5395;p107"/>
          <p:cNvGrpSpPr/>
          <p:nvPr/>
        </p:nvGrpSpPr>
        <p:grpSpPr>
          <a:xfrm>
            <a:off x="7006614" y="763380"/>
            <a:ext cx="914415" cy="941876"/>
            <a:chOff x="2178037" y="1054764"/>
            <a:chExt cx="959512" cy="994904"/>
          </a:xfrm>
        </p:grpSpPr>
        <p:sp>
          <p:nvSpPr>
            <p:cNvPr id="5396" name="Google Shape;5396;p107"/>
            <p:cNvSpPr/>
            <p:nvPr/>
          </p:nvSpPr>
          <p:spPr>
            <a:xfrm>
              <a:off x="2178038" y="1054764"/>
              <a:ext cx="959511" cy="994904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7" name="Google Shape;5397;p107"/>
            <p:cNvSpPr txBox="1"/>
            <p:nvPr/>
          </p:nvSpPr>
          <p:spPr>
            <a:xfrm>
              <a:off x="2178037" y="1054764"/>
              <a:ext cx="848935" cy="339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Mobile Devices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Push Notifications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98" name="Google Shape;5398;p107"/>
          <p:cNvGrpSpPr/>
          <p:nvPr/>
        </p:nvGrpSpPr>
        <p:grpSpPr>
          <a:xfrm>
            <a:off x="7006613" y="2954813"/>
            <a:ext cx="1280179" cy="960117"/>
            <a:chOff x="2178037" y="1054763"/>
            <a:chExt cx="1343315" cy="749564"/>
          </a:xfrm>
        </p:grpSpPr>
        <p:sp>
          <p:nvSpPr>
            <p:cNvPr id="5399" name="Google Shape;5399;p107"/>
            <p:cNvSpPr/>
            <p:nvPr/>
          </p:nvSpPr>
          <p:spPr>
            <a:xfrm>
              <a:off x="2178037" y="1054763"/>
              <a:ext cx="1343315" cy="749564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0" name="Google Shape;5400;p107"/>
            <p:cNvSpPr txBox="1"/>
            <p:nvPr/>
          </p:nvSpPr>
          <p:spPr>
            <a:xfrm>
              <a:off x="2178037" y="1054764"/>
              <a:ext cx="769722" cy="2506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Report &amp; Share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Analysis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01" name="Google Shape;5401;p107"/>
          <p:cNvGrpSpPr/>
          <p:nvPr/>
        </p:nvGrpSpPr>
        <p:grpSpPr>
          <a:xfrm>
            <a:off x="7696447" y="3321805"/>
            <a:ext cx="502920" cy="502920"/>
            <a:chOff x="433514" y="2354433"/>
            <a:chExt cx="502920" cy="502920"/>
          </a:xfrm>
        </p:grpSpPr>
        <p:sp>
          <p:nvSpPr>
            <p:cNvPr id="5402" name="Google Shape;5402;p10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403" name="Google Shape;5403;p10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04" name="Google Shape;5404;p107"/>
          <p:cNvGrpSpPr/>
          <p:nvPr/>
        </p:nvGrpSpPr>
        <p:grpSpPr>
          <a:xfrm>
            <a:off x="7100337" y="3321805"/>
            <a:ext cx="502920" cy="502920"/>
            <a:chOff x="433514" y="2354433"/>
            <a:chExt cx="502920" cy="502920"/>
          </a:xfrm>
        </p:grpSpPr>
        <p:sp>
          <p:nvSpPr>
            <p:cNvPr id="5405" name="Google Shape;5405;p10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406" name="Google Shape;5406;p10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07" name="Google Shape;5407;p107"/>
          <p:cNvGrpSpPr/>
          <p:nvPr/>
        </p:nvGrpSpPr>
        <p:grpSpPr>
          <a:xfrm>
            <a:off x="7203369" y="1110742"/>
            <a:ext cx="502920" cy="502920"/>
            <a:chOff x="433514" y="2354433"/>
            <a:chExt cx="502920" cy="502920"/>
          </a:xfrm>
        </p:grpSpPr>
        <p:sp>
          <p:nvSpPr>
            <p:cNvPr id="5408" name="Google Shape;5408;p10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409" name="Google Shape;5409;p10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10" name="Google Shape;5410;p107"/>
          <p:cNvGrpSpPr/>
          <p:nvPr/>
        </p:nvGrpSpPr>
        <p:grpSpPr>
          <a:xfrm>
            <a:off x="1124650" y="3142073"/>
            <a:ext cx="914374" cy="941813"/>
            <a:chOff x="2178037" y="1054763"/>
            <a:chExt cx="931893" cy="656636"/>
          </a:xfrm>
        </p:grpSpPr>
        <p:sp>
          <p:nvSpPr>
            <p:cNvPr id="5411" name="Google Shape;5411;p107"/>
            <p:cNvSpPr/>
            <p:nvPr/>
          </p:nvSpPr>
          <p:spPr>
            <a:xfrm>
              <a:off x="2178038" y="1054763"/>
              <a:ext cx="931892" cy="656636"/>
            </a:xfrm>
            <a:prstGeom prst="roundRect">
              <a:avLst>
                <a:gd fmla="val 827" name="adj"/>
              </a:avLst>
            </a:prstGeom>
            <a:solidFill>
              <a:srgbClr val="EF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2" name="Google Shape;5412;p107"/>
            <p:cNvSpPr txBox="1"/>
            <p:nvPr/>
          </p:nvSpPr>
          <p:spPr>
            <a:xfrm>
              <a:off x="2178037" y="1054764"/>
              <a:ext cx="725695" cy="2238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Databases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13" name="Google Shape;5413;p107"/>
          <p:cNvGrpSpPr/>
          <p:nvPr/>
        </p:nvGrpSpPr>
        <p:grpSpPr>
          <a:xfrm>
            <a:off x="1325880" y="3489380"/>
            <a:ext cx="502920" cy="502920"/>
            <a:chOff x="433514" y="2354433"/>
            <a:chExt cx="502920" cy="502920"/>
          </a:xfrm>
        </p:grpSpPr>
        <p:sp>
          <p:nvSpPr>
            <p:cNvPr id="5414" name="Google Shape;5414;p10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415" name="Google Shape;5415;p10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16" name="Google Shape;5416;p107"/>
          <p:cNvGrpSpPr/>
          <p:nvPr/>
        </p:nvGrpSpPr>
        <p:grpSpPr>
          <a:xfrm>
            <a:off x="1124650" y="1437016"/>
            <a:ext cx="914374" cy="941813"/>
            <a:chOff x="2178037" y="1054763"/>
            <a:chExt cx="931893" cy="656636"/>
          </a:xfrm>
        </p:grpSpPr>
        <p:sp>
          <p:nvSpPr>
            <p:cNvPr id="5417" name="Google Shape;5417;p107"/>
            <p:cNvSpPr/>
            <p:nvPr/>
          </p:nvSpPr>
          <p:spPr>
            <a:xfrm>
              <a:off x="2178038" y="1054763"/>
              <a:ext cx="931892" cy="656636"/>
            </a:xfrm>
            <a:prstGeom prst="roundRect">
              <a:avLst>
                <a:gd fmla="val 827" name="adj"/>
              </a:avLst>
            </a:prstGeom>
            <a:solidFill>
              <a:srgbClr val="EF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8" name="Google Shape;5418;p107"/>
            <p:cNvSpPr txBox="1"/>
            <p:nvPr/>
          </p:nvSpPr>
          <p:spPr>
            <a:xfrm>
              <a:off x="2178037" y="1054764"/>
              <a:ext cx="725695" cy="2238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</a:t>
              </a:r>
              <a:b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60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19" name="Google Shape;5419;p107"/>
          <p:cNvGrpSpPr/>
          <p:nvPr/>
        </p:nvGrpSpPr>
        <p:grpSpPr>
          <a:xfrm>
            <a:off x="1325880" y="1784324"/>
            <a:ext cx="502920" cy="502920"/>
            <a:chOff x="433514" y="2354433"/>
            <a:chExt cx="502920" cy="502920"/>
          </a:xfrm>
        </p:grpSpPr>
        <p:sp>
          <p:nvSpPr>
            <p:cNvPr id="5420" name="Google Shape;5420;p10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421" name="Google Shape;5421;p10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22" name="Google Shape;5422;p107"/>
          <p:cNvGrpSpPr/>
          <p:nvPr/>
        </p:nvGrpSpPr>
        <p:grpSpPr>
          <a:xfrm>
            <a:off x="3708780" y="2620688"/>
            <a:ext cx="1247986" cy="568678"/>
            <a:chOff x="3708780" y="2620688"/>
            <a:chExt cx="1247986" cy="568678"/>
          </a:xfrm>
        </p:grpSpPr>
        <p:sp>
          <p:nvSpPr>
            <p:cNvPr id="5423" name="Google Shape;5423;p107"/>
            <p:cNvSpPr/>
            <p:nvPr/>
          </p:nvSpPr>
          <p:spPr>
            <a:xfrm>
              <a:off x="3708780" y="2620688"/>
              <a:ext cx="124797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Processed Events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24" name="Google Shape;5424;p107"/>
            <p:cNvSpPr txBox="1"/>
            <p:nvPr/>
          </p:nvSpPr>
          <p:spPr>
            <a:xfrm>
              <a:off x="4134371" y="3017779"/>
              <a:ext cx="729984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Events Time Series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25" name="Google Shape;5425;p107"/>
            <p:cNvCxnSpPr/>
            <p:nvPr/>
          </p:nvCxnSpPr>
          <p:spPr>
            <a:xfrm>
              <a:off x="4133806" y="2979967"/>
              <a:ext cx="82296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426" name="Google Shape;5426;p107"/>
          <p:cNvGrpSpPr/>
          <p:nvPr/>
        </p:nvGrpSpPr>
        <p:grpSpPr>
          <a:xfrm>
            <a:off x="5528396" y="3147804"/>
            <a:ext cx="1183850" cy="568678"/>
            <a:chOff x="5528396" y="3147804"/>
            <a:chExt cx="1183850" cy="568678"/>
          </a:xfrm>
        </p:grpSpPr>
        <p:sp>
          <p:nvSpPr>
            <p:cNvPr id="5427" name="Google Shape;5427;p107"/>
            <p:cNvSpPr/>
            <p:nvPr/>
          </p:nvSpPr>
          <p:spPr>
            <a:xfrm>
              <a:off x="5528396" y="3147804"/>
              <a:ext cx="118385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Warehouse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28" name="Google Shape;5428;p107"/>
            <p:cNvSpPr txBox="1"/>
            <p:nvPr/>
          </p:nvSpPr>
          <p:spPr>
            <a:xfrm>
              <a:off x="5953987" y="3544895"/>
              <a:ext cx="670583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Execution Results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29" name="Google Shape;5429;p107"/>
            <p:cNvCxnSpPr/>
            <p:nvPr/>
          </p:nvCxnSpPr>
          <p:spPr>
            <a:xfrm>
              <a:off x="5953423" y="3507083"/>
              <a:ext cx="628946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430" name="Google Shape;5430;p107"/>
          <p:cNvGrpSpPr/>
          <p:nvPr/>
        </p:nvGrpSpPr>
        <p:grpSpPr>
          <a:xfrm>
            <a:off x="2320351" y="1804593"/>
            <a:ext cx="1138260" cy="568678"/>
            <a:chOff x="2320351" y="1804593"/>
            <a:chExt cx="1138260" cy="568678"/>
          </a:xfrm>
        </p:grpSpPr>
        <p:sp>
          <p:nvSpPr>
            <p:cNvPr id="5431" name="Google Shape;5431;p107"/>
            <p:cNvSpPr/>
            <p:nvPr/>
          </p:nvSpPr>
          <p:spPr>
            <a:xfrm>
              <a:off x="2320351" y="1804593"/>
              <a:ext cx="1133856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32" name="Google Shape;5432;p107"/>
            <p:cNvSpPr txBox="1"/>
            <p:nvPr/>
          </p:nvSpPr>
          <p:spPr>
            <a:xfrm>
              <a:off x="2745943" y="2201684"/>
              <a:ext cx="618797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33" name="Google Shape;5433;p107"/>
            <p:cNvCxnSpPr/>
            <p:nvPr/>
          </p:nvCxnSpPr>
          <p:spPr>
            <a:xfrm>
              <a:off x="2745379" y="2163872"/>
              <a:ext cx="71323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434" name="Google Shape;5434;p107"/>
          <p:cNvGrpSpPr/>
          <p:nvPr/>
        </p:nvGrpSpPr>
        <p:grpSpPr>
          <a:xfrm>
            <a:off x="3715130" y="1805859"/>
            <a:ext cx="1238843" cy="568678"/>
            <a:chOff x="3715130" y="1805859"/>
            <a:chExt cx="1238843" cy="568678"/>
          </a:xfrm>
        </p:grpSpPr>
        <p:sp>
          <p:nvSpPr>
            <p:cNvPr id="5435" name="Google Shape;5435;p107"/>
            <p:cNvSpPr/>
            <p:nvPr/>
          </p:nvSpPr>
          <p:spPr>
            <a:xfrm>
              <a:off x="3715130" y="1805859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36" name="Google Shape;5436;p107"/>
            <p:cNvSpPr txBox="1"/>
            <p:nvPr/>
          </p:nvSpPr>
          <p:spPr>
            <a:xfrm>
              <a:off x="4140721" y="2202950"/>
              <a:ext cx="783959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 Streams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37" name="Google Shape;5437;p107"/>
            <p:cNvCxnSpPr/>
            <p:nvPr/>
          </p:nvCxnSpPr>
          <p:spPr>
            <a:xfrm>
              <a:off x="4140157" y="2165138"/>
              <a:ext cx="813816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438" name="Google Shape;5438;p107"/>
          <p:cNvGrpSpPr/>
          <p:nvPr/>
        </p:nvGrpSpPr>
        <p:grpSpPr>
          <a:xfrm>
            <a:off x="5523014" y="1660771"/>
            <a:ext cx="1193124" cy="568678"/>
            <a:chOff x="5523014" y="1660771"/>
            <a:chExt cx="1193124" cy="568678"/>
          </a:xfrm>
        </p:grpSpPr>
        <p:sp>
          <p:nvSpPr>
            <p:cNvPr id="5439" name="Google Shape;5439;p107"/>
            <p:cNvSpPr/>
            <p:nvPr/>
          </p:nvSpPr>
          <p:spPr>
            <a:xfrm>
              <a:off x="5523014" y="1660771"/>
              <a:ext cx="118872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40" name="Google Shape;5440;p107"/>
            <p:cNvSpPr txBox="1"/>
            <p:nvPr/>
          </p:nvSpPr>
          <p:spPr>
            <a:xfrm>
              <a:off x="5948606" y="2057862"/>
              <a:ext cx="618797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Rules Actions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41" name="Google Shape;5441;p107"/>
            <p:cNvCxnSpPr/>
            <p:nvPr/>
          </p:nvCxnSpPr>
          <p:spPr>
            <a:xfrm>
              <a:off x="5948042" y="2020050"/>
              <a:ext cx="768096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442" name="Google Shape;5442;p107"/>
          <p:cNvGrpSpPr/>
          <p:nvPr/>
        </p:nvGrpSpPr>
        <p:grpSpPr>
          <a:xfrm>
            <a:off x="2318840" y="3146989"/>
            <a:ext cx="1138259" cy="568678"/>
            <a:chOff x="2318840" y="3146989"/>
            <a:chExt cx="1138259" cy="568678"/>
          </a:xfrm>
        </p:grpSpPr>
        <p:sp>
          <p:nvSpPr>
            <p:cNvPr id="5443" name="Google Shape;5443;p107"/>
            <p:cNvSpPr/>
            <p:nvPr/>
          </p:nvSpPr>
          <p:spPr>
            <a:xfrm>
              <a:off x="2318840" y="3146989"/>
              <a:ext cx="1133856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256025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44" name="Google Shape;5444;p107"/>
            <p:cNvSpPr txBox="1"/>
            <p:nvPr/>
          </p:nvSpPr>
          <p:spPr>
            <a:xfrm>
              <a:off x="2744431" y="3544080"/>
              <a:ext cx="618797" cy="100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6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Transform Data</a:t>
              </a:r>
              <a:endParaRPr b="0" i="0" sz="65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45" name="Google Shape;5445;p107"/>
            <p:cNvCxnSpPr/>
            <p:nvPr/>
          </p:nvCxnSpPr>
          <p:spPr>
            <a:xfrm>
              <a:off x="2743867" y="3506268"/>
              <a:ext cx="71323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446" name="Google Shape;5446;p107"/>
          <p:cNvGrpSpPr/>
          <p:nvPr/>
        </p:nvGrpSpPr>
        <p:grpSpPr>
          <a:xfrm>
            <a:off x="2316228" y="3955724"/>
            <a:ext cx="1190777" cy="431608"/>
            <a:chOff x="2316228" y="3955724"/>
            <a:chExt cx="1190777" cy="431608"/>
          </a:xfrm>
        </p:grpSpPr>
        <p:sp>
          <p:nvSpPr>
            <p:cNvPr id="5447" name="Google Shape;5447;p107"/>
            <p:cNvSpPr/>
            <p:nvPr/>
          </p:nvSpPr>
          <p:spPr>
            <a:xfrm>
              <a:off x="2373149" y="4010578"/>
              <a:ext cx="1133856" cy="37675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48" name="Google Shape;5448;p107"/>
            <p:cNvSpPr/>
            <p:nvPr/>
          </p:nvSpPr>
          <p:spPr>
            <a:xfrm>
              <a:off x="2316228" y="3955724"/>
              <a:ext cx="1133856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rotWithShape="0" algn="ctr" dir="5400000" dist="12700">
                <a:schemeClr val="dk1">
                  <a:alpha val="44705"/>
                </a:scheme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Cloud Data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  <a:endParaRPr/>
            </a:p>
          </p:txBody>
        </p:sp>
      </p:grpSp>
      <p:sp>
        <p:nvSpPr>
          <p:cNvPr id="5449" name="Google Shape;5449;p107"/>
          <p:cNvSpPr/>
          <p:nvPr/>
        </p:nvSpPr>
        <p:spPr>
          <a:xfrm>
            <a:off x="3808404" y="4291584"/>
            <a:ext cx="109728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Rules Engine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50" name="Google Shape;5450;p107"/>
          <p:cNvCxnSpPr>
            <a:endCxn id="5431" idx="1"/>
          </p:cNvCxnSpPr>
          <p:nvPr/>
        </p:nvCxnSpPr>
        <p:spPr>
          <a:xfrm>
            <a:off x="2029951" y="2087732"/>
            <a:ext cx="2904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451" name="Google Shape;5451;p107"/>
          <p:cNvCxnSpPr>
            <a:stCxn id="5452" idx="2"/>
            <a:endCxn id="5431" idx="0"/>
          </p:cNvCxnSpPr>
          <p:nvPr/>
        </p:nvCxnSpPr>
        <p:spPr>
          <a:xfrm flipH="1">
            <a:off x="2887202" y="1517448"/>
            <a:ext cx="1800" cy="2871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453" name="Google Shape;5453;p107"/>
          <p:cNvCxnSpPr>
            <a:stCxn id="5431" idx="3"/>
            <a:endCxn id="5435" idx="1"/>
          </p:cNvCxnSpPr>
          <p:nvPr/>
        </p:nvCxnSpPr>
        <p:spPr>
          <a:xfrm>
            <a:off x="3454207" y="2088932"/>
            <a:ext cx="2610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454" name="Google Shape;5454;p107"/>
          <p:cNvCxnSpPr>
            <a:stCxn id="5435" idx="2"/>
            <a:endCxn id="5423" idx="0"/>
          </p:cNvCxnSpPr>
          <p:nvPr/>
        </p:nvCxnSpPr>
        <p:spPr>
          <a:xfrm>
            <a:off x="4332350" y="2374537"/>
            <a:ext cx="300" cy="246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455" name="Google Shape;5455;p107"/>
          <p:cNvCxnSpPr>
            <a:endCxn id="5443" idx="1"/>
          </p:cNvCxnSpPr>
          <p:nvPr/>
        </p:nvCxnSpPr>
        <p:spPr>
          <a:xfrm flipH="1" rot="10800000">
            <a:off x="2029940" y="3431328"/>
            <a:ext cx="288900" cy="21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456" name="Google Shape;5456;p107"/>
          <p:cNvCxnSpPr>
            <a:stCxn id="5448" idx="0"/>
            <a:endCxn id="5443" idx="2"/>
          </p:cNvCxnSpPr>
          <p:nvPr/>
        </p:nvCxnSpPr>
        <p:spPr>
          <a:xfrm flipH="1" rot="10800000">
            <a:off x="2883156" y="3715724"/>
            <a:ext cx="2700" cy="240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457" name="Google Shape;5457;p107"/>
          <p:cNvCxnSpPr>
            <a:stCxn id="5427" idx="2"/>
            <a:endCxn id="5394" idx="0"/>
          </p:cNvCxnSpPr>
          <p:nvPr/>
        </p:nvCxnSpPr>
        <p:spPr>
          <a:xfrm>
            <a:off x="6120321" y="3716482"/>
            <a:ext cx="2400" cy="2427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458" name="Google Shape;5458;p107"/>
          <p:cNvCxnSpPr>
            <a:stCxn id="5427" idx="3"/>
            <a:endCxn id="5399" idx="1"/>
          </p:cNvCxnSpPr>
          <p:nvPr/>
        </p:nvCxnSpPr>
        <p:spPr>
          <a:xfrm>
            <a:off x="6712246" y="3432143"/>
            <a:ext cx="294300" cy="27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459" name="Google Shape;5459;p107"/>
          <p:cNvCxnSpPr>
            <a:stCxn id="5439" idx="0"/>
            <a:endCxn id="5392" idx="2"/>
          </p:cNvCxnSpPr>
          <p:nvPr/>
        </p:nvCxnSpPr>
        <p:spPr>
          <a:xfrm flipH="1" rot="10800000">
            <a:off x="6117374" y="1424371"/>
            <a:ext cx="5400" cy="236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460" name="Google Shape;5460;p107"/>
          <p:cNvCxnSpPr>
            <a:stCxn id="5392" idx="3"/>
            <a:endCxn id="5396" idx="1"/>
          </p:cNvCxnSpPr>
          <p:nvPr/>
        </p:nvCxnSpPr>
        <p:spPr>
          <a:xfrm>
            <a:off x="6717116" y="1233234"/>
            <a:ext cx="2895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461" name="Google Shape;5461;p107"/>
          <p:cNvCxnSpPr>
            <a:stCxn id="5439" idx="2"/>
            <a:endCxn id="5385" idx="0"/>
          </p:cNvCxnSpPr>
          <p:nvPr/>
        </p:nvCxnSpPr>
        <p:spPr>
          <a:xfrm flipH="1">
            <a:off x="6116474" y="2229449"/>
            <a:ext cx="900" cy="243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462" name="Google Shape;5462;p107"/>
          <p:cNvCxnSpPr>
            <a:stCxn id="5380" idx="3"/>
            <a:endCxn id="5439" idx="1"/>
          </p:cNvCxnSpPr>
          <p:nvPr/>
        </p:nvCxnSpPr>
        <p:spPr>
          <a:xfrm flipH="1" rot="10800000">
            <a:off x="4946996" y="1945082"/>
            <a:ext cx="576000" cy="224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463" name="Google Shape;5463;p107"/>
          <p:cNvCxnSpPr>
            <a:stCxn id="5380" idx="3"/>
            <a:endCxn id="5427" idx="1"/>
          </p:cNvCxnSpPr>
          <p:nvPr/>
        </p:nvCxnSpPr>
        <p:spPr>
          <a:xfrm flipH="1" rot="10800000">
            <a:off x="4946996" y="3432182"/>
            <a:ext cx="581400" cy="754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464" name="Google Shape;5464;p107"/>
          <p:cNvCxnSpPr/>
          <p:nvPr/>
        </p:nvCxnSpPr>
        <p:spPr>
          <a:xfrm>
            <a:off x="4218465" y="3189366"/>
            <a:ext cx="0" cy="457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5465" name="Google Shape;5465;p107"/>
          <p:cNvCxnSpPr>
            <a:stCxn id="5435" idx="3"/>
          </p:cNvCxnSpPr>
          <p:nvPr/>
        </p:nvCxnSpPr>
        <p:spPr>
          <a:xfrm flipH="1">
            <a:off x="4332470" y="2090198"/>
            <a:ext cx="617100" cy="1561200"/>
          </a:xfrm>
          <a:prstGeom prst="bentConnector4">
            <a:avLst>
              <a:gd fmla="val -29841" name="adj1"/>
              <a:gd fmla="val 85549" name="adj2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466" name="Google Shape;5466;p107"/>
          <p:cNvCxnSpPr>
            <a:stCxn id="5443" idx="3"/>
          </p:cNvCxnSpPr>
          <p:nvPr/>
        </p:nvCxnSpPr>
        <p:spPr>
          <a:xfrm>
            <a:off x="3452696" y="3431328"/>
            <a:ext cx="7605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467" name="Google Shape;5467;p107"/>
          <p:cNvGrpSpPr/>
          <p:nvPr/>
        </p:nvGrpSpPr>
        <p:grpSpPr>
          <a:xfrm>
            <a:off x="2320352" y="1135248"/>
            <a:ext cx="1190920" cy="431654"/>
            <a:chOff x="2320352" y="1135248"/>
            <a:chExt cx="1190920" cy="431654"/>
          </a:xfrm>
        </p:grpSpPr>
        <p:sp>
          <p:nvSpPr>
            <p:cNvPr id="5468" name="Google Shape;5468;p107"/>
            <p:cNvSpPr/>
            <p:nvPr/>
          </p:nvSpPr>
          <p:spPr>
            <a:xfrm>
              <a:off x="2377272" y="1190102"/>
              <a:ext cx="1134000" cy="376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52" name="Google Shape;5452;p107"/>
            <p:cNvSpPr/>
            <p:nvPr/>
          </p:nvSpPr>
          <p:spPr>
            <a:xfrm>
              <a:off x="2320352" y="1135248"/>
              <a:ext cx="11373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rotWithShape="0" algn="ctr" dir="5400000" dist="12700">
                <a:schemeClr val="dk1">
                  <a:alpha val="44705"/>
                </a:scheme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Cloud Apps</a:t>
              </a:r>
              <a:br>
                <a:rPr b="0" i="0" lang="en-US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r>
                <a:rPr b="0" i="0" lang="en-US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Engine</a:t>
              </a:r>
              <a:endParaRPr/>
            </a:p>
          </p:txBody>
        </p:sp>
      </p:grpSp>
      <p:pic>
        <p:nvPicPr>
          <p:cNvPr id="5469" name="Google Shape;5469;p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80962" y="514945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0" name="Google Shape;5470;p10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14250" y="1223528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1" name="Google Shape;5471;p10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12800" y="2580378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2" name="Google Shape;5472;p10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21853" y="3189375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3" name="Google Shape;5473;p10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03130" y="1874707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4" name="Google Shape;5474;p10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385535" y="4040023"/>
            <a:ext cx="273900" cy="22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5" name="Google Shape;5475;p10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21040" y="1844575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6" name="Google Shape;5476;p10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821061" y="2707691"/>
            <a:ext cx="201300" cy="22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7" name="Google Shape;5477;p10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73915" y="3931975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8" name="Google Shape;5478;p10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838834" y="4346950"/>
            <a:ext cx="271475" cy="2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9" name="Google Shape;5479;p10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643140" y="4028413"/>
            <a:ext cx="155822" cy="2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0" name="Google Shape;5480;p10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01693" y="1711282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1" name="Google Shape;5481;p10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601703" y="1117535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2" name="Google Shape;5482;p10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626877" y="3277423"/>
            <a:ext cx="201300" cy="201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7" name="Shape 5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" name="Google Shape;5488;p108"/>
          <p:cNvSpPr/>
          <p:nvPr/>
        </p:nvSpPr>
        <p:spPr>
          <a:xfrm>
            <a:off x="2315864" y="972149"/>
            <a:ext cx="3151485" cy="3208689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9" name="Google Shape;5489;p108"/>
          <p:cNvSpPr/>
          <p:nvPr/>
        </p:nvSpPr>
        <p:spPr>
          <a:xfrm>
            <a:off x="3901051" y="2980710"/>
            <a:ext cx="1151790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Reference table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0" name="Google Shape;5490;p108"/>
          <p:cNvSpPr/>
          <p:nvPr/>
        </p:nvSpPr>
        <p:spPr>
          <a:xfrm>
            <a:off x="3901051" y="1450468"/>
            <a:ext cx="115178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Relevant Users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491" name="Google Shape;5491;p108"/>
          <p:cNvGrpSpPr/>
          <p:nvPr/>
        </p:nvGrpSpPr>
        <p:grpSpPr>
          <a:xfrm>
            <a:off x="2468980" y="2097015"/>
            <a:ext cx="2633542" cy="640077"/>
            <a:chOff x="2178035" y="1054764"/>
            <a:chExt cx="1515446" cy="287908"/>
          </a:xfrm>
        </p:grpSpPr>
        <p:sp>
          <p:nvSpPr>
            <p:cNvPr id="5492" name="Google Shape;5492;p108"/>
            <p:cNvSpPr/>
            <p:nvPr/>
          </p:nvSpPr>
          <p:spPr>
            <a:xfrm>
              <a:off x="2178035" y="1054764"/>
              <a:ext cx="1515446" cy="28790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3" name="Google Shape;5493;p108"/>
            <p:cNvSpPr txBox="1"/>
            <p:nvPr/>
          </p:nvSpPr>
          <p:spPr>
            <a:xfrm>
              <a:off x="2178037" y="1054764"/>
              <a:ext cx="590004" cy="86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Customer Lists Logic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494" name="Google Shape;5494;p108"/>
          <p:cNvSpPr/>
          <p:nvPr/>
        </p:nvSpPr>
        <p:spPr>
          <a:xfrm>
            <a:off x="2516428" y="2309864"/>
            <a:ext cx="1121333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Export Ad Data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5" name="Google Shape;5495;p108"/>
          <p:cNvSpPr/>
          <p:nvPr/>
        </p:nvSpPr>
        <p:spPr>
          <a:xfrm>
            <a:off x="3901051" y="2311013"/>
            <a:ext cx="1151788" cy="382226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blurRad="19050" rotWithShape="0" algn="ctr" dir="5400000" dist="6350">
              <a:schemeClr val="dk1">
                <a:alpha val="44705"/>
              </a:scheme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-US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Id matching</a:t>
            </a:r>
            <a:br>
              <a:rPr b="0" i="0" lang="en-US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496" name="Google Shape;5496;p108"/>
          <p:cNvGrpSpPr/>
          <p:nvPr/>
        </p:nvGrpSpPr>
        <p:grpSpPr>
          <a:xfrm>
            <a:off x="1058221" y="3412789"/>
            <a:ext cx="1018808" cy="768132"/>
            <a:chOff x="2178037" y="1054763"/>
            <a:chExt cx="1069054" cy="811379"/>
          </a:xfrm>
        </p:grpSpPr>
        <p:sp>
          <p:nvSpPr>
            <p:cNvPr id="5497" name="Google Shape;5497;p108"/>
            <p:cNvSpPr/>
            <p:nvPr/>
          </p:nvSpPr>
          <p:spPr>
            <a:xfrm>
              <a:off x="2178037" y="1054763"/>
              <a:ext cx="1069054" cy="811379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8" name="Google Shape;5498;p108"/>
            <p:cNvSpPr txBox="1"/>
            <p:nvPr/>
          </p:nvSpPr>
          <p:spPr>
            <a:xfrm>
              <a:off x="2178037" y="1054764"/>
              <a:ext cx="917257" cy="195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Marketing List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99" name="Google Shape;5499;p108"/>
          <p:cNvGrpSpPr/>
          <p:nvPr/>
        </p:nvGrpSpPr>
        <p:grpSpPr>
          <a:xfrm>
            <a:off x="1058221" y="1668651"/>
            <a:ext cx="1018665" cy="768101"/>
            <a:chOff x="2178037" y="1054757"/>
            <a:chExt cx="1068904" cy="816000"/>
          </a:xfrm>
        </p:grpSpPr>
        <p:sp>
          <p:nvSpPr>
            <p:cNvPr id="5500" name="Google Shape;5500;p108"/>
            <p:cNvSpPr/>
            <p:nvPr/>
          </p:nvSpPr>
          <p:spPr>
            <a:xfrm>
              <a:off x="2178041" y="1054757"/>
              <a:ext cx="1068900" cy="816000"/>
            </a:xfrm>
            <a:prstGeom prst="roundRect">
              <a:avLst>
                <a:gd fmla="val 827" name="adj"/>
              </a:avLst>
            </a:prstGeom>
            <a:solidFill>
              <a:srgbClr val="FFF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1" name="Google Shape;5501;p108"/>
            <p:cNvSpPr txBox="1"/>
            <p:nvPr/>
          </p:nvSpPr>
          <p:spPr>
            <a:xfrm>
              <a:off x="2178037" y="1054764"/>
              <a:ext cx="976620" cy="341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Campaign Manager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02" name="Google Shape;5502;p108"/>
          <p:cNvGrpSpPr/>
          <p:nvPr/>
        </p:nvGrpSpPr>
        <p:grpSpPr>
          <a:xfrm>
            <a:off x="1058221" y="2545310"/>
            <a:ext cx="1018809" cy="758934"/>
            <a:chOff x="2178037" y="1054763"/>
            <a:chExt cx="1069055" cy="806262"/>
          </a:xfrm>
        </p:grpSpPr>
        <p:sp>
          <p:nvSpPr>
            <p:cNvPr id="5503" name="Google Shape;5503;p108"/>
            <p:cNvSpPr/>
            <p:nvPr/>
          </p:nvSpPr>
          <p:spPr>
            <a:xfrm>
              <a:off x="2178037" y="1054763"/>
              <a:ext cx="1069055" cy="806262"/>
            </a:xfrm>
            <a:prstGeom prst="roundRect">
              <a:avLst>
                <a:gd fmla="val 827" name="adj"/>
              </a:avLst>
            </a:prstGeom>
            <a:solidFill>
              <a:srgbClr val="FFF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4" name="Google Shape;5504;p108"/>
            <p:cNvSpPr txBox="1"/>
            <p:nvPr/>
          </p:nvSpPr>
          <p:spPr>
            <a:xfrm>
              <a:off x="2178037" y="1054764"/>
              <a:ext cx="855510" cy="196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b="0" i="0" lang="en-US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05" name="Google Shape;5505;p108"/>
          <p:cNvGrpSpPr/>
          <p:nvPr/>
        </p:nvGrpSpPr>
        <p:grpSpPr>
          <a:xfrm>
            <a:off x="1316125" y="3628887"/>
            <a:ext cx="502920" cy="502920"/>
            <a:chOff x="433514" y="2354433"/>
            <a:chExt cx="502920" cy="502920"/>
          </a:xfrm>
        </p:grpSpPr>
        <p:sp>
          <p:nvSpPr>
            <p:cNvPr id="5506" name="Google Shape;5506;p10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507" name="Google Shape;5507;p10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08" name="Google Shape;5508;p108"/>
          <p:cNvGrpSpPr/>
          <p:nvPr/>
        </p:nvGrpSpPr>
        <p:grpSpPr>
          <a:xfrm>
            <a:off x="1316125" y="1880607"/>
            <a:ext cx="502920" cy="502920"/>
            <a:chOff x="1316125" y="1880607"/>
            <a:chExt cx="502920" cy="502920"/>
          </a:xfrm>
        </p:grpSpPr>
        <p:sp>
          <p:nvSpPr>
            <p:cNvPr id="5509" name="Google Shape;5509;p108"/>
            <p:cNvSpPr/>
            <p:nvPr/>
          </p:nvSpPr>
          <p:spPr>
            <a:xfrm>
              <a:off x="1316125" y="1880607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rotWithShape="0" algn="ctr" dir="5400000" dist="6350">
                <a:schemeClr val="dk1">
                  <a:alpha val="44705"/>
                </a:scheme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510" name="Google Shape;5510;p10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4700" y="1949200"/>
              <a:ext cx="365700" cy="3660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511" name="Google Shape;5511;p108"/>
          <p:cNvCxnSpPr>
            <a:stCxn id="5500" idx="3"/>
            <a:endCxn id="5492" idx="1"/>
          </p:cNvCxnSpPr>
          <p:nvPr/>
        </p:nvCxnSpPr>
        <p:spPr>
          <a:xfrm>
            <a:off x="2076887" y="2052701"/>
            <a:ext cx="392100" cy="3645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512" name="Google Shape;5512;p108"/>
          <p:cNvCxnSpPr>
            <a:stCxn id="5503" idx="3"/>
            <a:endCxn id="5492" idx="1"/>
          </p:cNvCxnSpPr>
          <p:nvPr/>
        </p:nvCxnSpPr>
        <p:spPr>
          <a:xfrm flipH="1" rot="10800000">
            <a:off x="2077031" y="2417177"/>
            <a:ext cx="391800" cy="5076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513" name="Google Shape;5513;p108"/>
          <p:cNvCxnSpPr>
            <a:stCxn id="5497" idx="3"/>
            <a:endCxn id="5494" idx="2"/>
          </p:cNvCxnSpPr>
          <p:nvPr/>
        </p:nvCxnSpPr>
        <p:spPr>
          <a:xfrm flipH="1" rot="10800000">
            <a:off x="2077030" y="2691956"/>
            <a:ext cx="1000200" cy="11049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514" name="Google Shape;5514;p108"/>
          <p:cNvCxnSpPr/>
          <p:nvPr/>
        </p:nvCxnSpPr>
        <p:spPr>
          <a:xfrm rot="10800000">
            <a:off x="4473575" y="2730210"/>
            <a:ext cx="0" cy="250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515" name="Google Shape;5515;p108"/>
          <p:cNvCxnSpPr>
            <a:stCxn id="5495" idx="3"/>
            <a:endCxn id="5489" idx="3"/>
          </p:cNvCxnSpPr>
          <p:nvPr/>
        </p:nvCxnSpPr>
        <p:spPr>
          <a:xfrm>
            <a:off x="5052839" y="2502126"/>
            <a:ext cx="600" cy="669600"/>
          </a:xfrm>
          <a:prstGeom prst="bentConnector3">
            <a:avLst>
              <a:gd fmla="val 39687828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516" name="Google Shape;5516;p108"/>
          <p:cNvCxnSpPr>
            <a:stCxn id="5495" idx="3"/>
            <a:endCxn id="5490" idx="3"/>
          </p:cNvCxnSpPr>
          <p:nvPr/>
        </p:nvCxnSpPr>
        <p:spPr>
          <a:xfrm flipH="1" rot="10800000">
            <a:off x="5052839" y="1641726"/>
            <a:ext cx="600" cy="8604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517" name="Google Shape;5517;p108"/>
          <p:cNvCxnSpPr/>
          <p:nvPr/>
        </p:nvCxnSpPr>
        <p:spPr>
          <a:xfrm flipH="1">
            <a:off x="2094450" y="1638300"/>
            <a:ext cx="1806600" cy="294000"/>
          </a:xfrm>
          <a:prstGeom prst="bentConnector3">
            <a:avLst>
              <a:gd fmla="val 1098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5518" name="Google Shape;5518;p108"/>
          <p:cNvCxnSpPr/>
          <p:nvPr/>
        </p:nvCxnSpPr>
        <p:spPr>
          <a:xfrm>
            <a:off x="3637761" y="2500977"/>
            <a:ext cx="2634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5519" name="Google Shape;5519;p108"/>
          <p:cNvSpPr/>
          <p:nvPr/>
        </p:nvSpPr>
        <p:spPr>
          <a:xfrm>
            <a:off x="905825" y="558975"/>
            <a:ext cx="47139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blurRad="38100" sx="99000" rotWithShape="0" algn="ctr" dir="5400000" dist="38100" sy="99000">
              <a:srgbClr val="000000">
                <a:alpha val="15690"/>
              </a:srgbClr>
            </a:outerShdw>
          </a:effectLst>
        </p:spPr>
        <p:txBody>
          <a:bodyPr anchorCtr="0" anchor="t" bIns="0" lIns="4572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US" sz="8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 &gt; DMP / Data Warehouse</a:t>
            </a:r>
            <a:endParaRPr b="0" i="0" sz="8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520" name="Google Shape;5520;p108"/>
          <p:cNvGrpSpPr/>
          <p:nvPr/>
        </p:nvGrpSpPr>
        <p:grpSpPr>
          <a:xfrm>
            <a:off x="1316225" y="2757902"/>
            <a:ext cx="502800" cy="502800"/>
            <a:chOff x="1316225" y="2757902"/>
            <a:chExt cx="502800" cy="502800"/>
          </a:xfrm>
        </p:grpSpPr>
        <p:sp>
          <p:nvSpPr>
            <p:cNvPr id="5521" name="Google Shape;5521;p108"/>
            <p:cNvSpPr/>
            <p:nvPr/>
          </p:nvSpPr>
          <p:spPr>
            <a:xfrm>
              <a:off x="1316225" y="2757902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522" name="Google Shape;5522;p10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72225" y="2813900"/>
              <a:ext cx="390900" cy="390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523" name="Google Shape;5523;p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5887" y="972145"/>
            <a:ext cx="1051575" cy="3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4" name="Google Shape;5524;p10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42728" y="2365412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5" name="Google Shape;5525;p10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91460" y="2390648"/>
            <a:ext cx="273900" cy="22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6" name="Google Shape;5526;p10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06435" y="1531248"/>
            <a:ext cx="273900" cy="22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7" name="Google Shape;5527;p10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42727" y="3082198"/>
            <a:ext cx="201300" cy="201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CP Template">
  <a:themeElements>
    <a:clrScheme name="GCP template">
      <a:dk1>
        <a:srgbClr val="000000"/>
      </a:dk1>
      <a:lt1>
        <a:srgbClr val="FFFFFF"/>
      </a:lt1>
      <a:dk2>
        <a:srgbClr val="080808"/>
      </a:dk2>
      <a:lt2>
        <a:srgbClr val="F8F8F8"/>
      </a:lt2>
      <a:accent1>
        <a:srgbClr val="4285F4"/>
      </a:accent1>
      <a:accent2>
        <a:srgbClr val="D02D2A"/>
      </a:accent2>
      <a:accent3>
        <a:srgbClr val="F0A608"/>
      </a:accent3>
      <a:accent4>
        <a:srgbClr val="0F9D58"/>
      </a:accent4>
      <a:accent5>
        <a:srgbClr val="254A89"/>
      </a:accent5>
      <a:accent6>
        <a:srgbClr val="D34836"/>
      </a:accent6>
      <a:hlink>
        <a:srgbClr val="4285F4"/>
      </a:hlink>
      <a:folHlink>
        <a:srgbClr val="254A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