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 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Shape 6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Shape 7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99" y="4770674"/>
            <a:ext cx="117260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 Foot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Shape 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 Foo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>
            <a:off x="71770" y="4617750"/>
            <a:ext cx="909792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Shape 8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8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ay Foot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63500" y="4617750"/>
            <a:ext cx="910619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Shape 8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Shape 8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1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3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Shape 10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1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6" y="4765294"/>
            <a:ext cx="1180224" cy="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3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Shape 1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1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Shape 1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3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Shape 14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1 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3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Shape 16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Blue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73" name="Shape 1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75" name="Shape 175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Red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80" name="Shape 18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Yellow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 Footer - Title &amp;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9" name="Shape 19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een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195" name="Shape 1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ay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01" name="Shape 2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Shape 20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Shape 205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Shape 20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Shape 207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1" name="Shape 211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12" name="Shape 212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Shape 213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Shape 2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Shape 218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Shape 21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Shape 22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Shape 222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Shape 223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Shape 22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Shape 22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Shape 22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Shape 23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31" name="Shape 23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Shape 23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Shape 2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Shape 23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Shape 237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Shape 239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Shape 24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41" name="Shape 24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Shape 24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Shape 2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7" name="Shape 247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d Footer - Title &amp;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Yellow Footer - Title &amp; 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Shape 36"/>
          <p:cNvSpPr/>
          <p:nvPr/>
        </p:nvSpPr>
        <p:spPr>
          <a:xfrm flipH="1">
            <a:off x="-12535" y="4677825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ooter - Title &amp; 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Shape 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ay Footer - Title &amp; 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 Foot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grpSp>
        <p:nvGrpSpPr>
          <p:cNvPr id="57" name="Shape 57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58" name="Shape 58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Shape 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Shape 6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NodeJS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Fundamentals of NodeJS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Designing and building a RESTful NodeJS API 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806275" y="1754375"/>
            <a:ext cx="3784500" cy="1641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66D9E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Clr>
                <a:srgbClr val="66D9E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A6E22E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app.get('/', function(req, res){</a:t>
            </a:r>
          </a:p>
          <a:p>
            <a:pPr lvl="0" rtl="0">
              <a:spcBef>
                <a:spcPts val="0"/>
              </a:spcBef>
              <a:buClr>
                <a:srgbClr val="F8F8F2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res.send('hello world');</a:t>
            </a:r>
          </a:p>
          <a:p>
            <a:pPr lvl="0" rtl="0">
              <a:spcBef>
                <a:spcPts val="0"/>
              </a:spcBef>
              <a:buClr>
                <a:srgbClr val="F8F8F2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A6E22E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app.listen(3000);</a:t>
            </a:r>
          </a:p>
        </p:txBody>
      </p:sp>
      <p:sp>
        <p:nvSpPr>
          <p:cNvPr id="311" name="Shape 311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What is REST (and do you need one?)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Introduction to Express.js  (open-source web application framework)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A modern web application framework for Node.js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Concept of “routes”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Creating an Express.js application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Sending a response body with Express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But, why is this better than using the built in HTTP module?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Topics</a:t>
            </a:r>
          </a:p>
        </p:txBody>
      </p:sp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Node.js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What is Node.js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Edge Node.js Runtime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Node.js Target Implementation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Node.js Deployment Considerations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When to Use Node.js within Edge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200"/>
              <a:t>When Not to Use Node.js within 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What is NodeJS?</a:t>
            </a:r>
          </a:p>
        </p:txBody>
      </p:sp>
      <p:sp>
        <p:nvSpPr>
          <p:cNvPr id="264" name="Shape 264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Open source, cross platform runtime environment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For server-side networking applications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Written in JavaScript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For building fast, scalable network applications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Capable of handling a huge number of simultaneous connections with high throughput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Single-threaded event engine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Event-driven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Non-blocking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276650" y="522375"/>
            <a:ext cx="6504600" cy="7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Node package management</a:t>
            </a:r>
          </a:p>
        </p:txBody>
      </p:sp>
      <p:sp>
        <p:nvSpPr>
          <p:cNvPr id="270" name="Shape 270"/>
          <p:cNvSpPr txBox="1"/>
          <p:nvPr>
            <p:ph idx="4294967295" type="body"/>
          </p:nvPr>
        </p:nvSpPr>
        <p:spPr>
          <a:xfrm>
            <a:off x="358600" y="1125675"/>
            <a:ext cx="7674300" cy="319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NPM is the package manager for Node.js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It is installed automatically with Node.js 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Comes with a command line tool to manage packages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There are A LOT of packages for Node.js – community is very active.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Here is how to install postgres node.js driver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392150" y="3006200"/>
            <a:ext cx="4468500" cy="534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 npm install pg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 npm install –g pg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Non-blocking JavaScript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79525" y="1492475"/>
            <a:ext cx="6150300" cy="790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Font typeface="Consolas"/>
              <a:buNone/>
            </a:pP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 result 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database.query(</a:t>
            </a:r>
            <a:r>
              <a:rPr b="1"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'select * from hugetable'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console.log(result);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'hello');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679525" y="2859375"/>
            <a:ext cx="6150300" cy="941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666666"/>
              </a:buClr>
              <a:buFont typeface="Consolas"/>
              <a:buNone/>
            </a:pP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database.query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'select * from hugetable',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function(result)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console.log(result); 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Font typeface="Consolas"/>
              <a:buNone/>
            </a:pP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'hello');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255605" y="2497683"/>
            <a:ext cx="43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Non blocking JavaScript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79525" y="1492475"/>
            <a:ext cx="6150300" cy="2723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Font typeface="Consolas"/>
              <a:buNone/>
            </a:pP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 countItems (el, callback)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setTimeout(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 ()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 test 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document.getElementsByTagName(el);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callback(test)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2000);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alert(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'1');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countItems(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'li',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 (test)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alert(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"There are "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 test.length + 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 items");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Boomerang!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866875" y="732925"/>
            <a:ext cx="5247300" cy="386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db.query(query,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function(error, users)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!error)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db.query(query,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function(error, posts)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!error)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db.query(query,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function(error, comments)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b="1" lang="e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!error)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console.log(comments);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}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i="1" lang="en" sz="11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Handle error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i="1" lang="en" sz="11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Handle error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}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i="1" lang="en" sz="11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Handle error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b="1" lang="en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Handle error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t/>
            </a:r>
            <a:endParaRPr b="1"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Boomerang!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866875" y="504325"/>
            <a:ext cx="5247300" cy="4327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Font typeface="Consolas"/>
              <a:buNone/>
            </a:pP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 seq 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require(</a:t>
            </a:r>
            <a:r>
              <a:rPr b="1"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"seq");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seq().seq(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db.query(query,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}).seq(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function(users)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db.query(query,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}).seq(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function(posts)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db.query(query,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this);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}).seq(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function(comments)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console.log(comments);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Here, we'd probably call our callback </a:t>
            </a:r>
          </a:p>
          <a:p>
            <a:pPr lvl="0" rtl="0">
              <a:spcBef>
                <a:spcPts val="0"/>
              </a:spcBef>
              <a:buClr>
                <a:srgbClr val="408080"/>
              </a:buClr>
              <a:buFont typeface="Consolas"/>
              <a:buNone/>
            </a:pPr>
            <a:r>
              <a:rPr i="1" lang="en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   // or just exit the program.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catch(function(error)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console.log(error);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t/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Shape 298"/>
          <p:cNvSpPr txBox="1"/>
          <p:nvPr>
            <p:ph idx="4294967295" type="title"/>
          </p:nvPr>
        </p:nvSpPr>
        <p:spPr>
          <a:xfrm>
            <a:off x="167100" y="1512975"/>
            <a:ext cx="2609100" cy="854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There is a module for that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Simple web server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46475" y="2277300"/>
            <a:ext cx="2862000" cy="3885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 node &lt;filename&gt;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