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4" r:id="rId3"/>
    <p:sldMasterId id="2147483705" r:id="rId4"/>
    <p:sldMasterId id="214748370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Attendees will learn more about this during the lab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40" name="Shape 540"/>
          <p:cNvSpPr txBox="1"/>
          <p:nvPr>
            <p:ph idx="12" type="sldNum"/>
          </p:nvPr>
        </p:nvSpPr>
        <p:spPr>
          <a:xfrm>
            <a:off x="3884612" y="8685213"/>
            <a:ext cx="2971800" cy="4572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If an event is not implemented in the Node.js script, then that event will not execute.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must call the next() function as the last line of code in each event handler</a:t>
            </a:r>
          </a:p>
          <a:p>
            <a:pPr lvl="0">
              <a:spcBef>
                <a:spcPts val="0"/>
              </a:spcBef>
              <a:buNone/>
            </a:pPr>
            <a:r>
              <a:t/>
            </a:r>
            <a:endParaRPr/>
          </a:p>
          <a:p>
            <a:pPr lvl="0">
              <a:spcBef>
                <a:spcPts val="0"/>
              </a:spcBef>
              <a:buNone/>
            </a:pPr>
            <a:r>
              <a:rPr lang="en"/>
              <a:t>Onrequest_data, onresponse_data, </a:t>
            </a:r>
            <a:r>
              <a:rPr lang="en">
                <a:solidFill>
                  <a:schemeClr val="dk1"/>
                </a:solidFill>
              </a:rPr>
              <a:t>Onend_request, onend_response</a:t>
            </a:r>
          </a:p>
          <a:p>
            <a:pPr lvl="0" rtl="0">
              <a:spcBef>
                <a:spcPts val="0"/>
              </a:spcBef>
              <a:buNone/>
            </a:pPr>
            <a:r>
              <a:rPr lang="en"/>
              <a:t>next(null, data);</a:t>
            </a:r>
          </a:p>
          <a:p>
            <a:pPr lvl="0" rtl="0">
              <a:spcBef>
                <a:spcPts val="0"/>
              </a:spcBef>
              <a:buNone/>
            </a:pPr>
            <a:r>
              <a:t/>
            </a:r>
            <a:endParaRPr/>
          </a:p>
          <a:p>
            <a:pPr lvl="0" rtl="0">
              <a:spcBef>
                <a:spcPts val="0"/>
              </a:spcBef>
              <a:buNone/>
            </a:pPr>
            <a:r>
              <a:rPr lang="en"/>
              <a:t>All the other events can just call next()</a:t>
            </a:r>
          </a:p>
          <a:p>
            <a:pPr lv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Blank">
    <p:spTree>
      <p:nvGrpSpPr>
        <p:cNvPr id="9" name="Shape 9"/>
        <p:cNvGrpSpPr/>
        <p:nvPr/>
      </p:nvGrpSpPr>
      <p:grpSpPr>
        <a:xfrm>
          <a:off x="0" y="0"/>
          <a:ext cx="0" cy="0"/>
          <a:chOff x="0" y="0"/>
          <a:chExt cx="0" cy="0"/>
        </a:xfrm>
      </p:grpSpPr>
      <p:sp>
        <p:nvSpPr>
          <p:cNvPr id="10" name="Shape 1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1" name="Shape 11"/>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 Footer - Title &amp; Body">
    <p:spTree>
      <p:nvGrpSpPr>
        <p:cNvPr id="66" name="Shape 66"/>
        <p:cNvGrpSpPr/>
        <p:nvPr/>
      </p:nvGrpSpPr>
      <p:grpSpPr>
        <a:xfrm>
          <a:off x="0" y="0"/>
          <a:ext cx="0" cy="0"/>
          <a:chOff x="0" y="0"/>
          <a:chExt cx="0" cy="0"/>
        </a:xfrm>
      </p:grpSpPr>
      <p:grpSp>
        <p:nvGrpSpPr>
          <p:cNvPr id="67" name="Shape 67"/>
          <p:cNvGrpSpPr/>
          <p:nvPr/>
        </p:nvGrpSpPr>
        <p:grpSpPr>
          <a:xfrm>
            <a:off x="-19117" y="4626757"/>
            <a:ext cx="9182235" cy="548377"/>
            <a:chOff x="-19117" y="4617750"/>
            <a:chExt cx="9182235" cy="548377"/>
          </a:xfrm>
        </p:grpSpPr>
        <p:sp>
          <p:nvSpPr>
            <p:cNvPr id="68" name="Shape 68"/>
            <p:cNvSpPr/>
            <p:nvPr/>
          </p:nvSpPr>
          <p:spPr>
            <a:xfrm flipH="1">
              <a:off x="19243" y="4617750"/>
              <a:ext cx="9143874" cy="548377"/>
            </a:xfrm>
            <a:custGeom>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69" name="Shape 69"/>
            <p:cNvSpPr/>
            <p:nvPr/>
          </p:nvSpPr>
          <p:spPr>
            <a:xfrm flipH="1">
              <a:off x="-19117" y="4677825"/>
              <a:ext cx="4769785" cy="473975"/>
            </a:xfrm>
            <a:custGeom>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70" name="Shape 70"/>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71" name="Shape 71"/>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73" name="Shape 7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Red Footer - Title &amp; Body">
    <p:spTree>
      <p:nvGrpSpPr>
        <p:cNvPr id="74" name="Shape 74"/>
        <p:cNvGrpSpPr/>
        <p:nvPr/>
      </p:nvGrpSpPr>
      <p:grpSpPr>
        <a:xfrm>
          <a:off x="0" y="0"/>
          <a:ext cx="0" cy="0"/>
          <a:chOff x="0" y="0"/>
          <a:chExt cx="0" cy="0"/>
        </a:xfrm>
      </p:grpSpPr>
      <p:sp>
        <p:nvSpPr>
          <p:cNvPr id="75" name="Shape 75"/>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77" name="Shape 77"/>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78" name="Shape 78"/>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79" name="Shape 79"/>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80" name="Shape 8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Yellow Footer - Title &amp; Body">
    <p:spTree>
      <p:nvGrpSpPr>
        <p:cNvPr id="81" name="Shape 81"/>
        <p:cNvGrpSpPr/>
        <p:nvPr/>
      </p:nvGrpSpPr>
      <p:grpSpPr>
        <a:xfrm>
          <a:off x="0" y="0"/>
          <a:ext cx="0" cy="0"/>
          <a:chOff x="0" y="0"/>
          <a:chExt cx="0" cy="0"/>
        </a:xfrm>
      </p:grpSpPr>
      <p:sp>
        <p:nvSpPr>
          <p:cNvPr id="82" name="Shape 82"/>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84" name="Shape 84"/>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85" name="Shape 85"/>
          <p:cNvSpPr/>
          <p:nvPr/>
        </p:nvSpPr>
        <p:spPr>
          <a:xfrm flipH="1">
            <a:off x="-12535" y="4677825"/>
            <a:ext cx="4769785" cy="473975"/>
          </a:xfrm>
          <a:custGeom>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86" name="Shape 86"/>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87" name="Shape 87"/>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een Footer - Title &amp; Body">
    <p:spTree>
      <p:nvGrpSpPr>
        <p:cNvPr id="88" name="Shape 88"/>
        <p:cNvGrpSpPr/>
        <p:nvPr/>
      </p:nvGrpSpPr>
      <p:grpSpPr>
        <a:xfrm>
          <a:off x="0" y="0"/>
          <a:ext cx="0" cy="0"/>
          <a:chOff x="0" y="0"/>
          <a:chExt cx="0" cy="0"/>
        </a:xfrm>
      </p:grpSpPr>
      <p:sp>
        <p:nvSpPr>
          <p:cNvPr id="89" name="Shape 89"/>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p:nvPr/>
        </p:nvSpPr>
        <p:spPr>
          <a:xfrm>
            <a:off x="81075" y="4617750"/>
            <a:ext cx="9088625" cy="548375"/>
          </a:xfrm>
          <a:custGeom>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91" name="Shape 91"/>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92" name="Shape 92"/>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93" name="Shape 93"/>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94" name="Shape 9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ay Footer - Title &amp; Body">
    <p:spTree>
      <p:nvGrpSpPr>
        <p:cNvPr id="95" name="Shape 95"/>
        <p:cNvGrpSpPr/>
        <p:nvPr/>
      </p:nvGrpSpPr>
      <p:grpSpPr>
        <a:xfrm>
          <a:off x="0" y="0"/>
          <a:ext cx="0" cy="0"/>
          <a:chOff x="0" y="0"/>
          <a:chExt cx="0" cy="0"/>
        </a:xfrm>
      </p:grpSpPr>
      <p:sp>
        <p:nvSpPr>
          <p:cNvPr id="96" name="Shape 96"/>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97" name="Shape 97"/>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98" name="Shape 98"/>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99" name="Shape 99"/>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101" name="Shape 10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lue Footer">
    <p:spTree>
      <p:nvGrpSpPr>
        <p:cNvPr id="102" name="Shape 102"/>
        <p:cNvGrpSpPr/>
        <p:nvPr/>
      </p:nvGrpSpPr>
      <p:grpSpPr>
        <a:xfrm>
          <a:off x="0" y="0"/>
          <a:ext cx="0" cy="0"/>
          <a:chOff x="0" y="0"/>
          <a:chExt cx="0" cy="0"/>
        </a:xfrm>
      </p:grpSpPr>
      <p:sp>
        <p:nvSpPr>
          <p:cNvPr id="103" name="Shape 103"/>
          <p:cNvSpPr txBox="1"/>
          <p:nvPr/>
        </p:nvSpPr>
        <p:spPr>
          <a:xfrm>
            <a:off x="4698025" y="4790450"/>
            <a:ext cx="4345800" cy="375600"/>
          </a:xfrm>
          <a:prstGeom prst="rect">
            <a:avLst/>
          </a:prstGeom>
          <a:noFill/>
          <a:ln>
            <a:noFill/>
          </a:ln>
        </p:spPr>
        <p:txBody>
          <a:bodyPr anchorCtr="0" anchor="t" bIns="91425" lIns="91425" rIns="91425" tIns="91425">
            <a:noAutofit/>
          </a:bodyPr>
          <a:lstStyle/>
          <a:p>
            <a:pPr lvl="0" rtl="0" algn="r">
              <a:spcBef>
                <a:spcPts val="0"/>
              </a:spcBef>
              <a:buNone/>
            </a:pPr>
            <a:r>
              <a:rPr lang="en" sz="600">
                <a:solidFill>
                  <a:srgbClr val="FFFFFF"/>
                </a:solidFill>
                <a:latin typeface="Roboto"/>
                <a:ea typeface="Roboto"/>
                <a:cs typeface="Roboto"/>
                <a:sym typeface="Roboto"/>
              </a:rPr>
              <a:t>Source:  Lorem ipsum dolor sit amet, consectetur adipiscing elit. Duis non erat sem</a:t>
            </a:r>
          </a:p>
        </p:txBody>
      </p:sp>
      <p:sp>
        <p:nvSpPr>
          <p:cNvPr id="104" name="Shape 104"/>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grpSp>
        <p:nvGrpSpPr>
          <p:cNvPr id="106" name="Shape 106"/>
          <p:cNvGrpSpPr/>
          <p:nvPr/>
        </p:nvGrpSpPr>
        <p:grpSpPr>
          <a:xfrm>
            <a:off x="-19117" y="4626757"/>
            <a:ext cx="9182235" cy="548377"/>
            <a:chOff x="-19117" y="4617750"/>
            <a:chExt cx="9182235" cy="548377"/>
          </a:xfrm>
        </p:grpSpPr>
        <p:sp>
          <p:nvSpPr>
            <p:cNvPr id="107" name="Shape 107"/>
            <p:cNvSpPr/>
            <p:nvPr/>
          </p:nvSpPr>
          <p:spPr>
            <a:xfrm flipH="1">
              <a:off x="19243" y="4617750"/>
              <a:ext cx="9143874" cy="548377"/>
            </a:xfrm>
            <a:custGeom>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08" name="Shape 108"/>
            <p:cNvSpPr/>
            <p:nvPr/>
          </p:nvSpPr>
          <p:spPr>
            <a:xfrm flipH="1">
              <a:off x="-19117" y="4677825"/>
              <a:ext cx="4769785" cy="473975"/>
            </a:xfrm>
            <a:custGeom>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09" name="Shape 109"/>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Red Footer">
    <p:spTree>
      <p:nvGrpSpPr>
        <p:cNvPr id="110" name="Shape 110"/>
        <p:cNvGrpSpPr/>
        <p:nvPr/>
      </p:nvGrpSpPr>
      <p:grpSpPr>
        <a:xfrm>
          <a:off x="0" y="0"/>
          <a:ext cx="0" cy="0"/>
          <a:chOff x="0" y="0"/>
          <a:chExt cx="0" cy="0"/>
        </a:xfrm>
      </p:grpSpPr>
      <p:sp>
        <p:nvSpPr>
          <p:cNvPr id="111" name="Shape 111"/>
          <p:cNvSpPr/>
          <p:nvPr/>
        </p:nvSpPr>
        <p:spPr>
          <a:xfrm flipH="1">
            <a:off x="-19200" y="4617750"/>
            <a:ext cx="9188900" cy="548377"/>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12" name="Shape 112"/>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p:nvPr/>
        </p:nvSpPr>
        <p:spPr>
          <a:xfrm flipH="1">
            <a:off x="-21543" y="4686832"/>
            <a:ext cx="4769785" cy="473975"/>
          </a:xfrm>
          <a:custGeom>
            <a:pathLst>
              <a:path extrusionOk="0" h="18959" w="366343">
                <a:moveTo>
                  <a:pt x="0" y="18521"/>
                </a:moveTo>
                <a:lnTo>
                  <a:pt x="366343" y="0"/>
                </a:lnTo>
                <a:lnTo>
                  <a:pt x="366052" y="18959"/>
                </a:lnTo>
                <a:close/>
              </a:path>
            </a:pathLst>
          </a:custGeom>
          <a:solidFill>
            <a:srgbClr val="EA4335"/>
          </a:solidFill>
          <a:ln>
            <a:noFill/>
          </a:ln>
        </p:spPr>
      </p:sp>
      <p:sp>
        <p:nvSpPr>
          <p:cNvPr id="114" name="Shape 11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115" name="Shape 115"/>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Red Footer 1">
    <p:spTree>
      <p:nvGrpSpPr>
        <p:cNvPr id="116" name="Shape 116"/>
        <p:cNvGrpSpPr/>
        <p:nvPr/>
      </p:nvGrpSpPr>
      <p:grpSpPr>
        <a:xfrm>
          <a:off x="0" y="0"/>
          <a:ext cx="0" cy="0"/>
          <a:chOff x="0" y="0"/>
          <a:chExt cx="0" cy="0"/>
        </a:xfrm>
      </p:grpSpPr>
      <p:sp>
        <p:nvSpPr>
          <p:cNvPr id="117" name="Shape 117"/>
          <p:cNvSpPr/>
          <p:nvPr/>
        </p:nvSpPr>
        <p:spPr>
          <a:xfrm flipH="1">
            <a:off x="-19200" y="4617750"/>
            <a:ext cx="9188900" cy="548377"/>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18" name="Shape 118"/>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 name="Shape 119"/>
          <p:cNvSpPr/>
          <p:nvPr/>
        </p:nvSpPr>
        <p:spPr>
          <a:xfrm flipH="1">
            <a:off x="-21543" y="4686832"/>
            <a:ext cx="4769785" cy="473975"/>
          </a:xfrm>
          <a:custGeom>
            <a:pathLst>
              <a:path extrusionOk="0" h="18959" w="366343">
                <a:moveTo>
                  <a:pt x="0" y="18521"/>
                </a:moveTo>
                <a:lnTo>
                  <a:pt x="366343" y="0"/>
                </a:lnTo>
                <a:lnTo>
                  <a:pt x="366052" y="18959"/>
                </a:lnTo>
                <a:close/>
              </a:path>
            </a:pathLst>
          </a:custGeom>
          <a:solidFill>
            <a:srgbClr val="EA4335"/>
          </a:solidFill>
          <a:ln>
            <a:noFill/>
          </a:ln>
        </p:spPr>
      </p:sp>
      <p:sp>
        <p:nvSpPr>
          <p:cNvPr id="120" name="Shape 12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id="121" name="Shape 121"/>
          <p:cNvPicPr preferRelativeResize="0"/>
          <p:nvPr/>
        </p:nvPicPr>
        <p:blipFill>
          <a:blip r:embed="rId2">
            <a:alphaModFix/>
          </a:blip>
          <a:stretch>
            <a:fillRect/>
          </a:stretch>
        </p:blipFill>
        <p:spPr>
          <a:xfrm>
            <a:off x="95299" y="4770674"/>
            <a:ext cx="1172600" cy="322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Yellow Footer">
    <p:spTree>
      <p:nvGrpSpPr>
        <p:cNvPr id="122" name="Shape 122"/>
        <p:cNvGrpSpPr/>
        <p:nvPr/>
      </p:nvGrpSpPr>
      <p:grpSpPr>
        <a:xfrm>
          <a:off x="0" y="0"/>
          <a:ext cx="0" cy="0"/>
          <a:chOff x="0" y="0"/>
          <a:chExt cx="0" cy="0"/>
        </a:xfrm>
      </p:grpSpPr>
      <p:sp>
        <p:nvSpPr>
          <p:cNvPr id="123" name="Shape 123"/>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4" name="Shape 124"/>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25" name="Shape 125"/>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FFCC50"/>
          </a:solidFill>
          <a:ln>
            <a:noFill/>
          </a:ln>
        </p:spPr>
      </p:sp>
      <p:sp>
        <p:nvSpPr>
          <p:cNvPr id="126" name="Shape 126"/>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127" name="Shape 127"/>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een Footer">
    <p:spTree>
      <p:nvGrpSpPr>
        <p:cNvPr id="128" name="Shape 128"/>
        <p:cNvGrpSpPr/>
        <p:nvPr/>
      </p:nvGrpSpPr>
      <p:grpSpPr>
        <a:xfrm>
          <a:off x="0" y="0"/>
          <a:ext cx="0" cy="0"/>
          <a:chOff x="0" y="0"/>
          <a:chExt cx="0" cy="0"/>
        </a:xfrm>
      </p:grpSpPr>
      <p:sp>
        <p:nvSpPr>
          <p:cNvPr id="129" name="Shape 129"/>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0" name="Shape 130"/>
          <p:cNvSpPr/>
          <p:nvPr/>
        </p:nvSpPr>
        <p:spPr>
          <a:xfrm flipH="1">
            <a:off x="71770" y="4617750"/>
            <a:ext cx="9097929" cy="548377"/>
          </a:xfrm>
          <a:custGeom>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131" name="Shape 131"/>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34A853"/>
          </a:solidFill>
          <a:ln>
            <a:noFill/>
          </a:ln>
        </p:spPr>
      </p:sp>
      <p:sp>
        <p:nvSpPr>
          <p:cNvPr id="132" name="Shape 132"/>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133" name="Shape 133"/>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p:spTree>
      <p:nvGrpSpPr>
        <p:cNvPr id="12" name="Shape 12"/>
        <p:cNvGrpSpPr/>
        <p:nvPr/>
      </p:nvGrpSpPr>
      <p:grpSpPr>
        <a:xfrm>
          <a:off x="0" y="0"/>
          <a:ext cx="0" cy="0"/>
          <a:chOff x="0" y="0"/>
          <a:chExt cx="0" cy="0"/>
        </a:xfrm>
      </p:grpSpPr>
      <p:grpSp>
        <p:nvGrpSpPr>
          <p:cNvPr id="13" name="Shape 13"/>
          <p:cNvGrpSpPr/>
          <p:nvPr/>
        </p:nvGrpSpPr>
        <p:grpSpPr>
          <a:xfrm>
            <a:off x="-10312" y="-8075"/>
            <a:ext cx="9164625" cy="5169875"/>
            <a:chOff x="-10312" y="-8075"/>
            <a:chExt cx="9164625" cy="5169875"/>
          </a:xfrm>
        </p:grpSpPr>
        <p:sp>
          <p:nvSpPr>
            <p:cNvPr id="14" name="Shape 14"/>
            <p:cNvSpPr/>
            <p:nvPr/>
          </p:nvSpPr>
          <p:spPr>
            <a:xfrm>
              <a:off x="-10312" y="-8075"/>
              <a:ext cx="9164625" cy="5159650"/>
            </a:xfrm>
            <a:custGeom>
              <a:pathLst>
                <a:path extrusionOk="0" h="206386" w="366585">
                  <a:moveTo>
                    <a:pt x="0" y="0"/>
                  </a:moveTo>
                  <a:lnTo>
                    <a:pt x="0" y="206386"/>
                  </a:lnTo>
                  <a:lnTo>
                    <a:pt x="366585" y="206386"/>
                  </a:lnTo>
                  <a:close/>
                </a:path>
              </a:pathLst>
            </a:custGeom>
            <a:solidFill>
              <a:srgbClr val="EBEBEB"/>
            </a:solidFill>
            <a:ln>
              <a:noFill/>
            </a:ln>
          </p:spPr>
        </p:sp>
        <p:sp>
          <p:nvSpPr>
            <p:cNvPr id="15" name="Shape 15"/>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FAFAFA"/>
            </a:solidFill>
            <a:ln>
              <a:noFill/>
            </a:ln>
          </p:spPr>
        </p:sp>
      </p:grpSp>
      <p:pic>
        <p:nvPicPr>
          <p:cNvPr id="16" name="Shape 16"/>
          <p:cNvPicPr preferRelativeResize="0"/>
          <p:nvPr/>
        </p:nvPicPr>
        <p:blipFill rotWithShape="1">
          <a:blip r:embed="rId2">
            <a:alphaModFix/>
          </a:blip>
          <a:srcRect b="0" l="-2870" r="0" t="-20845"/>
          <a:stretch/>
        </p:blipFill>
        <p:spPr>
          <a:xfrm>
            <a:off x="606400" y="741150"/>
            <a:ext cx="1438801" cy="301274"/>
          </a:xfrm>
          <a:prstGeom prst="rect">
            <a:avLst/>
          </a:prstGeom>
          <a:noFill/>
          <a:ln>
            <a:noFill/>
          </a:ln>
        </p:spPr>
      </p:pic>
      <p:sp>
        <p:nvSpPr>
          <p:cNvPr id="17" name="Shape 17"/>
          <p:cNvSpPr txBox="1"/>
          <p:nvPr/>
        </p:nvSpPr>
        <p:spPr>
          <a:xfrm>
            <a:off x="7408152" y="440298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ay Footer">
    <p:spTree>
      <p:nvGrpSpPr>
        <p:cNvPr id="134" name="Shape 134"/>
        <p:cNvGrpSpPr/>
        <p:nvPr/>
      </p:nvGrpSpPr>
      <p:grpSpPr>
        <a:xfrm>
          <a:off x="0" y="0"/>
          <a:ext cx="0" cy="0"/>
          <a:chOff x="0" y="0"/>
          <a:chExt cx="0" cy="0"/>
        </a:xfrm>
      </p:grpSpPr>
      <p:sp>
        <p:nvSpPr>
          <p:cNvPr id="135" name="Shape 135"/>
          <p:cNvSpPr/>
          <p:nvPr/>
        </p:nvSpPr>
        <p:spPr>
          <a:xfrm flipH="1">
            <a:off x="63500" y="4617750"/>
            <a:ext cx="9106199" cy="548377"/>
          </a:xfrm>
          <a:custGeom>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36" name="Shape 136"/>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999999"/>
          </a:solidFill>
          <a:ln>
            <a:noFill/>
          </a:ln>
        </p:spPr>
      </p:sp>
      <p:sp>
        <p:nvSpPr>
          <p:cNvPr id="137" name="Shape 137"/>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8" name="Shape 138"/>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139" name="Shape 139"/>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140" name="Shape 14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p:spTree>
      <p:nvGrpSpPr>
        <p:cNvPr id="141" name="Shape 141"/>
        <p:cNvGrpSpPr/>
        <p:nvPr/>
      </p:nvGrpSpPr>
      <p:grpSpPr>
        <a:xfrm>
          <a:off x="0" y="0"/>
          <a:ext cx="0" cy="0"/>
          <a:chOff x="0" y="0"/>
          <a:chExt cx="0" cy="0"/>
        </a:xfrm>
      </p:grpSpPr>
      <p:sp>
        <p:nvSpPr>
          <p:cNvPr id="142" name="Shape 142"/>
          <p:cNvSpPr/>
          <p:nvPr/>
        </p:nvSpPr>
        <p:spPr>
          <a:xfrm>
            <a:off x="4411675" y="0"/>
            <a:ext cx="4732200" cy="5143500"/>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43" name="Shape 143"/>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buFont typeface="Roboto"/>
              <a:defRPr>
                <a:latin typeface="Roboto"/>
                <a:ea typeface="Roboto"/>
                <a:cs typeface="Roboto"/>
                <a:sym typeface="Roboto"/>
              </a:defRPr>
            </a:lvl2pPr>
            <a:lvl3pPr lvl="2" rtl="0">
              <a:spcBef>
                <a:spcPts val="0"/>
              </a:spcBef>
              <a:buFont typeface="Roboto"/>
              <a:defRPr>
                <a:latin typeface="Roboto"/>
                <a:ea typeface="Roboto"/>
                <a:cs typeface="Roboto"/>
                <a:sym typeface="Roboto"/>
              </a:defRPr>
            </a:lvl3pPr>
            <a:lvl4pPr lvl="3" rtl="0">
              <a:spcBef>
                <a:spcPts val="0"/>
              </a:spcBef>
              <a:buFont typeface="Roboto"/>
              <a:defRPr>
                <a:latin typeface="Roboto"/>
                <a:ea typeface="Roboto"/>
                <a:cs typeface="Roboto"/>
                <a:sym typeface="Roboto"/>
              </a:defRPr>
            </a:lvl4pPr>
            <a:lvl5pPr lvl="4" rtl="0">
              <a:spcBef>
                <a:spcPts val="0"/>
              </a:spcBef>
              <a:buFont typeface="Roboto"/>
              <a:defRPr>
                <a:latin typeface="Roboto"/>
                <a:ea typeface="Roboto"/>
                <a:cs typeface="Roboto"/>
                <a:sym typeface="Roboto"/>
              </a:defRPr>
            </a:lvl5pPr>
            <a:lvl6pPr lvl="5" rtl="0">
              <a:spcBef>
                <a:spcPts val="0"/>
              </a:spcBef>
              <a:buFont typeface="Roboto"/>
              <a:defRPr>
                <a:latin typeface="Roboto"/>
                <a:ea typeface="Roboto"/>
                <a:cs typeface="Roboto"/>
                <a:sym typeface="Roboto"/>
              </a:defRPr>
            </a:lvl6pPr>
            <a:lvl7pPr lvl="6" rtl="0">
              <a:spcBef>
                <a:spcPts val="0"/>
              </a:spcBef>
              <a:buFont typeface="Roboto"/>
              <a:defRPr>
                <a:latin typeface="Roboto"/>
                <a:ea typeface="Roboto"/>
                <a:cs typeface="Roboto"/>
                <a:sym typeface="Roboto"/>
              </a:defRPr>
            </a:lvl7pPr>
            <a:lvl8pPr lvl="7" rtl="0">
              <a:spcBef>
                <a:spcPts val="0"/>
              </a:spcBef>
              <a:buFont typeface="Roboto"/>
              <a:defRPr>
                <a:latin typeface="Roboto"/>
                <a:ea typeface="Roboto"/>
                <a:cs typeface="Roboto"/>
                <a:sym typeface="Roboto"/>
              </a:defRPr>
            </a:lvl8pPr>
            <a:lvl9pPr lvl="8" rtl="0">
              <a:spcBef>
                <a:spcPts val="0"/>
              </a:spcBef>
              <a:buFont typeface="Roboto"/>
              <a:defRPr>
                <a:latin typeface="Roboto"/>
                <a:ea typeface="Roboto"/>
                <a:cs typeface="Roboto"/>
                <a:sym typeface="Roboto"/>
              </a:defRPr>
            </a:lvl9pPr>
          </a:lstStyle>
          <a:p/>
        </p:txBody>
      </p:sp>
      <p:sp>
        <p:nvSpPr>
          <p:cNvPr id="144" name="Shape 14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45" name="Shape 145"/>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amp; 1 Text">
    <p:spTree>
      <p:nvGrpSpPr>
        <p:cNvPr id="146" name="Shape 146"/>
        <p:cNvGrpSpPr/>
        <p:nvPr/>
      </p:nvGrpSpPr>
      <p:grpSpPr>
        <a:xfrm>
          <a:off x="0" y="0"/>
          <a:ext cx="0" cy="0"/>
          <a:chOff x="0" y="0"/>
          <a:chExt cx="0" cy="0"/>
        </a:xfrm>
      </p:grpSpPr>
      <p:sp>
        <p:nvSpPr>
          <p:cNvPr id="147" name="Shape 147"/>
          <p:cNvSpPr/>
          <p:nvPr/>
        </p:nvSpPr>
        <p:spPr>
          <a:xfrm>
            <a:off x="4411675" y="0"/>
            <a:ext cx="4732200" cy="5143500"/>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48" name="Shape 148"/>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9" name="Shape 149"/>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50" name="Shape 15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51" name="Shape 151"/>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amp; 3 Text">
    <p:spTree>
      <p:nvGrpSpPr>
        <p:cNvPr id="152" name="Shape 152"/>
        <p:cNvGrpSpPr/>
        <p:nvPr/>
      </p:nvGrpSpPr>
      <p:grpSpPr>
        <a:xfrm>
          <a:off x="0" y="0"/>
          <a:ext cx="0" cy="0"/>
          <a:chOff x="0" y="0"/>
          <a:chExt cx="0" cy="0"/>
        </a:xfrm>
      </p:grpSpPr>
      <p:sp>
        <p:nvSpPr>
          <p:cNvPr id="153" name="Shape 153"/>
          <p:cNvSpPr/>
          <p:nvPr/>
        </p:nvSpPr>
        <p:spPr>
          <a:xfrm>
            <a:off x="4411675" y="0"/>
            <a:ext cx="4732200" cy="5143500"/>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54" name="Shape 154"/>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5" name="Shape 155"/>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56" name="Shape 156"/>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57" name="Shape 157"/>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58" name="Shape 158"/>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59" name="Shape 159"/>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p:spTree>
      <p:nvGrpSpPr>
        <p:cNvPr id="160" name="Shape 160"/>
        <p:cNvGrpSpPr/>
        <p:nvPr/>
      </p:nvGrpSpPr>
      <p:grpSpPr>
        <a:xfrm>
          <a:off x="0" y="0"/>
          <a:ext cx="0" cy="0"/>
          <a:chOff x="0" y="0"/>
          <a:chExt cx="0" cy="0"/>
        </a:xfrm>
      </p:grpSpPr>
      <p:sp>
        <p:nvSpPr>
          <p:cNvPr id="161" name="Shape 161"/>
          <p:cNvSpPr/>
          <p:nvPr/>
        </p:nvSpPr>
        <p:spPr>
          <a:xfrm>
            <a:off x="4411675" y="0"/>
            <a:ext cx="4732200" cy="5143500"/>
          </a:xfrm>
          <a:prstGeom prst="rect">
            <a:avLst/>
          </a:prstGeom>
          <a:solidFill>
            <a:srgbClr val="EA433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62" name="Shape 162"/>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3" name="Shape 16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64" name="Shape 164"/>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amp; 1 Text">
    <p:spTree>
      <p:nvGrpSpPr>
        <p:cNvPr id="165" name="Shape 165"/>
        <p:cNvGrpSpPr/>
        <p:nvPr/>
      </p:nvGrpSpPr>
      <p:grpSpPr>
        <a:xfrm>
          <a:off x="0" y="0"/>
          <a:ext cx="0" cy="0"/>
          <a:chOff x="0" y="0"/>
          <a:chExt cx="0" cy="0"/>
        </a:xfrm>
      </p:grpSpPr>
      <p:sp>
        <p:nvSpPr>
          <p:cNvPr id="166" name="Shape 166"/>
          <p:cNvSpPr/>
          <p:nvPr/>
        </p:nvSpPr>
        <p:spPr>
          <a:xfrm>
            <a:off x="4411675" y="0"/>
            <a:ext cx="4732200" cy="5143500"/>
          </a:xfrm>
          <a:prstGeom prst="rect">
            <a:avLst/>
          </a:prstGeom>
          <a:solidFill>
            <a:srgbClr val="EA433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67" name="Shape 167"/>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8" name="Shape 168"/>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69" name="Shape 169"/>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70" name="Shape 170"/>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amp; 3 Text">
    <p:spTree>
      <p:nvGrpSpPr>
        <p:cNvPr id="171" name="Shape 171"/>
        <p:cNvGrpSpPr/>
        <p:nvPr/>
      </p:nvGrpSpPr>
      <p:grpSpPr>
        <a:xfrm>
          <a:off x="0" y="0"/>
          <a:ext cx="0" cy="0"/>
          <a:chOff x="0" y="0"/>
          <a:chExt cx="0" cy="0"/>
        </a:xfrm>
      </p:grpSpPr>
      <p:sp>
        <p:nvSpPr>
          <p:cNvPr id="172" name="Shape 172"/>
          <p:cNvSpPr/>
          <p:nvPr/>
        </p:nvSpPr>
        <p:spPr>
          <a:xfrm>
            <a:off x="4411675" y="0"/>
            <a:ext cx="4732200" cy="5143500"/>
          </a:xfrm>
          <a:prstGeom prst="rect">
            <a:avLst/>
          </a:prstGeom>
          <a:solidFill>
            <a:srgbClr val="EA433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73" name="Shape 173"/>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4" name="Shape 174"/>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75" name="Shape 175"/>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76" name="Shape 176"/>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77" name="Shape 177"/>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78" name="Shape 178"/>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p:spTree>
      <p:nvGrpSpPr>
        <p:cNvPr id="179" name="Shape 179"/>
        <p:cNvGrpSpPr/>
        <p:nvPr/>
      </p:nvGrpSpPr>
      <p:grpSpPr>
        <a:xfrm>
          <a:off x="0" y="0"/>
          <a:ext cx="0" cy="0"/>
          <a:chOff x="0" y="0"/>
          <a:chExt cx="0" cy="0"/>
        </a:xfrm>
      </p:grpSpPr>
      <p:sp>
        <p:nvSpPr>
          <p:cNvPr id="180" name="Shape 180"/>
          <p:cNvSpPr/>
          <p:nvPr/>
        </p:nvSpPr>
        <p:spPr>
          <a:xfrm>
            <a:off x="4411675" y="0"/>
            <a:ext cx="4732200" cy="5143500"/>
          </a:xfrm>
          <a:prstGeom prst="rect">
            <a:avLst/>
          </a:prstGeom>
          <a:solidFill>
            <a:srgbClr val="FBBC0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81" name="Shape 181"/>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83" name="Shape 183"/>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amp; 1 Text">
    <p:spTree>
      <p:nvGrpSpPr>
        <p:cNvPr id="184" name="Shape 184"/>
        <p:cNvGrpSpPr/>
        <p:nvPr/>
      </p:nvGrpSpPr>
      <p:grpSpPr>
        <a:xfrm>
          <a:off x="0" y="0"/>
          <a:ext cx="0" cy="0"/>
          <a:chOff x="0" y="0"/>
          <a:chExt cx="0" cy="0"/>
        </a:xfrm>
      </p:grpSpPr>
      <p:sp>
        <p:nvSpPr>
          <p:cNvPr id="185" name="Shape 185"/>
          <p:cNvSpPr/>
          <p:nvPr/>
        </p:nvSpPr>
        <p:spPr>
          <a:xfrm>
            <a:off x="4411675" y="0"/>
            <a:ext cx="4732200" cy="5143500"/>
          </a:xfrm>
          <a:prstGeom prst="rect">
            <a:avLst/>
          </a:prstGeom>
          <a:solidFill>
            <a:srgbClr val="FBBC0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86" name="Shape 186"/>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7" name="Shape 187"/>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88" name="Shape 188"/>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89" name="Shape 189"/>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1">
    <p:spTree>
      <p:nvGrpSpPr>
        <p:cNvPr id="18" name="Shape 18"/>
        <p:cNvGrpSpPr/>
        <p:nvPr/>
      </p:nvGrpSpPr>
      <p:grpSpPr>
        <a:xfrm>
          <a:off x="0" y="0"/>
          <a:ext cx="0" cy="0"/>
          <a:chOff x="0" y="0"/>
          <a:chExt cx="0" cy="0"/>
        </a:xfrm>
      </p:grpSpPr>
      <p:grpSp>
        <p:nvGrpSpPr>
          <p:cNvPr id="19" name="Shape 19"/>
          <p:cNvGrpSpPr/>
          <p:nvPr/>
        </p:nvGrpSpPr>
        <p:grpSpPr>
          <a:xfrm>
            <a:off x="-1775" y="-600"/>
            <a:ext cx="9153800" cy="5144175"/>
            <a:chOff x="-1775" y="-600"/>
            <a:chExt cx="9153800" cy="5144175"/>
          </a:xfrm>
        </p:grpSpPr>
        <p:sp>
          <p:nvSpPr>
            <p:cNvPr id="20" name="Shape 20"/>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1775" y="-600"/>
              <a:ext cx="4609375" cy="5144100"/>
            </a:xfrm>
            <a:custGeom>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2" name="Shape 22"/>
          <p:cNvGrpSpPr/>
          <p:nvPr/>
        </p:nvGrpSpPr>
        <p:grpSpPr>
          <a:xfrm>
            <a:off x="-3" y="4529829"/>
            <a:ext cx="5098103" cy="613675"/>
            <a:chOff x="-3" y="4529829"/>
            <a:chExt cx="5098103" cy="613675"/>
          </a:xfrm>
        </p:grpSpPr>
        <p:sp>
          <p:nvSpPr>
            <p:cNvPr id="23" name="Shape 23"/>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4" name="Shape 24"/>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5" name="Shape 25"/>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6" name="Shape 26"/>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amp; 3 Text">
    <p:spTree>
      <p:nvGrpSpPr>
        <p:cNvPr id="190" name="Shape 190"/>
        <p:cNvGrpSpPr/>
        <p:nvPr/>
      </p:nvGrpSpPr>
      <p:grpSpPr>
        <a:xfrm>
          <a:off x="0" y="0"/>
          <a:ext cx="0" cy="0"/>
          <a:chOff x="0" y="0"/>
          <a:chExt cx="0" cy="0"/>
        </a:xfrm>
      </p:grpSpPr>
      <p:sp>
        <p:nvSpPr>
          <p:cNvPr id="191" name="Shape 191"/>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92" name="Shape 192"/>
          <p:cNvSpPr/>
          <p:nvPr/>
        </p:nvSpPr>
        <p:spPr>
          <a:xfrm>
            <a:off x="4411675" y="0"/>
            <a:ext cx="4732200" cy="5143500"/>
          </a:xfrm>
          <a:prstGeom prst="rect">
            <a:avLst/>
          </a:prstGeom>
          <a:solidFill>
            <a:srgbClr val="FBBC0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93" name="Shape 193"/>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4" name="Shape 194"/>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95" name="Shape 195"/>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96" name="Shape 196"/>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97" name="Shape 197"/>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p:spTree>
      <p:nvGrpSpPr>
        <p:cNvPr id="198" name="Shape 198"/>
        <p:cNvGrpSpPr/>
        <p:nvPr/>
      </p:nvGrpSpPr>
      <p:grpSpPr>
        <a:xfrm>
          <a:off x="0" y="0"/>
          <a:ext cx="0" cy="0"/>
          <a:chOff x="0" y="0"/>
          <a:chExt cx="0" cy="0"/>
        </a:xfrm>
      </p:grpSpPr>
      <p:sp>
        <p:nvSpPr>
          <p:cNvPr id="199" name="Shape 199"/>
          <p:cNvSpPr/>
          <p:nvPr/>
        </p:nvSpPr>
        <p:spPr>
          <a:xfrm>
            <a:off x="4411675" y="0"/>
            <a:ext cx="4732200" cy="5143500"/>
          </a:xfrm>
          <a:prstGeom prst="rect">
            <a:avLst/>
          </a:prstGeom>
          <a:solidFill>
            <a:srgbClr val="34A853"/>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200" name="Shape 200"/>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1" name="Shape 20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202" name="Shape 202"/>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amp; 1 Text">
    <p:spTree>
      <p:nvGrpSpPr>
        <p:cNvPr id="203" name="Shape 203"/>
        <p:cNvGrpSpPr/>
        <p:nvPr/>
      </p:nvGrpSpPr>
      <p:grpSpPr>
        <a:xfrm>
          <a:off x="0" y="0"/>
          <a:ext cx="0" cy="0"/>
          <a:chOff x="0" y="0"/>
          <a:chExt cx="0" cy="0"/>
        </a:xfrm>
      </p:grpSpPr>
      <p:sp>
        <p:nvSpPr>
          <p:cNvPr id="204" name="Shape 204"/>
          <p:cNvSpPr/>
          <p:nvPr/>
        </p:nvSpPr>
        <p:spPr>
          <a:xfrm>
            <a:off x="4411675" y="0"/>
            <a:ext cx="4732200" cy="5143500"/>
          </a:xfrm>
          <a:prstGeom prst="rect">
            <a:avLst/>
          </a:prstGeom>
          <a:solidFill>
            <a:srgbClr val="34A853"/>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205" name="Shape 205"/>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6" name="Shape 206"/>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207" name="Shape 207"/>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208" name="Shape 208"/>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amp; 3 Text">
    <p:spTree>
      <p:nvGrpSpPr>
        <p:cNvPr id="209" name="Shape 209"/>
        <p:cNvGrpSpPr/>
        <p:nvPr/>
      </p:nvGrpSpPr>
      <p:grpSpPr>
        <a:xfrm>
          <a:off x="0" y="0"/>
          <a:ext cx="0" cy="0"/>
          <a:chOff x="0" y="0"/>
          <a:chExt cx="0" cy="0"/>
        </a:xfrm>
      </p:grpSpPr>
      <p:sp>
        <p:nvSpPr>
          <p:cNvPr id="210" name="Shape 210"/>
          <p:cNvSpPr/>
          <p:nvPr/>
        </p:nvSpPr>
        <p:spPr>
          <a:xfrm>
            <a:off x="4411675" y="0"/>
            <a:ext cx="4732200" cy="5143500"/>
          </a:xfrm>
          <a:prstGeom prst="rect">
            <a:avLst/>
          </a:prstGeom>
          <a:solidFill>
            <a:srgbClr val="34A853"/>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211" name="Shape 211"/>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2" name="Shape 212"/>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213" name="Shape 213"/>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214" name="Shape 214"/>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215" name="Shape 21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216" name="Shape 216"/>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Blue">
    <p:bg>
      <p:bgPr>
        <a:solidFill>
          <a:srgbClr val="4285F4"/>
        </a:solidFill>
      </p:bgPr>
    </p:bg>
    <p:spTree>
      <p:nvGrpSpPr>
        <p:cNvPr id="217" name="Shape 217"/>
        <p:cNvGrpSpPr/>
        <p:nvPr/>
      </p:nvGrpSpPr>
      <p:grpSpPr>
        <a:xfrm>
          <a:off x="0" y="0"/>
          <a:ext cx="0" cy="0"/>
          <a:chOff x="0" y="0"/>
          <a:chExt cx="0" cy="0"/>
        </a:xfrm>
      </p:grpSpPr>
      <p:sp>
        <p:nvSpPr>
          <p:cNvPr id="218" name="Shape 218"/>
          <p:cNvSpPr/>
          <p:nvPr/>
        </p:nvSpPr>
        <p:spPr>
          <a:xfrm flipH="1">
            <a:off x="3450350" y="767950"/>
            <a:ext cx="5693700" cy="4375500"/>
          </a:xfrm>
          <a:prstGeom prst="rtTriangle">
            <a:avLst/>
          </a:prstGeom>
          <a:solidFill>
            <a:srgbClr val="7BAAF7"/>
          </a:solidFill>
          <a:ln>
            <a:noFill/>
          </a:ln>
        </p:spPr>
        <p:txBody>
          <a:bodyPr anchorCtr="0" anchor="ctr" bIns="91425" lIns="91425" rIns="91425" tIns="91425">
            <a:noAutofit/>
          </a:bodyPr>
          <a:lstStyle/>
          <a:p>
            <a:pPr lvl="0">
              <a:spcBef>
                <a:spcPts val="0"/>
              </a:spcBef>
              <a:buNone/>
            </a:pPr>
            <a:r>
              <a:t/>
            </a:r>
            <a:endParaRPr/>
          </a:p>
        </p:txBody>
      </p:sp>
      <p:sp>
        <p:nvSpPr>
          <p:cNvPr id="219" name="Shape 2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0" name="Shape 220"/>
          <p:cNvSpPr txBox="1"/>
          <p:nvPr/>
        </p:nvSpPr>
        <p:spPr>
          <a:xfrm>
            <a:off x="7934700" y="46758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
        <p:nvSpPr>
          <p:cNvPr id="221" name="Shape 221"/>
          <p:cNvSpPr txBox="1"/>
          <p:nvPr/>
        </p:nvSpPr>
        <p:spPr>
          <a:xfrm>
            <a:off x="7934700" y="46758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descr="Google_Logo_2015_gr.png" id="222" name="Shape 222"/>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23" name="Shape 22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
        <p:nvSpPr>
          <p:cNvPr id="224" name="Shape 224"/>
          <p:cNvSpPr/>
          <p:nvPr/>
        </p:nvSpPr>
        <p:spPr>
          <a:xfrm rot="10800000">
            <a:off x="3263750" y="0"/>
            <a:ext cx="5880300" cy="2994900"/>
          </a:xfrm>
          <a:prstGeom prst="rtTriangle">
            <a:avLst/>
          </a:prstGeom>
          <a:solidFill>
            <a:srgbClr val="3367D6"/>
          </a:solidFill>
          <a:ln>
            <a:noFill/>
          </a:ln>
        </p:spPr>
        <p:txBody>
          <a:bodyPr anchorCtr="0" anchor="ctr" bIns="91425" lIns="91425" rIns="91425" tIns="91425">
            <a:noAutofit/>
          </a:bodyPr>
          <a:lstStyle/>
          <a:p>
            <a:pPr lvl="0">
              <a:spcBef>
                <a:spcPts val="0"/>
              </a:spcBef>
              <a:buNone/>
            </a:pPr>
            <a:r>
              <a:t/>
            </a:r>
            <a:endParaRPr/>
          </a:p>
        </p:txBody>
      </p:sp>
      <p:sp>
        <p:nvSpPr>
          <p:cNvPr id="225" name="Shape 225"/>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Red">
    <p:bg>
      <p:bgPr>
        <a:solidFill>
          <a:srgbClr val="EA4335"/>
        </a:solidFill>
      </p:bgPr>
    </p:bg>
    <p:spTree>
      <p:nvGrpSpPr>
        <p:cNvPr id="226" name="Shape 226"/>
        <p:cNvGrpSpPr/>
        <p:nvPr/>
      </p:nvGrpSpPr>
      <p:grpSpPr>
        <a:xfrm>
          <a:off x="0" y="0"/>
          <a:ext cx="0" cy="0"/>
          <a:chOff x="0" y="0"/>
          <a:chExt cx="0" cy="0"/>
        </a:xfrm>
      </p:grpSpPr>
      <p:sp>
        <p:nvSpPr>
          <p:cNvPr id="227" name="Shape 2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8" name="Shape 228"/>
          <p:cNvSpPr txBox="1"/>
          <p:nvPr/>
        </p:nvSpPr>
        <p:spPr>
          <a:xfrm>
            <a:off x="7934700" y="46758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
        <p:nvSpPr>
          <p:cNvPr id="229" name="Shape 229"/>
          <p:cNvSpPr/>
          <p:nvPr/>
        </p:nvSpPr>
        <p:spPr>
          <a:xfrm flipH="1">
            <a:off x="3450350" y="767950"/>
            <a:ext cx="5693700" cy="4375500"/>
          </a:xfrm>
          <a:prstGeom prst="rtTriangle">
            <a:avLst/>
          </a:prstGeom>
          <a:solidFill>
            <a:srgbClr val="FF5252"/>
          </a:solid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rot="10800000">
            <a:off x="3263750" y="0"/>
            <a:ext cx="5880300" cy="2994900"/>
          </a:xfrm>
          <a:prstGeom prst="rtTriangle">
            <a:avLst/>
          </a:prstGeom>
          <a:solidFill>
            <a:srgbClr val="980000"/>
          </a:solidFill>
          <a:ln>
            <a:noFill/>
          </a:ln>
        </p:spPr>
        <p:txBody>
          <a:bodyPr anchorCtr="0" anchor="ctr" bIns="91425" lIns="91425" rIns="91425" tIns="91425">
            <a:noAutofit/>
          </a:bodyPr>
          <a:lstStyle/>
          <a:p>
            <a:pPr lvl="0">
              <a:spcBef>
                <a:spcPts val="0"/>
              </a:spcBef>
              <a:buNone/>
            </a:pPr>
            <a:r>
              <a:t/>
            </a:r>
            <a:endParaRPr/>
          </a:p>
        </p:txBody>
      </p:sp>
      <p:sp>
        <p:nvSpPr>
          <p:cNvPr id="231" name="Shape 231"/>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232" name="Shape 232"/>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33" name="Shape 23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Yellow">
    <p:bg>
      <p:bgPr>
        <a:solidFill>
          <a:srgbClr val="F4B400"/>
        </a:solidFill>
      </p:bgPr>
    </p:bg>
    <p:spTree>
      <p:nvGrpSpPr>
        <p:cNvPr id="234" name="Shape 234"/>
        <p:cNvGrpSpPr/>
        <p:nvPr/>
      </p:nvGrpSpPr>
      <p:grpSpPr>
        <a:xfrm>
          <a:off x="0" y="0"/>
          <a:ext cx="0" cy="0"/>
          <a:chOff x="0" y="0"/>
          <a:chExt cx="0" cy="0"/>
        </a:xfrm>
      </p:grpSpPr>
      <p:sp>
        <p:nvSpPr>
          <p:cNvPr id="235" name="Shape 235"/>
          <p:cNvSpPr/>
          <p:nvPr/>
        </p:nvSpPr>
        <p:spPr>
          <a:xfrm flipH="1">
            <a:off x="3450350" y="767950"/>
            <a:ext cx="5693700" cy="4375500"/>
          </a:xfrm>
          <a:prstGeom prst="rtTriangle">
            <a:avLst/>
          </a:prstGeom>
          <a:solidFill>
            <a:srgbClr val="FFCC50"/>
          </a:solidFill>
          <a:ln>
            <a:noFill/>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rot="10800000">
            <a:off x="3263750" y="0"/>
            <a:ext cx="5880300" cy="2994900"/>
          </a:xfrm>
          <a:prstGeom prst="rtTriangle">
            <a:avLst/>
          </a:prstGeom>
          <a:solidFill>
            <a:srgbClr val="BF9000"/>
          </a:solidFill>
          <a:ln>
            <a:noFill/>
          </a:ln>
        </p:spPr>
        <p:txBody>
          <a:bodyPr anchorCtr="0" anchor="ctr" bIns="91425" lIns="91425" rIns="91425" tIns="91425">
            <a:noAutofit/>
          </a:bodyPr>
          <a:lstStyle/>
          <a:p>
            <a:pPr lvl="0">
              <a:spcBef>
                <a:spcPts val="0"/>
              </a:spcBef>
              <a:buNone/>
            </a:pPr>
            <a:r>
              <a:t/>
            </a:r>
            <a:endParaRPr/>
          </a:p>
        </p:txBody>
      </p:sp>
      <p:sp>
        <p:nvSpPr>
          <p:cNvPr id="237" name="Shape 237"/>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238" name="Shape 238"/>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39" name="Shape 239"/>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Green">
    <p:bg>
      <p:bgPr>
        <a:solidFill>
          <a:srgbClr val="34A853"/>
        </a:solidFill>
      </p:bgPr>
    </p:bg>
    <p:spTree>
      <p:nvGrpSpPr>
        <p:cNvPr id="240" name="Shape 240"/>
        <p:cNvGrpSpPr/>
        <p:nvPr/>
      </p:nvGrpSpPr>
      <p:grpSpPr>
        <a:xfrm>
          <a:off x="0" y="0"/>
          <a:ext cx="0" cy="0"/>
          <a:chOff x="0" y="0"/>
          <a:chExt cx="0" cy="0"/>
        </a:xfrm>
      </p:grpSpPr>
      <p:sp>
        <p:nvSpPr>
          <p:cNvPr id="241" name="Shape 241"/>
          <p:cNvSpPr/>
          <p:nvPr/>
        </p:nvSpPr>
        <p:spPr>
          <a:xfrm flipH="1">
            <a:off x="3450350" y="767950"/>
            <a:ext cx="5693700" cy="4375500"/>
          </a:xfrm>
          <a:prstGeom prst="rtTriangle">
            <a:avLst/>
          </a:prstGeom>
          <a:solidFill>
            <a:srgbClr val="57BB8A"/>
          </a:solidFill>
          <a:ln>
            <a:noFill/>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rot="10800000">
            <a:off x="3263750" y="0"/>
            <a:ext cx="5880300" cy="2994900"/>
          </a:xfrm>
          <a:prstGeom prst="rtTriangle">
            <a:avLst/>
          </a:prstGeom>
          <a:solidFill>
            <a:srgbClr val="349351"/>
          </a:solidFill>
          <a:ln>
            <a:noFill/>
          </a:ln>
        </p:spPr>
        <p:txBody>
          <a:bodyPr anchorCtr="0" anchor="ctr" bIns="91425" lIns="91425" rIns="91425" tIns="91425">
            <a:noAutofit/>
          </a:bodyPr>
          <a:lstStyle/>
          <a:p>
            <a:pPr lvl="0">
              <a:spcBef>
                <a:spcPts val="0"/>
              </a:spcBef>
              <a:buNone/>
            </a:pPr>
            <a:r>
              <a:t/>
            </a:r>
            <a:endParaRPr/>
          </a:p>
        </p:txBody>
      </p:sp>
      <p:sp>
        <p:nvSpPr>
          <p:cNvPr id="243" name="Shape 243"/>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244" name="Shape 244"/>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45" name="Shape 24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Gray">
    <p:bg>
      <p:bgPr>
        <a:solidFill>
          <a:srgbClr val="999999"/>
        </a:solidFill>
      </p:bgPr>
    </p:bg>
    <p:spTree>
      <p:nvGrpSpPr>
        <p:cNvPr id="246" name="Shape 246"/>
        <p:cNvGrpSpPr/>
        <p:nvPr/>
      </p:nvGrpSpPr>
      <p:grpSpPr>
        <a:xfrm>
          <a:off x="0" y="0"/>
          <a:ext cx="0" cy="0"/>
          <a:chOff x="0" y="0"/>
          <a:chExt cx="0" cy="0"/>
        </a:xfrm>
      </p:grpSpPr>
      <p:sp>
        <p:nvSpPr>
          <p:cNvPr id="247" name="Shape 247"/>
          <p:cNvSpPr/>
          <p:nvPr/>
        </p:nvSpPr>
        <p:spPr>
          <a:xfrm flipH="1">
            <a:off x="3450350" y="767950"/>
            <a:ext cx="5693700" cy="43755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rot="10800000">
            <a:off x="3263750" y="0"/>
            <a:ext cx="5880300" cy="2994900"/>
          </a:xfrm>
          <a:prstGeom prst="rtTriangle">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249" name="Shape 249"/>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250" name="Shape 250"/>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51" name="Shape 25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p:spTree>
      <p:nvGrpSpPr>
        <p:cNvPr id="252" name="Shape 252"/>
        <p:cNvGrpSpPr/>
        <p:nvPr/>
      </p:nvGrpSpPr>
      <p:grpSpPr>
        <a:xfrm>
          <a:off x="0" y="0"/>
          <a:ext cx="0" cy="0"/>
          <a:chOff x="0" y="0"/>
          <a:chExt cx="0" cy="0"/>
        </a:xfrm>
      </p:grpSpPr>
      <p:grpSp>
        <p:nvGrpSpPr>
          <p:cNvPr id="253" name="Shape 253"/>
          <p:cNvGrpSpPr/>
          <p:nvPr/>
        </p:nvGrpSpPr>
        <p:grpSpPr>
          <a:xfrm>
            <a:off x="-10312" y="-8075"/>
            <a:ext cx="9164625" cy="5169875"/>
            <a:chOff x="-10312" y="-8075"/>
            <a:chExt cx="9164625" cy="5169875"/>
          </a:xfrm>
        </p:grpSpPr>
        <p:sp>
          <p:nvSpPr>
            <p:cNvPr id="254" name="Shape 254"/>
            <p:cNvSpPr/>
            <p:nvPr/>
          </p:nvSpPr>
          <p:spPr>
            <a:xfrm>
              <a:off x="-10312" y="-8075"/>
              <a:ext cx="9164625" cy="5159650"/>
            </a:xfrm>
            <a:custGeom>
              <a:pathLst>
                <a:path extrusionOk="0" h="206386" w="366585">
                  <a:moveTo>
                    <a:pt x="0" y="0"/>
                  </a:moveTo>
                  <a:lnTo>
                    <a:pt x="0" y="206386"/>
                  </a:lnTo>
                  <a:lnTo>
                    <a:pt x="366585" y="206386"/>
                  </a:lnTo>
                  <a:close/>
                </a:path>
              </a:pathLst>
            </a:custGeom>
            <a:solidFill>
              <a:srgbClr val="EBEBEB"/>
            </a:solidFill>
            <a:ln>
              <a:noFill/>
            </a:ln>
          </p:spPr>
        </p:sp>
        <p:sp>
          <p:nvSpPr>
            <p:cNvPr id="255" name="Shape 255"/>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FAFAFA"/>
            </a:solidFill>
            <a:ln>
              <a:noFill/>
            </a:ln>
          </p:spPr>
        </p:sp>
      </p:grpSp>
      <p:pic>
        <p:nvPicPr>
          <p:cNvPr id="256" name="Shape 256"/>
          <p:cNvPicPr preferRelativeResize="0"/>
          <p:nvPr/>
        </p:nvPicPr>
        <p:blipFill rotWithShape="1">
          <a:blip r:embed="rId2">
            <a:alphaModFix/>
          </a:blip>
          <a:srcRect b="0" l="-2870" r="0" t="-20845"/>
          <a:stretch/>
        </p:blipFill>
        <p:spPr>
          <a:xfrm>
            <a:off x="606400" y="741150"/>
            <a:ext cx="1438801" cy="301274"/>
          </a:xfrm>
          <a:prstGeom prst="rect">
            <a:avLst/>
          </a:prstGeom>
          <a:noFill/>
          <a:ln>
            <a:noFill/>
          </a:ln>
        </p:spPr>
      </p:pic>
      <p:sp>
        <p:nvSpPr>
          <p:cNvPr id="257" name="Shape 257"/>
          <p:cNvSpPr txBox="1"/>
          <p:nvPr/>
        </p:nvSpPr>
        <p:spPr>
          <a:xfrm>
            <a:off x="7408152" y="440298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2">
    <p:spTree>
      <p:nvGrpSpPr>
        <p:cNvPr id="27" name="Shape 27"/>
        <p:cNvGrpSpPr/>
        <p:nvPr/>
      </p:nvGrpSpPr>
      <p:grpSpPr>
        <a:xfrm>
          <a:off x="0" y="0"/>
          <a:ext cx="0" cy="0"/>
          <a:chOff x="0" y="0"/>
          <a:chExt cx="0" cy="0"/>
        </a:xfrm>
      </p:grpSpPr>
      <p:sp>
        <p:nvSpPr>
          <p:cNvPr id="28" name="Shape 28"/>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grpSp>
        <p:nvGrpSpPr>
          <p:cNvPr id="29" name="Shape 29"/>
          <p:cNvGrpSpPr/>
          <p:nvPr/>
        </p:nvGrpSpPr>
        <p:grpSpPr>
          <a:xfrm>
            <a:off x="-3" y="4529829"/>
            <a:ext cx="5098103" cy="613675"/>
            <a:chOff x="-3" y="4529829"/>
            <a:chExt cx="5098103" cy="613675"/>
          </a:xfrm>
        </p:grpSpPr>
        <p:sp>
          <p:nvSpPr>
            <p:cNvPr id="30" name="Shape 30"/>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1" name="Shape 31"/>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2" name="Shape 32"/>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33" name="Shape 3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2">
    <p:spTree>
      <p:nvGrpSpPr>
        <p:cNvPr id="258" name="Shape 258"/>
        <p:cNvGrpSpPr/>
        <p:nvPr/>
      </p:nvGrpSpPr>
      <p:grpSpPr>
        <a:xfrm>
          <a:off x="0" y="0"/>
          <a:ext cx="0" cy="0"/>
          <a:chOff x="0" y="0"/>
          <a:chExt cx="0" cy="0"/>
        </a:xfrm>
      </p:grpSpPr>
      <p:sp>
        <p:nvSpPr>
          <p:cNvPr id="259" name="Shape 259"/>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grpSp>
        <p:nvGrpSpPr>
          <p:cNvPr id="260" name="Shape 260"/>
          <p:cNvGrpSpPr/>
          <p:nvPr/>
        </p:nvGrpSpPr>
        <p:grpSpPr>
          <a:xfrm>
            <a:off x="-3" y="4529829"/>
            <a:ext cx="5098103" cy="613675"/>
            <a:chOff x="-3" y="4529829"/>
            <a:chExt cx="5098103" cy="613675"/>
          </a:xfrm>
        </p:grpSpPr>
        <p:sp>
          <p:nvSpPr>
            <p:cNvPr id="261" name="Shape 261"/>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62" name="Shape 262"/>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63" name="Shape 263"/>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64" name="Shape 264"/>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Divider">
    <p:spTree>
      <p:nvGrpSpPr>
        <p:cNvPr id="265" name="Shape 265"/>
        <p:cNvGrpSpPr/>
        <p:nvPr/>
      </p:nvGrpSpPr>
      <p:grpSpPr>
        <a:xfrm>
          <a:off x="0" y="0"/>
          <a:ext cx="0" cy="0"/>
          <a:chOff x="0" y="0"/>
          <a:chExt cx="0" cy="0"/>
        </a:xfrm>
      </p:grpSpPr>
      <p:grpSp>
        <p:nvGrpSpPr>
          <p:cNvPr id="266" name="Shape 266"/>
          <p:cNvGrpSpPr/>
          <p:nvPr/>
        </p:nvGrpSpPr>
        <p:grpSpPr>
          <a:xfrm>
            <a:off x="-10312" y="-8075"/>
            <a:ext cx="9164625" cy="5169875"/>
            <a:chOff x="-10312" y="-8075"/>
            <a:chExt cx="9164625" cy="5169875"/>
          </a:xfrm>
        </p:grpSpPr>
        <p:sp>
          <p:nvSpPr>
            <p:cNvPr id="267" name="Shape 267"/>
            <p:cNvSpPr/>
            <p:nvPr/>
          </p:nvSpPr>
          <p:spPr>
            <a:xfrm>
              <a:off x="-10312" y="-8075"/>
              <a:ext cx="9164625" cy="5159650"/>
            </a:xfrm>
            <a:custGeom>
              <a:pathLst>
                <a:path extrusionOk="0" h="206386" w="366585">
                  <a:moveTo>
                    <a:pt x="0" y="0"/>
                  </a:moveTo>
                  <a:lnTo>
                    <a:pt x="0" y="206386"/>
                  </a:lnTo>
                  <a:lnTo>
                    <a:pt x="366585" y="206386"/>
                  </a:lnTo>
                  <a:close/>
                </a:path>
              </a:pathLst>
            </a:custGeom>
            <a:solidFill>
              <a:srgbClr val="333333"/>
            </a:solidFill>
            <a:ln>
              <a:noFill/>
            </a:ln>
          </p:spPr>
        </p:sp>
        <p:sp>
          <p:nvSpPr>
            <p:cNvPr id="268" name="Shape 268"/>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404040"/>
            </a:solidFill>
            <a:ln>
              <a:noFill/>
            </a:ln>
          </p:spPr>
        </p:sp>
      </p:grpSp>
      <p:sp>
        <p:nvSpPr>
          <p:cNvPr id="269" name="Shape 269"/>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 Divider">
    <p:spTree>
      <p:nvGrpSpPr>
        <p:cNvPr id="270" name="Shape 270"/>
        <p:cNvGrpSpPr/>
        <p:nvPr/>
      </p:nvGrpSpPr>
      <p:grpSpPr>
        <a:xfrm>
          <a:off x="0" y="0"/>
          <a:ext cx="0" cy="0"/>
          <a:chOff x="0" y="0"/>
          <a:chExt cx="0" cy="0"/>
        </a:xfrm>
      </p:grpSpPr>
      <p:grpSp>
        <p:nvGrpSpPr>
          <p:cNvPr id="271" name="Shape 271"/>
          <p:cNvGrpSpPr/>
          <p:nvPr/>
        </p:nvGrpSpPr>
        <p:grpSpPr>
          <a:xfrm>
            <a:off x="-10312" y="-8075"/>
            <a:ext cx="9164625" cy="5169875"/>
            <a:chOff x="-10312" y="-8075"/>
            <a:chExt cx="9164625" cy="5169875"/>
          </a:xfrm>
        </p:grpSpPr>
        <p:sp>
          <p:nvSpPr>
            <p:cNvPr id="272" name="Shape 272"/>
            <p:cNvSpPr/>
            <p:nvPr/>
          </p:nvSpPr>
          <p:spPr>
            <a:xfrm>
              <a:off x="-10312" y="-8075"/>
              <a:ext cx="9164625" cy="5159650"/>
            </a:xfrm>
            <a:custGeom>
              <a:pathLst>
                <a:path extrusionOk="0" h="206386" w="366585">
                  <a:moveTo>
                    <a:pt x="0" y="0"/>
                  </a:moveTo>
                  <a:lnTo>
                    <a:pt x="0" y="206386"/>
                  </a:lnTo>
                  <a:lnTo>
                    <a:pt x="366585" y="206386"/>
                  </a:lnTo>
                  <a:close/>
                </a:path>
              </a:pathLst>
            </a:custGeom>
            <a:solidFill>
              <a:srgbClr val="4285F4"/>
            </a:solidFill>
            <a:ln>
              <a:noFill/>
            </a:ln>
          </p:spPr>
        </p:sp>
        <p:sp>
          <p:nvSpPr>
            <p:cNvPr id="273" name="Shape 273"/>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689DF6"/>
            </a:solidFill>
            <a:ln>
              <a:noFill/>
            </a:ln>
          </p:spPr>
        </p:sp>
      </p:grpSp>
      <p:sp>
        <p:nvSpPr>
          <p:cNvPr id="274" name="Shape 274"/>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1">
    <p:spTree>
      <p:nvGrpSpPr>
        <p:cNvPr id="275" name="Shape 275"/>
        <p:cNvGrpSpPr/>
        <p:nvPr/>
      </p:nvGrpSpPr>
      <p:grpSpPr>
        <a:xfrm>
          <a:off x="0" y="0"/>
          <a:ext cx="0" cy="0"/>
          <a:chOff x="0" y="0"/>
          <a:chExt cx="0" cy="0"/>
        </a:xfrm>
      </p:grpSpPr>
      <p:grpSp>
        <p:nvGrpSpPr>
          <p:cNvPr id="276" name="Shape 276"/>
          <p:cNvGrpSpPr/>
          <p:nvPr/>
        </p:nvGrpSpPr>
        <p:grpSpPr>
          <a:xfrm>
            <a:off x="-1775" y="-600"/>
            <a:ext cx="9153800" cy="5144175"/>
            <a:chOff x="-1775" y="-600"/>
            <a:chExt cx="9153800" cy="5144175"/>
          </a:xfrm>
        </p:grpSpPr>
        <p:sp>
          <p:nvSpPr>
            <p:cNvPr id="277" name="Shape 277"/>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1775" y="-600"/>
              <a:ext cx="4609375" cy="5144100"/>
            </a:xfrm>
            <a:custGeom>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79" name="Shape 279"/>
          <p:cNvGrpSpPr/>
          <p:nvPr/>
        </p:nvGrpSpPr>
        <p:grpSpPr>
          <a:xfrm>
            <a:off x="-3" y="4529829"/>
            <a:ext cx="5098103" cy="613675"/>
            <a:chOff x="-3" y="4529829"/>
            <a:chExt cx="5098103" cy="613675"/>
          </a:xfrm>
        </p:grpSpPr>
        <p:sp>
          <p:nvSpPr>
            <p:cNvPr id="280" name="Shape 280"/>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81" name="Shape 281"/>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82" name="Shape 282"/>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83" name="Shape 28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84" name="Shape 284"/>
        <p:cNvGrpSpPr/>
        <p:nvPr/>
      </p:nvGrpSpPr>
      <p:grpSpPr>
        <a:xfrm>
          <a:off x="0" y="0"/>
          <a:ext cx="0" cy="0"/>
          <a:chOff x="0" y="0"/>
          <a:chExt cx="0" cy="0"/>
        </a:xfrm>
      </p:grpSpPr>
      <p:grpSp>
        <p:nvGrpSpPr>
          <p:cNvPr id="285" name="Shape 285"/>
          <p:cNvGrpSpPr/>
          <p:nvPr/>
        </p:nvGrpSpPr>
        <p:grpSpPr>
          <a:xfrm>
            <a:off x="-2375" y="-2975"/>
            <a:ext cx="9146375" cy="5149450"/>
            <a:chOff x="-2375" y="-2975"/>
            <a:chExt cx="9146375" cy="5149450"/>
          </a:xfrm>
        </p:grpSpPr>
        <p:sp>
          <p:nvSpPr>
            <p:cNvPr id="286" name="Shape 286"/>
            <p:cNvSpPr/>
            <p:nvPr/>
          </p:nvSpPr>
          <p:spPr>
            <a:xfrm>
              <a:off x="-1775" y="956675"/>
              <a:ext cx="4252300" cy="4189800"/>
            </a:xfrm>
            <a:custGeom>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287" name="Shape 287"/>
            <p:cNvSpPr/>
            <p:nvPr/>
          </p:nvSpPr>
          <p:spPr>
            <a:xfrm>
              <a:off x="-2375" y="-2375"/>
              <a:ext cx="5194650" cy="1780750"/>
            </a:xfrm>
            <a:custGeom>
              <a:pathLst>
                <a:path extrusionOk="0" h="71230" w="207786">
                  <a:moveTo>
                    <a:pt x="0" y="38481"/>
                  </a:moveTo>
                  <a:lnTo>
                    <a:pt x="24" y="0"/>
                  </a:lnTo>
                  <a:lnTo>
                    <a:pt x="207786" y="41"/>
                  </a:lnTo>
                  <a:lnTo>
                    <a:pt x="126408" y="71230"/>
                  </a:lnTo>
                  <a:close/>
                </a:path>
              </a:pathLst>
            </a:custGeom>
            <a:solidFill>
              <a:srgbClr val="F2F2F2"/>
            </a:solidFill>
            <a:ln>
              <a:noFill/>
            </a:ln>
          </p:spPr>
        </p:sp>
        <p:sp>
          <p:nvSpPr>
            <p:cNvPr id="288" name="Shape 288"/>
            <p:cNvSpPr/>
            <p:nvPr/>
          </p:nvSpPr>
          <p:spPr>
            <a:xfrm>
              <a:off x="3156475" y="-2975"/>
              <a:ext cx="5987525" cy="5147675"/>
            </a:xfrm>
            <a:custGeom>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289" name="Shape 289"/>
          <p:cNvGrpSpPr/>
          <p:nvPr/>
        </p:nvGrpSpPr>
        <p:grpSpPr>
          <a:xfrm>
            <a:off x="-3" y="4529829"/>
            <a:ext cx="5098103" cy="613675"/>
            <a:chOff x="-3" y="4529829"/>
            <a:chExt cx="5098103" cy="613675"/>
          </a:xfrm>
        </p:grpSpPr>
        <p:sp>
          <p:nvSpPr>
            <p:cNvPr id="290" name="Shape 290"/>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91" name="Shape 291"/>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92" name="Shape 292"/>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93" name="Shape 29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94" name="Shape 294"/>
        <p:cNvGrpSpPr/>
        <p:nvPr/>
      </p:nvGrpSpPr>
      <p:grpSpPr>
        <a:xfrm>
          <a:off x="0" y="0"/>
          <a:ext cx="0" cy="0"/>
          <a:chOff x="0" y="0"/>
          <a:chExt cx="0" cy="0"/>
        </a:xfrm>
      </p:grpSpPr>
      <p:sp>
        <p:nvSpPr>
          <p:cNvPr id="295" name="Shape 2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96" name="Shape 296"/>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Blank">
    <p:spTree>
      <p:nvGrpSpPr>
        <p:cNvPr id="301" name="Shape 301"/>
        <p:cNvGrpSpPr/>
        <p:nvPr/>
      </p:nvGrpSpPr>
      <p:grpSpPr>
        <a:xfrm>
          <a:off x="0" y="0"/>
          <a:ext cx="0" cy="0"/>
          <a:chOff x="0" y="0"/>
          <a:chExt cx="0" cy="0"/>
        </a:xfrm>
      </p:grpSpPr>
      <p:sp>
        <p:nvSpPr>
          <p:cNvPr id="302" name="Shape 3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03" name="Shape 303"/>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p:spTree>
      <p:nvGrpSpPr>
        <p:cNvPr id="304" name="Shape 304"/>
        <p:cNvGrpSpPr/>
        <p:nvPr/>
      </p:nvGrpSpPr>
      <p:grpSpPr>
        <a:xfrm>
          <a:off x="0" y="0"/>
          <a:ext cx="0" cy="0"/>
          <a:chOff x="0" y="0"/>
          <a:chExt cx="0" cy="0"/>
        </a:xfrm>
      </p:grpSpPr>
      <p:grpSp>
        <p:nvGrpSpPr>
          <p:cNvPr id="305" name="Shape 305"/>
          <p:cNvGrpSpPr/>
          <p:nvPr/>
        </p:nvGrpSpPr>
        <p:grpSpPr>
          <a:xfrm>
            <a:off x="-10312" y="-8075"/>
            <a:ext cx="9164625" cy="5169875"/>
            <a:chOff x="-10312" y="-8075"/>
            <a:chExt cx="9164625" cy="5169875"/>
          </a:xfrm>
        </p:grpSpPr>
        <p:sp>
          <p:nvSpPr>
            <p:cNvPr id="306" name="Shape 306"/>
            <p:cNvSpPr/>
            <p:nvPr/>
          </p:nvSpPr>
          <p:spPr>
            <a:xfrm>
              <a:off x="-10312" y="-8075"/>
              <a:ext cx="9164625" cy="5159650"/>
            </a:xfrm>
            <a:custGeom>
              <a:pathLst>
                <a:path extrusionOk="0" h="206386" w="366585">
                  <a:moveTo>
                    <a:pt x="0" y="0"/>
                  </a:moveTo>
                  <a:lnTo>
                    <a:pt x="0" y="206386"/>
                  </a:lnTo>
                  <a:lnTo>
                    <a:pt x="366585" y="206386"/>
                  </a:lnTo>
                  <a:close/>
                </a:path>
              </a:pathLst>
            </a:custGeom>
            <a:solidFill>
              <a:srgbClr val="EBEBEB"/>
            </a:solidFill>
            <a:ln>
              <a:noFill/>
            </a:ln>
          </p:spPr>
        </p:sp>
        <p:sp>
          <p:nvSpPr>
            <p:cNvPr id="307" name="Shape 307"/>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FAFAFA"/>
            </a:solidFill>
            <a:ln>
              <a:noFill/>
            </a:ln>
          </p:spPr>
        </p:sp>
      </p:grpSp>
      <p:pic>
        <p:nvPicPr>
          <p:cNvPr id="308" name="Shape 308"/>
          <p:cNvPicPr preferRelativeResize="0"/>
          <p:nvPr/>
        </p:nvPicPr>
        <p:blipFill rotWithShape="1">
          <a:blip r:embed="rId2">
            <a:alphaModFix/>
          </a:blip>
          <a:srcRect b="0" l="-2870" r="0" t="-20845"/>
          <a:stretch/>
        </p:blipFill>
        <p:spPr>
          <a:xfrm>
            <a:off x="606400" y="741150"/>
            <a:ext cx="1438801" cy="301274"/>
          </a:xfrm>
          <a:prstGeom prst="rect">
            <a:avLst/>
          </a:prstGeom>
          <a:noFill/>
          <a:ln>
            <a:noFill/>
          </a:ln>
        </p:spPr>
      </p:pic>
      <p:sp>
        <p:nvSpPr>
          <p:cNvPr id="309" name="Shape 309"/>
          <p:cNvSpPr txBox="1"/>
          <p:nvPr/>
        </p:nvSpPr>
        <p:spPr>
          <a:xfrm>
            <a:off x="7408152" y="440298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1">
    <p:spTree>
      <p:nvGrpSpPr>
        <p:cNvPr id="310" name="Shape 310"/>
        <p:cNvGrpSpPr/>
        <p:nvPr/>
      </p:nvGrpSpPr>
      <p:grpSpPr>
        <a:xfrm>
          <a:off x="0" y="0"/>
          <a:ext cx="0" cy="0"/>
          <a:chOff x="0" y="0"/>
          <a:chExt cx="0" cy="0"/>
        </a:xfrm>
      </p:grpSpPr>
      <p:grpSp>
        <p:nvGrpSpPr>
          <p:cNvPr id="311" name="Shape 311"/>
          <p:cNvGrpSpPr/>
          <p:nvPr/>
        </p:nvGrpSpPr>
        <p:grpSpPr>
          <a:xfrm>
            <a:off x="-1775" y="-600"/>
            <a:ext cx="9153800" cy="5144175"/>
            <a:chOff x="-1775" y="-600"/>
            <a:chExt cx="9153800" cy="5144175"/>
          </a:xfrm>
        </p:grpSpPr>
        <p:sp>
          <p:nvSpPr>
            <p:cNvPr id="312" name="Shape 312"/>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
          <p:nvSpPr>
            <p:cNvPr id="313" name="Shape 313"/>
            <p:cNvSpPr/>
            <p:nvPr/>
          </p:nvSpPr>
          <p:spPr>
            <a:xfrm>
              <a:off x="-1775" y="-600"/>
              <a:ext cx="4609375" cy="5144100"/>
            </a:xfrm>
            <a:custGeom>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314" name="Shape 314"/>
          <p:cNvGrpSpPr/>
          <p:nvPr/>
        </p:nvGrpSpPr>
        <p:grpSpPr>
          <a:xfrm>
            <a:off x="-3" y="4529829"/>
            <a:ext cx="5098103" cy="613675"/>
            <a:chOff x="-3" y="4529829"/>
            <a:chExt cx="5098103" cy="613675"/>
          </a:xfrm>
        </p:grpSpPr>
        <p:sp>
          <p:nvSpPr>
            <p:cNvPr id="315" name="Shape 315"/>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16" name="Shape 316"/>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17" name="Shape 317"/>
          <p:cNvPicPr preferRelativeResize="0"/>
          <p:nvPr/>
        </p:nvPicPr>
        <p:blipFill>
          <a:blip r:embed="rId2">
            <a:alphaModFix/>
          </a:blip>
          <a:stretch>
            <a:fillRect/>
          </a:stretch>
        </p:blipFill>
        <p:spPr>
          <a:xfrm>
            <a:off x="319074" y="4839867"/>
            <a:ext cx="964660" cy="171935"/>
          </a:xfrm>
          <a:prstGeom prst="rect">
            <a:avLst/>
          </a:prstGeom>
          <a:noFill/>
          <a:ln>
            <a:noFill/>
          </a:ln>
        </p:spPr>
      </p:pic>
      <p:sp>
        <p:nvSpPr>
          <p:cNvPr id="318" name="Shape 318"/>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2">
    <p:spTree>
      <p:nvGrpSpPr>
        <p:cNvPr id="319" name="Shape 319"/>
        <p:cNvGrpSpPr/>
        <p:nvPr/>
      </p:nvGrpSpPr>
      <p:grpSpPr>
        <a:xfrm>
          <a:off x="0" y="0"/>
          <a:ext cx="0" cy="0"/>
          <a:chOff x="0" y="0"/>
          <a:chExt cx="0" cy="0"/>
        </a:xfrm>
      </p:grpSpPr>
      <p:sp>
        <p:nvSpPr>
          <p:cNvPr id="320" name="Shape 320"/>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grpSp>
        <p:nvGrpSpPr>
          <p:cNvPr id="321" name="Shape 321"/>
          <p:cNvGrpSpPr/>
          <p:nvPr/>
        </p:nvGrpSpPr>
        <p:grpSpPr>
          <a:xfrm>
            <a:off x="-3" y="4529829"/>
            <a:ext cx="5098103" cy="613675"/>
            <a:chOff x="-3" y="4529829"/>
            <a:chExt cx="5098103" cy="613675"/>
          </a:xfrm>
        </p:grpSpPr>
        <p:sp>
          <p:nvSpPr>
            <p:cNvPr id="322" name="Shape 322"/>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23" name="Shape 323"/>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24" name="Shape 324"/>
          <p:cNvPicPr preferRelativeResize="0"/>
          <p:nvPr/>
        </p:nvPicPr>
        <p:blipFill>
          <a:blip r:embed="rId2">
            <a:alphaModFix/>
          </a:blip>
          <a:stretch>
            <a:fillRect/>
          </a:stretch>
        </p:blipFill>
        <p:spPr>
          <a:xfrm>
            <a:off x="319074" y="4839867"/>
            <a:ext cx="964660" cy="171935"/>
          </a:xfrm>
          <a:prstGeom prst="rect">
            <a:avLst/>
          </a:prstGeom>
          <a:noFill/>
          <a:ln>
            <a:noFill/>
          </a:ln>
        </p:spPr>
      </p:pic>
      <p:sp>
        <p:nvSpPr>
          <p:cNvPr id="325" name="Shape 325"/>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34" name="Shape 34"/>
        <p:cNvGrpSpPr/>
        <p:nvPr/>
      </p:nvGrpSpPr>
      <p:grpSpPr>
        <a:xfrm>
          <a:off x="0" y="0"/>
          <a:ext cx="0" cy="0"/>
          <a:chOff x="0" y="0"/>
          <a:chExt cx="0" cy="0"/>
        </a:xfrm>
      </p:grpSpPr>
      <p:grpSp>
        <p:nvGrpSpPr>
          <p:cNvPr id="35" name="Shape 35"/>
          <p:cNvGrpSpPr/>
          <p:nvPr/>
        </p:nvGrpSpPr>
        <p:grpSpPr>
          <a:xfrm>
            <a:off x="-2375" y="-2975"/>
            <a:ext cx="9146375" cy="5149450"/>
            <a:chOff x="-2375" y="-2975"/>
            <a:chExt cx="9146375" cy="5149450"/>
          </a:xfrm>
        </p:grpSpPr>
        <p:sp>
          <p:nvSpPr>
            <p:cNvPr id="36" name="Shape 36"/>
            <p:cNvSpPr/>
            <p:nvPr/>
          </p:nvSpPr>
          <p:spPr>
            <a:xfrm>
              <a:off x="-1775" y="956675"/>
              <a:ext cx="4252300" cy="4189800"/>
            </a:xfrm>
            <a:custGeom>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7" name="Shape 37"/>
            <p:cNvSpPr/>
            <p:nvPr/>
          </p:nvSpPr>
          <p:spPr>
            <a:xfrm>
              <a:off x="-2375" y="-2375"/>
              <a:ext cx="5194650" cy="1780750"/>
            </a:xfrm>
            <a:custGeom>
              <a:pathLst>
                <a:path extrusionOk="0" h="71230" w="207786">
                  <a:moveTo>
                    <a:pt x="0" y="38481"/>
                  </a:moveTo>
                  <a:lnTo>
                    <a:pt x="24" y="0"/>
                  </a:lnTo>
                  <a:lnTo>
                    <a:pt x="207786" y="41"/>
                  </a:lnTo>
                  <a:lnTo>
                    <a:pt x="126408" y="71230"/>
                  </a:lnTo>
                  <a:close/>
                </a:path>
              </a:pathLst>
            </a:custGeom>
            <a:solidFill>
              <a:srgbClr val="F2F2F2"/>
            </a:solidFill>
            <a:ln>
              <a:noFill/>
            </a:ln>
          </p:spPr>
        </p:sp>
        <p:sp>
          <p:nvSpPr>
            <p:cNvPr id="38" name="Shape 38"/>
            <p:cNvSpPr/>
            <p:nvPr/>
          </p:nvSpPr>
          <p:spPr>
            <a:xfrm>
              <a:off x="3156475" y="-2975"/>
              <a:ext cx="5987525" cy="5147675"/>
            </a:xfrm>
            <a:custGeom>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9" name="Shape 39"/>
          <p:cNvGrpSpPr/>
          <p:nvPr/>
        </p:nvGrpSpPr>
        <p:grpSpPr>
          <a:xfrm>
            <a:off x="-3" y="4529829"/>
            <a:ext cx="5098103" cy="613675"/>
            <a:chOff x="-3" y="4529829"/>
            <a:chExt cx="5098103" cy="613675"/>
          </a:xfrm>
        </p:grpSpPr>
        <p:sp>
          <p:nvSpPr>
            <p:cNvPr id="40" name="Shape 40"/>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41" name="Shape 41"/>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42" name="Shape 42"/>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43" name="Shape 4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326" name="Shape 326"/>
        <p:cNvGrpSpPr/>
        <p:nvPr/>
      </p:nvGrpSpPr>
      <p:grpSpPr>
        <a:xfrm>
          <a:off x="0" y="0"/>
          <a:ext cx="0" cy="0"/>
          <a:chOff x="0" y="0"/>
          <a:chExt cx="0" cy="0"/>
        </a:xfrm>
      </p:grpSpPr>
      <p:grpSp>
        <p:nvGrpSpPr>
          <p:cNvPr id="327" name="Shape 327"/>
          <p:cNvGrpSpPr/>
          <p:nvPr/>
        </p:nvGrpSpPr>
        <p:grpSpPr>
          <a:xfrm>
            <a:off x="-2375" y="-2975"/>
            <a:ext cx="9146375" cy="5149450"/>
            <a:chOff x="-2375" y="-2975"/>
            <a:chExt cx="9146375" cy="5149450"/>
          </a:xfrm>
        </p:grpSpPr>
        <p:sp>
          <p:nvSpPr>
            <p:cNvPr id="328" name="Shape 328"/>
            <p:cNvSpPr/>
            <p:nvPr/>
          </p:nvSpPr>
          <p:spPr>
            <a:xfrm>
              <a:off x="-1775" y="956675"/>
              <a:ext cx="4252300" cy="4189800"/>
            </a:xfrm>
            <a:custGeom>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29" name="Shape 329"/>
            <p:cNvSpPr/>
            <p:nvPr/>
          </p:nvSpPr>
          <p:spPr>
            <a:xfrm>
              <a:off x="-2375" y="-2375"/>
              <a:ext cx="5194650" cy="1780750"/>
            </a:xfrm>
            <a:custGeom>
              <a:pathLst>
                <a:path extrusionOk="0" h="71230" w="207786">
                  <a:moveTo>
                    <a:pt x="0" y="38481"/>
                  </a:moveTo>
                  <a:lnTo>
                    <a:pt x="24" y="0"/>
                  </a:lnTo>
                  <a:lnTo>
                    <a:pt x="207786" y="41"/>
                  </a:lnTo>
                  <a:lnTo>
                    <a:pt x="126408" y="71230"/>
                  </a:lnTo>
                  <a:close/>
                </a:path>
              </a:pathLst>
            </a:custGeom>
            <a:solidFill>
              <a:srgbClr val="F2F2F2"/>
            </a:solidFill>
            <a:ln>
              <a:noFill/>
            </a:ln>
          </p:spPr>
        </p:sp>
        <p:sp>
          <p:nvSpPr>
            <p:cNvPr id="330" name="Shape 330"/>
            <p:cNvSpPr/>
            <p:nvPr/>
          </p:nvSpPr>
          <p:spPr>
            <a:xfrm>
              <a:off x="3156475" y="-2975"/>
              <a:ext cx="5987525" cy="5147675"/>
            </a:xfrm>
            <a:custGeom>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31" name="Shape 331"/>
          <p:cNvGrpSpPr/>
          <p:nvPr/>
        </p:nvGrpSpPr>
        <p:grpSpPr>
          <a:xfrm>
            <a:off x="-3" y="4529829"/>
            <a:ext cx="5098103" cy="613675"/>
            <a:chOff x="-3" y="4529829"/>
            <a:chExt cx="5098103" cy="613675"/>
          </a:xfrm>
        </p:grpSpPr>
        <p:sp>
          <p:nvSpPr>
            <p:cNvPr id="332" name="Shape 332"/>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33" name="Shape 333"/>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34" name="Shape 334"/>
          <p:cNvPicPr preferRelativeResize="0"/>
          <p:nvPr/>
        </p:nvPicPr>
        <p:blipFill>
          <a:blip r:embed="rId2">
            <a:alphaModFix/>
          </a:blip>
          <a:stretch>
            <a:fillRect/>
          </a:stretch>
        </p:blipFill>
        <p:spPr>
          <a:xfrm>
            <a:off x="319074" y="4839867"/>
            <a:ext cx="964660" cy="171935"/>
          </a:xfrm>
          <a:prstGeom prst="rect">
            <a:avLst/>
          </a:prstGeom>
          <a:noFill/>
          <a:ln>
            <a:noFill/>
          </a:ln>
        </p:spPr>
      </p:pic>
      <p:sp>
        <p:nvSpPr>
          <p:cNvPr id="335" name="Shape 335"/>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Divider">
    <p:spTree>
      <p:nvGrpSpPr>
        <p:cNvPr id="336" name="Shape 336"/>
        <p:cNvGrpSpPr/>
        <p:nvPr/>
      </p:nvGrpSpPr>
      <p:grpSpPr>
        <a:xfrm>
          <a:off x="0" y="0"/>
          <a:ext cx="0" cy="0"/>
          <a:chOff x="0" y="0"/>
          <a:chExt cx="0" cy="0"/>
        </a:xfrm>
      </p:grpSpPr>
      <p:grpSp>
        <p:nvGrpSpPr>
          <p:cNvPr id="337" name="Shape 337"/>
          <p:cNvGrpSpPr/>
          <p:nvPr/>
        </p:nvGrpSpPr>
        <p:grpSpPr>
          <a:xfrm>
            <a:off x="-10312" y="-8075"/>
            <a:ext cx="9164625" cy="5169875"/>
            <a:chOff x="-10312" y="-8075"/>
            <a:chExt cx="9164625" cy="5169875"/>
          </a:xfrm>
        </p:grpSpPr>
        <p:sp>
          <p:nvSpPr>
            <p:cNvPr id="338" name="Shape 338"/>
            <p:cNvSpPr/>
            <p:nvPr/>
          </p:nvSpPr>
          <p:spPr>
            <a:xfrm>
              <a:off x="-10312" y="-8075"/>
              <a:ext cx="9164625" cy="5159650"/>
            </a:xfrm>
            <a:custGeom>
              <a:pathLst>
                <a:path extrusionOk="0" h="206386" w="366585">
                  <a:moveTo>
                    <a:pt x="0" y="0"/>
                  </a:moveTo>
                  <a:lnTo>
                    <a:pt x="0" y="206386"/>
                  </a:lnTo>
                  <a:lnTo>
                    <a:pt x="366585" y="206386"/>
                  </a:lnTo>
                  <a:close/>
                </a:path>
              </a:pathLst>
            </a:custGeom>
            <a:solidFill>
              <a:srgbClr val="333333"/>
            </a:solidFill>
            <a:ln>
              <a:noFill/>
            </a:ln>
          </p:spPr>
        </p:sp>
        <p:sp>
          <p:nvSpPr>
            <p:cNvPr id="339" name="Shape 339"/>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404040"/>
            </a:solidFill>
            <a:ln>
              <a:noFill/>
            </a:ln>
          </p:spPr>
        </p:sp>
      </p:grpSp>
      <p:sp>
        <p:nvSpPr>
          <p:cNvPr id="340" name="Shape 340"/>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 Divider">
    <p:spTree>
      <p:nvGrpSpPr>
        <p:cNvPr id="341" name="Shape 341"/>
        <p:cNvGrpSpPr/>
        <p:nvPr/>
      </p:nvGrpSpPr>
      <p:grpSpPr>
        <a:xfrm>
          <a:off x="0" y="0"/>
          <a:ext cx="0" cy="0"/>
          <a:chOff x="0" y="0"/>
          <a:chExt cx="0" cy="0"/>
        </a:xfrm>
      </p:grpSpPr>
      <p:grpSp>
        <p:nvGrpSpPr>
          <p:cNvPr id="342" name="Shape 342"/>
          <p:cNvGrpSpPr/>
          <p:nvPr/>
        </p:nvGrpSpPr>
        <p:grpSpPr>
          <a:xfrm>
            <a:off x="-10312" y="-8075"/>
            <a:ext cx="9164625" cy="5169875"/>
            <a:chOff x="-10312" y="-8075"/>
            <a:chExt cx="9164625" cy="5169875"/>
          </a:xfrm>
        </p:grpSpPr>
        <p:sp>
          <p:nvSpPr>
            <p:cNvPr id="343" name="Shape 343"/>
            <p:cNvSpPr/>
            <p:nvPr/>
          </p:nvSpPr>
          <p:spPr>
            <a:xfrm>
              <a:off x="-10312" y="-8075"/>
              <a:ext cx="9164625" cy="5159650"/>
            </a:xfrm>
            <a:custGeom>
              <a:pathLst>
                <a:path extrusionOk="0" h="206386" w="366585">
                  <a:moveTo>
                    <a:pt x="0" y="0"/>
                  </a:moveTo>
                  <a:lnTo>
                    <a:pt x="0" y="206386"/>
                  </a:lnTo>
                  <a:lnTo>
                    <a:pt x="366585" y="206386"/>
                  </a:lnTo>
                  <a:close/>
                </a:path>
              </a:pathLst>
            </a:custGeom>
            <a:solidFill>
              <a:srgbClr val="4285F4"/>
            </a:solidFill>
            <a:ln>
              <a:noFill/>
            </a:ln>
          </p:spPr>
        </p:sp>
        <p:sp>
          <p:nvSpPr>
            <p:cNvPr id="344" name="Shape 344"/>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689DF6"/>
            </a:solidFill>
            <a:ln>
              <a:noFill/>
            </a:ln>
          </p:spPr>
        </p:sp>
      </p:grpSp>
      <p:sp>
        <p:nvSpPr>
          <p:cNvPr id="345" name="Shape 345"/>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346" name="Shape 346"/>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chemeClr val="lt1"/>
        </a:solidFill>
      </p:bgPr>
    </p:bg>
    <p:spTree>
      <p:nvGrpSpPr>
        <p:cNvPr id="347" name="Shape 347"/>
        <p:cNvGrpSpPr/>
        <p:nvPr/>
      </p:nvGrpSpPr>
      <p:grpSpPr>
        <a:xfrm>
          <a:off x="0" y="0"/>
          <a:ext cx="0" cy="0"/>
          <a:chOff x="0" y="0"/>
          <a:chExt cx="0" cy="0"/>
        </a:xfrm>
      </p:grpSpPr>
      <p:sp>
        <p:nvSpPr>
          <p:cNvPr id="348" name="Shape 348"/>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med" w="med" type="none"/>
            <a:tailEnd len="med" w="med" type="none"/>
          </a:ln>
        </p:spPr>
        <p:txBody>
          <a:bodyPr anchorCtr="0" anchor="ctr" bIns="17125" lIns="34275" rIns="34275" tIns="17125">
            <a:noAutofit/>
          </a:bodyPr>
          <a:lstStyle/>
          <a:p>
            <a:pPr indent="0" lvl="0" marL="0" marR="0" rtl="0" algn="ctr">
              <a:spcBef>
                <a:spcPts val="0"/>
              </a:spcBef>
              <a:buNone/>
            </a:pPr>
            <a:r>
              <a:t/>
            </a:r>
            <a:endParaRPr b="0" i="0" sz="500" u="none" cap="none" strike="noStrike">
              <a:solidFill>
                <a:srgbClr val="5A5A5A"/>
              </a:solidFill>
              <a:latin typeface="Helvetica Neue"/>
              <a:ea typeface="Helvetica Neue"/>
              <a:cs typeface="Helvetica Neue"/>
              <a:sym typeface="Helvetica Neue"/>
            </a:endParaRPr>
          </a:p>
        </p:txBody>
      </p:sp>
      <p:pic>
        <p:nvPicPr>
          <p:cNvPr id="349" name="Shape 349"/>
          <p:cNvPicPr preferRelativeResize="0"/>
          <p:nvPr/>
        </p:nvPicPr>
        <p:blipFill rotWithShape="1">
          <a:blip r:embed="rId2">
            <a:alphaModFix/>
          </a:blip>
          <a:srcRect b="0" l="0" r="32723" t="0"/>
          <a:stretch/>
        </p:blipFill>
        <p:spPr>
          <a:xfrm>
            <a:off x="6114207" y="1971867"/>
            <a:ext cx="3060599" cy="2962800"/>
          </a:xfrm>
          <a:prstGeom prst="rect">
            <a:avLst/>
          </a:prstGeom>
          <a:noFill/>
          <a:ln>
            <a:noFill/>
          </a:ln>
        </p:spPr>
      </p:pic>
      <p:grpSp>
        <p:nvGrpSpPr>
          <p:cNvPr id="350" name="Shape 350"/>
          <p:cNvGrpSpPr/>
          <p:nvPr/>
        </p:nvGrpSpPr>
        <p:grpSpPr>
          <a:xfrm>
            <a:off x="2894797" y="3610305"/>
            <a:ext cx="3710126" cy="1606187"/>
            <a:chOff x="7718507" y="9044624"/>
            <a:chExt cx="11964291" cy="5181250"/>
          </a:xfrm>
        </p:grpSpPr>
        <p:sp>
          <p:nvSpPr>
            <p:cNvPr id="351" name="Shape 351"/>
            <p:cNvSpPr/>
            <p:nvPr/>
          </p:nvSpPr>
          <p:spPr>
            <a:xfrm>
              <a:off x="7718507" y="10812175"/>
              <a:ext cx="2997900" cy="3413700"/>
            </a:xfrm>
            <a:custGeom>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rIns="68625" tIns="34300">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52" name="Shape 352"/>
            <p:cNvSpPr/>
            <p:nvPr/>
          </p:nvSpPr>
          <p:spPr>
            <a:xfrm>
              <a:off x="13598101" y="9044624"/>
              <a:ext cx="4494000" cy="5123699"/>
            </a:xfrm>
            <a:custGeom>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rIns="68625" tIns="34300">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53" name="Shape 353"/>
            <p:cNvSpPr/>
            <p:nvPr/>
          </p:nvSpPr>
          <p:spPr>
            <a:xfrm>
              <a:off x="10843482" y="12227365"/>
              <a:ext cx="1704000" cy="1940700"/>
            </a:xfrm>
            <a:custGeom>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rIns="68625" tIns="34300">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54" name="Shape 354"/>
            <p:cNvSpPr/>
            <p:nvPr/>
          </p:nvSpPr>
          <p:spPr>
            <a:xfrm>
              <a:off x="11698374" y="10494477"/>
              <a:ext cx="1703999" cy="1946700"/>
            </a:xfrm>
            <a:custGeom>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rIns="68625" tIns="34300">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55" name="Shape 355"/>
            <p:cNvSpPr/>
            <p:nvPr/>
          </p:nvSpPr>
          <p:spPr>
            <a:xfrm>
              <a:off x="17978798" y="10757900"/>
              <a:ext cx="1704000" cy="1946700"/>
            </a:xfrm>
            <a:custGeom>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rIns="68625" tIns="34300">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grpSp>
      <p:sp>
        <p:nvSpPr>
          <p:cNvPr id="356" name="Shape 356"/>
          <p:cNvSpPr/>
          <p:nvPr/>
        </p:nvSpPr>
        <p:spPr>
          <a:xfrm>
            <a:off x="2446053" y="4745554"/>
            <a:ext cx="428700" cy="387600"/>
          </a:xfrm>
          <a:custGeom>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57" name="Shape 357"/>
          <p:cNvSpPr/>
          <p:nvPr/>
        </p:nvSpPr>
        <p:spPr>
          <a:xfrm>
            <a:off x="1148554" y="4297170"/>
            <a:ext cx="420300" cy="842700"/>
          </a:xfrm>
          <a:custGeom>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58" name="Shape 358"/>
          <p:cNvSpPr/>
          <p:nvPr/>
        </p:nvSpPr>
        <p:spPr>
          <a:xfrm>
            <a:off x="1625098" y="4466126"/>
            <a:ext cx="365999" cy="673500"/>
          </a:xfrm>
          <a:custGeom>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59" name="Shape 359"/>
          <p:cNvSpPr/>
          <p:nvPr/>
        </p:nvSpPr>
        <p:spPr>
          <a:xfrm>
            <a:off x="507385" y="4552771"/>
            <a:ext cx="587100" cy="587100"/>
          </a:xfrm>
          <a:custGeom>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60" name="Shape 360"/>
          <p:cNvSpPr/>
          <p:nvPr/>
        </p:nvSpPr>
        <p:spPr>
          <a:xfrm>
            <a:off x="2188287" y="4708732"/>
            <a:ext cx="201300" cy="431100"/>
          </a:xfrm>
          <a:custGeom>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61" name="Shape 361"/>
          <p:cNvSpPr/>
          <p:nvPr/>
        </p:nvSpPr>
        <p:spPr>
          <a:xfrm>
            <a:off x="2045324" y="4866858"/>
            <a:ext cx="201300" cy="273000"/>
          </a:xfrm>
          <a:custGeom>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62" name="Shape 362"/>
          <p:cNvSpPr/>
          <p:nvPr/>
        </p:nvSpPr>
        <p:spPr>
          <a:xfrm>
            <a:off x="167305" y="4537608"/>
            <a:ext cx="281400" cy="602100"/>
          </a:xfrm>
          <a:custGeom>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63" name="Shape 363"/>
          <p:cNvSpPr/>
          <p:nvPr/>
        </p:nvSpPr>
        <p:spPr>
          <a:xfrm>
            <a:off x="-31977" y="4758551"/>
            <a:ext cx="281400" cy="381000"/>
          </a:xfrm>
          <a:custGeom>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grpSp>
        <p:nvGrpSpPr>
          <p:cNvPr id="364" name="Shape 364"/>
          <p:cNvGrpSpPr/>
          <p:nvPr/>
        </p:nvGrpSpPr>
        <p:grpSpPr>
          <a:xfrm>
            <a:off x="744162" y="489662"/>
            <a:ext cx="1162148" cy="384953"/>
            <a:chOff x="5813496" y="4786016"/>
            <a:chExt cx="12756842" cy="4230255"/>
          </a:xfrm>
        </p:grpSpPr>
        <p:sp>
          <p:nvSpPr>
            <p:cNvPr id="365" name="Shape 365"/>
            <p:cNvSpPr/>
            <p:nvPr/>
          </p:nvSpPr>
          <p:spPr>
            <a:xfrm>
              <a:off x="11495246" y="5628371"/>
              <a:ext cx="2274900" cy="3387900"/>
            </a:xfrm>
            <a:custGeom>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366" name="Shape 366"/>
            <p:cNvSpPr/>
            <p:nvPr/>
          </p:nvSpPr>
          <p:spPr>
            <a:xfrm>
              <a:off x="8267514" y="5628312"/>
              <a:ext cx="2287500" cy="3383400"/>
            </a:xfrm>
            <a:custGeom>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367" name="Shape 367"/>
            <p:cNvSpPr/>
            <p:nvPr/>
          </p:nvSpPr>
          <p:spPr>
            <a:xfrm>
              <a:off x="5813496" y="5628353"/>
              <a:ext cx="2286000" cy="2479800"/>
            </a:xfrm>
            <a:custGeom>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368" name="Shape 368"/>
            <p:cNvSpPr/>
            <p:nvPr/>
          </p:nvSpPr>
          <p:spPr>
            <a:xfrm>
              <a:off x="16270539" y="5628326"/>
              <a:ext cx="2299800" cy="2474999"/>
            </a:xfrm>
            <a:custGeom>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369" name="Shape 369"/>
            <p:cNvSpPr/>
            <p:nvPr/>
          </p:nvSpPr>
          <p:spPr>
            <a:xfrm>
              <a:off x="13860818" y="5628353"/>
              <a:ext cx="2288400" cy="2469600"/>
            </a:xfrm>
            <a:custGeom>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370" name="Shape 370"/>
            <p:cNvSpPr/>
            <p:nvPr/>
          </p:nvSpPr>
          <p:spPr>
            <a:xfrm>
              <a:off x="10699396" y="5650435"/>
              <a:ext cx="642300" cy="2419200"/>
            </a:xfrm>
            <a:custGeom>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371" name="Shape 371"/>
            <p:cNvSpPr/>
            <p:nvPr/>
          </p:nvSpPr>
          <p:spPr>
            <a:xfrm>
              <a:off x="10679950" y="4786016"/>
              <a:ext cx="700200" cy="707400"/>
            </a:xfrm>
            <a:custGeom>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grpSp>
      <p:cxnSp>
        <p:nvCxnSpPr>
          <p:cNvPr id="372" name="Shape 372"/>
          <p:cNvCxnSpPr/>
          <p:nvPr/>
        </p:nvCxnSpPr>
        <p:spPr>
          <a:xfrm>
            <a:off x="718750" y="2977767"/>
            <a:ext cx="8425500" cy="0"/>
          </a:xfrm>
          <a:prstGeom prst="straightConnector1">
            <a:avLst/>
          </a:prstGeom>
          <a:noFill/>
          <a:ln cap="flat" cmpd="sng" w="9525">
            <a:solidFill>
              <a:srgbClr val="FFD3CB"/>
            </a:solidFill>
            <a:prstDash val="solid"/>
            <a:round/>
            <a:headEnd len="med" w="med" type="none"/>
            <a:tailEnd len="med" w="med" type="none"/>
          </a:ln>
        </p:spPr>
      </p:cxnSp>
      <p:sp>
        <p:nvSpPr>
          <p:cNvPr id="373" name="Shape 373"/>
          <p:cNvSpPr txBox="1"/>
          <p:nvPr>
            <p:ph type="ctrTitle"/>
          </p:nvPr>
        </p:nvSpPr>
        <p:spPr>
          <a:xfrm>
            <a:off x="713928" y="1872982"/>
            <a:ext cx="6070499" cy="10323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374" name="Shape 374"/>
          <p:cNvSpPr txBox="1"/>
          <p:nvPr>
            <p:ph idx="1" type="body"/>
          </p:nvPr>
        </p:nvSpPr>
        <p:spPr>
          <a:xfrm>
            <a:off x="713928" y="3030140"/>
            <a:ext cx="6002400" cy="547500"/>
          </a:xfrm>
          <a:prstGeom prst="rect">
            <a:avLst/>
          </a:prstGeom>
          <a:noFill/>
          <a:ln>
            <a:noFill/>
          </a:ln>
        </p:spPr>
        <p:txBody>
          <a:bodyPr anchorCtr="0" anchor="t" bIns="91425" lIns="91425" rIns="91425" tIns="91425"/>
          <a:lstStyle>
            <a:lvl1pPr indent="0" lvl="0" marL="0" marR="0" rtl="0" algn="l">
              <a:spcBef>
                <a:spcPts val="300"/>
              </a:spcBef>
              <a:buClr>
                <a:schemeClr val="dk1"/>
              </a:buClr>
              <a:buFont typeface="Arial"/>
              <a:buNone/>
              <a:defRPr b="1" i="0" sz="1500" u="none" cap="none" strike="noStrike">
                <a:solidFill>
                  <a:schemeClr val="lt1"/>
                </a:solidFill>
                <a:latin typeface="Helvetica Neue"/>
                <a:ea typeface="Helvetica Neue"/>
                <a:cs typeface="Helvetica Neue"/>
                <a:sym typeface="Helvetica Neue"/>
              </a:defRPr>
            </a:lvl1pPr>
            <a:lvl2pPr indent="0" lvl="1" marL="342900" marR="0" rtl="0" algn="l">
              <a:spcBef>
                <a:spcPts val="300"/>
              </a:spcBef>
              <a:buClr>
                <a:schemeClr val="dk1"/>
              </a:buClr>
              <a:buFont typeface="Arial"/>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200"/>
              </a:spcBef>
              <a:buClr>
                <a:schemeClr val="dk1"/>
              </a:buClr>
              <a:buFont typeface="Arial"/>
              <a:buNone/>
              <a:defRPr b="0" i="0" sz="1200" u="none" cap="none" strike="noStrike">
                <a:solidFill>
                  <a:schemeClr val="dk1"/>
                </a:solidFill>
                <a:latin typeface="Helvetica Neue"/>
                <a:ea typeface="Helvetica Neue"/>
                <a:cs typeface="Helvetica Neue"/>
                <a:sym typeface="Helvetica Neue"/>
              </a:defRPr>
            </a:lvl3pPr>
            <a:lvl4pPr indent="0" lvl="3" marL="1028700" marR="0" rtl="0" algn="l">
              <a:spcBef>
                <a:spcPts val="200"/>
              </a:spcBef>
              <a:buClr>
                <a:schemeClr val="dk1"/>
              </a:buClr>
              <a:buFont typeface="Arial"/>
              <a:buNone/>
              <a:defRPr b="0" i="0" sz="1200" u="none" cap="none" strike="noStrike">
                <a:solidFill>
                  <a:schemeClr val="dk1"/>
                </a:solidFill>
                <a:latin typeface="Helvetica Neue"/>
                <a:ea typeface="Helvetica Neue"/>
                <a:cs typeface="Helvetica Neue"/>
                <a:sym typeface="Helvetica Neue"/>
              </a:defRPr>
            </a:lvl4pPr>
            <a:lvl5pPr indent="0" lvl="4" marL="1371600" marR="0" rtl="0" algn="l">
              <a:spcBef>
                <a:spcPts val="200"/>
              </a:spcBef>
              <a:buClr>
                <a:schemeClr val="dk1"/>
              </a:buClr>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18923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6pPr>
            <a:lvl7pPr indent="-76200" lvl="6" marL="22352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7pPr>
            <a:lvl8pPr indent="-76200" lvl="7" marL="25781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8pPr>
            <a:lvl9pPr indent="-76200" lvl="8" marL="29210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375" name="Shape 375"/>
          <p:cNvSpPr/>
          <p:nvPr/>
        </p:nvSpPr>
        <p:spPr>
          <a:xfrm>
            <a:off x="6920159" y="4891430"/>
            <a:ext cx="1688100" cy="173100"/>
          </a:xfrm>
          <a:prstGeom prst="rect">
            <a:avLst/>
          </a:prstGeom>
          <a:noFill/>
          <a:ln>
            <a:noFill/>
          </a:ln>
        </p:spPr>
        <p:txBody>
          <a:bodyPr anchorCtr="0" anchor="t" bIns="34300" lIns="68625" rIns="68625" tIns="34300">
            <a:noAutofit/>
          </a:bodyPr>
          <a:lstStyle/>
          <a:p>
            <a:pPr indent="0" lvl="0" marL="0" marR="0" rtl="0" algn="l">
              <a:spcBef>
                <a:spcPts val="0"/>
              </a:spcBef>
              <a:buSzPct val="25000"/>
              <a:buNone/>
            </a:pPr>
            <a:r>
              <a:rPr lang="en" sz="700">
                <a:solidFill>
                  <a:srgbClr val="FF7D63"/>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376" name="Shape 376"/>
        <p:cNvGrpSpPr/>
        <p:nvPr/>
      </p:nvGrpSpPr>
      <p:grpSpPr>
        <a:xfrm>
          <a:off x="0" y="0"/>
          <a:ext cx="0" cy="0"/>
          <a:chOff x="0" y="0"/>
          <a:chExt cx="0" cy="0"/>
        </a:xfrm>
      </p:grpSpPr>
      <p:sp>
        <p:nvSpPr>
          <p:cNvPr id="377" name="Shape 377"/>
          <p:cNvSpPr txBox="1"/>
          <p:nvPr>
            <p:ph type="title"/>
          </p:nvPr>
        </p:nvSpPr>
        <p:spPr>
          <a:xfrm>
            <a:off x="358579" y="198275"/>
            <a:ext cx="7798500" cy="5061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378" name="Shape 378"/>
          <p:cNvSpPr txBox="1"/>
          <p:nvPr>
            <p:ph idx="1" type="body"/>
          </p:nvPr>
        </p:nvSpPr>
        <p:spPr>
          <a:xfrm>
            <a:off x="358579" y="937918"/>
            <a:ext cx="7798500" cy="3527700"/>
          </a:xfrm>
          <a:prstGeom prst="rect">
            <a:avLst/>
          </a:prstGeom>
          <a:noFill/>
          <a:ln>
            <a:noFill/>
          </a:ln>
        </p:spPr>
        <p:txBody>
          <a:bodyPr anchorCtr="0" anchor="t" bIns="91425" lIns="91425" rIns="91425" tIns="91425"/>
          <a:lstStyle>
            <a:lvl1pPr indent="-76200" lvl="0" marL="1778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1pPr>
            <a:lvl2pPr indent="-88900" lvl="1" marL="431800" marR="0" rtl="0" algn="l">
              <a:spcBef>
                <a:spcPts val="300"/>
              </a:spcBef>
              <a:buClr>
                <a:schemeClr val="dk1"/>
              </a:buClr>
              <a:buSzPct val="100000"/>
              <a:buFont typeface="Arial"/>
              <a:buChar char="–"/>
              <a:defRPr b="0" i="0" sz="1400" u="none" cap="none" strike="noStrike">
                <a:solidFill>
                  <a:schemeClr val="dk1"/>
                </a:solidFill>
                <a:latin typeface="Helvetica Neue"/>
                <a:ea typeface="Helvetica Neue"/>
                <a:cs typeface="Helvetica Neue"/>
                <a:sym typeface="Helvetica Neue"/>
              </a:defRPr>
            </a:lvl2pPr>
            <a:lvl3pPr indent="-88900" lvl="2" marL="685800" marR="0" rtl="0" algn="l">
              <a:spcBef>
                <a:spcPts val="200"/>
              </a:spcBef>
              <a:buClr>
                <a:schemeClr val="dk1"/>
              </a:buClr>
              <a:buSzPct val="100000"/>
              <a:buFont typeface="Arial"/>
              <a:buChar char="•"/>
              <a:defRPr b="0" i="0" sz="1200" u="none" cap="none" strike="noStrike">
                <a:solidFill>
                  <a:schemeClr val="dk1"/>
                </a:solidFill>
                <a:latin typeface="Helvetica Neue"/>
                <a:ea typeface="Helvetica Neue"/>
                <a:cs typeface="Helvetica Neue"/>
                <a:sym typeface="Helvetica Neue"/>
              </a:defRPr>
            </a:lvl3pPr>
            <a:lvl4pPr indent="-101600" lvl="3" marL="939800" marR="0" rtl="0" algn="l">
              <a:spcBef>
                <a:spcPts val="200"/>
              </a:spcBef>
              <a:buClr>
                <a:schemeClr val="dk1"/>
              </a:buClr>
              <a:buSzPct val="100000"/>
              <a:buFont typeface="Arial"/>
              <a:buChar char="–"/>
              <a:defRPr b="0" i="0" sz="1200" u="none" cap="none" strike="noStrike">
                <a:solidFill>
                  <a:schemeClr val="dk1"/>
                </a:solidFill>
                <a:latin typeface="Helvetica Neue"/>
                <a:ea typeface="Helvetica Neue"/>
                <a:cs typeface="Helvetica Neue"/>
                <a:sym typeface="Helvetica Neue"/>
              </a:defRPr>
            </a:lvl4pPr>
            <a:lvl5pPr indent="-101600" lvl="4" marL="1206500" marR="0" rtl="0" algn="l">
              <a:spcBef>
                <a:spcPts val="200"/>
              </a:spcBef>
              <a:buClr>
                <a:schemeClr val="dk1"/>
              </a:buClr>
              <a:buSzPct val="100000"/>
              <a:buFont typeface="Arial"/>
              <a:buChar char="»"/>
              <a:defRPr b="0" i="0" sz="1200" u="none" cap="none" strike="noStrike">
                <a:solidFill>
                  <a:schemeClr val="dk1"/>
                </a:solidFill>
                <a:latin typeface="Helvetica Neue"/>
                <a:ea typeface="Helvetica Neue"/>
                <a:cs typeface="Helvetica Neue"/>
                <a:sym typeface="Helvetica Neue"/>
              </a:defRPr>
            </a:lvl5pPr>
            <a:lvl6pPr indent="-76200" lvl="5" marL="18923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6pPr>
            <a:lvl7pPr indent="-76200" lvl="6" marL="22352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7pPr>
            <a:lvl8pPr indent="-76200" lvl="7" marL="25781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8pPr>
            <a:lvl9pPr indent="-76200" lvl="8" marL="29210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379" name="Shape 379"/>
          <p:cNvSpPr txBox="1"/>
          <p:nvPr>
            <p:ph idx="12" type="sldNum"/>
          </p:nvPr>
        </p:nvSpPr>
        <p:spPr>
          <a:xfrm>
            <a:off x="8532102" y="4842859"/>
            <a:ext cx="4587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800">
                <a:solidFill>
                  <a:srgbClr val="BDBDBD"/>
                </a:solidFill>
                <a:latin typeface="Helvetica Neue"/>
                <a:ea typeface="Helvetica Neue"/>
                <a:cs typeface="Helvetica Neue"/>
                <a:sym typeface="Helvetica Neue"/>
              </a:rPr>
              <a:t>‹#›</a:t>
            </a:fld>
          </a:p>
        </p:txBody>
      </p:sp>
      <p:sp>
        <p:nvSpPr>
          <p:cNvPr id="380" name="Shape 380"/>
          <p:cNvSpPr/>
          <p:nvPr/>
        </p:nvSpPr>
        <p:spPr>
          <a:xfrm>
            <a:off x="6920159" y="4891430"/>
            <a:ext cx="1688100" cy="173100"/>
          </a:xfrm>
          <a:prstGeom prst="rect">
            <a:avLst/>
          </a:prstGeom>
          <a:noFill/>
          <a:ln>
            <a:noFill/>
          </a:ln>
        </p:spPr>
        <p:txBody>
          <a:bodyPr anchorCtr="0" anchor="t" bIns="34300" lIns="68625" rIns="68625" tIns="34300">
            <a:noAutofit/>
          </a:bodyPr>
          <a:lstStyle/>
          <a:p>
            <a:pPr indent="0" lvl="0" marL="0" marR="0" rtl="0" algn="l">
              <a:spcBef>
                <a:spcPts val="0"/>
              </a:spcBef>
              <a:buSzPct val="25000"/>
              <a:buNone/>
            </a:pPr>
            <a:r>
              <a:rPr lang="en" sz="700">
                <a:solidFill>
                  <a:srgbClr val="BFBFBF"/>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white)">
    <p:bg>
      <p:bgPr>
        <a:solidFill>
          <a:schemeClr val="lt1"/>
        </a:solidFill>
      </p:bgPr>
    </p:bg>
    <p:spTree>
      <p:nvGrpSpPr>
        <p:cNvPr id="381" name="Shape 381"/>
        <p:cNvGrpSpPr/>
        <p:nvPr/>
      </p:nvGrpSpPr>
      <p:grpSpPr>
        <a:xfrm>
          <a:off x="0" y="0"/>
          <a:ext cx="0" cy="0"/>
          <a:chOff x="0" y="0"/>
          <a:chExt cx="0" cy="0"/>
        </a:xfrm>
      </p:grpSpPr>
      <p:sp>
        <p:nvSpPr>
          <p:cNvPr id="382" name="Shape 382"/>
          <p:cNvSpPr txBox="1"/>
          <p:nvPr>
            <p:ph type="ctrTitle"/>
          </p:nvPr>
        </p:nvSpPr>
        <p:spPr>
          <a:xfrm>
            <a:off x="713930" y="1872984"/>
            <a:ext cx="6070500" cy="10323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Helvetica Neue"/>
              <a:buNone/>
              <a:defRPr b="0" i="0" sz="3600" u="none" cap="none" strike="noStrike">
                <a:solidFill>
                  <a:schemeClr val="dk1"/>
                </a:solidFill>
                <a:latin typeface="Helvetica Neue"/>
                <a:ea typeface="Helvetica Neue"/>
                <a:cs typeface="Helvetica Neue"/>
                <a:sym typeface="Helvetica Neue"/>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383" name="Shape 383"/>
          <p:cNvSpPr txBox="1"/>
          <p:nvPr>
            <p:ph idx="1" type="body"/>
          </p:nvPr>
        </p:nvSpPr>
        <p:spPr>
          <a:xfrm>
            <a:off x="713930" y="3034269"/>
            <a:ext cx="6002400" cy="547499"/>
          </a:xfrm>
          <a:prstGeom prst="rect">
            <a:avLst/>
          </a:prstGeom>
          <a:noFill/>
          <a:ln>
            <a:noFill/>
          </a:ln>
        </p:spPr>
        <p:txBody>
          <a:bodyPr anchorCtr="0" anchor="t" bIns="91425" lIns="91425" rIns="91425" tIns="91425"/>
          <a:lstStyle>
            <a:lvl1pPr indent="0" lvl="0" marL="0" marR="0" rtl="0" algn="l">
              <a:spcBef>
                <a:spcPts val="300"/>
              </a:spcBef>
              <a:buClr>
                <a:schemeClr val="dk1"/>
              </a:buClr>
              <a:buFont typeface="Arial"/>
              <a:buNone/>
              <a:defRPr b="1" i="0" sz="1500" u="none" cap="none" strike="noStrike">
                <a:solidFill>
                  <a:schemeClr val="dk2"/>
                </a:solidFill>
                <a:latin typeface="Helvetica Neue"/>
                <a:ea typeface="Helvetica Neue"/>
                <a:cs typeface="Helvetica Neue"/>
                <a:sym typeface="Helvetica Neue"/>
              </a:defRPr>
            </a:lvl1pPr>
            <a:lvl2pPr indent="-12700" lvl="1" marL="342900" marR="0" rtl="0" algn="l">
              <a:spcBef>
                <a:spcPts val="300"/>
              </a:spcBef>
              <a:buClr>
                <a:schemeClr val="dk1"/>
              </a:buClr>
              <a:buFont typeface="Arial"/>
              <a:buNone/>
              <a:defRPr b="0" i="0" sz="1400" u="none" cap="none" strike="noStrike">
                <a:solidFill>
                  <a:schemeClr val="dk1"/>
                </a:solidFill>
                <a:latin typeface="Helvetica Neue"/>
                <a:ea typeface="Helvetica Neue"/>
                <a:cs typeface="Helvetica Neue"/>
                <a:sym typeface="Helvetica Neue"/>
              </a:defRPr>
            </a:lvl2pPr>
            <a:lvl3pPr indent="-12700" lvl="2" marL="685800" marR="0" rtl="0" algn="l">
              <a:spcBef>
                <a:spcPts val="200"/>
              </a:spcBef>
              <a:buClr>
                <a:schemeClr val="dk1"/>
              </a:buClr>
              <a:buFont typeface="Arial"/>
              <a:buNone/>
              <a:defRPr b="0" i="0" sz="1200" u="none" cap="none" strike="noStrike">
                <a:solidFill>
                  <a:schemeClr val="dk1"/>
                </a:solidFill>
                <a:latin typeface="Helvetica Neue"/>
                <a:ea typeface="Helvetica Neue"/>
                <a:cs typeface="Helvetica Neue"/>
                <a:sym typeface="Helvetica Neue"/>
              </a:defRPr>
            </a:lvl3pPr>
            <a:lvl4pPr indent="-12700" lvl="3" marL="1028700" marR="0" rtl="0" algn="l">
              <a:spcBef>
                <a:spcPts val="200"/>
              </a:spcBef>
              <a:buClr>
                <a:schemeClr val="dk1"/>
              </a:buClr>
              <a:buFont typeface="Arial"/>
              <a:buNone/>
              <a:defRPr b="0" i="0" sz="1200" u="none" cap="none" strike="noStrike">
                <a:solidFill>
                  <a:schemeClr val="dk1"/>
                </a:solidFill>
                <a:latin typeface="Helvetica Neue"/>
                <a:ea typeface="Helvetica Neue"/>
                <a:cs typeface="Helvetica Neue"/>
                <a:sym typeface="Helvetica Neue"/>
              </a:defRPr>
            </a:lvl4pPr>
            <a:lvl5pPr indent="-12700" lvl="4" marL="1371600" marR="0" rtl="0" algn="l">
              <a:spcBef>
                <a:spcPts val="200"/>
              </a:spcBef>
              <a:buClr>
                <a:schemeClr val="dk1"/>
              </a:buClr>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18923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6pPr>
            <a:lvl7pPr indent="-76200" lvl="6" marL="22352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7pPr>
            <a:lvl8pPr indent="-76200" lvl="7" marL="25781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8pPr>
            <a:lvl9pPr indent="-76200" lvl="8" marL="2921000" marR="0" rtl="0" algn="l">
              <a:spcBef>
                <a:spcPts val="300"/>
              </a:spcBef>
              <a:buClr>
                <a:schemeClr val="dk1"/>
              </a:buClr>
              <a:buSzPct val="1000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384" name="Shape 384"/>
          <p:cNvSpPr/>
          <p:nvPr/>
        </p:nvSpPr>
        <p:spPr>
          <a:xfrm>
            <a:off x="2894439" y="4158827"/>
            <a:ext cx="929400" cy="1058400"/>
          </a:xfrm>
          <a:custGeom>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85" name="Shape 385"/>
          <p:cNvSpPr/>
          <p:nvPr/>
        </p:nvSpPr>
        <p:spPr>
          <a:xfrm>
            <a:off x="4656747" y="3622048"/>
            <a:ext cx="1393200" cy="1588500"/>
          </a:xfrm>
          <a:custGeom>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86" name="Shape 386"/>
          <p:cNvSpPr/>
          <p:nvPr/>
        </p:nvSpPr>
        <p:spPr>
          <a:xfrm>
            <a:off x="3863350" y="4597612"/>
            <a:ext cx="528300" cy="601800"/>
          </a:xfrm>
          <a:custGeom>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87" name="Shape 387"/>
          <p:cNvSpPr/>
          <p:nvPr/>
        </p:nvSpPr>
        <p:spPr>
          <a:xfrm>
            <a:off x="4128413" y="4060323"/>
            <a:ext cx="528300" cy="603300"/>
          </a:xfrm>
          <a:custGeom>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88" name="Shape 388"/>
          <p:cNvSpPr/>
          <p:nvPr/>
        </p:nvSpPr>
        <p:spPr>
          <a:xfrm>
            <a:off x="2446053" y="4745554"/>
            <a:ext cx="428700" cy="387600"/>
          </a:xfrm>
          <a:custGeom>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89" name="Shape 389"/>
          <p:cNvSpPr/>
          <p:nvPr/>
        </p:nvSpPr>
        <p:spPr>
          <a:xfrm>
            <a:off x="1148554" y="4297170"/>
            <a:ext cx="420300" cy="842700"/>
          </a:xfrm>
          <a:custGeom>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90" name="Shape 390"/>
          <p:cNvSpPr/>
          <p:nvPr/>
        </p:nvSpPr>
        <p:spPr>
          <a:xfrm>
            <a:off x="1625098" y="4466126"/>
            <a:ext cx="365999" cy="673500"/>
          </a:xfrm>
          <a:custGeom>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91" name="Shape 391"/>
          <p:cNvSpPr/>
          <p:nvPr/>
        </p:nvSpPr>
        <p:spPr>
          <a:xfrm>
            <a:off x="507385" y="4552771"/>
            <a:ext cx="587100" cy="587100"/>
          </a:xfrm>
          <a:custGeom>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92" name="Shape 392"/>
          <p:cNvSpPr/>
          <p:nvPr/>
        </p:nvSpPr>
        <p:spPr>
          <a:xfrm>
            <a:off x="2188287" y="4708732"/>
            <a:ext cx="201300" cy="431100"/>
          </a:xfrm>
          <a:custGeom>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93" name="Shape 393"/>
          <p:cNvSpPr/>
          <p:nvPr/>
        </p:nvSpPr>
        <p:spPr>
          <a:xfrm>
            <a:off x="2045324" y="4866858"/>
            <a:ext cx="201300" cy="273000"/>
          </a:xfrm>
          <a:custGeom>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94" name="Shape 394"/>
          <p:cNvSpPr/>
          <p:nvPr/>
        </p:nvSpPr>
        <p:spPr>
          <a:xfrm>
            <a:off x="167305" y="4537608"/>
            <a:ext cx="281400" cy="602100"/>
          </a:xfrm>
          <a:custGeom>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95" name="Shape 395"/>
          <p:cNvSpPr/>
          <p:nvPr/>
        </p:nvSpPr>
        <p:spPr>
          <a:xfrm>
            <a:off x="-31977" y="4758551"/>
            <a:ext cx="281400" cy="381000"/>
          </a:xfrm>
          <a:custGeom>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sp>
        <p:nvSpPr>
          <p:cNvPr id="396" name="Shape 396"/>
          <p:cNvSpPr/>
          <p:nvPr/>
        </p:nvSpPr>
        <p:spPr>
          <a:xfrm>
            <a:off x="6050116" y="4148175"/>
            <a:ext cx="528300" cy="603300"/>
          </a:xfrm>
          <a:custGeom>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rIns="34275" tIns="17125">
            <a:noAutofit/>
          </a:bodyPr>
          <a:lstStyle/>
          <a:p>
            <a:pPr indent="0" lvl="0" marL="0" marR="0" rtl="0" algn="l">
              <a:spcBef>
                <a:spcPts val="0"/>
              </a:spcBef>
              <a:buNone/>
            </a:pPr>
            <a:r>
              <a:t/>
            </a:r>
            <a:endParaRPr sz="1400">
              <a:solidFill>
                <a:schemeClr val="dk1"/>
              </a:solidFill>
              <a:latin typeface="Helvetica Neue"/>
              <a:ea typeface="Helvetica Neue"/>
              <a:cs typeface="Helvetica Neue"/>
              <a:sym typeface="Helvetica Neue"/>
            </a:endParaRPr>
          </a:p>
        </p:txBody>
      </p:sp>
      <p:grpSp>
        <p:nvGrpSpPr>
          <p:cNvPr id="397" name="Shape 397"/>
          <p:cNvGrpSpPr/>
          <p:nvPr/>
        </p:nvGrpSpPr>
        <p:grpSpPr>
          <a:xfrm>
            <a:off x="752122" y="490049"/>
            <a:ext cx="1161910" cy="385309"/>
            <a:chOff x="2005660" y="1306799"/>
            <a:chExt cx="3098428" cy="1027492"/>
          </a:xfrm>
        </p:grpSpPr>
        <p:sp>
          <p:nvSpPr>
            <p:cNvPr id="398" name="Shape 398"/>
            <p:cNvSpPr/>
            <p:nvPr/>
          </p:nvSpPr>
          <p:spPr>
            <a:xfrm>
              <a:off x="3385657" y="1511391"/>
              <a:ext cx="552600" cy="822900"/>
            </a:xfrm>
            <a:custGeom>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399" name="Shape 399"/>
            <p:cNvSpPr/>
            <p:nvPr/>
          </p:nvSpPr>
          <p:spPr>
            <a:xfrm>
              <a:off x="2601698" y="1511378"/>
              <a:ext cx="555600" cy="821699"/>
            </a:xfrm>
            <a:custGeom>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400" name="Shape 400"/>
            <p:cNvSpPr/>
            <p:nvPr/>
          </p:nvSpPr>
          <p:spPr>
            <a:xfrm>
              <a:off x="2005660" y="1511387"/>
              <a:ext cx="555300" cy="602399"/>
            </a:xfrm>
            <a:custGeom>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401" name="Shape 401"/>
            <p:cNvSpPr/>
            <p:nvPr/>
          </p:nvSpPr>
          <p:spPr>
            <a:xfrm>
              <a:off x="4545489" y="1511380"/>
              <a:ext cx="558600" cy="601200"/>
            </a:xfrm>
            <a:custGeom>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402" name="Shape 402"/>
            <p:cNvSpPr/>
            <p:nvPr/>
          </p:nvSpPr>
          <p:spPr>
            <a:xfrm>
              <a:off x="3960212" y="1511387"/>
              <a:ext cx="555900" cy="599699"/>
            </a:xfrm>
            <a:custGeom>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403" name="Shape 403"/>
            <p:cNvSpPr/>
            <p:nvPr/>
          </p:nvSpPr>
          <p:spPr>
            <a:xfrm>
              <a:off x="3192358" y="1516750"/>
              <a:ext cx="156000" cy="587699"/>
            </a:xfrm>
            <a:custGeom>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sp>
          <p:nvSpPr>
            <p:cNvPr id="404" name="Shape 404"/>
            <p:cNvSpPr/>
            <p:nvPr/>
          </p:nvSpPr>
          <p:spPr>
            <a:xfrm>
              <a:off x="3187635" y="1306799"/>
              <a:ext cx="170100" cy="171900"/>
            </a:xfrm>
            <a:custGeom>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anchorCtr="0" anchor="ctr" bIns="0" lIns="0" rIns="0" tIns="0">
              <a:noAutofit/>
            </a:bodyPr>
            <a:lstStyle/>
            <a:p>
              <a:pPr indent="0" lvl="0" marL="0" marR="0" rtl="0" algn="ctr">
                <a:spcBef>
                  <a:spcPts val="0"/>
                </a:spcBef>
                <a:buNone/>
              </a:pPr>
              <a:r>
                <a:t/>
              </a:r>
              <a:endParaRPr sz="1400">
                <a:solidFill>
                  <a:schemeClr val="dk1"/>
                </a:solidFill>
                <a:latin typeface="Helvetica Neue"/>
                <a:ea typeface="Helvetica Neue"/>
                <a:cs typeface="Helvetica Neue"/>
                <a:sym typeface="Helvetica Neue"/>
              </a:endParaRPr>
            </a:p>
          </p:txBody>
        </p:sp>
      </p:grpSp>
      <p:cxnSp>
        <p:nvCxnSpPr>
          <p:cNvPr id="405" name="Shape 405"/>
          <p:cNvCxnSpPr/>
          <p:nvPr/>
        </p:nvCxnSpPr>
        <p:spPr>
          <a:xfrm>
            <a:off x="718750" y="2977767"/>
            <a:ext cx="8425500" cy="0"/>
          </a:xfrm>
          <a:prstGeom prst="straightConnector1">
            <a:avLst/>
          </a:prstGeom>
          <a:noFill/>
          <a:ln cap="flat" cmpd="sng" w="9525">
            <a:solidFill>
              <a:srgbClr val="BFBFBF"/>
            </a:solidFill>
            <a:prstDash val="solid"/>
            <a:round/>
            <a:headEnd len="med" w="med" type="none"/>
            <a:tailEnd len="med" w="med" type="none"/>
          </a:ln>
        </p:spPr>
      </p:cxnSp>
      <p:sp>
        <p:nvSpPr>
          <p:cNvPr id="406" name="Shape 406"/>
          <p:cNvSpPr/>
          <p:nvPr/>
        </p:nvSpPr>
        <p:spPr>
          <a:xfrm>
            <a:off x="6920159" y="4891430"/>
            <a:ext cx="1688100" cy="173100"/>
          </a:xfrm>
          <a:prstGeom prst="rect">
            <a:avLst/>
          </a:prstGeom>
          <a:noFill/>
          <a:ln>
            <a:noFill/>
          </a:ln>
        </p:spPr>
        <p:txBody>
          <a:bodyPr anchorCtr="0" anchor="t" bIns="34300" lIns="68625" rIns="68625" tIns="34300">
            <a:noAutofit/>
          </a:bodyPr>
          <a:lstStyle/>
          <a:p>
            <a:pPr indent="0" lvl="0" marL="0" marR="0" rtl="0" algn="l">
              <a:spcBef>
                <a:spcPts val="0"/>
              </a:spcBef>
              <a:buSzPct val="25000"/>
              <a:buNone/>
            </a:pPr>
            <a:r>
              <a:rPr lang="en" sz="700">
                <a:solidFill>
                  <a:srgbClr val="BFBFBF"/>
                </a:solidFill>
                <a:latin typeface="Helvetica Neue"/>
                <a:ea typeface="Helvetica Neue"/>
                <a:cs typeface="Helvetica Neue"/>
                <a:sym typeface="Helvetica Neue"/>
              </a:rPr>
              <a:t>©2016 Apigee Corp. All Rights Reserved. </a:t>
            </a:r>
          </a:p>
        </p:txBody>
      </p:sp>
      <p:pic>
        <p:nvPicPr>
          <p:cNvPr id="407" name="Shape 407"/>
          <p:cNvPicPr preferRelativeResize="0"/>
          <p:nvPr/>
        </p:nvPicPr>
        <p:blipFill rotWithShape="1">
          <a:blip r:embed="rId2">
            <a:alphaModFix/>
          </a:blip>
          <a:srcRect b="0" l="0" r="32939" t="0"/>
          <a:stretch/>
        </p:blipFill>
        <p:spPr>
          <a:xfrm>
            <a:off x="6100474" y="1971867"/>
            <a:ext cx="3060300" cy="2962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Divider">
    <p:spTree>
      <p:nvGrpSpPr>
        <p:cNvPr id="44" name="Shape 44"/>
        <p:cNvGrpSpPr/>
        <p:nvPr/>
      </p:nvGrpSpPr>
      <p:grpSpPr>
        <a:xfrm>
          <a:off x="0" y="0"/>
          <a:ext cx="0" cy="0"/>
          <a:chOff x="0" y="0"/>
          <a:chExt cx="0" cy="0"/>
        </a:xfrm>
      </p:grpSpPr>
      <p:grpSp>
        <p:nvGrpSpPr>
          <p:cNvPr id="45" name="Shape 45"/>
          <p:cNvGrpSpPr/>
          <p:nvPr/>
        </p:nvGrpSpPr>
        <p:grpSpPr>
          <a:xfrm>
            <a:off x="-10312" y="-8075"/>
            <a:ext cx="9164625" cy="5169875"/>
            <a:chOff x="-10312" y="-8075"/>
            <a:chExt cx="9164625" cy="5169875"/>
          </a:xfrm>
        </p:grpSpPr>
        <p:sp>
          <p:nvSpPr>
            <p:cNvPr id="46" name="Shape 46"/>
            <p:cNvSpPr/>
            <p:nvPr/>
          </p:nvSpPr>
          <p:spPr>
            <a:xfrm>
              <a:off x="-10312" y="-8075"/>
              <a:ext cx="9164625" cy="5159650"/>
            </a:xfrm>
            <a:custGeom>
              <a:pathLst>
                <a:path extrusionOk="0" h="206386" w="366585">
                  <a:moveTo>
                    <a:pt x="0" y="0"/>
                  </a:moveTo>
                  <a:lnTo>
                    <a:pt x="0" y="206386"/>
                  </a:lnTo>
                  <a:lnTo>
                    <a:pt x="366585" y="206386"/>
                  </a:lnTo>
                  <a:close/>
                </a:path>
              </a:pathLst>
            </a:custGeom>
            <a:solidFill>
              <a:srgbClr val="333333"/>
            </a:solidFill>
            <a:ln>
              <a:noFill/>
            </a:ln>
          </p:spPr>
        </p:sp>
        <p:sp>
          <p:nvSpPr>
            <p:cNvPr id="47" name="Shape 47"/>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404040"/>
            </a:solidFill>
            <a:ln>
              <a:noFill/>
            </a:ln>
          </p:spPr>
        </p:sp>
      </p:grpSp>
      <p:sp>
        <p:nvSpPr>
          <p:cNvPr id="48" name="Shape 48"/>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 Divider">
    <p:spTree>
      <p:nvGrpSpPr>
        <p:cNvPr id="49" name="Shape 49"/>
        <p:cNvGrpSpPr/>
        <p:nvPr/>
      </p:nvGrpSpPr>
      <p:grpSpPr>
        <a:xfrm>
          <a:off x="0" y="0"/>
          <a:ext cx="0" cy="0"/>
          <a:chOff x="0" y="0"/>
          <a:chExt cx="0" cy="0"/>
        </a:xfrm>
      </p:grpSpPr>
      <p:grpSp>
        <p:nvGrpSpPr>
          <p:cNvPr id="50" name="Shape 50"/>
          <p:cNvGrpSpPr/>
          <p:nvPr/>
        </p:nvGrpSpPr>
        <p:grpSpPr>
          <a:xfrm>
            <a:off x="-10312" y="-8075"/>
            <a:ext cx="9164625" cy="5169875"/>
            <a:chOff x="-10312" y="-8075"/>
            <a:chExt cx="9164625" cy="5169875"/>
          </a:xfrm>
        </p:grpSpPr>
        <p:sp>
          <p:nvSpPr>
            <p:cNvPr id="51" name="Shape 51"/>
            <p:cNvSpPr/>
            <p:nvPr/>
          </p:nvSpPr>
          <p:spPr>
            <a:xfrm>
              <a:off x="-10312" y="-8075"/>
              <a:ext cx="9164625" cy="5159650"/>
            </a:xfrm>
            <a:custGeom>
              <a:pathLst>
                <a:path extrusionOk="0" h="206386" w="366585">
                  <a:moveTo>
                    <a:pt x="0" y="0"/>
                  </a:moveTo>
                  <a:lnTo>
                    <a:pt x="0" y="206386"/>
                  </a:lnTo>
                  <a:lnTo>
                    <a:pt x="366585" y="206386"/>
                  </a:lnTo>
                  <a:close/>
                </a:path>
              </a:pathLst>
            </a:custGeom>
            <a:solidFill>
              <a:srgbClr val="4285F4"/>
            </a:solidFill>
            <a:ln>
              <a:noFill/>
            </a:ln>
          </p:spPr>
        </p:sp>
        <p:sp>
          <p:nvSpPr>
            <p:cNvPr id="52" name="Shape 52"/>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689DF6"/>
            </a:solidFill>
            <a:ln>
              <a:noFill/>
            </a:ln>
          </p:spPr>
        </p:sp>
      </p:grpSp>
      <p:sp>
        <p:nvSpPr>
          <p:cNvPr id="53" name="Shape 53"/>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 Title">
    <p:spTree>
      <p:nvGrpSpPr>
        <p:cNvPr id="58" name="Shape 58"/>
        <p:cNvGrpSpPr/>
        <p:nvPr/>
      </p:nvGrpSpPr>
      <p:grpSpPr>
        <a:xfrm>
          <a:off x="0" y="0"/>
          <a:ext cx="0" cy="0"/>
          <a:chOff x="0" y="0"/>
          <a:chExt cx="0" cy="0"/>
        </a:xfrm>
      </p:grpSpPr>
      <p:sp>
        <p:nvSpPr>
          <p:cNvPr id="59" name="Shape 59"/>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id="61" name="Shape 61"/>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 Title 1">
    <p:spTree>
      <p:nvGrpSpPr>
        <p:cNvPr id="62" name="Shape 62"/>
        <p:cNvGrpSpPr/>
        <p:nvPr/>
      </p:nvGrpSpPr>
      <p:grpSpPr>
        <a:xfrm>
          <a:off x="0" y="0"/>
          <a:ext cx="0" cy="0"/>
          <a:chOff x="0" y="0"/>
          <a:chExt cx="0" cy="0"/>
        </a:xfrm>
      </p:grpSpPr>
      <p:sp>
        <p:nvSpPr>
          <p:cNvPr id="63" name="Shape 63"/>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id="65" name="Shape 65"/>
          <p:cNvPicPr preferRelativeResize="0"/>
          <p:nvPr/>
        </p:nvPicPr>
        <p:blipFill>
          <a:blip r:embed="rId2">
            <a:alphaModFix/>
          </a:blip>
          <a:stretch>
            <a:fillRect/>
          </a:stretch>
        </p:blipFill>
        <p:spPr>
          <a:xfrm>
            <a:off x="92956" y="4765294"/>
            <a:ext cx="1180224" cy="3241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7.xml"/><Relationship Id="rId22" Type="http://schemas.openxmlformats.org/officeDocument/2006/relationships/slideLayout" Target="../slideLayouts/slideLayout29.xml"/><Relationship Id="rId21" Type="http://schemas.openxmlformats.org/officeDocument/2006/relationships/slideLayout" Target="../slideLayouts/slideLayout28.xml"/><Relationship Id="rId24" Type="http://schemas.openxmlformats.org/officeDocument/2006/relationships/slideLayout" Target="../slideLayouts/slideLayout31.xml"/><Relationship Id="rId23" Type="http://schemas.openxmlformats.org/officeDocument/2006/relationships/slideLayout" Target="../slideLayouts/slideLayout30.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26" Type="http://schemas.openxmlformats.org/officeDocument/2006/relationships/slideLayout" Target="../slideLayouts/slideLayout33.xml"/><Relationship Id="rId25" Type="http://schemas.openxmlformats.org/officeDocument/2006/relationships/slideLayout" Target="../slideLayouts/slideLayout32.xml"/><Relationship Id="rId28" Type="http://schemas.openxmlformats.org/officeDocument/2006/relationships/slideLayout" Target="../slideLayouts/slideLayout35.xml"/><Relationship Id="rId27" Type="http://schemas.openxmlformats.org/officeDocument/2006/relationships/slideLayout" Target="../slideLayouts/slideLayout34.xml"/><Relationship Id="rId5" Type="http://schemas.openxmlformats.org/officeDocument/2006/relationships/slideLayout" Target="../slideLayouts/slideLayout12.xml"/><Relationship Id="rId6" Type="http://schemas.openxmlformats.org/officeDocument/2006/relationships/slideLayout" Target="../slideLayouts/slideLayout13.xml"/><Relationship Id="rId29" Type="http://schemas.openxmlformats.org/officeDocument/2006/relationships/slideLayout" Target="../slideLayouts/slideLayout36.xml"/><Relationship Id="rId7" Type="http://schemas.openxmlformats.org/officeDocument/2006/relationships/slideLayout" Target="../slideLayouts/slideLayout14.xml"/><Relationship Id="rId8" Type="http://schemas.openxmlformats.org/officeDocument/2006/relationships/slideLayout" Target="../slideLayouts/slideLayout15.xml"/><Relationship Id="rId31" Type="http://schemas.openxmlformats.org/officeDocument/2006/relationships/slideLayout" Target="../slideLayouts/slideLayout38.xml"/><Relationship Id="rId30" Type="http://schemas.openxmlformats.org/officeDocument/2006/relationships/slideLayout" Target="../slideLayouts/slideLayout37.xml"/><Relationship Id="rId11" Type="http://schemas.openxmlformats.org/officeDocument/2006/relationships/slideLayout" Target="../slideLayouts/slideLayout18.xml"/><Relationship Id="rId33" Type="http://schemas.openxmlformats.org/officeDocument/2006/relationships/slideLayout" Target="../slideLayouts/slideLayout40.xml"/><Relationship Id="rId10" Type="http://schemas.openxmlformats.org/officeDocument/2006/relationships/slideLayout" Target="../slideLayouts/slideLayout17.xml"/><Relationship Id="rId32" Type="http://schemas.openxmlformats.org/officeDocument/2006/relationships/slideLayout" Target="../slideLayouts/slideLayout39.xml"/><Relationship Id="rId13" Type="http://schemas.openxmlformats.org/officeDocument/2006/relationships/slideLayout" Target="../slideLayouts/slideLayout20.xml"/><Relationship Id="rId35" Type="http://schemas.openxmlformats.org/officeDocument/2006/relationships/slideLayout" Target="../slideLayouts/slideLayout42.xml"/><Relationship Id="rId12" Type="http://schemas.openxmlformats.org/officeDocument/2006/relationships/slideLayout" Target="../slideLayouts/slideLayout19.xml"/><Relationship Id="rId34" Type="http://schemas.openxmlformats.org/officeDocument/2006/relationships/slideLayout" Target="../slideLayouts/slideLayout41.xml"/><Relationship Id="rId15" Type="http://schemas.openxmlformats.org/officeDocument/2006/relationships/slideLayout" Target="../slideLayouts/slideLayout22.xml"/><Relationship Id="rId37" Type="http://schemas.openxmlformats.org/officeDocument/2006/relationships/slideLayout" Target="../slideLayouts/slideLayout44.xml"/><Relationship Id="rId14" Type="http://schemas.openxmlformats.org/officeDocument/2006/relationships/slideLayout" Target="../slideLayouts/slideLayout21.xml"/><Relationship Id="rId36" Type="http://schemas.openxmlformats.org/officeDocument/2006/relationships/slideLayout" Target="../slideLayouts/slideLayout43.xml"/><Relationship Id="rId17" Type="http://schemas.openxmlformats.org/officeDocument/2006/relationships/slideLayout" Target="../slideLayouts/slideLayout24.xml"/><Relationship Id="rId39" Type="http://schemas.openxmlformats.org/officeDocument/2006/relationships/theme" Target="../theme/theme1.xml"/><Relationship Id="rId16" Type="http://schemas.openxmlformats.org/officeDocument/2006/relationships/slideLayout" Target="../slideLayouts/slideLayout23.xml"/><Relationship Id="rId38" Type="http://schemas.openxmlformats.org/officeDocument/2006/relationships/slideLayout" Target="../slideLayouts/slideLayout45.xml"/><Relationship Id="rId19" Type="http://schemas.openxmlformats.org/officeDocument/2006/relationships/slideLayout" Target="../slideLayouts/slideLayout26.xml"/><Relationship Id="rId18"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71900" y="674775"/>
            <a:ext cx="8222100" cy="755700"/>
          </a:xfrm>
          <a:prstGeom prst="rect">
            <a:avLst/>
          </a:prstGeom>
          <a:noFill/>
          <a:ln>
            <a:noFill/>
          </a:ln>
        </p:spPr>
        <p:txBody>
          <a:bodyPr anchorCtr="0" anchor="b" bIns="91425" lIns="91425" rIns="91425" tIns="91425"/>
          <a:lstStyle>
            <a:lvl1pPr lvl="0" rtl="0">
              <a:spcBef>
                <a:spcPts val="0"/>
              </a:spcBef>
              <a:buClr>
                <a:srgbClr val="666666"/>
              </a:buClr>
              <a:buSzPct val="100000"/>
              <a:buFont typeface="Roboto"/>
              <a:buNone/>
              <a:defRPr sz="3600">
                <a:solidFill>
                  <a:srgbClr val="666666"/>
                </a:solidFill>
                <a:latin typeface="Roboto"/>
                <a:ea typeface="Roboto"/>
                <a:cs typeface="Roboto"/>
                <a:sym typeface="Roboto"/>
              </a:defRPr>
            </a:lvl1pPr>
            <a:lvl2pPr lvl="1" rtl="0">
              <a:spcBef>
                <a:spcPts val="0"/>
              </a:spcBef>
              <a:buClr>
                <a:srgbClr val="666666"/>
              </a:buClr>
              <a:buSzPct val="100000"/>
              <a:buFont typeface="Roboto"/>
              <a:buNone/>
              <a:defRPr sz="3600">
                <a:solidFill>
                  <a:srgbClr val="666666"/>
                </a:solidFill>
                <a:latin typeface="Roboto"/>
                <a:ea typeface="Roboto"/>
                <a:cs typeface="Roboto"/>
                <a:sym typeface="Roboto"/>
              </a:defRPr>
            </a:lvl2pPr>
            <a:lvl3pPr lvl="2" rtl="0">
              <a:spcBef>
                <a:spcPts val="0"/>
              </a:spcBef>
              <a:buClr>
                <a:srgbClr val="666666"/>
              </a:buClr>
              <a:buSzPct val="100000"/>
              <a:buFont typeface="Roboto"/>
              <a:buNone/>
              <a:defRPr sz="3600">
                <a:solidFill>
                  <a:srgbClr val="666666"/>
                </a:solidFill>
                <a:latin typeface="Roboto"/>
                <a:ea typeface="Roboto"/>
                <a:cs typeface="Roboto"/>
                <a:sym typeface="Roboto"/>
              </a:defRPr>
            </a:lvl3pPr>
            <a:lvl4pPr lvl="3" rtl="0">
              <a:spcBef>
                <a:spcPts val="0"/>
              </a:spcBef>
              <a:buClr>
                <a:srgbClr val="666666"/>
              </a:buClr>
              <a:buSzPct val="100000"/>
              <a:buFont typeface="Roboto"/>
              <a:buNone/>
              <a:defRPr sz="3600">
                <a:solidFill>
                  <a:srgbClr val="666666"/>
                </a:solidFill>
                <a:latin typeface="Roboto"/>
                <a:ea typeface="Roboto"/>
                <a:cs typeface="Roboto"/>
                <a:sym typeface="Roboto"/>
              </a:defRPr>
            </a:lvl4pPr>
            <a:lvl5pPr lvl="4" rtl="0">
              <a:spcBef>
                <a:spcPts val="0"/>
              </a:spcBef>
              <a:buClr>
                <a:srgbClr val="666666"/>
              </a:buClr>
              <a:buSzPct val="100000"/>
              <a:buFont typeface="Roboto"/>
              <a:buNone/>
              <a:defRPr sz="3600">
                <a:solidFill>
                  <a:srgbClr val="666666"/>
                </a:solidFill>
                <a:latin typeface="Roboto"/>
                <a:ea typeface="Roboto"/>
                <a:cs typeface="Roboto"/>
                <a:sym typeface="Roboto"/>
              </a:defRPr>
            </a:lvl5pPr>
            <a:lvl6pPr lvl="5" rtl="0">
              <a:spcBef>
                <a:spcPts val="0"/>
              </a:spcBef>
              <a:buClr>
                <a:srgbClr val="666666"/>
              </a:buClr>
              <a:buSzPct val="100000"/>
              <a:buFont typeface="Roboto"/>
              <a:buNone/>
              <a:defRPr sz="3600">
                <a:solidFill>
                  <a:srgbClr val="666666"/>
                </a:solidFill>
                <a:latin typeface="Roboto"/>
                <a:ea typeface="Roboto"/>
                <a:cs typeface="Roboto"/>
                <a:sym typeface="Roboto"/>
              </a:defRPr>
            </a:lvl6pPr>
            <a:lvl7pPr lvl="6" rtl="0">
              <a:spcBef>
                <a:spcPts val="0"/>
              </a:spcBef>
              <a:buClr>
                <a:srgbClr val="666666"/>
              </a:buClr>
              <a:buSzPct val="100000"/>
              <a:buFont typeface="Roboto"/>
              <a:buNone/>
              <a:defRPr sz="3600">
                <a:solidFill>
                  <a:srgbClr val="666666"/>
                </a:solidFill>
                <a:latin typeface="Roboto"/>
                <a:ea typeface="Roboto"/>
                <a:cs typeface="Roboto"/>
                <a:sym typeface="Roboto"/>
              </a:defRPr>
            </a:lvl7pPr>
            <a:lvl8pPr lvl="7" rtl="0">
              <a:spcBef>
                <a:spcPts val="0"/>
              </a:spcBef>
              <a:buClr>
                <a:srgbClr val="666666"/>
              </a:buClr>
              <a:buSzPct val="100000"/>
              <a:buFont typeface="Roboto"/>
              <a:buNone/>
              <a:defRPr sz="3600">
                <a:solidFill>
                  <a:srgbClr val="666666"/>
                </a:solidFill>
                <a:latin typeface="Roboto"/>
                <a:ea typeface="Roboto"/>
                <a:cs typeface="Roboto"/>
                <a:sym typeface="Roboto"/>
              </a:defRPr>
            </a:lvl8pPr>
            <a:lvl9pPr lvl="8" rtl="0">
              <a:spcBef>
                <a:spcPts val="0"/>
              </a:spcBef>
              <a:buClr>
                <a:srgbClr val="666666"/>
              </a:buClr>
              <a:buSzPct val="100000"/>
              <a:buFont typeface="Roboto"/>
              <a:buNone/>
              <a:defRPr sz="3600">
                <a:solidFill>
                  <a:srgbClr val="666666"/>
                </a:solidFill>
                <a:latin typeface="Roboto"/>
                <a:ea typeface="Roboto"/>
                <a:cs typeface="Roboto"/>
                <a:sym typeface="Roboto"/>
              </a:defRPr>
            </a:lvl9pPr>
          </a:lstStyle>
          <a:p/>
        </p:txBody>
      </p:sp>
      <p:sp>
        <p:nvSpPr>
          <p:cNvPr id="56" name="Shape 56"/>
          <p:cNvSpPr txBox="1"/>
          <p:nvPr>
            <p:ph idx="1" type="body"/>
          </p:nvPr>
        </p:nvSpPr>
        <p:spPr>
          <a:xfrm>
            <a:off x="471900" y="1522175"/>
            <a:ext cx="8222100" cy="2834400"/>
          </a:xfrm>
          <a:prstGeom prst="rect">
            <a:avLst/>
          </a:prstGeom>
          <a:noFill/>
          <a:ln>
            <a:noFill/>
          </a:ln>
        </p:spPr>
        <p:txBody>
          <a:bodyPr anchorCtr="0" anchor="t" bIns="91425" lIns="91425" rIns="91425" tIns="91425"/>
          <a:lstStyle>
            <a:lvl1pPr lvl="0" rtl="0">
              <a:lnSpc>
                <a:spcPct val="115000"/>
              </a:lnSpc>
              <a:spcBef>
                <a:spcPts val="0"/>
              </a:spcBef>
              <a:spcAft>
                <a:spcPts val="1400"/>
              </a:spcAft>
              <a:buClr>
                <a:schemeClr val="accent1"/>
              </a:buClr>
              <a:buSzPct val="100000"/>
              <a:buFont typeface="Roboto"/>
              <a:defRPr sz="1800">
                <a:solidFill>
                  <a:schemeClr val="accent1"/>
                </a:solidFill>
                <a:latin typeface="Roboto"/>
                <a:ea typeface="Roboto"/>
                <a:cs typeface="Roboto"/>
                <a:sym typeface="Roboto"/>
              </a:defRPr>
            </a:lvl1pPr>
            <a:lvl2pPr lvl="1"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2pPr>
            <a:lvl3pPr lvl="2"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3pPr>
            <a:lvl4pPr lvl="3"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4pPr>
            <a:lvl5pPr lvl="4"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5pPr>
            <a:lvl6pPr lvl="5"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6pPr>
            <a:lvl7pPr lvl="6"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7pPr>
            <a:lvl8pPr lvl="7"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8pPr>
            <a:lvl9pPr lvl="8"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9pPr>
          </a:lstStyle>
          <a:p/>
        </p:txBody>
      </p:sp>
      <p:sp>
        <p:nvSpPr>
          <p:cNvPr id="57" name="Shape 57"/>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1"/>
                </a:solidFill>
              </a:rPr>
              <a:t>‹#›</a:t>
            </a:fld>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299" name="Shape 299"/>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buSzPct val="100000"/>
              <a:defRPr sz="1400">
                <a:solidFill>
                  <a:schemeClr val="dk2"/>
                </a:solidFill>
              </a:defRPr>
            </a:lvl2pPr>
            <a:lvl3pPr lvl="2" rtl="0">
              <a:lnSpc>
                <a:spcPct val="115000"/>
              </a:lnSpc>
              <a:spcBef>
                <a:spcPts val="0"/>
              </a:spcBef>
              <a:spcAft>
                <a:spcPts val="1600"/>
              </a:spcAft>
              <a:buClr>
                <a:schemeClr val="dk2"/>
              </a:buClr>
              <a:buSzPct val="100000"/>
              <a:defRPr sz="1400">
                <a:solidFill>
                  <a:schemeClr val="dk2"/>
                </a:solidFill>
              </a:defRPr>
            </a:lvl3pPr>
            <a:lvl4pPr lvl="3" rtl="0">
              <a:lnSpc>
                <a:spcPct val="115000"/>
              </a:lnSpc>
              <a:spcBef>
                <a:spcPts val="0"/>
              </a:spcBef>
              <a:spcAft>
                <a:spcPts val="1600"/>
              </a:spcAft>
              <a:buClr>
                <a:schemeClr val="dk2"/>
              </a:buClr>
              <a:buSzPct val="100000"/>
              <a:defRPr sz="1400">
                <a:solidFill>
                  <a:schemeClr val="dk2"/>
                </a:solidFill>
              </a:defRPr>
            </a:lvl4pPr>
            <a:lvl5pPr lvl="4" rtl="0">
              <a:lnSpc>
                <a:spcPct val="115000"/>
              </a:lnSpc>
              <a:spcBef>
                <a:spcPts val="0"/>
              </a:spcBef>
              <a:spcAft>
                <a:spcPts val="1600"/>
              </a:spcAft>
              <a:buClr>
                <a:schemeClr val="dk2"/>
              </a:buClr>
              <a:buSzPct val="100000"/>
              <a:defRPr sz="1400">
                <a:solidFill>
                  <a:schemeClr val="dk2"/>
                </a:solidFill>
              </a:defRPr>
            </a:lvl5pPr>
            <a:lvl6pPr lvl="5" rtl="0">
              <a:lnSpc>
                <a:spcPct val="115000"/>
              </a:lnSpc>
              <a:spcBef>
                <a:spcPts val="0"/>
              </a:spcBef>
              <a:spcAft>
                <a:spcPts val="1600"/>
              </a:spcAft>
              <a:buClr>
                <a:schemeClr val="dk2"/>
              </a:buClr>
              <a:buSzPct val="100000"/>
              <a:defRPr sz="1400">
                <a:solidFill>
                  <a:schemeClr val="dk2"/>
                </a:solidFill>
              </a:defRPr>
            </a:lvl6pPr>
            <a:lvl7pPr lvl="6" rtl="0">
              <a:lnSpc>
                <a:spcPct val="115000"/>
              </a:lnSpc>
              <a:spcBef>
                <a:spcPts val="0"/>
              </a:spcBef>
              <a:spcAft>
                <a:spcPts val="1600"/>
              </a:spcAft>
              <a:buClr>
                <a:schemeClr val="dk2"/>
              </a:buClr>
              <a:buSzPct val="100000"/>
              <a:defRPr sz="1400">
                <a:solidFill>
                  <a:schemeClr val="dk2"/>
                </a:solidFill>
              </a:defRPr>
            </a:lvl7pPr>
            <a:lvl8pPr lvl="7" rtl="0">
              <a:lnSpc>
                <a:spcPct val="115000"/>
              </a:lnSpc>
              <a:spcBef>
                <a:spcPts val="0"/>
              </a:spcBef>
              <a:spcAft>
                <a:spcPts val="1600"/>
              </a:spcAft>
              <a:buClr>
                <a:schemeClr val="dk2"/>
              </a:buClr>
              <a:buSzPct val="100000"/>
              <a:defRPr sz="1400">
                <a:solidFill>
                  <a:schemeClr val="dk2"/>
                </a:solidFill>
              </a:defRPr>
            </a:lvl8pPr>
            <a:lvl9pPr lvl="8" rtl="0">
              <a:lnSpc>
                <a:spcPct val="115000"/>
              </a:lnSpc>
              <a:spcBef>
                <a:spcPts val="0"/>
              </a:spcBef>
              <a:spcAft>
                <a:spcPts val="1600"/>
              </a:spcAft>
              <a:buClr>
                <a:schemeClr val="dk2"/>
              </a:buClr>
              <a:buSzPct val="100000"/>
              <a:defRPr sz="1400">
                <a:solidFill>
                  <a:schemeClr val="dk2"/>
                </a:solidFill>
              </a:defRPr>
            </a:lvl9pPr>
          </a:lstStyle>
          <a:p/>
        </p:txBody>
      </p:sp>
      <p:sp>
        <p:nvSpPr>
          <p:cNvPr id="300" name="Shape 300"/>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gist.github.com/swilliams11/689579d8d3e7cbe3fe110dfc1279a13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st.github.com/swilliams11/e801202fa4f61e64f79b950d488ddb6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github.com/apigeecs/Edge-Dev-Training/tree/master/Lab%20Guides/Edge%20Microgateway%20Bootcamp/03%20Plugin%20developme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nvSpPr>
        <p:spPr>
          <a:xfrm>
            <a:off x="541000" y="1660300"/>
            <a:ext cx="7434000" cy="1768500"/>
          </a:xfrm>
          <a:prstGeom prst="rect">
            <a:avLst/>
          </a:prstGeom>
          <a:noFill/>
          <a:ln>
            <a:noFill/>
          </a:ln>
        </p:spPr>
        <p:txBody>
          <a:bodyPr anchorCtr="0" anchor="t" bIns="91425" lIns="91425" rIns="91425" tIns="91425">
            <a:noAutofit/>
          </a:bodyPr>
          <a:lstStyle/>
          <a:p>
            <a:pPr lvl="0" rtl="0">
              <a:spcBef>
                <a:spcPts val="0"/>
              </a:spcBef>
              <a:spcAft>
                <a:spcPts val="0"/>
              </a:spcAft>
              <a:buNone/>
            </a:pPr>
            <a:r>
              <a:rPr lang="en" sz="3800">
                <a:solidFill>
                  <a:srgbClr val="666666"/>
                </a:solidFill>
                <a:latin typeface="Roboto"/>
                <a:ea typeface="Roboto"/>
                <a:cs typeface="Roboto"/>
                <a:sym typeface="Roboto"/>
              </a:rPr>
              <a:t>Edge Microgateway</a:t>
            </a:r>
          </a:p>
          <a:p>
            <a:pPr lvl="0" rtl="0">
              <a:spcBef>
                <a:spcPts val="0"/>
              </a:spcBef>
              <a:spcAft>
                <a:spcPts val="0"/>
              </a:spcAft>
              <a:buNone/>
            </a:pPr>
            <a:r>
              <a:rPr lang="en" sz="2600">
                <a:solidFill>
                  <a:srgbClr val="999999"/>
                </a:solidFill>
                <a:latin typeface="Roboto"/>
                <a:ea typeface="Roboto"/>
                <a:cs typeface="Roboto"/>
                <a:sym typeface="Roboto"/>
              </a:rPr>
              <a:t>Custom Plugins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523" name="Shape 523"/>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Plugin Setup</a:t>
            </a: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524" name="Shape 524"/>
          <p:cNvSpPr txBox="1"/>
          <p:nvPr/>
        </p:nvSpPr>
        <p:spPr>
          <a:xfrm>
            <a:off x="515525" y="773300"/>
            <a:ext cx="7969800" cy="2050200"/>
          </a:xfrm>
          <a:prstGeom prst="rect">
            <a:avLst/>
          </a:prstGeom>
          <a:noFill/>
          <a:ln>
            <a:noFill/>
          </a:ln>
        </p:spPr>
        <p:txBody>
          <a:bodyPr anchorCtr="0" anchor="t" bIns="91425" lIns="91425" rIns="91425" tIns="91425">
            <a:noAutofit/>
          </a:bodyPr>
          <a:lstStyle/>
          <a:p>
            <a:pPr lvl="0" rtl="0">
              <a:spcBef>
                <a:spcPts val="0"/>
              </a:spcBef>
              <a:buNone/>
            </a:pPr>
            <a:r>
              <a:t/>
            </a:r>
            <a:endParaRPr sz="1200">
              <a:latin typeface="Roboto"/>
              <a:ea typeface="Roboto"/>
              <a:cs typeface="Roboto"/>
              <a:sym typeface="Roboto"/>
            </a:endParaRPr>
          </a:p>
          <a:p>
            <a:pPr indent="-304800" lvl="0" marL="457200" rtl="0">
              <a:spcBef>
                <a:spcPts val="0"/>
              </a:spcBef>
              <a:buClr>
                <a:srgbClr val="666666"/>
              </a:buClr>
              <a:buSzPct val="100000"/>
              <a:buFont typeface="Roboto"/>
              <a:buChar char="●"/>
            </a:pPr>
            <a:r>
              <a:rPr lang="en" sz="1200">
                <a:solidFill>
                  <a:srgbClr val="666666"/>
                </a:solidFill>
                <a:latin typeface="Roboto"/>
                <a:ea typeface="Roboto"/>
                <a:cs typeface="Roboto"/>
                <a:sym typeface="Roboto"/>
              </a:rPr>
              <a:t>Custom plugins are stored in the folder below</a:t>
            </a:r>
          </a:p>
          <a:p>
            <a:pPr lvl="0" rtl="0">
              <a:spcBef>
                <a:spcPts val="0"/>
              </a:spcBef>
              <a:buNone/>
            </a:pPr>
            <a:r>
              <a:t/>
            </a:r>
            <a:endParaRPr sz="1200">
              <a:solidFill>
                <a:srgbClr val="666666"/>
              </a:solidFill>
              <a:latin typeface="Roboto"/>
              <a:ea typeface="Roboto"/>
              <a:cs typeface="Roboto"/>
              <a:sym typeface="Roboto"/>
            </a:endParaRPr>
          </a:p>
          <a:p>
            <a:pPr indent="457200" lvl="0">
              <a:spcBef>
                <a:spcPts val="0"/>
              </a:spcBef>
              <a:buNone/>
            </a:pPr>
            <a:r>
              <a:rPr b="1" lang="en" sz="1200">
                <a:solidFill>
                  <a:srgbClr val="666666"/>
                </a:solidFill>
                <a:latin typeface="Roboto"/>
                <a:ea typeface="Roboto"/>
                <a:cs typeface="Roboto"/>
                <a:sym typeface="Roboto"/>
              </a:rPr>
              <a:t> [prefix]/npm/lib/node_modules/edgemicro/plugins</a:t>
            </a:r>
          </a:p>
          <a:p>
            <a:pPr lvl="0" rtl="0">
              <a:spcBef>
                <a:spcPts val="0"/>
              </a:spcBef>
              <a:buNone/>
            </a:pPr>
            <a:r>
              <a:t/>
            </a:r>
            <a:endParaRPr b="1" sz="1200">
              <a:solidFill>
                <a:srgbClr val="666666"/>
              </a:solidFill>
              <a:latin typeface="Roboto"/>
              <a:ea typeface="Roboto"/>
              <a:cs typeface="Roboto"/>
              <a:sym typeface="Roboto"/>
            </a:endParaRPr>
          </a:p>
          <a:p>
            <a:pPr indent="-304800" lvl="0" marL="457200" marR="0" rtl="0" algn="l">
              <a:lnSpc>
                <a:spcPct val="100000"/>
              </a:lnSpc>
              <a:spcBef>
                <a:spcPts val="0"/>
              </a:spcBef>
              <a:spcAft>
                <a:spcPts val="0"/>
              </a:spcAft>
              <a:buClr>
                <a:srgbClr val="666666"/>
              </a:buClr>
              <a:buSzPct val="100000"/>
              <a:buFont typeface="Roboto"/>
              <a:buChar char="●"/>
            </a:pPr>
            <a:r>
              <a:rPr lang="en" sz="1200">
                <a:solidFill>
                  <a:srgbClr val="666666"/>
                </a:solidFill>
                <a:latin typeface="Roboto"/>
                <a:ea typeface="Roboto"/>
                <a:cs typeface="Roboto"/>
                <a:sym typeface="Roboto"/>
              </a:rPr>
              <a:t>A new folder should be created in the ‘plugins’ directory</a:t>
            </a:r>
          </a:p>
          <a:p>
            <a:pPr indent="-304800" lvl="0" marL="457200" marR="0" rtl="0" algn="l">
              <a:lnSpc>
                <a:spcPct val="100000"/>
              </a:lnSpc>
              <a:spcBef>
                <a:spcPts val="0"/>
              </a:spcBef>
              <a:spcAft>
                <a:spcPts val="0"/>
              </a:spcAft>
              <a:buClr>
                <a:srgbClr val="666666"/>
              </a:buClr>
              <a:buSzPct val="100000"/>
              <a:buFont typeface="Roboto"/>
              <a:buChar char="●"/>
            </a:pPr>
            <a:r>
              <a:rPr lang="en" sz="1200">
                <a:solidFill>
                  <a:srgbClr val="666666"/>
                </a:solidFill>
                <a:latin typeface="Roboto"/>
                <a:ea typeface="Roboto"/>
                <a:cs typeface="Roboto"/>
                <a:sym typeface="Roboto"/>
              </a:rPr>
              <a:t>Initialize the plugin directory with the following command</a:t>
            </a:r>
          </a:p>
        </p:txBody>
      </p:sp>
      <p:sp>
        <p:nvSpPr>
          <p:cNvPr id="525" name="Shape 525"/>
          <p:cNvSpPr txBox="1"/>
          <p:nvPr/>
        </p:nvSpPr>
        <p:spPr>
          <a:xfrm>
            <a:off x="640000" y="2354175"/>
            <a:ext cx="6546600" cy="907800"/>
          </a:xfrm>
          <a:prstGeom prst="rect">
            <a:avLst/>
          </a:prstGeom>
          <a:solidFill>
            <a:srgbClr val="D9D9D9"/>
          </a:solidFill>
          <a:ln>
            <a:noFill/>
          </a:ln>
        </p:spPr>
        <p:txBody>
          <a:bodyPr anchorCtr="0" anchor="t" bIns="91425" lIns="91425" rIns="91425" tIns="91425">
            <a:noAutofit/>
          </a:bodyPr>
          <a:lstStyle/>
          <a:p>
            <a:pPr lvl="0">
              <a:spcBef>
                <a:spcPts val="0"/>
              </a:spcBef>
              <a:buClr>
                <a:schemeClr val="dk1"/>
              </a:buClr>
              <a:buSzPct val="91666"/>
              <a:buFont typeface="Arial"/>
              <a:buNone/>
            </a:pPr>
            <a:r>
              <a:rPr lang="en" sz="1200">
                <a:solidFill>
                  <a:srgbClr val="666666"/>
                </a:solidFill>
                <a:latin typeface="Roboto"/>
                <a:ea typeface="Roboto"/>
                <a:cs typeface="Roboto"/>
                <a:sym typeface="Roboto"/>
              </a:rPr>
              <a:t>cd [prefix]/npm/lib/node_modules/edgemicro/plugins</a:t>
            </a: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mkdir myplugin </a:t>
            </a: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cd myplugin</a:t>
            </a:r>
          </a:p>
          <a:p>
            <a:pPr lvl="0" rtl="0">
              <a:spcBef>
                <a:spcPts val="0"/>
              </a:spcBef>
              <a:buClr>
                <a:schemeClr val="dk1"/>
              </a:buClr>
              <a:buSzPct val="91666"/>
              <a:buFont typeface="Arial"/>
              <a:buNone/>
            </a:pPr>
            <a:r>
              <a:rPr lang="en" sz="1200">
                <a:solidFill>
                  <a:srgbClr val="666666"/>
                </a:solidFill>
                <a:latin typeface="Roboto"/>
                <a:ea typeface="Roboto"/>
                <a:cs typeface="Roboto"/>
                <a:sym typeface="Roboto"/>
              </a:rPr>
              <a:t>npm init</a:t>
            </a:r>
          </a:p>
          <a:p>
            <a:pPr lvl="0" rtl="0">
              <a:spcBef>
                <a:spcPts val="0"/>
              </a:spcBef>
              <a:buClr>
                <a:schemeClr val="dk1"/>
              </a:buClr>
              <a:buFont typeface="Arial"/>
              <a:buNone/>
            </a:pPr>
            <a:r>
              <a:t/>
            </a:r>
            <a:endParaRPr sz="1200">
              <a:latin typeface="Roboto"/>
              <a:ea typeface="Roboto"/>
              <a:cs typeface="Roboto"/>
              <a:sym typeface="Roboto"/>
            </a:endParaRPr>
          </a:p>
          <a:p>
            <a:pPr lvl="0" rtl="0">
              <a:spcBef>
                <a:spcPts val="0"/>
              </a:spcBef>
              <a:buClr>
                <a:srgbClr val="000000"/>
              </a:buClr>
              <a:buFont typeface="Arial"/>
              <a:buNone/>
            </a:pPr>
            <a:r>
              <a:t/>
            </a:r>
            <a:endParaRPr sz="1200">
              <a:latin typeface="Roboto"/>
              <a:ea typeface="Roboto"/>
              <a:cs typeface="Roboto"/>
              <a:sym typeface="Roboto"/>
            </a:endParaRPr>
          </a:p>
          <a:p>
            <a:pPr lvl="0" rtl="0">
              <a:spcBef>
                <a:spcPts val="0"/>
              </a:spcBef>
              <a:buNone/>
            </a:pPr>
            <a:r>
              <a:t/>
            </a:r>
            <a:endParaRPr sz="1200">
              <a:latin typeface="Roboto"/>
              <a:ea typeface="Roboto"/>
              <a:cs typeface="Roboto"/>
              <a:sym typeface="Roboto"/>
            </a:endParaRPr>
          </a:p>
        </p:txBody>
      </p:sp>
      <p:sp>
        <p:nvSpPr>
          <p:cNvPr id="526" name="Shape 526"/>
          <p:cNvSpPr txBox="1"/>
          <p:nvPr/>
        </p:nvSpPr>
        <p:spPr>
          <a:xfrm>
            <a:off x="515525" y="3491475"/>
            <a:ext cx="7969800" cy="960600"/>
          </a:xfrm>
          <a:prstGeom prst="rect">
            <a:avLst/>
          </a:prstGeom>
          <a:noFill/>
          <a:ln>
            <a:noFill/>
          </a:ln>
        </p:spPr>
        <p:txBody>
          <a:bodyPr anchorCtr="0" anchor="t" bIns="91425" lIns="91425" rIns="91425" tIns="91425">
            <a:noAutofit/>
          </a:bodyPr>
          <a:lstStyle/>
          <a:p>
            <a:pPr indent="-304800" lvl="0" marL="457200" rtl="0">
              <a:spcBef>
                <a:spcPts val="0"/>
              </a:spcBef>
              <a:buClr>
                <a:srgbClr val="666666"/>
              </a:buClr>
              <a:buSzPct val="100000"/>
              <a:buFont typeface="Roboto"/>
              <a:buChar char="●"/>
            </a:pPr>
            <a:r>
              <a:rPr lang="en" sz="1200">
                <a:solidFill>
                  <a:srgbClr val="666666"/>
                </a:solidFill>
                <a:latin typeface="Roboto"/>
                <a:ea typeface="Roboto"/>
                <a:cs typeface="Roboto"/>
                <a:sym typeface="Roboto"/>
              </a:rPr>
              <a:t>Custom plugin folder should contain a file named </a:t>
            </a:r>
            <a:r>
              <a:rPr lang="en" sz="1200" u="sng">
                <a:solidFill>
                  <a:srgbClr val="666666"/>
                </a:solidFill>
                <a:latin typeface="Roboto"/>
                <a:ea typeface="Roboto"/>
                <a:cs typeface="Roboto"/>
                <a:sym typeface="Roboto"/>
                <a:hlinkClick r:id="rId3"/>
              </a:rPr>
              <a:t>index.js</a:t>
            </a:r>
            <a:r>
              <a:rPr lang="en" sz="1200">
                <a:solidFill>
                  <a:srgbClr val="666666"/>
                </a:solidFill>
                <a:latin typeface="Roboto"/>
                <a:ea typeface="Roboto"/>
                <a:cs typeface="Roboto"/>
                <a:sym typeface="Roboto"/>
              </a:rPr>
              <a:t>, which implements one or more of the Microgateway request or response events.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532" name="Shape 532"/>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Update </a:t>
            </a:r>
            <a:r>
              <a:rPr lang="en" sz="2800">
                <a:solidFill>
                  <a:srgbClr val="666666"/>
                </a:solidFill>
                <a:latin typeface="Roboto"/>
                <a:ea typeface="Roboto"/>
                <a:cs typeface="Roboto"/>
                <a:sym typeface="Roboto"/>
              </a:rPr>
              <a:t>Edge Microgateway Configuration</a:t>
            </a: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533" name="Shape 533"/>
          <p:cNvSpPr txBox="1"/>
          <p:nvPr/>
        </p:nvSpPr>
        <p:spPr>
          <a:xfrm>
            <a:off x="616797" y="1701537"/>
            <a:ext cx="6546600" cy="438300"/>
          </a:xfrm>
          <a:prstGeom prst="rect">
            <a:avLst/>
          </a:prstGeom>
          <a:solidFill>
            <a:srgbClr val="D9D9D9"/>
          </a:solidFill>
          <a:ln>
            <a:noFill/>
          </a:ln>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666666"/>
                </a:solidFill>
                <a:latin typeface="Consolas"/>
                <a:ea typeface="Consolas"/>
                <a:cs typeface="Consolas"/>
                <a:sym typeface="Consolas"/>
              </a:rPr>
              <a:t>~/.edgemicro/org-env-config.yaml</a:t>
            </a:r>
          </a:p>
        </p:txBody>
      </p:sp>
      <p:sp>
        <p:nvSpPr>
          <p:cNvPr id="534" name="Shape 534"/>
          <p:cNvSpPr txBox="1"/>
          <p:nvPr/>
        </p:nvSpPr>
        <p:spPr>
          <a:xfrm>
            <a:off x="515525" y="925675"/>
            <a:ext cx="6444000" cy="6165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Edgemicro gateway</a:t>
            </a:r>
            <a:r>
              <a:rPr lang="en" sz="1200">
                <a:latin typeface="Roboto"/>
                <a:ea typeface="Roboto"/>
                <a:cs typeface="Roboto"/>
                <a:sym typeface="Roboto"/>
              </a:rPr>
              <a:t> </a:t>
            </a:r>
            <a:r>
              <a:rPr lang="en" sz="1200" u="sng">
                <a:solidFill>
                  <a:schemeClr val="hlink"/>
                </a:solidFill>
                <a:latin typeface="Roboto"/>
                <a:ea typeface="Roboto"/>
                <a:cs typeface="Roboto"/>
                <a:sym typeface="Roboto"/>
                <a:hlinkClick r:id="rId3"/>
              </a:rPr>
              <a:t>configuration</a:t>
            </a:r>
            <a:r>
              <a:rPr lang="en" sz="1200">
                <a:latin typeface="Roboto"/>
                <a:ea typeface="Roboto"/>
                <a:cs typeface="Roboto"/>
                <a:sym typeface="Roboto"/>
              </a:rPr>
              <a:t> </a:t>
            </a:r>
            <a:r>
              <a:rPr lang="en" sz="1200">
                <a:solidFill>
                  <a:srgbClr val="666666"/>
                </a:solidFill>
                <a:latin typeface="Roboto"/>
                <a:ea typeface="Roboto"/>
                <a:cs typeface="Roboto"/>
                <a:sym typeface="Roboto"/>
              </a:rPr>
              <a:t>(partial view) is stored in the following file:</a:t>
            </a:r>
          </a:p>
        </p:txBody>
      </p:sp>
      <p:sp>
        <p:nvSpPr>
          <p:cNvPr id="535" name="Shape 535"/>
          <p:cNvSpPr txBox="1"/>
          <p:nvPr/>
        </p:nvSpPr>
        <p:spPr>
          <a:xfrm>
            <a:off x="668100" y="2771100"/>
            <a:ext cx="6444000" cy="1845000"/>
          </a:xfrm>
          <a:prstGeom prst="rect">
            <a:avLst/>
          </a:prstGeom>
          <a:solidFill>
            <a:srgbClr val="CCCCCC"/>
          </a:solidFill>
          <a:ln>
            <a:noFill/>
          </a:ln>
        </p:spPr>
        <p:txBody>
          <a:bodyPr anchorCtr="0" anchor="t" bIns="91425" lIns="91425" rIns="91425" tIns="91425">
            <a:noAutofit/>
          </a:bodyPr>
          <a:lstStyle/>
          <a:p>
            <a:pPr lvl="0" rtl="0">
              <a:spcBef>
                <a:spcPts val="0"/>
              </a:spcBef>
              <a:buNone/>
            </a:pPr>
            <a:r>
              <a:rPr lang="en" sz="1200">
                <a:solidFill>
                  <a:srgbClr val="666666"/>
                </a:solidFill>
                <a:latin typeface="Consolas"/>
                <a:ea typeface="Consolas"/>
                <a:cs typeface="Consolas"/>
                <a:sym typeface="Consolas"/>
              </a:rPr>
              <a:t>edgemicro:</a:t>
            </a:r>
          </a:p>
          <a:p>
            <a:pPr lvl="0" rtl="0">
              <a:spcBef>
                <a:spcPts val="0"/>
              </a:spcBef>
              <a:buNone/>
            </a:pPr>
            <a:r>
              <a:rPr lang="en" sz="1200">
                <a:solidFill>
                  <a:srgbClr val="666666"/>
                </a:solidFill>
                <a:latin typeface="Consolas"/>
                <a:ea typeface="Consolas"/>
                <a:cs typeface="Consolas"/>
                <a:sym typeface="Consolas"/>
              </a:rPr>
              <a:t>...</a:t>
            </a:r>
          </a:p>
          <a:p>
            <a:pPr lvl="0" rtl="0">
              <a:spcBef>
                <a:spcPts val="0"/>
              </a:spcBef>
              <a:buNone/>
            </a:pPr>
            <a:r>
              <a:rPr lang="en" sz="1200">
                <a:solidFill>
                  <a:srgbClr val="666666"/>
                </a:solidFill>
                <a:latin typeface="Consolas"/>
                <a:ea typeface="Consolas"/>
                <a:cs typeface="Consolas"/>
                <a:sym typeface="Consolas"/>
              </a:rPr>
              <a:t>  plugins:</a:t>
            </a:r>
          </a:p>
          <a:p>
            <a:pPr lvl="0" rtl="0">
              <a:spcBef>
                <a:spcPts val="0"/>
              </a:spcBef>
              <a:buNone/>
            </a:pPr>
            <a:r>
              <a:rPr lang="en" sz="1200">
                <a:solidFill>
                  <a:srgbClr val="666666"/>
                </a:solidFill>
                <a:latin typeface="Consolas"/>
                <a:ea typeface="Consolas"/>
                <a:cs typeface="Consolas"/>
                <a:sym typeface="Consolas"/>
              </a:rPr>
              <a:t>     sequence:</a:t>
            </a:r>
          </a:p>
          <a:p>
            <a:pPr lvl="0">
              <a:spcBef>
                <a:spcPts val="0"/>
              </a:spcBef>
              <a:buNone/>
            </a:pPr>
            <a:r>
              <a:rPr lang="en" sz="1200">
                <a:solidFill>
                  <a:srgbClr val="666666"/>
                </a:solidFill>
                <a:latin typeface="Consolas"/>
                <a:ea typeface="Consolas"/>
                <a:cs typeface="Consolas"/>
                <a:sym typeface="Consolas"/>
              </a:rPr>
              <a:t>       - oauth</a:t>
            </a:r>
          </a:p>
          <a:p>
            <a:pPr lvl="0" rtl="0">
              <a:spcBef>
                <a:spcPts val="0"/>
              </a:spcBef>
              <a:buNone/>
            </a:pPr>
            <a:r>
              <a:rPr lang="en" sz="1200">
                <a:solidFill>
                  <a:srgbClr val="666666"/>
                </a:solidFill>
                <a:latin typeface="Consolas"/>
                <a:ea typeface="Consolas"/>
                <a:cs typeface="Consolas"/>
                <a:sym typeface="Consolas"/>
              </a:rPr>
              <a:t>       - </a:t>
            </a:r>
            <a:r>
              <a:rPr b="1" lang="en" sz="1200">
                <a:solidFill>
                  <a:srgbClr val="666666"/>
                </a:solidFill>
                <a:latin typeface="Consolas"/>
                <a:ea typeface="Consolas"/>
                <a:cs typeface="Consolas"/>
                <a:sym typeface="Consolas"/>
              </a:rPr>
              <a:t>myplugin</a:t>
            </a:r>
          </a:p>
          <a:p>
            <a:pPr indent="0" lvl="0" marL="0" rtl="0">
              <a:spcBef>
                <a:spcPts val="0"/>
              </a:spcBef>
              <a:buNone/>
            </a:pPr>
            <a:r>
              <a:t/>
            </a:r>
            <a:endParaRPr sz="1200"/>
          </a:p>
          <a:p>
            <a:pPr lvl="0" rtl="0">
              <a:spcBef>
                <a:spcPts val="0"/>
              </a:spcBef>
              <a:buNone/>
            </a:pPr>
            <a:r>
              <a:t/>
            </a:r>
            <a:endParaRPr sz="1200"/>
          </a:p>
          <a:p>
            <a:pPr indent="0" lvl="0" marL="457200" rtl="0">
              <a:spcBef>
                <a:spcPts val="0"/>
              </a:spcBef>
              <a:buNone/>
            </a:pPr>
            <a:r>
              <a:t/>
            </a:r>
            <a:endParaRPr sz="1200"/>
          </a:p>
          <a:p>
            <a:pPr lvl="0" marR="0" rtl="0" algn="l">
              <a:lnSpc>
                <a:spcPct val="100000"/>
              </a:lnSpc>
              <a:spcBef>
                <a:spcPts val="0"/>
              </a:spcBef>
              <a:spcAft>
                <a:spcPts val="0"/>
              </a:spcAft>
              <a:buNone/>
            </a:pPr>
            <a:r>
              <a:t/>
            </a:r>
            <a:endParaRPr sz="1200"/>
          </a:p>
        </p:txBody>
      </p:sp>
      <p:sp>
        <p:nvSpPr>
          <p:cNvPr id="536" name="Shape 536"/>
          <p:cNvSpPr txBox="1"/>
          <p:nvPr/>
        </p:nvSpPr>
        <p:spPr>
          <a:xfrm>
            <a:off x="644500" y="2300237"/>
            <a:ext cx="6444000" cy="5448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Custom p</a:t>
            </a:r>
            <a:r>
              <a:rPr lang="en" sz="1200">
                <a:solidFill>
                  <a:srgbClr val="666666"/>
                </a:solidFill>
                <a:latin typeface="Roboto"/>
                <a:ea typeface="Roboto"/>
                <a:cs typeface="Roboto"/>
                <a:sym typeface="Roboto"/>
              </a:rPr>
              <a:t>lugins must be included in the sequence section.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nvSpPr>
        <p:spPr>
          <a:xfrm>
            <a:off x="277817" y="391781"/>
            <a:ext cx="4965600" cy="566700"/>
          </a:xfrm>
          <a:prstGeom prst="rect">
            <a:avLst/>
          </a:prstGeom>
          <a:noFill/>
          <a:ln>
            <a:noFill/>
          </a:ln>
        </p:spPr>
        <p:txBody>
          <a:bodyPr anchorCtr="0" anchor="t" bIns="68625" lIns="68625" rIns="68625" tIns="68625">
            <a:noAutofit/>
          </a:bodyPr>
          <a:lstStyle/>
          <a:p>
            <a:pPr lvl="0" rtl="0">
              <a:spcBef>
                <a:spcPts val="0"/>
              </a:spcBef>
              <a:buNone/>
            </a:pPr>
            <a:r>
              <a:rPr lang="en" sz="2800">
                <a:solidFill>
                  <a:srgbClr val="666666"/>
                </a:solidFill>
                <a:latin typeface="Roboto"/>
                <a:ea typeface="Roboto"/>
                <a:cs typeface="Roboto"/>
                <a:sym typeface="Roboto"/>
              </a:rPr>
              <a:t>Plugin Authoring</a:t>
            </a:r>
          </a:p>
        </p:txBody>
      </p:sp>
      <p:sp>
        <p:nvSpPr>
          <p:cNvPr id="543" name="Shape 543"/>
          <p:cNvSpPr txBox="1"/>
          <p:nvPr/>
        </p:nvSpPr>
        <p:spPr>
          <a:xfrm>
            <a:off x="4463950" y="128875"/>
            <a:ext cx="4527000" cy="4686600"/>
          </a:xfrm>
          <a:prstGeom prst="rect">
            <a:avLst/>
          </a:prstGeom>
          <a:noFill/>
          <a:ln>
            <a:noFill/>
          </a:ln>
        </p:spPr>
        <p:txBody>
          <a:bodyPr anchorCtr="0" anchor="t" bIns="68625" lIns="68625" rIns="68625" tIns="68625">
            <a:noAutofit/>
          </a:bodyPr>
          <a:lstStyle/>
          <a:p>
            <a:pPr indent="0" lvl="0" marL="0" rtl="0">
              <a:lnSpc>
                <a:spcPct val="100000"/>
              </a:lnSpc>
              <a:spcBef>
                <a:spcPts val="0"/>
              </a:spcBef>
              <a:spcAft>
                <a:spcPts val="0"/>
              </a:spcAft>
              <a:buNone/>
            </a:pPr>
            <a:r>
              <a:rPr lang="en" sz="1200">
                <a:solidFill>
                  <a:srgbClr val="666666"/>
                </a:solidFill>
                <a:latin typeface="Roboto"/>
                <a:ea typeface="Roboto"/>
                <a:cs typeface="Roboto"/>
                <a:sym typeface="Roboto"/>
              </a:rPr>
              <a:t>Things to remember when writing a plugin:</a:t>
            </a:r>
          </a:p>
          <a:p>
            <a:pPr indent="0" lvl="0" marL="0" rtl="0">
              <a:lnSpc>
                <a:spcPct val="100000"/>
              </a:lnSpc>
              <a:spcBef>
                <a:spcPts val="0"/>
              </a:spcBef>
              <a:spcAft>
                <a:spcPts val="0"/>
              </a:spcAft>
              <a:buNone/>
            </a:pPr>
            <a:r>
              <a:t/>
            </a:r>
            <a:endParaRPr sz="1200">
              <a:solidFill>
                <a:srgbClr val="666666"/>
              </a:solidFill>
              <a:latin typeface="Roboto"/>
              <a:ea typeface="Roboto"/>
              <a:cs typeface="Roboto"/>
              <a:sym typeface="Roboto"/>
            </a:endParaRPr>
          </a:p>
          <a:p>
            <a:pPr indent="-241300" lvl="0" marL="520700" rtl="0">
              <a:lnSpc>
                <a:spcPct val="100000"/>
              </a:lnSpc>
              <a:spcBef>
                <a:spcPts val="0"/>
              </a:spcBef>
              <a:spcAft>
                <a:spcPts val="800"/>
              </a:spcAft>
              <a:buClr>
                <a:srgbClr val="666666"/>
              </a:buClr>
              <a:buSzPct val="100000"/>
              <a:buFont typeface="Helvetica Neue"/>
            </a:pPr>
            <a:r>
              <a:rPr lang="en" sz="1200">
                <a:solidFill>
                  <a:srgbClr val="666666"/>
                </a:solidFill>
                <a:latin typeface="Roboto"/>
                <a:ea typeface="Roboto"/>
                <a:cs typeface="Roboto"/>
                <a:sym typeface="Roboto"/>
              </a:rPr>
              <a:t>Request / response handlers must call </a:t>
            </a:r>
            <a:r>
              <a:rPr b="1" lang="en" sz="1200">
                <a:solidFill>
                  <a:srgbClr val="666666"/>
                </a:solidFill>
                <a:latin typeface="Roboto"/>
                <a:ea typeface="Roboto"/>
                <a:cs typeface="Roboto"/>
                <a:sym typeface="Roboto"/>
              </a:rPr>
              <a:t>next()</a:t>
            </a:r>
            <a:r>
              <a:rPr lang="en" sz="1200">
                <a:solidFill>
                  <a:srgbClr val="666666"/>
                </a:solidFill>
                <a:latin typeface="Roboto"/>
                <a:ea typeface="Roboto"/>
                <a:cs typeface="Roboto"/>
                <a:sym typeface="Roboto"/>
              </a:rPr>
              <a:t> when done processing. If not, processing will stop and the request will hang.</a:t>
            </a:r>
          </a:p>
          <a:p>
            <a:pPr indent="-241300" lvl="0" marL="520700" rtl="0">
              <a:lnSpc>
                <a:spcPct val="100000"/>
              </a:lnSpc>
              <a:spcBef>
                <a:spcPts val="0"/>
              </a:spcBef>
              <a:spcAft>
                <a:spcPts val="800"/>
              </a:spcAft>
              <a:buClr>
                <a:srgbClr val="666666"/>
              </a:buClr>
              <a:buSzPct val="100000"/>
              <a:buFont typeface="Helvetica Neue"/>
            </a:pPr>
            <a:r>
              <a:rPr lang="en" sz="1200">
                <a:solidFill>
                  <a:srgbClr val="666666"/>
                </a:solidFill>
                <a:latin typeface="Roboto"/>
                <a:ea typeface="Roboto"/>
                <a:cs typeface="Roboto"/>
                <a:sym typeface="Roboto"/>
              </a:rPr>
              <a:t>The first argument to </a:t>
            </a:r>
            <a:r>
              <a:rPr b="1" lang="en" sz="1200">
                <a:solidFill>
                  <a:srgbClr val="666666"/>
                </a:solidFill>
                <a:latin typeface="Roboto"/>
                <a:ea typeface="Roboto"/>
                <a:cs typeface="Roboto"/>
                <a:sym typeface="Roboto"/>
              </a:rPr>
              <a:t>next()</a:t>
            </a:r>
            <a:r>
              <a:rPr lang="en" sz="1200">
                <a:solidFill>
                  <a:srgbClr val="666666"/>
                </a:solidFill>
                <a:latin typeface="Roboto"/>
                <a:ea typeface="Roboto"/>
                <a:cs typeface="Roboto"/>
                <a:sym typeface="Roboto"/>
              </a:rPr>
              <a:t> may be an error which will cause processing to terminate.</a:t>
            </a:r>
          </a:p>
          <a:p>
            <a:pPr indent="-241300" lvl="0" marL="520700" rtl="0">
              <a:lnSpc>
                <a:spcPct val="100000"/>
              </a:lnSpc>
              <a:spcBef>
                <a:spcPts val="0"/>
              </a:spcBef>
              <a:spcAft>
                <a:spcPts val="800"/>
              </a:spcAft>
              <a:buClr>
                <a:srgbClr val="666666"/>
              </a:buClr>
              <a:buSzPct val="100000"/>
              <a:buFont typeface="Helvetica Neue"/>
            </a:pPr>
            <a:r>
              <a:rPr lang="en" sz="1200">
                <a:solidFill>
                  <a:srgbClr val="666666"/>
                </a:solidFill>
                <a:latin typeface="Roboto"/>
                <a:ea typeface="Roboto"/>
                <a:cs typeface="Roboto"/>
                <a:sym typeface="Roboto"/>
              </a:rPr>
              <a:t>The </a:t>
            </a:r>
            <a:r>
              <a:rPr b="1" lang="en" sz="1200">
                <a:solidFill>
                  <a:srgbClr val="666666"/>
                </a:solidFill>
                <a:latin typeface="Roboto"/>
                <a:ea typeface="Roboto"/>
                <a:cs typeface="Roboto"/>
                <a:sym typeface="Roboto"/>
              </a:rPr>
              <a:t>ondata_</a:t>
            </a:r>
            <a:r>
              <a:rPr lang="en" sz="1200">
                <a:solidFill>
                  <a:srgbClr val="666666"/>
                </a:solidFill>
                <a:latin typeface="Roboto"/>
                <a:ea typeface="Roboto"/>
                <a:cs typeface="Roboto"/>
                <a:sym typeface="Roboto"/>
              </a:rPr>
              <a:t> and </a:t>
            </a:r>
            <a:r>
              <a:rPr b="1" lang="en" sz="1200">
                <a:solidFill>
                  <a:srgbClr val="666666"/>
                </a:solidFill>
                <a:latin typeface="Roboto"/>
                <a:ea typeface="Roboto"/>
                <a:cs typeface="Roboto"/>
                <a:sym typeface="Roboto"/>
              </a:rPr>
              <a:t>onend_ </a:t>
            </a:r>
            <a:r>
              <a:rPr lang="en" sz="1200">
                <a:solidFill>
                  <a:srgbClr val="666666"/>
                </a:solidFill>
                <a:latin typeface="Roboto"/>
                <a:ea typeface="Roboto"/>
                <a:cs typeface="Roboto"/>
                <a:sym typeface="Roboto"/>
              </a:rPr>
              <a:t>handlers must call </a:t>
            </a:r>
            <a:r>
              <a:rPr b="1" lang="en" sz="1200">
                <a:solidFill>
                  <a:srgbClr val="666666"/>
                </a:solidFill>
                <a:latin typeface="Roboto"/>
                <a:ea typeface="Roboto"/>
                <a:cs typeface="Roboto"/>
                <a:sym typeface="Roboto"/>
              </a:rPr>
              <a:t>next()</a:t>
            </a:r>
            <a:r>
              <a:rPr lang="en" sz="1200">
                <a:solidFill>
                  <a:srgbClr val="666666"/>
                </a:solidFill>
                <a:latin typeface="Roboto"/>
                <a:ea typeface="Roboto"/>
                <a:cs typeface="Roboto"/>
                <a:sym typeface="Roboto"/>
              </a:rPr>
              <a:t> with a second argument containing the data to be passed to the target or the client. It can be null if the plugin is buffering and does not have enough data to transform at the moment.</a:t>
            </a:r>
          </a:p>
          <a:p>
            <a:pPr indent="-241300" lvl="0" marL="520700" rtl="0">
              <a:lnSpc>
                <a:spcPct val="100000"/>
              </a:lnSpc>
              <a:spcBef>
                <a:spcPts val="0"/>
              </a:spcBef>
              <a:spcAft>
                <a:spcPts val="800"/>
              </a:spcAft>
              <a:buClr>
                <a:srgbClr val="666666"/>
              </a:buClr>
              <a:buSzPct val="100000"/>
              <a:buFont typeface="Helvetica Neue"/>
            </a:pPr>
            <a:r>
              <a:rPr lang="en" sz="1200">
                <a:solidFill>
                  <a:srgbClr val="666666"/>
                </a:solidFill>
                <a:latin typeface="Roboto"/>
                <a:ea typeface="Roboto"/>
                <a:cs typeface="Roboto"/>
                <a:sym typeface="Roboto"/>
              </a:rPr>
              <a:t>A single instance of the plugin is used to service all requests and responses. If per-request state needs to be retained between handler calls, it can be saved in a property added to the supplied </a:t>
            </a:r>
            <a:r>
              <a:rPr b="1" lang="en" sz="1200">
                <a:solidFill>
                  <a:srgbClr val="666666"/>
                </a:solidFill>
                <a:latin typeface="Roboto"/>
                <a:ea typeface="Roboto"/>
                <a:cs typeface="Roboto"/>
                <a:sym typeface="Roboto"/>
              </a:rPr>
              <a:t>request</a:t>
            </a:r>
            <a:r>
              <a:rPr lang="en" sz="1200">
                <a:solidFill>
                  <a:srgbClr val="666666"/>
                </a:solidFill>
                <a:latin typeface="Roboto"/>
                <a:ea typeface="Roboto"/>
                <a:cs typeface="Roboto"/>
                <a:sym typeface="Roboto"/>
              </a:rPr>
              <a:t> object, whose lifetime is the duration of the API call.</a:t>
            </a:r>
          </a:p>
          <a:p>
            <a:pPr indent="-241300" lvl="0" marL="520700" rtl="0">
              <a:lnSpc>
                <a:spcPct val="100000"/>
              </a:lnSpc>
              <a:spcBef>
                <a:spcPts val="0"/>
              </a:spcBef>
              <a:spcAft>
                <a:spcPts val="800"/>
              </a:spcAft>
              <a:buClr>
                <a:srgbClr val="666666"/>
              </a:buClr>
              <a:buSzPct val="100000"/>
              <a:buFont typeface="Helvetica Neue"/>
            </a:pPr>
            <a:r>
              <a:rPr lang="en" sz="1200">
                <a:solidFill>
                  <a:srgbClr val="666666"/>
                </a:solidFill>
                <a:latin typeface="Roboto"/>
                <a:ea typeface="Roboto"/>
                <a:cs typeface="Roboto"/>
                <a:sym typeface="Roboto"/>
              </a:rPr>
              <a:t>Catch all errors and call </a:t>
            </a:r>
            <a:r>
              <a:rPr b="1" lang="en" sz="1200">
                <a:solidFill>
                  <a:srgbClr val="666666"/>
                </a:solidFill>
                <a:latin typeface="Roboto"/>
                <a:ea typeface="Roboto"/>
                <a:cs typeface="Roboto"/>
                <a:sym typeface="Roboto"/>
              </a:rPr>
              <a:t>next()</a:t>
            </a:r>
            <a:r>
              <a:rPr lang="en" sz="1200">
                <a:solidFill>
                  <a:srgbClr val="666666"/>
                </a:solidFill>
                <a:latin typeface="Roboto"/>
                <a:ea typeface="Roboto"/>
                <a:cs typeface="Roboto"/>
                <a:sym typeface="Roboto"/>
              </a:rPr>
              <a:t> with the error. If not, the API call will hang.</a:t>
            </a:r>
          </a:p>
          <a:p>
            <a:pPr indent="-241300" lvl="0" marL="520700" rtl="0">
              <a:lnSpc>
                <a:spcPct val="100000"/>
              </a:lnSpc>
              <a:spcBef>
                <a:spcPts val="0"/>
              </a:spcBef>
              <a:spcAft>
                <a:spcPts val="800"/>
              </a:spcAft>
              <a:buClr>
                <a:srgbClr val="666666"/>
              </a:buClr>
              <a:buSzPct val="100000"/>
              <a:buFont typeface="Roboto"/>
            </a:pPr>
            <a:r>
              <a:rPr lang="en" sz="1200">
                <a:solidFill>
                  <a:srgbClr val="666666"/>
                </a:solidFill>
                <a:latin typeface="Roboto"/>
                <a:ea typeface="Roboto"/>
                <a:cs typeface="Roboto"/>
                <a:sym typeface="Roboto"/>
              </a:rPr>
              <a:t>Do not perform compute-intensive tasks in the main thread as this can adversely affect performance.</a:t>
            </a:r>
          </a:p>
          <a:p>
            <a:pPr indent="0" lvl="0" marL="0" rtl="0">
              <a:lnSpc>
                <a:spcPct val="100000"/>
              </a:lnSpc>
              <a:spcBef>
                <a:spcPts val="0"/>
              </a:spcBef>
              <a:spcAft>
                <a:spcPts val="0"/>
              </a:spcAft>
              <a:buNone/>
            </a:pPr>
            <a:r>
              <a:t/>
            </a:r>
            <a:endParaRPr sz="1200">
              <a:solidFill>
                <a:srgbClr val="666666"/>
              </a:solidFill>
              <a:latin typeface="Roboto"/>
              <a:ea typeface="Roboto"/>
              <a:cs typeface="Roboto"/>
              <a:sym typeface="Roboto"/>
            </a:endParaRPr>
          </a:p>
          <a:p>
            <a:pPr indent="342900" lvl="0" marL="0" rtl="0">
              <a:lnSpc>
                <a:spcPct val="100000"/>
              </a:lnSpc>
              <a:spcBef>
                <a:spcPts val="0"/>
              </a:spcBef>
              <a:spcAft>
                <a:spcPts val="0"/>
              </a:spcAft>
              <a:buNone/>
            </a:pPr>
            <a:r>
              <a:rPr lang="en" sz="1200">
                <a:solidFill>
                  <a:srgbClr val="666666"/>
                </a:solidFill>
                <a:latin typeface="Courier New"/>
                <a:ea typeface="Courier New"/>
                <a:cs typeface="Courier New"/>
                <a:sym typeface="Courier New"/>
              </a:rPr>
              <a:t>        </a:t>
            </a:r>
          </a:p>
        </p:txBody>
      </p:sp>
      <p:pic>
        <p:nvPicPr>
          <p:cNvPr descr="lightbulb.png" id="544" name="Shape 544"/>
          <p:cNvPicPr preferRelativeResize="0"/>
          <p:nvPr/>
        </p:nvPicPr>
        <p:blipFill>
          <a:blip r:embed="rId3">
            <a:alphaModFix/>
          </a:blip>
          <a:stretch>
            <a:fillRect/>
          </a:stretch>
        </p:blipFill>
        <p:spPr>
          <a:xfrm>
            <a:off x="1100984" y="1448718"/>
            <a:ext cx="1347988" cy="224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550" name="Shape 550"/>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Microgateway Labs</a:t>
            </a: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551" name="Shape 551"/>
          <p:cNvSpPr txBox="1"/>
          <p:nvPr/>
        </p:nvSpPr>
        <p:spPr>
          <a:xfrm>
            <a:off x="368725" y="767175"/>
            <a:ext cx="7589400" cy="25017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666666"/>
                </a:solidFill>
                <a:latin typeface="Roboto"/>
                <a:ea typeface="Roboto"/>
                <a:cs typeface="Roboto"/>
                <a:sym typeface="Roboto"/>
              </a:rPr>
              <a:t>Complete the following Edge Microgateway Lab.</a:t>
            </a:r>
          </a:p>
          <a:p>
            <a:pPr lvl="0" rtl="0">
              <a:spcBef>
                <a:spcPts val="0"/>
              </a:spcBef>
              <a:buNone/>
            </a:pPr>
            <a:r>
              <a:t/>
            </a:r>
            <a:endParaRPr sz="1200">
              <a:latin typeface="Roboto"/>
              <a:ea typeface="Roboto"/>
              <a:cs typeface="Roboto"/>
              <a:sym typeface="Roboto"/>
            </a:endParaRPr>
          </a:p>
          <a:p>
            <a:pPr indent="-304800" lvl="0" marL="457200" rtl="0">
              <a:spcBef>
                <a:spcPts val="0"/>
              </a:spcBef>
              <a:buClr>
                <a:srgbClr val="666666"/>
              </a:buClr>
              <a:buSzPct val="100000"/>
              <a:buChar char="●"/>
            </a:pPr>
            <a:r>
              <a:rPr lang="en" sz="1200" u="sng">
                <a:solidFill>
                  <a:schemeClr val="hlink"/>
                </a:solidFill>
                <a:latin typeface="Roboto"/>
                <a:ea typeface="Roboto"/>
                <a:cs typeface="Roboto"/>
                <a:sym typeface="Roboto"/>
                <a:hlinkClick r:id="rId3"/>
              </a:rPr>
              <a:t>Lab</a:t>
            </a:r>
            <a:r>
              <a:rPr lang="en" sz="1200">
                <a:solidFill>
                  <a:srgbClr val="666666"/>
                </a:solidFill>
                <a:latin typeface="Roboto"/>
                <a:ea typeface="Roboto"/>
                <a:cs typeface="Roboto"/>
                <a:sym typeface="Roboto"/>
              </a:rPr>
              <a:t> </a:t>
            </a:r>
            <a:r>
              <a:rPr lang="en" sz="1200">
                <a:solidFill>
                  <a:srgbClr val="666666"/>
                </a:solidFill>
                <a:latin typeface="Roboto"/>
                <a:ea typeface="Roboto"/>
                <a:cs typeface="Roboto"/>
                <a:sym typeface="Roboto"/>
              </a:rPr>
              <a:t>- Create a Custom Plugin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555" name="Shape 555"/>
        <p:cNvGrpSpPr/>
        <p:nvPr/>
      </p:nvGrpSpPr>
      <p:grpSpPr>
        <a:xfrm>
          <a:off x="0" y="0"/>
          <a:ext cx="0" cy="0"/>
          <a:chOff x="0" y="0"/>
          <a:chExt cx="0" cy="0"/>
        </a:xfrm>
      </p:grpSpPr>
      <p:sp>
        <p:nvSpPr>
          <p:cNvPr id="556" name="Shape 556"/>
          <p:cNvSpPr txBox="1"/>
          <p:nvPr/>
        </p:nvSpPr>
        <p:spPr>
          <a:xfrm>
            <a:off x="0" y="2020650"/>
            <a:ext cx="9144000" cy="1102200"/>
          </a:xfrm>
          <a:prstGeom prst="rect">
            <a:avLst/>
          </a:prstGeom>
          <a:noFill/>
          <a:ln>
            <a:noFill/>
          </a:ln>
        </p:spPr>
        <p:txBody>
          <a:bodyPr anchorCtr="0" anchor="t" bIns="45700" lIns="91425" rIns="91425" tIns="45700">
            <a:noAutofit/>
          </a:bodyPr>
          <a:lstStyle/>
          <a:p>
            <a:pPr lvl="0" rtl="0" algn="ctr">
              <a:lnSpc>
                <a:spcPct val="115000"/>
              </a:lnSpc>
              <a:spcBef>
                <a:spcPts val="0"/>
              </a:spcBef>
              <a:buSzPct val="25000"/>
              <a:buNone/>
            </a:pPr>
            <a:r>
              <a:rPr lang="en" sz="6000">
                <a:solidFill>
                  <a:srgbClr val="F2F2F2"/>
                </a:solidFill>
                <a:latin typeface="Roboto"/>
                <a:ea typeface="Roboto"/>
                <a:cs typeface="Roboto"/>
                <a:sym typeface="Roboto"/>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nvSpPr>
        <p:spPr>
          <a:xfrm>
            <a:off x="541000" y="645475"/>
            <a:ext cx="8116500" cy="37851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Agenda</a:t>
            </a:r>
          </a:p>
          <a:p>
            <a:pPr indent="-304800" lvl="0" marL="457200" rtl="0">
              <a:lnSpc>
                <a:spcPct val="150000"/>
              </a:lnSpc>
              <a:spcBef>
                <a:spcPts val="0"/>
              </a:spcBef>
              <a:spcAft>
                <a:spcPts val="0"/>
              </a:spcAft>
              <a:buClr>
                <a:srgbClr val="666666"/>
              </a:buClr>
              <a:buSzPct val="100000"/>
              <a:buFont typeface="Roboto"/>
              <a:buChar char="●"/>
            </a:pPr>
            <a:r>
              <a:rPr lang="en" sz="1200">
                <a:solidFill>
                  <a:srgbClr val="666666"/>
                </a:solidFill>
                <a:latin typeface="Roboto"/>
                <a:ea typeface="Roboto"/>
                <a:cs typeface="Roboto"/>
                <a:sym typeface="Roboto"/>
              </a:rPr>
              <a:t>Custom Plugin Overview</a:t>
            </a:r>
          </a:p>
          <a:p>
            <a:pPr indent="-304800" lvl="0" marL="457200" rtl="0">
              <a:lnSpc>
                <a:spcPct val="150000"/>
              </a:lnSpc>
              <a:spcBef>
                <a:spcPts val="0"/>
              </a:spcBef>
              <a:spcAft>
                <a:spcPts val="0"/>
              </a:spcAft>
              <a:buClr>
                <a:srgbClr val="666666"/>
              </a:buClr>
              <a:buSzPct val="100000"/>
              <a:buFont typeface="Roboto"/>
              <a:buChar char="●"/>
            </a:pPr>
            <a:r>
              <a:rPr lang="en" sz="1200">
                <a:solidFill>
                  <a:srgbClr val="666666"/>
                </a:solidFill>
                <a:latin typeface="Roboto"/>
                <a:ea typeface="Roboto"/>
                <a:cs typeface="Roboto"/>
                <a:sym typeface="Roboto"/>
              </a:rPr>
              <a:t>Custom Plugin Lab</a:t>
            </a:r>
          </a:p>
          <a:p>
            <a:pPr lvl="0" marR="0" rtl="0" algn="l">
              <a:lnSpc>
                <a:spcPct val="115000"/>
              </a:lnSpc>
              <a:spcBef>
                <a:spcPts val="0"/>
              </a:spcBef>
              <a:spcAft>
                <a:spcPts val="0"/>
              </a:spcAft>
              <a:buNone/>
            </a:pPr>
            <a:r>
              <a:t/>
            </a:r>
            <a:endParaRPr sz="1800">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423" name="Shape 423"/>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Plugin Overview</a:t>
            </a:r>
          </a:p>
        </p:txBody>
      </p:sp>
      <p:sp>
        <p:nvSpPr>
          <p:cNvPr id="424" name="Shape 424"/>
          <p:cNvSpPr txBox="1"/>
          <p:nvPr/>
        </p:nvSpPr>
        <p:spPr>
          <a:xfrm>
            <a:off x="2694775" y="814350"/>
            <a:ext cx="6036600" cy="3514800"/>
          </a:xfrm>
          <a:prstGeom prst="rect">
            <a:avLst/>
          </a:prstGeom>
          <a:noFill/>
          <a:ln>
            <a:noFill/>
          </a:ln>
        </p:spPr>
        <p:txBody>
          <a:bodyPr anchorCtr="0" anchor="t" bIns="91425" lIns="91425" rIns="91425" tIns="91425">
            <a:noAutofit/>
          </a:bodyPr>
          <a:lstStyle/>
          <a:p>
            <a:pPr indent="-304800" lvl="0" marL="457200" rtl="0">
              <a:lnSpc>
                <a:spcPct val="150000"/>
              </a:lnSpc>
              <a:spcBef>
                <a:spcPts val="0"/>
              </a:spcBef>
              <a:buClr>
                <a:srgbClr val="666666"/>
              </a:buClr>
              <a:buSzPct val="100000"/>
              <a:buFont typeface="Roboto"/>
              <a:buChar char="●"/>
            </a:pPr>
            <a:r>
              <a:rPr lang="en" sz="1200">
                <a:solidFill>
                  <a:srgbClr val="666666"/>
                </a:solidFill>
                <a:latin typeface="Roboto"/>
                <a:ea typeface="Roboto"/>
                <a:cs typeface="Roboto"/>
                <a:sym typeface="Roboto"/>
              </a:rPr>
              <a:t>A plugin is a Node.js module that can implement one or more of following Microgateway events.</a:t>
            </a:r>
          </a:p>
          <a:p>
            <a:pPr indent="-304800" lvl="0" marL="457200">
              <a:lnSpc>
                <a:spcPct val="150000"/>
              </a:lnSpc>
              <a:spcBef>
                <a:spcPts val="0"/>
              </a:spcBef>
              <a:buClr>
                <a:srgbClr val="666666"/>
              </a:buClr>
              <a:buSzPct val="100000"/>
              <a:buFont typeface="Roboto"/>
              <a:buChar char="●"/>
            </a:pPr>
            <a:r>
              <a:rPr lang="en" sz="1200">
                <a:solidFill>
                  <a:srgbClr val="666666"/>
                </a:solidFill>
                <a:latin typeface="Roboto"/>
                <a:ea typeface="Roboto"/>
                <a:cs typeface="Roboto"/>
                <a:sym typeface="Roboto"/>
              </a:rPr>
              <a:t>Plugins also allow you to extend the Microgateway and add new features.</a:t>
            </a:r>
          </a:p>
          <a:p>
            <a:pPr lvl="0">
              <a:lnSpc>
                <a:spcPct val="150000"/>
              </a:lnSpc>
              <a:spcBef>
                <a:spcPts val="0"/>
              </a:spcBef>
              <a:buNone/>
            </a:pPr>
            <a:r>
              <a:t/>
            </a:r>
            <a:endParaRPr sz="1200">
              <a:solidFill>
                <a:srgbClr val="666666"/>
              </a:solidFill>
              <a:latin typeface="Roboto"/>
              <a:ea typeface="Roboto"/>
              <a:cs typeface="Roboto"/>
              <a:sym typeface="Roboto"/>
            </a:endParaRPr>
          </a:p>
          <a:p>
            <a:pPr lvl="0">
              <a:lnSpc>
                <a:spcPct val="150000"/>
              </a:lnSpc>
              <a:spcBef>
                <a:spcPts val="0"/>
              </a:spcBef>
              <a:buNone/>
            </a:pPr>
            <a:r>
              <a:rPr lang="en" sz="1200">
                <a:solidFill>
                  <a:srgbClr val="666666"/>
                </a:solidFill>
                <a:latin typeface="Roboto"/>
                <a:ea typeface="Roboto"/>
                <a:cs typeface="Roboto"/>
                <a:sym typeface="Roboto"/>
              </a:rPr>
              <a:t>Request events to override:</a:t>
            </a:r>
          </a:p>
          <a:p>
            <a:pPr indent="-304800" lvl="0" marL="457200" rtl="0">
              <a:lnSpc>
                <a:spcPct val="150000"/>
              </a:lnSpc>
              <a:spcBef>
                <a:spcPts val="0"/>
              </a:spcBef>
              <a:buClr>
                <a:srgbClr val="666666"/>
              </a:buClr>
              <a:buSzPct val="100000"/>
              <a:buFont typeface="Roboto"/>
              <a:buChar char="●"/>
            </a:pPr>
            <a:r>
              <a:rPr lang="en" sz="1200">
                <a:solidFill>
                  <a:srgbClr val="666666"/>
                </a:solidFill>
                <a:latin typeface="Roboto"/>
                <a:ea typeface="Roboto"/>
                <a:cs typeface="Roboto"/>
                <a:sym typeface="Roboto"/>
              </a:rPr>
              <a:t>onrequest, ondata_request, onend_request, onclose_request, onerror_request</a:t>
            </a:r>
          </a:p>
          <a:p>
            <a:pPr lvl="0" rtl="0">
              <a:lnSpc>
                <a:spcPct val="150000"/>
              </a:lnSpc>
              <a:spcBef>
                <a:spcPts val="0"/>
              </a:spcBef>
              <a:buNone/>
            </a:pPr>
            <a:r>
              <a:t/>
            </a:r>
            <a:endParaRPr sz="1200">
              <a:solidFill>
                <a:srgbClr val="666666"/>
              </a:solidFill>
              <a:latin typeface="Roboto"/>
              <a:ea typeface="Roboto"/>
              <a:cs typeface="Roboto"/>
              <a:sym typeface="Roboto"/>
            </a:endParaRPr>
          </a:p>
          <a:p>
            <a:pPr lvl="0" rtl="0">
              <a:lnSpc>
                <a:spcPct val="150000"/>
              </a:lnSpc>
              <a:spcBef>
                <a:spcPts val="0"/>
              </a:spcBef>
              <a:buNone/>
            </a:pPr>
            <a:r>
              <a:rPr lang="en" sz="1200">
                <a:solidFill>
                  <a:srgbClr val="666666"/>
                </a:solidFill>
                <a:latin typeface="Roboto"/>
                <a:ea typeface="Roboto"/>
                <a:cs typeface="Roboto"/>
                <a:sym typeface="Roboto"/>
              </a:rPr>
              <a:t>Response events to override:</a:t>
            </a:r>
          </a:p>
          <a:p>
            <a:pPr indent="-304800" lvl="0" marL="457200" rtl="0">
              <a:lnSpc>
                <a:spcPct val="150000"/>
              </a:lnSpc>
              <a:spcBef>
                <a:spcPts val="0"/>
              </a:spcBef>
              <a:buClr>
                <a:srgbClr val="666666"/>
              </a:buClr>
              <a:buSzPct val="100000"/>
              <a:buFont typeface="Roboto"/>
              <a:buChar char="●"/>
            </a:pPr>
            <a:r>
              <a:rPr lang="en" sz="1200">
                <a:solidFill>
                  <a:srgbClr val="666666"/>
                </a:solidFill>
                <a:latin typeface="Roboto"/>
                <a:ea typeface="Roboto"/>
                <a:cs typeface="Roboto"/>
                <a:sym typeface="Roboto"/>
              </a:rPr>
              <a:t>onresponse, ondata_response, onend_response, onclose_response, onerror_response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430" name="Shape 430"/>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Plugin Event Architecture - Request</a:t>
            </a: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431" name="Shape 431"/>
          <p:cNvSpPr/>
          <p:nvPr/>
        </p:nvSpPr>
        <p:spPr>
          <a:xfrm>
            <a:off x="456950"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200">
                <a:solidFill>
                  <a:schemeClr val="lt1"/>
                </a:solidFill>
                <a:latin typeface="Roboto"/>
                <a:ea typeface="Roboto"/>
                <a:cs typeface="Roboto"/>
                <a:sym typeface="Roboto"/>
              </a:rPr>
              <a:t>o</a:t>
            </a:r>
            <a:r>
              <a:rPr lang="en" sz="1200">
                <a:solidFill>
                  <a:schemeClr val="lt1"/>
                </a:solidFill>
                <a:latin typeface="Roboto"/>
                <a:ea typeface="Roboto"/>
                <a:cs typeface="Roboto"/>
                <a:sym typeface="Roboto"/>
              </a:rPr>
              <a:t>nrequest</a:t>
            </a:r>
          </a:p>
        </p:txBody>
      </p:sp>
      <p:sp>
        <p:nvSpPr>
          <p:cNvPr id="432" name="Shape 432"/>
          <p:cNvSpPr/>
          <p:nvPr/>
        </p:nvSpPr>
        <p:spPr>
          <a:xfrm>
            <a:off x="2173487"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200">
                <a:solidFill>
                  <a:schemeClr val="lt1"/>
                </a:solidFill>
                <a:latin typeface="Roboto"/>
                <a:ea typeface="Roboto"/>
                <a:cs typeface="Roboto"/>
                <a:sym typeface="Roboto"/>
              </a:rPr>
              <a:t>ondata</a:t>
            </a:r>
          </a:p>
          <a:p>
            <a:pPr lvl="0" rtl="0" algn="ctr">
              <a:spcBef>
                <a:spcPts val="0"/>
              </a:spcBef>
              <a:buNone/>
            </a:pPr>
            <a:r>
              <a:rPr lang="en" sz="1200">
                <a:solidFill>
                  <a:schemeClr val="lt1"/>
                </a:solidFill>
                <a:latin typeface="Roboto"/>
                <a:ea typeface="Roboto"/>
                <a:cs typeface="Roboto"/>
                <a:sym typeface="Roboto"/>
              </a:rPr>
              <a:t>_request</a:t>
            </a:r>
          </a:p>
        </p:txBody>
      </p:sp>
      <p:sp>
        <p:nvSpPr>
          <p:cNvPr id="433" name="Shape 433"/>
          <p:cNvSpPr/>
          <p:nvPr/>
        </p:nvSpPr>
        <p:spPr>
          <a:xfrm>
            <a:off x="3890025"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onend</a:t>
            </a:r>
          </a:p>
          <a:p>
            <a:pPr lvl="0" rtl="0" algn="ctr">
              <a:spcBef>
                <a:spcPts val="0"/>
              </a:spcBef>
              <a:buNone/>
            </a:pPr>
            <a:r>
              <a:rPr lang="en" sz="1200">
                <a:solidFill>
                  <a:schemeClr val="lt1"/>
                </a:solidFill>
                <a:latin typeface="Roboto"/>
                <a:ea typeface="Roboto"/>
                <a:cs typeface="Roboto"/>
                <a:sym typeface="Roboto"/>
              </a:rPr>
              <a:t>_request</a:t>
            </a:r>
          </a:p>
        </p:txBody>
      </p:sp>
      <p:sp>
        <p:nvSpPr>
          <p:cNvPr id="434" name="Shape 434"/>
          <p:cNvSpPr/>
          <p:nvPr/>
        </p:nvSpPr>
        <p:spPr>
          <a:xfrm>
            <a:off x="5606562"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onclose</a:t>
            </a:r>
          </a:p>
          <a:p>
            <a:pPr lvl="0" rtl="0" algn="ctr">
              <a:spcBef>
                <a:spcPts val="0"/>
              </a:spcBef>
              <a:buNone/>
            </a:pPr>
            <a:r>
              <a:rPr lang="en" sz="1200">
                <a:solidFill>
                  <a:schemeClr val="lt1"/>
                </a:solidFill>
                <a:latin typeface="Roboto"/>
                <a:ea typeface="Roboto"/>
                <a:cs typeface="Roboto"/>
                <a:sym typeface="Roboto"/>
              </a:rPr>
              <a:t>_request</a:t>
            </a:r>
          </a:p>
        </p:txBody>
      </p:sp>
      <p:sp>
        <p:nvSpPr>
          <p:cNvPr id="435" name="Shape 435"/>
          <p:cNvSpPr/>
          <p:nvPr/>
        </p:nvSpPr>
        <p:spPr>
          <a:xfrm>
            <a:off x="7323100"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onerror</a:t>
            </a:r>
          </a:p>
          <a:p>
            <a:pPr lvl="0" rtl="0" algn="ctr">
              <a:spcBef>
                <a:spcPts val="0"/>
              </a:spcBef>
              <a:buNone/>
            </a:pPr>
            <a:r>
              <a:rPr lang="en" sz="1200">
                <a:solidFill>
                  <a:schemeClr val="lt1"/>
                </a:solidFill>
                <a:latin typeface="Roboto"/>
                <a:ea typeface="Roboto"/>
                <a:cs typeface="Roboto"/>
                <a:sym typeface="Roboto"/>
              </a:rPr>
              <a:t>_request</a:t>
            </a:r>
          </a:p>
        </p:txBody>
      </p:sp>
      <p:sp>
        <p:nvSpPr>
          <p:cNvPr id="436" name="Shape 436"/>
          <p:cNvSpPr txBox="1"/>
          <p:nvPr/>
        </p:nvSpPr>
        <p:spPr>
          <a:xfrm>
            <a:off x="3793275" y="2038650"/>
            <a:ext cx="1470600" cy="2155800"/>
          </a:xfrm>
          <a:prstGeom prst="rect">
            <a:avLst/>
          </a:prstGeom>
          <a:noFill/>
          <a:ln>
            <a:noFill/>
          </a:ln>
        </p:spPr>
        <p:txBody>
          <a:bodyPr anchorCtr="0" anchor="t" bIns="91425" lIns="91425" rIns="91425" tIns="91425">
            <a:noAutofit/>
          </a:bodyPr>
          <a:lstStyle/>
          <a:p>
            <a:pPr indent="0" lvl="0" marL="0" rtl="0">
              <a:spcBef>
                <a:spcPts val="0"/>
              </a:spcBef>
              <a:buNone/>
            </a:pPr>
            <a:r>
              <a:t/>
            </a:r>
            <a:endParaRPr sz="1200">
              <a:solidFill>
                <a:schemeClr val="dk1"/>
              </a:solidFill>
            </a:endParaRPr>
          </a:p>
          <a:p>
            <a:pPr lvl="0" rtl="0">
              <a:spcBef>
                <a:spcPts val="0"/>
              </a:spcBef>
              <a:buNone/>
            </a:pPr>
            <a:r>
              <a:t/>
            </a:r>
            <a:endParaRPr sz="1200">
              <a:solidFill>
                <a:schemeClr val="dk1"/>
              </a:solidFill>
            </a:endParaRPr>
          </a:p>
        </p:txBody>
      </p:sp>
      <p:sp>
        <p:nvSpPr>
          <p:cNvPr id="437" name="Shape 437"/>
          <p:cNvSpPr txBox="1"/>
          <p:nvPr/>
        </p:nvSpPr>
        <p:spPr>
          <a:xfrm>
            <a:off x="5509825" y="2038650"/>
            <a:ext cx="1470600" cy="2155800"/>
          </a:xfrm>
          <a:prstGeom prst="rect">
            <a:avLst/>
          </a:prstGeom>
          <a:noFill/>
          <a:ln>
            <a:noFill/>
          </a:ln>
        </p:spPr>
        <p:txBody>
          <a:bodyPr anchorCtr="0" anchor="t" bIns="91425" lIns="91425" rIns="91425" tIns="91425">
            <a:noAutofit/>
          </a:bodyPr>
          <a:lstStyle/>
          <a:p>
            <a:pPr indent="0" lvl="0" marL="0" rtl="0">
              <a:spcBef>
                <a:spcPts val="0"/>
              </a:spcBef>
              <a:buNone/>
            </a:pPr>
            <a:r>
              <a:t/>
            </a:r>
            <a:endParaRPr sz="1200">
              <a:solidFill>
                <a:schemeClr val="dk1"/>
              </a:solidFill>
            </a:endParaRPr>
          </a:p>
          <a:p>
            <a:pPr lvl="0" rtl="0">
              <a:spcBef>
                <a:spcPts val="0"/>
              </a:spcBef>
              <a:buNone/>
            </a:pPr>
            <a:r>
              <a:t/>
            </a:r>
            <a:endParaRPr sz="1200">
              <a:solidFill>
                <a:schemeClr val="dk1"/>
              </a:solidFill>
            </a:endParaRPr>
          </a:p>
        </p:txBody>
      </p:sp>
      <p:sp>
        <p:nvSpPr>
          <p:cNvPr id="438" name="Shape 438"/>
          <p:cNvSpPr txBox="1"/>
          <p:nvPr/>
        </p:nvSpPr>
        <p:spPr>
          <a:xfrm>
            <a:off x="7226375" y="2038650"/>
            <a:ext cx="1470600" cy="2155800"/>
          </a:xfrm>
          <a:prstGeom prst="rect">
            <a:avLst/>
          </a:prstGeom>
          <a:noFill/>
          <a:ln>
            <a:noFill/>
          </a:ln>
        </p:spPr>
        <p:txBody>
          <a:bodyPr anchorCtr="0" anchor="t" bIns="91425" lIns="91425" rIns="91425" tIns="91425">
            <a:noAutofit/>
          </a:bodyPr>
          <a:lstStyle/>
          <a:p>
            <a:pPr lvl="0" rtl="0">
              <a:spcBef>
                <a:spcPts val="0"/>
              </a:spcBef>
              <a:buNone/>
            </a:pPr>
            <a:r>
              <a:t/>
            </a:r>
            <a:endParaRPr sz="1200">
              <a:solidFill>
                <a:schemeClr val="dk1"/>
              </a:solidFill>
            </a:endParaRPr>
          </a:p>
        </p:txBody>
      </p:sp>
      <p:sp>
        <p:nvSpPr>
          <p:cNvPr id="439" name="Shape 439"/>
          <p:cNvSpPr/>
          <p:nvPr/>
        </p:nvSpPr>
        <p:spPr>
          <a:xfrm>
            <a:off x="448425" y="2087400"/>
            <a:ext cx="1382400" cy="23256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Called at start of request</a:t>
            </a: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Access headers, URL, query params, HTTP method</a:t>
            </a: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rtl="0">
              <a:spcBef>
                <a:spcPts val="0"/>
              </a:spcBef>
              <a:buNone/>
            </a:pPr>
            <a:r>
              <a:rPr lang="en" sz="1200">
                <a:solidFill>
                  <a:srgbClr val="666666"/>
                </a:solidFill>
                <a:latin typeface="Roboto"/>
                <a:ea typeface="Roboto"/>
                <a:cs typeface="Roboto"/>
                <a:sym typeface="Roboto"/>
              </a:rPr>
              <a:t>Call next()</a:t>
            </a:r>
          </a:p>
        </p:txBody>
      </p:sp>
      <p:sp>
        <p:nvSpPr>
          <p:cNvPr id="440" name="Shape 440"/>
          <p:cNvSpPr/>
          <p:nvPr/>
        </p:nvSpPr>
        <p:spPr>
          <a:xfrm>
            <a:off x="2164925" y="2087400"/>
            <a:ext cx="1382400" cy="23256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Called when a chunk of data is received</a:t>
            </a: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rtl="0">
              <a:spcBef>
                <a:spcPts val="0"/>
              </a:spcBef>
              <a:buNone/>
            </a:pPr>
            <a:r>
              <a:rPr lang="en" sz="1200">
                <a:solidFill>
                  <a:srgbClr val="666666"/>
                </a:solidFill>
                <a:latin typeface="Roboto"/>
                <a:ea typeface="Roboto"/>
                <a:cs typeface="Roboto"/>
                <a:sym typeface="Roboto"/>
              </a:rPr>
              <a:t>Call next(null, data)</a:t>
            </a:r>
          </a:p>
        </p:txBody>
      </p:sp>
      <p:sp>
        <p:nvSpPr>
          <p:cNvPr id="441" name="Shape 441"/>
          <p:cNvSpPr/>
          <p:nvPr/>
        </p:nvSpPr>
        <p:spPr>
          <a:xfrm>
            <a:off x="3881425" y="2087400"/>
            <a:ext cx="1382400" cy="23256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200">
                <a:solidFill>
                  <a:srgbClr val="666666"/>
                </a:solidFill>
                <a:latin typeface="Roboto"/>
                <a:ea typeface="Roboto"/>
                <a:cs typeface="Roboto"/>
                <a:sym typeface="Roboto"/>
              </a:rPr>
              <a:t>Called when all the data has been received</a:t>
            </a:r>
          </a:p>
          <a:p>
            <a:pPr lvl="0" rt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rtl="0">
              <a:spcBef>
                <a:spcPts val="0"/>
              </a:spcBef>
              <a:buNone/>
            </a:pPr>
            <a:r>
              <a:rPr lang="en" sz="1200">
                <a:solidFill>
                  <a:srgbClr val="666666"/>
                </a:solidFill>
                <a:latin typeface="Roboto"/>
                <a:ea typeface="Roboto"/>
                <a:cs typeface="Roboto"/>
                <a:sym typeface="Roboto"/>
              </a:rPr>
              <a:t>Call next(null, data)</a:t>
            </a:r>
          </a:p>
        </p:txBody>
      </p:sp>
      <p:sp>
        <p:nvSpPr>
          <p:cNvPr id="442" name="Shape 442"/>
          <p:cNvSpPr/>
          <p:nvPr/>
        </p:nvSpPr>
        <p:spPr>
          <a:xfrm>
            <a:off x="5597925" y="2087400"/>
            <a:ext cx="1382400" cy="23256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Called when the client has closed the connection</a:t>
            </a: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rtl="0">
              <a:spcBef>
                <a:spcPts val="0"/>
              </a:spcBef>
              <a:buNone/>
            </a:pPr>
            <a:r>
              <a:rPr lang="en" sz="1200">
                <a:solidFill>
                  <a:srgbClr val="666666"/>
                </a:solidFill>
                <a:latin typeface="Roboto"/>
                <a:ea typeface="Roboto"/>
                <a:cs typeface="Roboto"/>
                <a:sym typeface="Roboto"/>
              </a:rPr>
              <a:t>Call next()</a:t>
            </a:r>
          </a:p>
        </p:txBody>
      </p:sp>
      <p:sp>
        <p:nvSpPr>
          <p:cNvPr id="443" name="Shape 443"/>
          <p:cNvSpPr/>
          <p:nvPr/>
        </p:nvSpPr>
        <p:spPr>
          <a:xfrm>
            <a:off x="7314375" y="2075898"/>
            <a:ext cx="1382400" cy="2325599"/>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200">
                <a:solidFill>
                  <a:srgbClr val="666666"/>
                </a:solidFill>
                <a:latin typeface="Roboto"/>
                <a:ea typeface="Roboto"/>
                <a:cs typeface="Roboto"/>
                <a:sym typeface="Roboto"/>
              </a:rPr>
              <a:t>Called when there is an error receiving the client request</a:t>
            </a: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rPr lang="en" sz="1200">
                <a:solidFill>
                  <a:srgbClr val="666666"/>
                </a:solidFill>
                <a:latin typeface="Roboto"/>
                <a:ea typeface="Roboto"/>
                <a:cs typeface="Roboto"/>
                <a:sym typeface="Roboto"/>
              </a:rPr>
              <a:t>Call next()</a:t>
            </a:r>
          </a:p>
          <a:p>
            <a:pPr lvl="0" rt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449" name="Shape 449"/>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Clr>
                <a:schemeClr val="dk1"/>
              </a:buClr>
              <a:buSzPct val="39285"/>
              <a:buFont typeface="Arial"/>
              <a:buNone/>
            </a:pPr>
            <a:r>
              <a:rPr lang="en" sz="2800">
                <a:solidFill>
                  <a:srgbClr val="666666"/>
                </a:solidFill>
                <a:latin typeface="Roboto"/>
                <a:ea typeface="Roboto"/>
                <a:cs typeface="Roboto"/>
                <a:sym typeface="Roboto"/>
              </a:rPr>
              <a:t>Plugin Event Model - Request Flow</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450" name="Shape 450"/>
          <p:cNvSpPr/>
          <p:nvPr/>
        </p:nvSpPr>
        <p:spPr>
          <a:xfrm>
            <a:off x="3519687" y="1382400"/>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1</a:t>
            </a:r>
          </a:p>
          <a:p>
            <a:pPr lvl="0" rtl="0" algn="ctr">
              <a:spcBef>
                <a:spcPts val="0"/>
              </a:spcBef>
              <a:buNone/>
            </a:pPr>
            <a:r>
              <a:rPr lang="en" sz="1200">
                <a:solidFill>
                  <a:schemeClr val="lt1"/>
                </a:solidFill>
                <a:latin typeface="Roboto"/>
                <a:ea typeface="Roboto"/>
                <a:cs typeface="Roboto"/>
                <a:sym typeface="Roboto"/>
              </a:rPr>
              <a:t>onrequest</a:t>
            </a:r>
          </a:p>
        </p:txBody>
      </p:sp>
      <p:sp>
        <p:nvSpPr>
          <p:cNvPr id="451" name="Shape 451"/>
          <p:cNvSpPr/>
          <p:nvPr/>
        </p:nvSpPr>
        <p:spPr>
          <a:xfrm>
            <a:off x="5236225" y="1382400"/>
            <a:ext cx="1277100" cy="750000"/>
          </a:xfrm>
          <a:prstGeom prst="roundRect">
            <a:avLst>
              <a:gd fmla="val 16667"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2</a:t>
            </a:r>
          </a:p>
          <a:p>
            <a:pPr lvl="0" rtl="0" algn="ctr">
              <a:spcBef>
                <a:spcPts val="0"/>
              </a:spcBef>
              <a:buNone/>
            </a:pPr>
            <a:r>
              <a:rPr lang="en" sz="1200">
                <a:solidFill>
                  <a:schemeClr val="lt1"/>
                </a:solidFill>
                <a:latin typeface="Roboto"/>
                <a:ea typeface="Roboto"/>
                <a:cs typeface="Roboto"/>
                <a:sym typeface="Roboto"/>
              </a:rPr>
              <a:t>onrequest</a:t>
            </a:r>
          </a:p>
        </p:txBody>
      </p:sp>
      <p:sp>
        <p:nvSpPr>
          <p:cNvPr id="452" name="Shape 452"/>
          <p:cNvSpPr/>
          <p:nvPr/>
        </p:nvSpPr>
        <p:spPr>
          <a:xfrm>
            <a:off x="6952762" y="1382400"/>
            <a:ext cx="1277100" cy="750000"/>
          </a:xfrm>
          <a:prstGeom prst="roundRect">
            <a:avLst>
              <a:gd fmla="val 16667"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3</a:t>
            </a:r>
          </a:p>
          <a:p>
            <a:pPr lvl="0" rtl="0" algn="ctr">
              <a:spcBef>
                <a:spcPts val="0"/>
              </a:spcBef>
              <a:buNone/>
            </a:pPr>
            <a:r>
              <a:rPr lang="en" sz="1200">
                <a:solidFill>
                  <a:schemeClr val="lt1"/>
                </a:solidFill>
                <a:latin typeface="Roboto"/>
                <a:ea typeface="Roboto"/>
                <a:cs typeface="Roboto"/>
                <a:sym typeface="Roboto"/>
              </a:rPr>
              <a:t>onrequest</a:t>
            </a:r>
          </a:p>
        </p:txBody>
      </p:sp>
      <p:sp>
        <p:nvSpPr>
          <p:cNvPr id="453" name="Shape 453"/>
          <p:cNvSpPr/>
          <p:nvPr/>
        </p:nvSpPr>
        <p:spPr>
          <a:xfrm>
            <a:off x="3519675" y="3011100"/>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1</a:t>
            </a:r>
          </a:p>
          <a:p>
            <a:pPr lvl="0" rtl="0" algn="ctr">
              <a:spcBef>
                <a:spcPts val="0"/>
              </a:spcBef>
              <a:buNone/>
            </a:pPr>
            <a:r>
              <a:rPr lang="en" sz="1200">
                <a:solidFill>
                  <a:schemeClr val="lt1"/>
                </a:solidFill>
                <a:latin typeface="Roboto"/>
                <a:ea typeface="Roboto"/>
                <a:cs typeface="Roboto"/>
                <a:sym typeface="Roboto"/>
              </a:rPr>
              <a:t>Onend</a:t>
            </a:r>
          </a:p>
          <a:p>
            <a:pPr lvl="0" rtl="0" algn="ctr">
              <a:spcBef>
                <a:spcPts val="0"/>
              </a:spcBef>
              <a:buNone/>
            </a:pPr>
            <a:r>
              <a:rPr lang="en" sz="1200">
                <a:solidFill>
                  <a:schemeClr val="lt1"/>
                </a:solidFill>
                <a:latin typeface="Roboto"/>
                <a:ea typeface="Roboto"/>
                <a:cs typeface="Roboto"/>
                <a:sym typeface="Roboto"/>
              </a:rPr>
              <a:t>_request</a:t>
            </a:r>
          </a:p>
        </p:txBody>
      </p:sp>
      <p:sp>
        <p:nvSpPr>
          <p:cNvPr id="454" name="Shape 454"/>
          <p:cNvSpPr/>
          <p:nvPr/>
        </p:nvSpPr>
        <p:spPr>
          <a:xfrm>
            <a:off x="5236212" y="3011100"/>
            <a:ext cx="1277100" cy="750000"/>
          </a:xfrm>
          <a:prstGeom prst="roundRect">
            <a:avLst>
              <a:gd fmla="val 16667"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2</a:t>
            </a:r>
          </a:p>
          <a:p>
            <a:pPr lvl="0" rtl="0" algn="ctr">
              <a:spcBef>
                <a:spcPts val="0"/>
              </a:spcBef>
              <a:buNone/>
            </a:pPr>
            <a:r>
              <a:rPr lang="en" sz="1200">
                <a:solidFill>
                  <a:schemeClr val="lt1"/>
                </a:solidFill>
                <a:latin typeface="Roboto"/>
                <a:ea typeface="Roboto"/>
                <a:cs typeface="Roboto"/>
                <a:sym typeface="Roboto"/>
              </a:rPr>
              <a:t>Onend</a:t>
            </a:r>
          </a:p>
          <a:p>
            <a:pPr lvl="0" rtl="0" algn="ctr">
              <a:spcBef>
                <a:spcPts val="0"/>
              </a:spcBef>
              <a:buNone/>
            </a:pPr>
            <a:r>
              <a:rPr lang="en" sz="1200">
                <a:solidFill>
                  <a:schemeClr val="lt1"/>
                </a:solidFill>
                <a:latin typeface="Roboto"/>
                <a:ea typeface="Roboto"/>
                <a:cs typeface="Roboto"/>
                <a:sym typeface="Roboto"/>
              </a:rPr>
              <a:t>_request</a:t>
            </a:r>
          </a:p>
        </p:txBody>
      </p:sp>
      <p:sp>
        <p:nvSpPr>
          <p:cNvPr id="455" name="Shape 455"/>
          <p:cNvSpPr/>
          <p:nvPr/>
        </p:nvSpPr>
        <p:spPr>
          <a:xfrm>
            <a:off x="6952750" y="3011100"/>
            <a:ext cx="1277100" cy="750000"/>
          </a:xfrm>
          <a:prstGeom prst="roundRect">
            <a:avLst>
              <a:gd fmla="val 16667"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3</a:t>
            </a:r>
          </a:p>
          <a:p>
            <a:pPr lvl="0" rtl="0" algn="ctr">
              <a:spcBef>
                <a:spcPts val="0"/>
              </a:spcBef>
              <a:buNone/>
            </a:pPr>
            <a:r>
              <a:rPr lang="en" sz="1200">
                <a:solidFill>
                  <a:schemeClr val="lt1"/>
                </a:solidFill>
                <a:latin typeface="Roboto"/>
                <a:ea typeface="Roboto"/>
                <a:cs typeface="Roboto"/>
                <a:sym typeface="Roboto"/>
              </a:rPr>
              <a:t>Onend</a:t>
            </a:r>
          </a:p>
          <a:p>
            <a:pPr lvl="0" rtl="0" algn="ctr">
              <a:spcBef>
                <a:spcPts val="0"/>
              </a:spcBef>
              <a:buNone/>
            </a:pPr>
            <a:r>
              <a:rPr lang="en" sz="1200">
                <a:solidFill>
                  <a:schemeClr val="lt1"/>
                </a:solidFill>
                <a:latin typeface="Roboto"/>
                <a:ea typeface="Roboto"/>
                <a:cs typeface="Roboto"/>
                <a:sym typeface="Roboto"/>
              </a:rPr>
              <a:t>_request</a:t>
            </a:r>
          </a:p>
        </p:txBody>
      </p:sp>
      <p:cxnSp>
        <p:nvCxnSpPr>
          <p:cNvPr id="456" name="Shape 456"/>
          <p:cNvCxnSpPr>
            <a:stCxn id="450" idx="3"/>
            <a:endCxn id="451" idx="1"/>
          </p:cNvCxnSpPr>
          <p:nvPr/>
        </p:nvCxnSpPr>
        <p:spPr>
          <a:xfrm>
            <a:off x="4796787" y="1757400"/>
            <a:ext cx="439500" cy="0"/>
          </a:xfrm>
          <a:prstGeom prst="straightConnector1">
            <a:avLst/>
          </a:prstGeom>
          <a:noFill/>
          <a:ln cap="flat" cmpd="sng" w="9525">
            <a:solidFill>
              <a:schemeClr val="dk2"/>
            </a:solidFill>
            <a:prstDash val="solid"/>
            <a:round/>
            <a:headEnd len="lg" w="lg" type="none"/>
            <a:tailEnd len="lg" w="lg" type="triangle"/>
          </a:ln>
        </p:spPr>
      </p:cxnSp>
      <p:cxnSp>
        <p:nvCxnSpPr>
          <p:cNvPr id="457" name="Shape 457"/>
          <p:cNvCxnSpPr>
            <a:stCxn id="451" idx="3"/>
            <a:endCxn id="452" idx="1"/>
          </p:cNvCxnSpPr>
          <p:nvPr/>
        </p:nvCxnSpPr>
        <p:spPr>
          <a:xfrm>
            <a:off x="6513325" y="1757400"/>
            <a:ext cx="439500" cy="0"/>
          </a:xfrm>
          <a:prstGeom prst="straightConnector1">
            <a:avLst/>
          </a:prstGeom>
          <a:noFill/>
          <a:ln cap="flat" cmpd="sng" w="9525">
            <a:solidFill>
              <a:schemeClr val="dk2"/>
            </a:solidFill>
            <a:prstDash val="solid"/>
            <a:round/>
            <a:headEnd len="lg" w="lg" type="none"/>
            <a:tailEnd len="lg" w="lg" type="triangle"/>
          </a:ln>
        </p:spPr>
      </p:cxnSp>
      <p:cxnSp>
        <p:nvCxnSpPr>
          <p:cNvPr id="458" name="Shape 458"/>
          <p:cNvCxnSpPr>
            <a:stCxn id="453" idx="3"/>
            <a:endCxn id="454" idx="1"/>
          </p:cNvCxnSpPr>
          <p:nvPr/>
        </p:nvCxnSpPr>
        <p:spPr>
          <a:xfrm>
            <a:off x="4796775" y="3386100"/>
            <a:ext cx="439500" cy="0"/>
          </a:xfrm>
          <a:prstGeom prst="straightConnector1">
            <a:avLst/>
          </a:prstGeom>
          <a:noFill/>
          <a:ln cap="flat" cmpd="sng" w="9525">
            <a:solidFill>
              <a:schemeClr val="dk2"/>
            </a:solidFill>
            <a:prstDash val="solid"/>
            <a:round/>
            <a:headEnd len="lg" w="lg" type="none"/>
            <a:tailEnd len="lg" w="lg" type="triangle"/>
          </a:ln>
        </p:spPr>
      </p:cxnSp>
      <p:cxnSp>
        <p:nvCxnSpPr>
          <p:cNvPr id="459" name="Shape 459"/>
          <p:cNvCxnSpPr>
            <a:stCxn id="454" idx="3"/>
            <a:endCxn id="455" idx="1"/>
          </p:cNvCxnSpPr>
          <p:nvPr/>
        </p:nvCxnSpPr>
        <p:spPr>
          <a:xfrm>
            <a:off x="6513312" y="3386100"/>
            <a:ext cx="439500" cy="0"/>
          </a:xfrm>
          <a:prstGeom prst="straightConnector1">
            <a:avLst/>
          </a:prstGeom>
          <a:noFill/>
          <a:ln cap="flat" cmpd="sng" w="9525">
            <a:solidFill>
              <a:schemeClr val="dk2"/>
            </a:solidFill>
            <a:prstDash val="solid"/>
            <a:round/>
            <a:headEnd len="lg" w="lg" type="none"/>
            <a:tailEnd len="lg" w="lg" type="triangle"/>
          </a:ln>
        </p:spPr>
      </p:cxnSp>
      <p:sp>
        <p:nvSpPr>
          <p:cNvPr id="460" name="Shape 460"/>
          <p:cNvSpPr txBox="1"/>
          <p:nvPr/>
        </p:nvSpPr>
        <p:spPr>
          <a:xfrm>
            <a:off x="418400" y="1649250"/>
            <a:ext cx="2851500" cy="1845000"/>
          </a:xfrm>
          <a:prstGeom prst="rect">
            <a:avLst/>
          </a:prstGeom>
          <a:solidFill>
            <a:srgbClr val="CCCCCC"/>
          </a:solidFill>
          <a:ln>
            <a:noFill/>
          </a:ln>
        </p:spPr>
        <p:txBody>
          <a:bodyPr anchorCtr="0" anchor="t" bIns="91425" lIns="91425" rIns="91425" tIns="91425">
            <a:noAutofit/>
          </a:bodyPr>
          <a:lstStyle/>
          <a:p>
            <a:pPr lvl="0" rtl="0">
              <a:spcBef>
                <a:spcPts val="0"/>
              </a:spcBef>
              <a:buNone/>
            </a:pPr>
            <a:r>
              <a:rPr lang="en" sz="1200">
                <a:solidFill>
                  <a:srgbClr val="666666"/>
                </a:solidFill>
                <a:latin typeface="Consolas"/>
                <a:ea typeface="Consolas"/>
                <a:cs typeface="Consolas"/>
                <a:sym typeface="Consolas"/>
              </a:rPr>
              <a:t>edgemicro:</a:t>
            </a:r>
          </a:p>
          <a:p>
            <a:pPr lvl="0" rtl="0">
              <a:spcBef>
                <a:spcPts val="0"/>
              </a:spcBef>
              <a:buNone/>
            </a:pPr>
            <a:r>
              <a:rPr lang="en" sz="1200">
                <a:solidFill>
                  <a:srgbClr val="666666"/>
                </a:solidFill>
                <a:latin typeface="Consolas"/>
                <a:ea typeface="Consolas"/>
                <a:cs typeface="Consolas"/>
                <a:sym typeface="Consolas"/>
              </a:rPr>
              <a:t>...</a:t>
            </a:r>
          </a:p>
          <a:p>
            <a:pPr lvl="0" rtl="0">
              <a:spcBef>
                <a:spcPts val="0"/>
              </a:spcBef>
              <a:buNone/>
            </a:pPr>
            <a:r>
              <a:rPr lang="en" sz="1200">
                <a:solidFill>
                  <a:srgbClr val="666666"/>
                </a:solidFill>
                <a:latin typeface="Consolas"/>
                <a:ea typeface="Consolas"/>
                <a:cs typeface="Consolas"/>
                <a:sym typeface="Consolas"/>
              </a:rPr>
              <a:t>  plugins:</a:t>
            </a:r>
          </a:p>
          <a:p>
            <a:pPr lvl="0" rtl="0">
              <a:spcBef>
                <a:spcPts val="0"/>
              </a:spcBef>
              <a:buNone/>
            </a:pPr>
            <a:r>
              <a:rPr lang="en" sz="1200">
                <a:solidFill>
                  <a:srgbClr val="666666"/>
                </a:solidFill>
                <a:latin typeface="Consolas"/>
                <a:ea typeface="Consolas"/>
                <a:cs typeface="Consolas"/>
                <a:sym typeface="Consolas"/>
              </a:rPr>
              <a:t>     sequence:</a:t>
            </a:r>
          </a:p>
          <a:p>
            <a:pPr lvl="0" rtl="0">
              <a:spcBef>
                <a:spcPts val="0"/>
              </a:spcBef>
              <a:buNone/>
            </a:pPr>
            <a:r>
              <a:rPr lang="en" sz="1200">
                <a:solidFill>
                  <a:srgbClr val="666666"/>
                </a:solidFill>
                <a:latin typeface="Consolas"/>
                <a:ea typeface="Consolas"/>
                <a:cs typeface="Consolas"/>
                <a:sym typeface="Consolas"/>
              </a:rPr>
              <a:t>      - plugin1</a:t>
            </a:r>
          </a:p>
          <a:p>
            <a:pPr lvl="0">
              <a:spcBef>
                <a:spcPts val="0"/>
              </a:spcBef>
              <a:buNone/>
            </a:pPr>
            <a:r>
              <a:rPr lang="en" sz="1200">
                <a:solidFill>
                  <a:srgbClr val="666666"/>
                </a:solidFill>
                <a:latin typeface="Consolas"/>
                <a:ea typeface="Consolas"/>
                <a:cs typeface="Consolas"/>
                <a:sym typeface="Consolas"/>
              </a:rPr>
              <a:t>      - </a:t>
            </a:r>
            <a:r>
              <a:rPr lang="en" sz="1200">
                <a:solidFill>
                  <a:srgbClr val="666666"/>
                </a:solidFill>
                <a:latin typeface="Consolas"/>
                <a:ea typeface="Consolas"/>
                <a:cs typeface="Consolas"/>
                <a:sym typeface="Consolas"/>
              </a:rPr>
              <a:t>plugin2</a:t>
            </a:r>
          </a:p>
          <a:p>
            <a:pPr indent="387350" lvl="0" rtl="0">
              <a:spcBef>
                <a:spcPts val="0"/>
              </a:spcBef>
              <a:buClr>
                <a:schemeClr val="dk1"/>
              </a:buClr>
              <a:buSzPct val="91666"/>
              <a:buFont typeface="Arial"/>
              <a:buNone/>
            </a:pPr>
            <a:r>
              <a:rPr lang="en" sz="1200">
                <a:solidFill>
                  <a:srgbClr val="666666"/>
                </a:solidFill>
                <a:latin typeface="Consolas"/>
                <a:ea typeface="Consolas"/>
                <a:cs typeface="Consolas"/>
                <a:sym typeface="Consolas"/>
              </a:rPr>
              <a:t> - plugin3</a:t>
            </a:r>
          </a:p>
          <a:p>
            <a:pPr indent="0" lvl="0" marL="0" rtl="0">
              <a:spcBef>
                <a:spcPts val="0"/>
              </a:spcBef>
              <a:buNone/>
            </a:pPr>
            <a:r>
              <a:t/>
            </a:r>
            <a:endParaRPr sz="1200"/>
          </a:p>
          <a:p>
            <a:pPr lvl="0" rtl="0">
              <a:spcBef>
                <a:spcPts val="0"/>
              </a:spcBef>
              <a:buNone/>
            </a:pPr>
            <a:r>
              <a:t/>
            </a:r>
            <a:endParaRPr sz="1200"/>
          </a:p>
          <a:p>
            <a:pPr indent="0" lvl="0" marL="457200" rtl="0">
              <a:spcBef>
                <a:spcPts val="0"/>
              </a:spcBef>
              <a:buNone/>
            </a:pPr>
            <a:r>
              <a:t/>
            </a:r>
            <a:endParaRPr sz="1200"/>
          </a:p>
          <a:p>
            <a:pPr lvl="0" marR="0" rtl="0" algn="l">
              <a:lnSpc>
                <a:spcPct val="100000"/>
              </a:lnSpc>
              <a:spcBef>
                <a:spcPts val="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466" name="Shape 466"/>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Clr>
                <a:schemeClr val="dk1"/>
              </a:buClr>
              <a:buSzPct val="39285"/>
              <a:buFont typeface="Arial"/>
              <a:buNone/>
            </a:pPr>
            <a:r>
              <a:rPr lang="en" sz="2800">
                <a:solidFill>
                  <a:srgbClr val="666666"/>
                </a:solidFill>
                <a:latin typeface="Roboto"/>
                <a:ea typeface="Roboto"/>
                <a:cs typeface="Roboto"/>
                <a:sym typeface="Roboto"/>
              </a:rPr>
              <a:t>Plugin Event Model - Request Flow</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pic>
        <p:nvPicPr>
          <p:cNvPr id="467" name="Shape 467"/>
          <p:cNvPicPr preferRelativeResize="0"/>
          <p:nvPr/>
        </p:nvPicPr>
        <p:blipFill>
          <a:blip r:embed="rId3">
            <a:alphaModFix/>
          </a:blip>
          <a:stretch>
            <a:fillRect/>
          </a:stretch>
        </p:blipFill>
        <p:spPr>
          <a:xfrm>
            <a:off x="1921575" y="778275"/>
            <a:ext cx="5300840" cy="39265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473" name="Shape 473"/>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Clr>
                <a:schemeClr val="dk1"/>
              </a:buClr>
              <a:buSzPct val="39285"/>
              <a:buFont typeface="Arial"/>
              <a:buNone/>
            </a:pPr>
            <a:r>
              <a:rPr lang="en" sz="2800">
                <a:solidFill>
                  <a:srgbClr val="666666"/>
                </a:solidFill>
                <a:latin typeface="Roboto"/>
                <a:ea typeface="Roboto"/>
                <a:cs typeface="Roboto"/>
                <a:sym typeface="Roboto"/>
              </a:rPr>
              <a:t>Plugin Event Architecture - Response</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474" name="Shape 474"/>
          <p:cNvSpPr/>
          <p:nvPr/>
        </p:nvSpPr>
        <p:spPr>
          <a:xfrm>
            <a:off x="456950"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onresponse</a:t>
            </a:r>
          </a:p>
        </p:txBody>
      </p:sp>
      <p:sp>
        <p:nvSpPr>
          <p:cNvPr id="475" name="Shape 475"/>
          <p:cNvSpPr/>
          <p:nvPr/>
        </p:nvSpPr>
        <p:spPr>
          <a:xfrm>
            <a:off x="2173487"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ondata</a:t>
            </a:r>
          </a:p>
          <a:p>
            <a:pPr lvl="0" rtl="0" algn="ctr">
              <a:spcBef>
                <a:spcPts val="0"/>
              </a:spcBef>
              <a:buNone/>
            </a:pPr>
            <a:r>
              <a:rPr lang="en" sz="1200">
                <a:solidFill>
                  <a:schemeClr val="lt1"/>
                </a:solidFill>
                <a:latin typeface="Roboto"/>
                <a:ea typeface="Roboto"/>
                <a:cs typeface="Roboto"/>
                <a:sym typeface="Roboto"/>
              </a:rPr>
              <a:t>_response</a:t>
            </a:r>
          </a:p>
        </p:txBody>
      </p:sp>
      <p:sp>
        <p:nvSpPr>
          <p:cNvPr id="476" name="Shape 476"/>
          <p:cNvSpPr/>
          <p:nvPr/>
        </p:nvSpPr>
        <p:spPr>
          <a:xfrm>
            <a:off x="3890025"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onend</a:t>
            </a:r>
          </a:p>
          <a:p>
            <a:pPr lvl="0" rtl="0" algn="ctr">
              <a:spcBef>
                <a:spcPts val="0"/>
              </a:spcBef>
              <a:buNone/>
            </a:pPr>
            <a:r>
              <a:rPr lang="en" sz="1200">
                <a:solidFill>
                  <a:schemeClr val="lt1"/>
                </a:solidFill>
                <a:latin typeface="Roboto"/>
                <a:ea typeface="Roboto"/>
                <a:cs typeface="Roboto"/>
                <a:sym typeface="Roboto"/>
              </a:rPr>
              <a:t>_response</a:t>
            </a:r>
          </a:p>
        </p:txBody>
      </p:sp>
      <p:sp>
        <p:nvSpPr>
          <p:cNvPr id="477" name="Shape 477"/>
          <p:cNvSpPr/>
          <p:nvPr/>
        </p:nvSpPr>
        <p:spPr>
          <a:xfrm>
            <a:off x="5606562"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rPr>
              <a:t>onclose</a:t>
            </a:r>
          </a:p>
          <a:p>
            <a:pPr lvl="0" rtl="0" algn="ctr">
              <a:spcBef>
                <a:spcPts val="0"/>
              </a:spcBef>
              <a:buNone/>
            </a:pPr>
            <a:r>
              <a:rPr lang="en" sz="1200">
                <a:solidFill>
                  <a:schemeClr val="lt1"/>
                </a:solidFill>
              </a:rPr>
              <a:t>_response</a:t>
            </a:r>
          </a:p>
        </p:txBody>
      </p:sp>
      <p:sp>
        <p:nvSpPr>
          <p:cNvPr id="478" name="Shape 478"/>
          <p:cNvSpPr/>
          <p:nvPr/>
        </p:nvSpPr>
        <p:spPr>
          <a:xfrm>
            <a:off x="7323100" y="1159925"/>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onerror</a:t>
            </a:r>
          </a:p>
          <a:p>
            <a:pPr lvl="0" rtl="0" algn="ctr">
              <a:spcBef>
                <a:spcPts val="0"/>
              </a:spcBef>
              <a:buNone/>
            </a:pPr>
            <a:r>
              <a:rPr lang="en" sz="1200">
                <a:solidFill>
                  <a:schemeClr val="lt1"/>
                </a:solidFill>
                <a:latin typeface="Roboto"/>
                <a:ea typeface="Roboto"/>
                <a:cs typeface="Roboto"/>
                <a:sym typeface="Roboto"/>
              </a:rPr>
              <a:t>_response</a:t>
            </a:r>
          </a:p>
        </p:txBody>
      </p:sp>
      <p:sp>
        <p:nvSpPr>
          <p:cNvPr id="479" name="Shape 479"/>
          <p:cNvSpPr/>
          <p:nvPr/>
        </p:nvSpPr>
        <p:spPr>
          <a:xfrm>
            <a:off x="448425" y="2038650"/>
            <a:ext cx="1382400" cy="24978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Called at start of target response</a:t>
            </a: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Access headers, URL, query params, HTTP method</a:t>
            </a: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 next()</a:t>
            </a: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p:txBody>
      </p:sp>
      <p:sp>
        <p:nvSpPr>
          <p:cNvPr id="480" name="Shape 480"/>
          <p:cNvSpPr/>
          <p:nvPr/>
        </p:nvSpPr>
        <p:spPr>
          <a:xfrm>
            <a:off x="2164925" y="2038650"/>
            <a:ext cx="1382400" cy="24978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Called when a chunk of data is received</a:t>
            </a: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 next(null, data)</a:t>
            </a: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a:spcBef>
                <a:spcPts val="0"/>
              </a:spcBef>
              <a:buClr>
                <a:schemeClr val="dk1"/>
              </a:buClr>
              <a:buFont typeface="Arial"/>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p:txBody>
      </p:sp>
      <p:sp>
        <p:nvSpPr>
          <p:cNvPr id="481" name="Shape 481"/>
          <p:cNvSpPr/>
          <p:nvPr/>
        </p:nvSpPr>
        <p:spPr>
          <a:xfrm>
            <a:off x="3837375" y="2038650"/>
            <a:ext cx="1382400" cy="24978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200">
                <a:solidFill>
                  <a:srgbClr val="666666"/>
                </a:solidFill>
              </a:rPr>
              <a:t>Called when all the data has been received</a:t>
            </a:r>
          </a:p>
          <a:p>
            <a:pPr lvl="0">
              <a:spcBef>
                <a:spcPts val="0"/>
              </a:spcBef>
              <a:buNone/>
            </a:pPr>
            <a:r>
              <a:t/>
            </a:r>
            <a:endParaRPr sz="1200">
              <a:solidFill>
                <a:srgbClr val="666666"/>
              </a:solidFill>
            </a:endParaRPr>
          </a:p>
          <a:p>
            <a:pPr lvl="0">
              <a:spcBef>
                <a:spcPts val="0"/>
              </a:spcBef>
              <a:buNone/>
            </a:pPr>
            <a:r>
              <a:t/>
            </a:r>
            <a:endParaRPr sz="1200">
              <a:solidFill>
                <a:srgbClr val="666666"/>
              </a:solidFill>
            </a:endParaRPr>
          </a:p>
          <a:p>
            <a:pPr lvl="0">
              <a:spcBef>
                <a:spcPts val="0"/>
              </a:spcBef>
              <a:buNone/>
            </a:pPr>
            <a:r>
              <a:t/>
            </a:r>
            <a:endParaRPr sz="1200">
              <a:solidFill>
                <a:srgbClr val="666666"/>
              </a:solidFill>
            </a:endParaRPr>
          </a:p>
          <a:p>
            <a:pPr lvl="0">
              <a:spcBef>
                <a:spcPts val="0"/>
              </a:spcBef>
              <a:buNone/>
            </a:pPr>
            <a:r>
              <a:t/>
            </a:r>
            <a:endParaRPr sz="1200">
              <a:solidFill>
                <a:srgbClr val="666666"/>
              </a:solidFill>
            </a:endParaRPr>
          </a:p>
          <a:p>
            <a:pPr lvl="0">
              <a:spcBef>
                <a:spcPts val="0"/>
              </a:spcBef>
              <a:buNone/>
            </a:pPr>
            <a:r>
              <a:t/>
            </a:r>
            <a:endParaRPr sz="1200">
              <a:solidFill>
                <a:srgbClr val="666666"/>
              </a:solidFill>
            </a:endParaRPr>
          </a:p>
          <a:p>
            <a:pPr lvl="0">
              <a:spcBef>
                <a:spcPts val="0"/>
              </a:spcBef>
              <a:buNone/>
            </a:pPr>
            <a:r>
              <a:t/>
            </a:r>
            <a:endParaRPr sz="1200">
              <a:solidFill>
                <a:srgbClr val="666666"/>
              </a:solidFill>
            </a:endParaRP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 next(null, data)</a:t>
            </a:r>
          </a:p>
          <a:p>
            <a:pPr lvl="0" rtl="0">
              <a:spcBef>
                <a:spcPts val="0"/>
              </a:spcBef>
              <a:buNone/>
            </a:pPr>
            <a:r>
              <a:t/>
            </a:r>
            <a:endParaRPr sz="1200">
              <a:solidFill>
                <a:srgbClr val="666666"/>
              </a:solidFill>
            </a:endParaRPr>
          </a:p>
        </p:txBody>
      </p:sp>
      <p:sp>
        <p:nvSpPr>
          <p:cNvPr id="482" name="Shape 482"/>
          <p:cNvSpPr/>
          <p:nvPr/>
        </p:nvSpPr>
        <p:spPr>
          <a:xfrm>
            <a:off x="5531875" y="2038650"/>
            <a:ext cx="1382400" cy="24978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200">
                <a:solidFill>
                  <a:srgbClr val="666666"/>
                </a:solidFill>
                <a:latin typeface="Roboto"/>
                <a:ea typeface="Roboto"/>
                <a:cs typeface="Roboto"/>
                <a:sym typeface="Roboto"/>
              </a:rPr>
              <a:t>Called when the target has closed the connection</a:t>
            </a: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 next()</a:t>
            </a:r>
          </a:p>
          <a:p>
            <a:pPr lvl="0">
              <a:spcBef>
                <a:spcPts val="0"/>
              </a:spcBef>
              <a:buNone/>
            </a:pPr>
            <a:r>
              <a:t/>
            </a:r>
            <a:endParaRPr sz="1200">
              <a:solidFill>
                <a:srgbClr val="666666"/>
              </a:solidFill>
              <a:latin typeface="Roboto"/>
              <a:ea typeface="Roboto"/>
              <a:cs typeface="Roboto"/>
              <a:sym typeface="Roboto"/>
            </a:endParaRPr>
          </a:p>
          <a:p>
            <a:pPr lvl="0" rtl="0">
              <a:spcBef>
                <a:spcPts val="0"/>
              </a:spcBef>
              <a:buNone/>
            </a:pPr>
            <a:r>
              <a:t/>
            </a:r>
            <a:endParaRPr sz="1200">
              <a:solidFill>
                <a:srgbClr val="666666"/>
              </a:solidFill>
              <a:latin typeface="Roboto"/>
              <a:ea typeface="Roboto"/>
              <a:cs typeface="Roboto"/>
              <a:sym typeface="Roboto"/>
            </a:endParaRPr>
          </a:p>
        </p:txBody>
      </p:sp>
      <p:sp>
        <p:nvSpPr>
          <p:cNvPr id="483" name="Shape 483"/>
          <p:cNvSpPr/>
          <p:nvPr/>
        </p:nvSpPr>
        <p:spPr>
          <a:xfrm>
            <a:off x="7323100" y="2038650"/>
            <a:ext cx="1382400" cy="24978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200">
                <a:solidFill>
                  <a:srgbClr val="666666"/>
                </a:solidFill>
                <a:latin typeface="Roboto"/>
                <a:ea typeface="Roboto"/>
                <a:cs typeface="Roboto"/>
                <a:sym typeface="Roboto"/>
              </a:rPr>
              <a:t>Called when there is an error receiving the target response</a:t>
            </a: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None/>
            </a:pPr>
            <a:r>
              <a:t/>
            </a:r>
            <a:endParaRPr sz="1200">
              <a:solidFill>
                <a:srgbClr val="666666"/>
              </a:solidFill>
              <a:latin typeface="Roboto"/>
              <a:ea typeface="Roboto"/>
              <a:cs typeface="Roboto"/>
              <a:sym typeface="Roboto"/>
            </a:endParaRPr>
          </a:p>
          <a:p>
            <a:pPr lvl="0">
              <a:spcBef>
                <a:spcPts val="0"/>
              </a:spcBef>
              <a:buClr>
                <a:schemeClr val="dk1"/>
              </a:buClr>
              <a:buSzPct val="91666"/>
              <a:buFont typeface="Arial"/>
              <a:buNone/>
            </a:pPr>
            <a:r>
              <a:rPr lang="en" sz="1200">
                <a:solidFill>
                  <a:srgbClr val="666666"/>
                </a:solidFill>
                <a:latin typeface="Roboto"/>
                <a:ea typeface="Roboto"/>
                <a:cs typeface="Roboto"/>
                <a:sym typeface="Roboto"/>
              </a:rPr>
              <a:t>Call next()</a:t>
            </a:r>
          </a:p>
          <a:p>
            <a:pPr lvl="0" rtl="0">
              <a:spcBef>
                <a:spcPts val="0"/>
              </a:spcBef>
              <a:buNone/>
            </a:pPr>
            <a:r>
              <a:t/>
            </a:r>
            <a:endParaRPr sz="1200">
              <a:solidFill>
                <a:srgbClr val="66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Shape 488"/>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489" name="Shape 489"/>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None/>
            </a:pPr>
            <a:r>
              <a:rPr lang="en" sz="2800">
                <a:solidFill>
                  <a:srgbClr val="666666"/>
                </a:solidFill>
                <a:latin typeface="Roboto"/>
                <a:ea typeface="Roboto"/>
                <a:cs typeface="Roboto"/>
                <a:sym typeface="Roboto"/>
              </a:rPr>
              <a:t>Plugin Event Model - Response Flow</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490" name="Shape 490"/>
          <p:cNvSpPr/>
          <p:nvPr/>
        </p:nvSpPr>
        <p:spPr>
          <a:xfrm>
            <a:off x="3401462" y="912150"/>
            <a:ext cx="1277100" cy="7500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1</a:t>
            </a:r>
          </a:p>
          <a:p>
            <a:pPr lvl="0" rtl="0" algn="ctr">
              <a:spcBef>
                <a:spcPts val="0"/>
              </a:spcBef>
              <a:buNone/>
            </a:pPr>
            <a:r>
              <a:rPr lang="en" sz="1200">
                <a:solidFill>
                  <a:schemeClr val="lt1"/>
                </a:solidFill>
                <a:latin typeface="Roboto"/>
                <a:ea typeface="Roboto"/>
                <a:cs typeface="Roboto"/>
                <a:sym typeface="Roboto"/>
              </a:rPr>
              <a:t>onresponse</a:t>
            </a:r>
          </a:p>
        </p:txBody>
      </p:sp>
      <p:sp>
        <p:nvSpPr>
          <p:cNvPr id="491" name="Shape 491"/>
          <p:cNvSpPr/>
          <p:nvPr/>
        </p:nvSpPr>
        <p:spPr>
          <a:xfrm>
            <a:off x="1995675" y="912150"/>
            <a:ext cx="1277100" cy="750000"/>
          </a:xfrm>
          <a:prstGeom prst="roundRect">
            <a:avLst>
              <a:gd fmla="val 16667"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2</a:t>
            </a:r>
          </a:p>
          <a:p>
            <a:pPr lvl="0" rtl="0" algn="ctr">
              <a:spcBef>
                <a:spcPts val="0"/>
              </a:spcBef>
              <a:buNone/>
            </a:pPr>
            <a:r>
              <a:rPr lang="en" sz="1200">
                <a:solidFill>
                  <a:schemeClr val="lt1"/>
                </a:solidFill>
                <a:latin typeface="Roboto"/>
                <a:ea typeface="Roboto"/>
                <a:cs typeface="Roboto"/>
                <a:sym typeface="Roboto"/>
              </a:rPr>
              <a:t>onresponse</a:t>
            </a:r>
          </a:p>
        </p:txBody>
      </p:sp>
      <p:sp>
        <p:nvSpPr>
          <p:cNvPr id="492" name="Shape 492"/>
          <p:cNvSpPr/>
          <p:nvPr/>
        </p:nvSpPr>
        <p:spPr>
          <a:xfrm>
            <a:off x="513662" y="912150"/>
            <a:ext cx="1277100" cy="750000"/>
          </a:xfrm>
          <a:prstGeom prst="roundRect">
            <a:avLst>
              <a:gd fmla="val 16667"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3</a:t>
            </a:r>
          </a:p>
          <a:p>
            <a:pPr lvl="0" rtl="0" algn="ctr">
              <a:spcBef>
                <a:spcPts val="0"/>
              </a:spcBef>
              <a:buNone/>
            </a:pPr>
            <a:r>
              <a:rPr lang="en" sz="1200">
                <a:solidFill>
                  <a:schemeClr val="lt1"/>
                </a:solidFill>
                <a:latin typeface="Roboto"/>
                <a:ea typeface="Roboto"/>
                <a:cs typeface="Roboto"/>
                <a:sym typeface="Roboto"/>
              </a:rPr>
              <a:t>onresponse</a:t>
            </a:r>
          </a:p>
        </p:txBody>
      </p:sp>
      <p:sp>
        <p:nvSpPr>
          <p:cNvPr id="493" name="Shape 493"/>
          <p:cNvSpPr/>
          <p:nvPr/>
        </p:nvSpPr>
        <p:spPr>
          <a:xfrm>
            <a:off x="6289276" y="4125621"/>
            <a:ext cx="1277100" cy="10053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1</a:t>
            </a:r>
          </a:p>
          <a:p>
            <a:pPr lvl="0" rtl="0" algn="ctr">
              <a:spcBef>
                <a:spcPts val="0"/>
              </a:spcBef>
              <a:buNone/>
            </a:pPr>
            <a:r>
              <a:rPr lang="en" sz="1200">
                <a:solidFill>
                  <a:schemeClr val="lt1"/>
                </a:solidFill>
                <a:latin typeface="Roboto"/>
                <a:ea typeface="Roboto"/>
                <a:cs typeface="Roboto"/>
                <a:sym typeface="Roboto"/>
              </a:rPr>
              <a:t>onend</a:t>
            </a:r>
          </a:p>
          <a:p>
            <a:pPr lvl="0" rtl="0" algn="ctr">
              <a:spcBef>
                <a:spcPts val="0"/>
              </a:spcBef>
              <a:buNone/>
            </a:pPr>
            <a:r>
              <a:rPr lang="en" sz="1200">
                <a:solidFill>
                  <a:schemeClr val="lt1"/>
                </a:solidFill>
                <a:latin typeface="Roboto"/>
                <a:ea typeface="Roboto"/>
                <a:cs typeface="Roboto"/>
                <a:sym typeface="Roboto"/>
              </a:rPr>
              <a:t>_response</a:t>
            </a:r>
          </a:p>
        </p:txBody>
      </p:sp>
      <p:sp>
        <p:nvSpPr>
          <p:cNvPr id="494" name="Shape 494"/>
          <p:cNvSpPr/>
          <p:nvPr/>
        </p:nvSpPr>
        <p:spPr>
          <a:xfrm>
            <a:off x="4807268" y="4125621"/>
            <a:ext cx="1277100" cy="1005300"/>
          </a:xfrm>
          <a:prstGeom prst="roundRect">
            <a:avLst>
              <a:gd fmla="val 16667"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2</a:t>
            </a:r>
          </a:p>
          <a:p>
            <a:pPr lvl="0" rtl="0" algn="ctr">
              <a:spcBef>
                <a:spcPts val="0"/>
              </a:spcBef>
              <a:buNone/>
            </a:pPr>
            <a:r>
              <a:rPr lang="en" sz="1200">
                <a:solidFill>
                  <a:schemeClr val="lt1"/>
                </a:solidFill>
                <a:latin typeface="Roboto"/>
                <a:ea typeface="Roboto"/>
                <a:cs typeface="Roboto"/>
                <a:sym typeface="Roboto"/>
              </a:rPr>
              <a:t>onend</a:t>
            </a:r>
          </a:p>
          <a:p>
            <a:pPr lvl="0" rtl="0" algn="ctr">
              <a:spcBef>
                <a:spcPts val="0"/>
              </a:spcBef>
              <a:buNone/>
            </a:pPr>
            <a:r>
              <a:rPr lang="en" sz="1200">
                <a:solidFill>
                  <a:schemeClr val="lt1"/>
                </a:solidFill>
                <a:latin typeface="Roboto"/>
                <a:ea typeface="Roboto"/>
                <a:cs typeface="Roboto"/>
                <a:sym typeface="Roboto"/>
              </a:rPr>
              <a:t>_response</a:t>
            </a:r>
          </a:p>
          <a:p>
            <a:pPr lvl="0" rtl="0" algn="ctr">
              <a:spcBef>
                <a:spcPts val="0"/>
              </a:spcBef>
              <a:buClr>
                <a:schemeClr val="dk1"/>
              </a:buClr>
              <a:buFont typeface="Arial"/>
              <a:buNone/>
            </a:pPr>
            <a:r>
              <a:t/>
            </a:r>
            <a:endParaRPr sz="1200">
              <a:solidFill>
                <a:schemeClr val="lt1"/>
              </a:solidFill>
              <a:latin typeface="Roboto"/>
              <a:ea typeface="Roboto"/>
              <a:cs typeface="Roboto"/>
              <a:sym typeface="Roboto"/>
            </a:endParaRPr>
          </a:p>
        </p:txBody>
      </p:sp>
      <p:sp>
        <p:nvSpPr>
          <p:cNvPr id="495" name="Shape 495"/>
          <p:cNvSpPr/>
          <p:nvPr/>
        </p:nvSpPr>
        <p:spPr>
          <a:xfrm>
            <a:off x="3387910" y="4081071"/>
            <a:ext cx="1277100" cy="1005300"/>
          </a:xfrm>
          <a:prstGeom prst="roundRect">
            <a:avLst>
              <a:gd fmla="val 16667"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3</a:t>
            </a:r>
          </a:p>
          <a:p>
            <a:pPr lvl="0" rtl="0" algn="ctr">
              <a:spcBef>
                <a:spcPts val="0"/>
              </a:spcBef>
              <a:buNone/>
            </a:pPr>
            <a:r>
              <a:rPr lang="en" sz="1200">
                <a:solidFill>
                  <a:schemeClr val="lt1"/>
                </a:solidFill>
                <a:latin typeface="Roboto"/>
                <a:ea typeface="Roboto"/>
                <a:cs typeface="Roboto"/>
                <a:sym typeface="Roboto"/>
              </a:rPr>
              <a:t>onend</a:t>
            </a:r>
          </a:p>
          <a:p>
            <a:pPr lvl="0" rtl="0" algn="ctr">
              <a:spcBef>
                <a:spcPts val="0"/>
              </a:spcBef>
              <a:buNone/>
            </a:pPr>
            <a:r>
              <a:rPr lang="en" sz="1200">
                <a:solidFill>
                  <a:schemeClr val="lt1"/>
                </a:solidFill>
                <a:latin typeface="Roboto"/>
                <a:ea typeface="Roboto"/>
                <a:cs typeface="Roboto"/>
                <a:sym typeface="Roboto"/>
              </a:rPr>
              <a:t>_response</a:t>
            </a:r>
          </a:p>
          <a:p>
            <a:pPr lvl="0" rtl="0" algn="ctr">
              <a:spcBef>
                <a:spcPts val="0"/>
              </a:spcBef>
              <a:buClr>
                <a:schemeClr val="dk1"/>
              </a:buClr>
              <a:buFont typeface="Arial"/>
              <a:buNone/>
            </a:pPr>
            <a:r>
              <a:t/>
            </a:r>
            <a:endParaRPr sz="1200">
              <a:solidFill>
                <a:schemeClr val="lt1"/>
              </a:solidFill>
              <a:latin typeface="Roboto"/>
              <a:ea typeface="Roboto"/>
              <a:cs typeface="Roboto"/>
              <a:sym typeface="Roboto"/>
            </a:endParaRPr>
          </a:p>
        </p:txBody>
      </p:sp>
      <p:sp>
        <p:nvSpPr>
          <p:cNvPr id="496" name="Shape 496"/>
          <p:cNvSpPr/>
          <p:nvPr/>
        </p:nvSpPr>
        <p:spPr>
          <a:xfrm>
            <a:off x="3401475" y="1850325"/>
            <a:ext cx="1277100" cy="10053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1</a:t>
            </a:r>
          </a:p>
          <a:p>
            <a:pPr lvl="0" rtl="0" algn="ctr">
              <a:spcBef>
                <a:spcPts val="0"/>
              </a:spcBef>
              <a:buNone/>
            </a:pPr>
            <a:r>
              <a:rPr lang="en" sz="1200">
                <a:solidFill>
                  <a:schemeClr val="lt1"/>
                </a:solidFill>
                <a:latin typeface="Roboto"/>
                <a:ea typeface="Roboto"/>
                <a:cs typeface="Roboto"/>
                <a:sym typeface="Roboto"/>
              </a:rPr>
              <a:t>ondata</a:t>
            </a:r>
          </a:p>
          <a:p>
            <a:pPr lvl="0" rtl="0" algn="ctr">
              <a:spcBef>
                <a:spcPts val="0"/>
              </a:spcBef>
              <a:buNone/>
            </a:pPr>
            <a:r>
              <a:rPr lang="en" sz="1200">
                <a:solidFill>
                  <a:schemeClr val="lt1"/>
                </a:solidFill>
                <a:latin typeface="Roboto"/>
                <a:ea typeface="Roboto"/>
                <a:cs typeface="Roboto"/>
                <a:sym typeface="Roboto"/>
              </a:rPr>
              <a:t>_response</a:t>
            </a:r>
          </a:p>
          <a:p>
            <a:pPr lvl="0" rtl="0" algn="ctr">
              <a:spcBef>
                <a:spcPts val="0"/>
              </a:spcBef>
              <a:buNone/>
            </a:pPr>
            <a:r>
              <a:rPr lang="en" sz="1200">
                <a:solidFill>
                  <a:schemeClr val="lt1"/>
                </a:solidFill>
                <a:latin typeface="Roboto"/>
                <a:ea typeface="Roboto"/>
                <a:cs typeface="Roboto"/>
                <a:sym typeface="Roboto"/>
              </a:rPr>
              <a:t>data1</a:t>
            </a:r>
          </a:p>
        </p:txBody>
      </p:sp>
      <p:sp>
        <p:nvSpPr>
          <p:cNvPr id="497" name="Shape 497"/>
          <p:cNvSpPr/>
          <p:nvPr/>
        </p:nvSpPr>
        <p:spPr>
          <a:xfrm>
            <a:off x="1995687" y="1850325"/>
            <a:ext cx="1277100" cy="1005300"/>
          </a:xfrm>
          <a:prstGeom prst="roundRect">
            <a:avLst>
              <a:gd fmla="val 16667"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2</a:t>
            </a:r>
          </a:p>
          <a:p>
            <a:pPr lvl="0" rtl="0" algn="ctr">
              <a:spcBef>
                <a:spcPts val="0"/>
              </a:spcBef>
              <a:buNone/>
            </a:pPr>
            <a:r>
              <a:rPr lang="en" sz="1200">
                <a:solidFill>
                  <a:schemeClr val="lt1"/>
                </a:solidFill>
                <a:latin typeface="Roboto"/>
                <a:ea typeface="Roboto"/>
                <a:cs typeface="Roboto"/>
                <a:sym typeface="Roboto"/>
              </a:rPr>
              <a:t>ondata</a:t>
            </a:r>
          </a:p>
          <a:p>
            <a:pPr lvl="0" rtl="0" algn="ctr">
              <a:spcBef>
                <a:spcPts val="0"/>
              </a:spcBef>
              <a:buNone/>
            </a:pPr>
            <a:r>
              <a:rPr lang="en" sz="1200">
                <a:solidFill>
                  <a:schemeClr val="lt1"/>
                </a:solidFill>
                <a:latin typeface="Roboto"/>
                <a:ea typeface="Roboto"/>
                <a:cs typeface="Roboto"/>
                <a:sym typeface="Roboto"/>
              </a:rPr>
              <a:t>_response</a:t>
            </a:r>
          </a:p>
          <a:p>
            <a:pPr lvl="0" rtl="0" algn="ctr">
              <a:spcBef>
                <a:spcPts val="0"/>
              </a:spcBef>
              <a:buNone/>
            </a:pPr>
            <a:r>
              <a:rPr lang="en" sz="1200">
                <a:solidFill>
                  <a:schemeClr val="lt1"/>
                </a:solidFill>
                <a:latin typeface="Roboto"/>
                <a:ea typeface="Roboto"/>
                <a:cs typeface="Roboto"/>
                <a:sym typeface="Roboto"/>
              </a:rPr>
              <a:t>data1</a:t>
            </a:r>
          </a:p>
        </p:txBody>
      </p:sp>
      <p:sp>
        <p:nvSpPr>
          <p:cNvPr id="498" name="Shape 498"/>
          <p:cNvSpPr/>
          <p:nvPr/>
        </p:nvSpPr>
        <p:spPr>
          <a:xfrm>
            <a:off x="513675" y="1850325"/>
            <a:ext cx="1277100" cy="1005300"/>
          </a:xfrm>
          <a:prstGeom prst="roundRect">
            <a:avLst>
              <a:gd fmla="val 16667"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3</a:t>
            </a:r>
          </a:p>
          <a:p>
            <a:pPr lvl="0" rtl="0" algn="ctr">
              <a:spcBef>
                <a:spcPts val="0"/>
              </a:spcBef>
              <a:buNone/>
            </a:pPr>
            <a:r>
              <a:rPr lang="en" sz="1200">
                <a:solidFill>
                  <a:schemeClr val="lt1"/>
                </a:solidFill>
                <a:latin typeface="Roboto"/>
                <a:ea typeface="Roboto"/>
                <a:cs typeface="Roboto"/>
                <a:sym typeface="Roboto"/>
              </a:rPr>
              <a:t>ondata</a:t>
            </a:r>
          </a:p>
          <a:p>
            <a:pPr lvl="0" rtl="0" algn="ctr">
              <a:spcBef>
                <a:spcPts val="0"/>
              </a:spcBef>
              <a:buNone/>
            </a:pPr>
            <a:r>
              <a:rPr lang="en" sz="1200">
                <a:solidFill>
                  <a:schemeClr val="lt1"/>
                </a:solidFill>
                <a:latin typeface="Roboto"/>
                <a:ea typeface="Roboto"/>
                <a:cs typeface="Roboto"/>
                <a:sym typeface="Roboto"/>
              </a:rPr>
              <a:t>_response</a:t>
            </a:r>
          </a:p>
          <a:p>
            <a:pPr lvl="0" rtl="0" algn="ctr">
              <a:spcBef>
                <a:spcPts val="0"/>
              </a:spcBef>
              <a:buNone/>
            </a:pPr>
            <a:r>
              <a:rPr lang="en" sz="1200">
                <a:solidFill>
                  <a:schemeClr val="lt1"/>
                </a:solidFill>
                <a:latin typeface="Roboto"/>
                <a:ea typeface="Roboto"/>
                <a:cs typeface="Roboto"/>
                <a:sym typeface="Roboto"/>
              </a:rPr>
              <a:t>data1</a:t>
            </a:r>
          </a:p>
        </p:txBody>
      </p:sp>
      <p:sp>
        <p:nvSpPr>
          <p:cNvPr id="499" name="Shape 499"/>
          <p:cNvSpPr/>
          <p:nvPr/>
        </p:nvSpPr>
        <p:spPr>
          <a:xfrm>
            <a:off x="3477716" y="3021779"/>
            <a:ext cx="1277100" cy="1005300"/>
          </a:xfrm>
          <a:prstGeom prst="roundRect">
            <a:avLst>
              <a:gd fmla="val 16667" name="adj"/>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1</a:t>
            </a:r>
          </a:p>
          <a:p>
            <a:pPr lvl="0" rtl="0" algn="ctr">
              <a:spcBef>
                <a:spcPts val="0"/>
              </a:spcBef>
              <a:buNone/>
            </a:pPr>
            <a:r>
              <a:rPr lang="en" sz="1200">
                <a:solidFill>
                  <a:schemeClr val="lt1"/>
                </a:solidFill>
                <a:latin typeface="Roboto"/>
                <a:ea typeface="Roboto"/>
                <a:cs typeface="Roboto"/>
                <a:sym typeface="Roboto"/>
              </a:rPr>
              <a:t>ondata</a:t>
            </a:r>
          </a:p>
          <a:p>
            <a:pPr lvl="0" rtl="0" algn="ctr">
              <a:spcBef>
                <a:spcPts val="0"/>
              </a:spcBef>
              <a:buNone/>
            </a:pPr>
            <a:r>
              <a:rPr lang="en" sz="1200">
                <a:solidFill>
                  <a:schemeClr val="lt1"/>
                </a:solidFill>
                <a:latin typeface="Roboto"/>
                <a:ea typeface="Roboto"/>
                <a:cs typeface="Roboto"/>
                <a:sym typeface="Roboto"/>
              </a:rPr>
              <a:t>_response</a:t>
            </a:r>
          </a:p>
          <a:p>
            <a:pPr lvl="0" rtl="0" algn="ctr">
              <a:spcBef>
                <a:spcPts val="0"/>
              </a:spcBef>
              <a:buNone/>
            </a:pPr>
            <a:r>
              <a:rPr lang="en" sz="1200">
                <a:solidFill>
                  <a:schemeClr val="lt1"/>
                </a:solidFill>
                <a:latin typeface="Roboto"/>
                <a:ea typeface="Roboto"/>
                <a:cs typeface="Roboto"/>
                <a:sym typeface="Roboto"/>
              </a:rPr>
              <a:t>data2</a:t>
            </a:r>
          </a:p>
        </p:txBody>
      </p:sp>
      <p:sp>
        <p:nvSpPr>
          <p:cNvPr id="500" name="Shape 500"/>
          <p:cNvSpPr/>
          <p:nvPr/>
        </p:nvSpPr>
        <p:spPr>
          <a:xfrm>
            <a:off x="1995708" y="3021779"/>
            <a:ext cx="1277100" cy="1005300"/>
          </a:xfrm>
          <a:prstGeom prst="roundRect">
            <a:avLst>
              <a:gd fmla="val 16667"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2</a:t>
            </a:r>
          </a:p>
          <a:p>
            <a:pPr lvl="0" rtl="0" algn="ctr">
              <a:spcBef>
                <a:spcPts val="0"/>
              </a:spcBef>
              <a:buNone/>
            </a:pPr>
            <a:r>
              <a:rPr lang="en" sz="1200">
                <a:solidFill>
                  <a:schemeClr val="lt1"/>
                </a:solidFill>
                <a:latin typeface="Roboto"/>
                <a:ea typeface="Roboto"/>
                <a:cs typeface="Roboto"/>
                <a:sym typeface="Roboto"/>
              </a:rPr>
              <a:t>ondata</a:t>
            </a:r>
          </a:p>
          <a:p>
            <a:pPr lvl="0" rtl="0" algn="ctr">
              <a:spcBef>
                <a:spcPts val="0"/>
              </a:spcBef>
              <a:buNone/>
            </a:pPr>
            <a:r>
              <a:rPr lang="en" sz="1200">
                <a:solidFill>
                  <a:schemeClr val="lt1"/>
                </a:solidFill>
                <a:latin typeface="Roboto"/>
                <a:ea typeface="Roboto"/>
                <a:cs typeface="Roboto"/>
                <a:sym typeface="Roboto"/>
              </a:rPr>
              <a:t>_response</a:t>
            </a:r>
          </a:p>
          <a:p>
            <a:pPr lvl="0" rtl="0" algn="ctr">
              <a:spcBef>
                <a:spcPts val="0"/>
              </a:spcBef>
              <a:buClr>
                <a:schemeClr val="dk1"/>
              </a:buClr>
              <a:buSzPct val="91666"/>
              <a:buFont typeface="Arial"/>
              <a:buNone/>
            </a:pPr>
            <a:r>
              <a:rPr lang="en" sz="1200">
                <a:solidFill>
                  <a:schemeClr val="lt1"/>
                </a:solidFill>
                <a:latin typeface="Roboto"/>
                <a:ea typeface="Roboto"/>
                <a:cs typeface="Roboto"/>
                <a:sym typeface="Roboto"/>
              </a:rPr>
              <a:t>data2</a:t>
            </a:r>
          </a:p>
        </p:txBody>
      </p:sp>
      <p:sp>
        <p:nvSpPr>
          <p:cNvPr id="501" name="Shape 501"/>
          <p:cNvSpPr/>
          <p:nvPr/>
        </p:nvSpPr>
        <p:spPr>
          <a:xfrm>
            <a:off x="513675" y="3021771"/>
            <a:ext cx="1277100" cy="1005300"/>
          </a:xfrm>
          <a:prstGeom prst="roundRect">
            <a:avLst>
              <a:gd fmla="val 16667" name="adj"/>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lt1"/>
                </a:solidFill>
                <a:latin typeface="Roboto"/>
                <a:ea typeface="Roboto"/>
                <a:cs typeface="Roboto"/>
                <a:sym typeface="Roboto"/>
              </a:rPr>
              <a:t>Plugin 3</a:t>
            </a:r>
          </a:p>
          <a:p>
            <a:pPr lvl="0" rtl="0" algn="ctr">
              <a:spcBef>
                <a:spcPts val="0"/>
              </a:spcBef>
              <a:buNone/>
            </a:pPr>
            <a:r>
              <a:rPr lang="en" sz="1200">
                <a:solidFill>
                  <a:schemeClr val="lt1"/>
                </a:solidFill>
                <a:latin typeface="Roboto"/>
                <a:ea typeface="Roboto"/>
                <a:cs typeface="Roboto"/>
                <a:sym typeface="Roboto"/>
              </a:rPr>
              <a:t>ondata</a:t>
            </a:r>
          </a:p>
          <a:p>
            <a:pPr lvl="0" rtl="0" algn="ctr">
              <a:spcBef>
                <a:spcPts val="0"/>
              </a:spcBef>
              <a:buNone/>
            </a:pPr>
            <a:r>
              <a:rPr lang="en" sz="1200">
                <a:solidFill>
                  <a:schemeClr val="lt1"/>
                </a:solidFill>
                <a:latin typeface="Roboto"/>
                <a:ea typeface="Roboto"/>
                <a:cs typeface="Roboto"/>
                <a:sym typeface="Roboto"/>
              </a:rPr>
              <a:t>_response</a:t>
            </a:r>
          </a:p>
          <a:p>
            <a:pPr lvl="0" rtl="0" algn="ctr">
              <a:spcBef>
                <a:spcPts val="0"/>
              </a:spcBef>
              <a:buNone/>
            </a:pPr>
            <a:r>
              <a:rPr lang="en" sz="1200">
                <a:solidFill>
                  <a:schemeClr val="lt1"/>
                </a:solidFill>
                <a:latin typeface="Roboto"/>
                <a:ea typeface="Roboto"/>
                <a:cs typeface="Roboto"/>
                <a:sym typeface="Roboto"/>
              </a:rPr>
              <a:t>data2</a:t>
            </a:r>
          </a:p>
        </p:txBody>
      </p:sp>
      <p:cxnSp>
        <p:nvCxnSpPr>
          <p:cNvPr id="502" name="Shape 502"/>
          <p:cNvCxnSpPr>
            <a:stCxn id="492" idx="3"/>
            <a:endCxn id="491" idx="1"/>
          </p:cNvCxnSpPr>
          <p:nvPr/>
        </p:nvCxnSpPr>
        <p:spPr>
          <a:xfrm>
            <a:off x="1790762" y="1287150"/>
            <a:ext cx="204900" cy="0"/>
          </a:xfrm>
          <a:prstGeom prst="straightConnector1">
            <a:avLst/>
          </a:prstGeom>
          <a:noFill/>
          <a:ln cap="flat" cmpd="sng" w="9525">
            <a:solidFill>
              <a:schemeClr val="dk2"/>
            </a:solidFill>
            <a:prstDash val="solid"/>
            <a:round/>
            <a:headEnd len="lg" w="lg" type="none"/>
            <a:tailEnd len="lg" w="lg" type="triangle"/>
          </a:ln>
        </p:spPr>
      </p:cxnSp>
      <p:cxnSp>
        <p:nvCxnSpPr>
          <p:cNvPr id="503" name="Shape 503"/>
          <p:cNvCxnSpPr>
            <a:stCxn id="491" idx="3"/>
            <a:endCxn id="490" idx="1"/>
          </p:cNvCxnSpPr>
          <p:nvPr/>
        </p:nvCxnSpPr>
        <p:spPr>
          <a:xfrm>
            <a:off x="3272775" y="1287150"/>
            <a:ext cx="128700" cy="0"/>
          </a:xfrm>
          <a:prstGeom prst="straightConnector1">
            <a:avLst/>
          </a:prstGeom>
          <a:noFill/>
          <a:ln cap="flat" cmpd="sng" w="9525">
            <a:solidFill>
              <a:schemeClr val="dk2"/>
            </a:solidFill>
            <a:prstDash val="solid"/>
            <a:round/>
            <a:headEnd len="lg" w="lg" type="none"/>
            <a:tailEnd len="lg" w="lg" type="triangle"/>
          </a:ln>
        </p:spPr>
      </p:cxnSp>
      <p:cxnSp>
        <p:nvCxnSpPr>
          <p:cNvPr id="504" name="Shape 504"/>
          <p:cNvCxnSpPr>
            <a:stCxn id="498" idx="3"/>
            <a:endCxn id="497" idx="1"/>
          </p:cNvCxnSpPr>
          <p:nvPr/>
        </p:nvCxnSpPr>
        <p:spPr>
          <a:xfrm>
            <a:off x="1790775" y="2352975"/>
            <a:ext cx="204900" cy="0"/>
          </a:xfrm>
          <a:prstGeom prst="straightConnector1">
            <a:avLst/>
          </a:prstGeom>
          <a:noFill/>
          <a:ln cap="flat" cmpd="sng" w="9525">
            <a:solidFill>
              <a:schemeClr val="dk2"/>
            </a:solidFill>
            <a:prstDash val="solid"/>
            <a:round/>
            <a:headEnd len="lg" w="lg" type="none"/>
            <a:tailEnd len="lg" w="lg" type="triangle"/>
          </a:ln>
        </p:spPr>
      </p:cxnSp>
      <p:cxnSp>
        <p:nvCxnSpPr>
          <p:cNvPr id="505" name="Shape 505"/>
          <p:cNvCxnSpPr>
            <a:stCxn id="497" idx="3"/>
            <a:endCxn id="496" idx="1"/>
          </p:cNvCxnSpPr>
          <p:nvPr/>
        </p:nvCxnSpPr>
        <p:spPr>
          <a:xfrm>
            <a:off x="3272787" y="2352975"/>
            <a:ext cx="128700" cy="0"/>
          </a:xfrm>
          <a:prstGeom prst="straightConnector1">
            <a:avLst/>
          </a:prstGeom>
          <a:noFill/>
          <a:ln cap="flat" cmpd="sng" w="9525">
            <a:solidFill>
              <a:schemeClr val="dk2"/>
            </a:solidFill>
            <a:prstDash val="solid"/>
            <a:round/>
            <a:headEnd len="lg" w="lg" type="none"/>
            <a:tailEnd len="lg" w="lg" type="triangle"/>
          </a:ln>
        </p:spPr>
      </p:cxnSp>
      <p:cxnSp>
        <p:nvCxnSpPr>
          <p:cNvPr id="506" name="Shape 506"/>
          <p:cNvCxnSpPr>
            <a:stCxn id="501" idx="3"/>
            <a:endCxn id="500" idx="1"/>
          </p:cNvCxnSpPr>
          <p:nvPr/>
        </p:nvCxnSpPr>
        <p:spPr>
          <a:xfrm>
            <a:off x="1790775" y="3524421"/>
            <a:ext cx="204900" cy="0"/>
          </a:xfrm>
          <a:prstGeom prst="straightConnector1">
            <a:avLst/>
          </a:prstGeom>
          <a:noFill/>
          <a:ln cap="flat" cmpd="sng" w="9525">
            <a:solidFill>
              <a:schemeClr val="dk2"/>
            </a:solidFill>
            <a:prstDash val="solid"/>
            <a:round/>
            <a:headEnd len="lg" w="lg" type="none"/>
            <a:tailEnd len="lg" w="lg" type="triangle"/>
          </a:ln>
        </p:spPr>
      </p:cxnSp>
      <p:cxnSp>
        <p:nvCxnSpPr>
          <p:cNvPr id="507" name="Shape 507"/>
          <p:cNvCxnSpPr/>
          <p:nvPr/>
        </p:nvCxnSpPr>
        <p:spPr>
          <a:xfrm>
            <a:off x="4595578" y="4583729"/>
            <a:ext cx="204900" cy="0"/>
          </a:xfrm>
          <a:prstGeom prst="straightConnector1">
            <a:avLst/>
          </a:prstGeom>
          <a:noFill/>
          <a:ln cap="flat" cmpd="sng" w="9525">
            <a:solidFill>
              <a:schemeClr val="dk2"/>
            </a:solidFill>
            <a:prstDash val="solid"/>
            <a:round/>
            <a:headEnd len="lg" w="lg" type="none"/>
            <a:tailEnd len="lg" w="lg" type="triangle"/>
          </a:ln>
        </p:spPr>
      </p:cxnSp>
      <p:cxnSp>
        <p:nvCxnSpPr>
          <p:cNvPr id="508" name="Shape 508"/>
          <p:cNvCxnSpPr>
            <a:stCxn id="494" idx="3"/>
            <a:endCxn id="493" idx="1"/>
          </p:cNvCxnSpPr>
          <p:nvPr/>
        </p:nvCxnSpPr>
        <p:spPr>
          <a:xfrm>
            <a:off x="6084368" y="4628271"/>
            <a:ext cx="204900" cy="0"/>
          </a:xfrm>
          <a:prstGeom prst="straightConnector1">
            <a:avLst/>
          </a:prstGeom>
          <a:noFill/>
          <a:ln cap="flat" cmpd="sng" w="9525">
            <a:solidFill>
              <a:schemeClr val="dk2"/>
            </a:solidFill>
            <a:prstDash val="solid"/>
            <a:round/>
            <a:headEnd len="lg" w="lg" type="none"/>
            <a:tailEnd len="lg" w="lg" type="triangle"/>
          </a:ln>
        </p:spPr>
      </p:cxnSp>
      <p:sp>
        <p:nvSpPr>
          <p:cNvPr id="509" name="Shape 509"/>
          <p:cNvSpPr txBox="1"/>
          <p:nvPr/>
        </p:nvSpPr>
        <p:spPr>
          <a:xfrm>
            <a:off x="5502075" y="912150"/>
            <a:ext cx="2851500" cy="1845000"/>
          </a:xfrm>
          <a:prstGeom prst="rect">
            <a:avLst/>
          </a:prstGeom>
          <a:solidFill>
            <a:srgbClr val="CCCCCC"/>
          </a:solidFill>
          <a:ln>
            <a:noFill/>
          </a:ln>
        </p:spPr>
        <p:txBody>
          <a:bodyPr anchorCtr="0" anchor="t" bIns="91425" lIns="91425" rIns="91425" tIns="91425">
            <a:noAutofit/>
          </a:bodyPr>
          <a:lstStyle/>
          <a:p>
            <a:pPr lvl="0" rtl="0">
              <a:spcBef>
                <a:spcPts val="0"/>
              </a:spcBef>
              <a:buNone/>
            </a:pPr>
            <a:r>
              <a:rPr lang="en" sz="1200">
                <a:solidFill>
                  <a:srgbClr val="666666"/>
                </a:solidFill>
                <a:latin typeface="Consolas"/>
                <a:ea typeface="Consolas"/>
                <a:cs typeface="Consolas"/>
                <a:sym typeface="Consolas"/>
              </a:rPr>
              <a:t>edgemicro:</a:t>
            </a:r>
          </a:p>
          <a:p>
            <a:pPr lvl="0" rtl="0">
              <a:spcBef>
                <a:spcPts val="0"/>
              </a:spcBef>
              <a:buNone/>
            </a:pPr>
            <a:r>
              <a:rPr lang="en" sz="1200">
                <a:solidFill>
                  <a:srgbClr val="666666"/>
                </a:solidFill>
                <a:latin typeface="Consolas"/>
                <a:ea typeface="Consolas"/>
                <a:cs typeface="Consolas"/>
                <a:sym typeface="Consolas"/>
              </a:rPr>
              <a:t>...</a:t>
            </a:r>
          </a:p>
          <a:p>
            <a:pPr lvl="0" rtl="0">
              <a:spcBef>
                <a:spcPts val="0"/>
              </a:spcBef>
              <a:buNone/>
            </a:pPr>
            <a:r>
              <a:rPr lang="en" sz="1200">
                <a:solidFill>
                  <a:srgbClr val="666666"/>
                </a:solidFill>
                <a:latin typeface="Consolas"/>
                <a:ea typeface="Consolas"/>
                <a:cs typeface="Consolas"/>
                <a:sym typeface="Consolas"/>
              </a:rPr>
              <a:t>  plugins:</a:t>
            </a:r>
          </a:p>
          <a:p>
            <a:pPr lvl="0" rtl="0">
              <a:spcBef>
                <a:spcPts val="0"/>
              </a:spcBef>
              <a:buNone/>
            </a:pPr>
            <a:r>
              <a:rPr lang="en" sz="1200">
                <a:solidFill>
                  <a:srgbClr val="666666"/>
                </a:solidFill>
                <a:latin typeface="Consolas"/>
                <a:ea typeface="Consolas"/>
                <a:cs typeface="Consolas"/>
                <a:sym typeface="Consolas"/>
              </a:rPr>
              <a:t>     sequence:</a:t>
            </a:r>
          </a:p>
          <a:p>
            <a:pPr lvl="0" rtl="0">
              <a:spcBef>
                <a:spcPts val="0"/>
              </a:spcBef>
              <a:buNone/>
            </a:pPr>
            <a:r>
              <a:rPr lang="en" sz="1200">
                <a:solidFill>
                  <a:srgbClr val="666666"/>
                </a:solidFill>
                <a:latin typeface="Consolas"/>
                <a:ea typeface="Consolas"/>
                <a:cs typeface="Consolas"/>
                <a:sym typeface="Consolas"/>
              </a:rPr>
              <a:t>      - plugin1</a:t>
            </a:r>
          </a:p>
          <a:p>
            <a:pPr lvl="0" rtl="0">
              <a:spcBef>
                <a:spcPts val="0"/>
              </a:spcBef>
              <a:buNone/>
            </a:pPr>
            <a:r>
              <a:rPr lang="en" sz="1200">
                <a:solidFill>
                  <a:srgbClr val="666666"/>
                </a:solidFill>
                <a:latin typeface="Consolas"/>
                <a:ea typeface="Consolas"/>
                <a:cs typeface="Consolas"/>
                <a:sym typeface="Consolas"/>
              </a:rPr>
              <a:t>      - plugin2</a:t>
            </a:r>
          </a:p>
          <a:p>
            <a:pPr indent="457200" lvl="0" rtl="0">
              <a:spcBef>
                <a:spcPts val="0"/>
              </a:spcBef>
              <a:buNone/>
            </a:pPr>
            <a:r>
              <a:rPr lang="en" sz="1200">
                <a:solidFill>
                  <a:srgbClr val="666666"/>
                </a:solidFill>
                <a:latin typeface="Consolas"/>
                <a:ea typeface="Consolas"/>
                <a:cs typeface="Consolas"/>
                <a:sym typeface="Consolas"/>
              </a:rPr>
              <a:t> - plugin3</a:t>
            </a:r>
          </a:p>
          <a:p>
            <a:pPr indent="0" lvl="0" marL="0" rtl="0">
              <a:spcBef>
                <a:spcPts val="0"/>
              </a:spcBef>
              <a:buNone/>
            </a:pPr>
            <a:r>
              <a:t/>
            </a:r>
            <a:endParaRPr sz="1200"/>
          </a:p>
          <a:p>
            <a:pPr lvl="0" rtl="0">
              <a:spcBef>
                <a:spcPts val="0"/>
              </a:spcBef>
              <a:buNone/>
            </a:pPr>
            <a:r>
              <a:t/>
            </a:r>
            <a:endParaRPr sz="1200"/>
          </a:p>
          <a:p>
            <a:pPr indent="0" lvl="0" marL="457200" rtl="0">
              <a:spcBef>
                <a:spcPts val="0"/>
              </a:spcBef>
              <a:buNone/>
            </a:pPr>
            <a:r>
              <a:t/>
            </a:r>
            <a:endParaRPr sz="1200"/>
          </a:p>
          <a:p>
            <a:pPr lvl="0" marR="0" rtl="0" algn="l">
              <a:lnSpc>
                <a:spcPct val="100000"/>
              </a:lnSpc>
              <a:spcBef>
                <a:spcPts val="0"/>
              </a:spcBef>
              <a:spcAft>
                <a:spcPts val="0"/>
              </a:spcAft>
              <a:buNone/>
            </a:pPr>
            <a:r>
              <a:t/>
            </a:r>
            <a:endParaRPr sz="1200"/>
          </a:p>
        </p:txBody>
      </p:sp>
      <p:cxnSp>
        <p:nvCxnSpPr>
          <p:cNvPr id="510" name="Shape 510"/>
          <p:cNvCxnSpPr>
            <a:stCxn id="500" idx="3"/>
            <a:endCxn id="499" idx="1"/>
          </p:cNvCxnSpPr>
          <p:nvPr/>
        </p:nvCxnSpPr>
        <p:spPr>
          <a:xfrm>
            <a:off x="3272808" y="3524429"/>
            <a:ext cx="204899"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nvSpPr>
        <p:spPr>
          <a:xfrm>
            <a:off x="8532102" y="4842859"/>
            <a:ext cx="459000" cy="273900"/>
          </a:xfrm>
          <a:prstGeom prst="rect">
            <a:avLst/>
          </a:prstGeom>
          <a:noFill/>
          <a:ln>
            <a:noFill/>
          </a:ln>
        </p:spPr>
        <p:txBody>
          <a:bodyPr anchorCtr="0" anchor="ctr" bIns="34275" lIns="68575" rIns="68575" tIns="34275">
            <a:noAutofit/>
          </a:bodyPr>
          <a:lstStyle/>
          <a:p>
            <a:pPr lvl="0" rtl="0" algn="r">
              <a:spcBef>
                <a:spcPts val="0"/>
              </a:spcBef>
              <a:buNone/>
            </a:pPr>
            <a:fld id="{00000000-1234-1234-1234-123412341234}" type="slidenum">
              <a:rPr lang="en" sz="800">
                <a:solidFill>
                  <a:srgbClr val="BDBDBD"/>
                </a:solidFill>
                <a:latin typeface="Helvetica Neue"/>
                <a:ea typeface="Helvetica Neue"/>
                <a:cs typeface="Helvetica Neue"/>
                <a:sym typeface="Helvetica Neue"/>
              </a:rPr>
              <a:t>‹#›</a:t>
            </a:fld>
          </a:p>
        </p:txBody>
      </p:sp>
      <p:sp>
        <p:nvSpPr>
          <p:cNvPr id="516" name="Shape 516"/>
          <p:cNvSpPr txBox="1"/>
          <p:nvPr/>
        </p:nvSpPr>
        <p:spPr>
          <a:xfrm>
            <a:off x="368725" y="162150"/>
            <a:ext cx="8116500" cy="750000"/>
          </a:xfrm>
          <a:prstGeom prst="rect">
            <a:avLst/>
          </a:prstGeom>
          <a:noFill/>
          <a:ln>
            <a:noFill/>
          </a:ln>
        </p:spPr>
        <p:txBody>
          <a:bodyPr anchorCtr="0" anchor="t" bIns="91425" lIns="91425" rIns="91425" tIns="91425">
            <a:noAutofit/>
          </a:bodyPr>
          <a:lstStyle/>
          <a:p>
            <a:pPr lvl="0" rtl="0">
              <a:spcBef>
                <a:spcPts val="0"/>
              </a:spcBef>
              <a:spcAft>
                <a:spcPts val="1800"/>
              </a:spcAft>
              <a:buClr>
                <a:schemeClr val="dk1"/>
              </a:buClr>
              <a:buSzPct val="39285"/>
              <a:buFont typeface="Arial"/>
              <a:buNone/>
            </a:pPr>
            <a:r>
              <a:rPr lang="en" sz="2800">
                <a:solidFill>
                  <a:srgbClr val="666666"/>
                </a:solidFill>
                <a:latin typeface="Roboto"/>
                <a:ea typeface="Roboto"/>
                <a:cs typeface="Roboto"/>
                <a:sym typeface="Roboto"/>
              </a:rPr>
              <a:t>Plugin Event Model - Request Flow</a:t>
            </a:r>
          </a:p>
          <a:p>
            <a:pPr lvl="0" rtl="0">
              <a:spcBef>
                <a:spcPts val="0"/>
              </a:spcBef>
              <a:spcAft>
                <a:spcPts val="1800"/>
              </a:spcAft>
              <a:buNone/>
            </a:pPr>
            <a:r>
              <a:t/>
            </a:r>
            <a:endParaRPr sz="2800">
              <a:solidFill>
                <a:srgbClr val="666666"/>
              </a:solidFill>
              <a:latin typeface="Roboto"/>
              <a:ea typeface="Roboto"/>
              <a:cs typeface="Roboto"/>
              <a:sym typeface="Roboto"/>
            </a:endParaRPr>
          </a:p>
          <a:p>
            <a:pPr lv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pic>
        <p:nvPicPr>
          <p:cNvPr id="517" name="Shape 517"/>
          <p:cNvPicPr preferRelativeResize="0"/>
          <p:nvPr/>
        </p:nvPicPr>
        <p:blipFill>
          <a:blip r:embed="rId3">
            <a:alphaModFix/>
          </a:blip>
          <a:stretch>
            <a:fillRect/>
          </a:stretch>
        </p:blipFill>
        <p:spPr>
          <a:xfrm>
            <a:off x="1921575" y="778275"/>
            <a:ext cx="5300840" cy="39265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