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3" r:id="rId3"/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js.org/api/debugger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Stats_log_interval - interval in seconds, when the stats record is written to the log 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Rotate_interval - interval in hours, when log files are rotated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Our docs state that the log level should be set to info.  This could generate a significant amount of log files for high traffic servers. http://docs.apigee.com/microgateway/latest/operation-and-configuration-reference-edge-microgateway#managinglogfiles-howtosetthelogginglevel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could also mention this debugger in </a:t>
            </a:r>
            <a:r>
              <a:rPr lang="en" sz="1200" u="sng">
                <a:solidFill>
                  <a:schemeClr val="hlink"/>
                </a:solidFill>
                <a:hlinkClick r:id="rId2"/>
              </a:rPr>
              <a:t>https://nodejs.org/api/debugger.html</a:t>
            </a:r>
            <a:r>
              <a:rPr lang="en" sz="1200"/>
              <a:t> in Node.js 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68" name="Shape 6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07" name="Shape 107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apigee.com/microgateway/latest/operation-and-configuration-reference-edge-microgateway#managinglogfiles-contentsoftheapilogfi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igeecs/Edge-Dev-Training/tree/master/Lab%20Guides/Edge%20Microgateway%20Bootcamp/04%20Debugging%20and%20Logging#part-1---logging" TargetMode="External"/><Relationship Id="rId4" Type="http://schemas.openxmlformats.org/officeDocument/2006/relationships/hyperlink" Target="https://github.com/apigeecs/Edge-Dev-Training/tree/master/Lab%20Guides/Edge%20Microgateway%20Bootcamp/04%20Debugging%20and%20Logging#part-2---debugg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15525" y="831950"/>
            <a:ext cx="84756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 default the Microgateway logs all API request to the log file in the /var/tmp directory.  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 level is set to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error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starting in v2.3.1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config file allows users to change the log directory and the log level.  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rotate_interval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 not compress the previous log file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 creates a new log file with a new timestamp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531325" y="2515825"/>
            <a:ext cx="6444000" cy="222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home: ../gateway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port: 8000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max_connections: -1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max_connections_hard: -1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logging: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level: error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dir: /var/tmp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stats_log_interval: 60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rotate_interval: 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15525" y="773300"/>
            <a:ext cx="80166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 files have the following naming convention</a:t>
            </a:r>
          </a:p>
          <a:p>
            <a:pPr indent="3873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edgemicro-&lt;Host Name&gt;-&lt;Instance ID&gt;-&lt;Log Type&gt;.log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three log types: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- Logs all requests and responses that flow through Edge Microgateway. API counters (stats) and errors are also logged to this file.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err - Logs anything sent to stderr.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 - Logs anything sent to stdout.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Every time Microgateway is restarted it creates a new log file with a new instance ID.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7" name="Shape 327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 File Format - Items to note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15525" y="1942625"/>
            <a:ext cx="80166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Details of the log file format can be found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 - request from client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treq - Microgateway’s request to target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tres - response from target to Microgateway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 - Microgateway’s response to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29" name="Shape 329"/>
          <p:cNvSpPr txBox="1"/>
          <p:nvPr/>
        </p:nvSpPr>
        <p:spPr>
          <a:xfrm>
            <a:off x="515525" y="905050"/>
            <a:ext cx="7755300" cy="946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(1) 1436403888651 info req m=GET, u=/, h=localhost:8000, r=::1:59715, i=0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(2) 1436403888665 info treq m=GET, u=/, h=127.0.0.18080, i=0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(3) 1436403888672 info tres s=200, d=7, i=0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(4) 1436403888676 info res s=200, d=11, i=0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35" name="Shape 335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15525" y="962175"/>
            <a:ext cx="80166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 the log level to “warn” or “error” for production servers with high traffic.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Compress, archive and remove older log files at regular intervals.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“info” in lower environments for debugging and troubleshooting.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63700" y="955025"/>
            <a:ext cx="80166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following command will enable debugging and send log statements directly to the console.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Useful for debugging custom plugins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Troubleshooting Microgateway settings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DEBUG=* edgemicro agent proc -c start -k &lt;key&gt;  -s &lt;secret&gt;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49" name="Shape 34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63700" y="749850"/>
            <a:ext cx="80166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gateway:index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starting edgemicro +0ms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gateway:index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starting edgemicro +0ms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cba34480-cd3e-11e6-aa09-59f0d3217088 edge micro listening on port 8000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cba1e4f0-cd3e-11e6-bd38-d923ec49f060 edge micro listening on port 8000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gateway:init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ignoring unsequenced plugins: accumulate-request-and-set-content-length, mash-up, sample, accumulate-request, accumulate-response, header-uppercase, quota, quota-memory, spikearrest, transform-uppercase +57ms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installed plugin from analytics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installed plugin from oauth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gateway:index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starting edgemicro +0ms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cba84d90-cd3e-11e6-afbc-ffa3d3f05597 edge micro listening on port 8000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Checking for change in configuration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info: config download from https://edgemicroservices-us-east-1.apigee.net/edgemicro/bootstrap/organization/org/environment/test returned 200 OK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info: products download from https://org-env.apigee.net/edgemicro-auth/products returned 200 OK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info: jwt_public_key download from https://org-env.apigee.net/edgemicro-auth/publicKey returned 200 OK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84848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56" name="Shape 356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Labs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368725" y="76717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the following Edge Microgateway Labs.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Lab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Log File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Lab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Debug the custom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