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4CAE7E-C315-4E28-B070-F31E36964E08}" type="datetimeFigureOut">
              <a:rPr lang="hr-HR" smtClean="0"/>
              <a:t>9.7.2021.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571753-9116-4E12-B574-33CA8CB2E982}" type="slidenum">
              <a:rPr lang="hr-HR" smtClean="0"/>
              <a:t>‹#›</a:t>
            </a:fld>
            <a:endParaRPr lang="hr-H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1073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AE7E-C315-4E28-B070-F31E36964E08}" type="datetimeFigureOut">
              <a:rPr lang="hr-HR" smtClean="0"/>
              <a:t>9.7.2021.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1753-9116-4E12-B574-33CA8CB2E98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989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AE7E-C315-4E28-B070-F31E36964E08}" type="datetimeFigureOut">
              <a:rPr lang="hr-HR" smtClean="0"/>
              <a:t>9.7.2021.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1753-9116-4E12-B574-33CA8CB2E98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969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AE7E-C315-4E28-B070-F31E36964E08}" type="datetimeFigureOut">
              <a:rPr lang="hr-HR" smtClean="0"/>
              <a:t>9.7.2021.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1753-9116-4E12-B574-33CA8CB2E98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3304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4CAE7E-C315-4E28-B070-F31E36964E08}" type="datetimeFigureOut">
              <a:rPr lang="hr-HR" smtClean="0"/>
              <a:t>9.7.2021.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571753-9116-4E12-B574-33CA8CB2E982}" type="slidenum">
              <a:rPr lang="hr-HR" smtClean="0"/>
              <a:t>‹#›</a:t>
            </a:fld>
            <a:endParaRPr lang="hr-H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88382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AE7E-C315-4E28-B070-F31E36964E08}" type="datetimeFigureOut">
              <a:rPr lang="hr-HR" smtClean="0"/>
              <a:t>9.7.2021.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1753-9116-4E12-B574-33CA8CB2E98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3789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AE7E-C315-4E28-B070-F31E36964E08}" type="datetimeFigureOut">
              <a:rPr lang="hr-HR" smtClean="0"/>
              <a:t>9.7.2021.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1753-9116-4E12-B574-33CA8CB2E98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053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AE7E-C315-4E28-B070-F31E36964E08}" type="datetimeFigureOut">
              <a:rPr lang="hr-HR" smtClean="0"/>
              <a:t>9.7.2021.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1753-9116-4E12-B574-33CA8CB2E98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108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AE7E-C315-4E28-B070-F31E36964E08}" type="datetimeFigureOut">
              <a:rPr lang="hr-HR" smtClean="0"/>
              <a:t>9.7.2021.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1753-9116-4E12-B574-33CA8CB2E98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6937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4CAE7E-C315-4E28-B070-F31E36964E08}" type="datetimeFigureOut">
              <a:rPr lang="hr-HR" smtClean="0"/>
              <a:t>9.7.2021.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571753-9116-4E12-B574-33CA8CB2E98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546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4CAE7E-C315-4E28-B070-F31E36964E08}" type="datetimeFigureOut">
              <a:rPr lang="hr-HR" smtClean="0"/>
              <a:t>9.7.2021.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571753-9116-4E12-B574-33CA8CB2E98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291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74CAE7E-C315-4E28-B070-F31E36964E08}" type="datetimeFigureOut">
              <a:rPr lang="hr-HR" smtClean="0"/>
              <a:t>9.7.2021.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1571753-9116-4E12-B574-33CA8CB2E98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456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915126" y="1326900"/>
            <a:ext cx="8361229" cy="2098226"/>
          </a:xfrm>
        </p:spPr>
        <p:txBody>
          <a:bodyPr/>
          <a:lstStyle/>
          <a:p>
            <a:r>
              <a:rPr lang="hr-HR" dirty="0" smtClean="0"/>
              <a:t>Esp8266 </a:t>
            </a:r>
            <a:r>
              <a:rPr lang="hr-HR" dirty="0" err="1" smtClean="0"/>
              <a:t>evil</a:t>
            </a:r>
            <a:r>
              <a:rPr lang="hr-HR" dirty="0" smtClean="0"/>
              <a:t> </a:t>
            </a:r>
            <a:r>
              <a:rPr lang="hr-HR" dirty="0" err="1" smtClean="0"/>
              <a:t>twin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5360327" y="4008531"/>
            <a:ext cx="6831673" cy="1086237"/>
          </a:xfrm>
        </p:spPr>
        <p:txBody>
          <a:bodyPr/>
          <a:lstStyle/>
          <a:p>
            <a:r>
              <a:rPr lang="hr-HR" dirty="0" smtClean="0"/>
              <a:t>Računalna forenzika</a:t>
            </a:r>
            <a:endParaRPr lang="hr-HR" dirty="0"/>
          </a:p>
        </p:txBody>
      </p:sp>
      <p:sp>
        <p:nvSpPr>
          <p:cNvPr id="4" name="TekstniOkvir 3"/>
          <p:cNvSpPr txBox="1"/>
          <p:nvPr/>
        </p:nvSpPr>
        <p:spPr>
          <a:xfrm>
            <a:off x="5105565" y="5678173"/>
            <a:ext cx="198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Split, srpanj 2021.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5791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023257" y="241662"/>
            <a:ext cx="9601200" cy="907869"/>
          </a:xfrm>
        </p:spPr>
        <p:txBody>
          <a:bodyPr/>
          <a:lstStyle/>
          <a:p>
            <a:r>
              <a:rPr lang="hr-HR" dirty="0" err="1" smtClean="0"/>
              <a:t>Evil</a:t>
            </a:r>
            <a:r>
              <a:rPr lang="hr-HR" dirty="0" smtClean="0"/>
              <a:t> </a:t>
            </a:r>
            <a:r>
              <a:rPr lang="hr-HR" dirty="0" err="1" smtClean="0"/>
              <a:t>twin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023257" y="1149531"/>
            <a:ext cx="9949543" cy="4717869"/>
          </a:xfrm>
        </p:spPr>
        <p:txBody>
          <a:bodyPr/>
          <a:lstStyle/>
          <a:p>
            <a:r>
              <a:rPr lang="hr-HR" dirty="0" smtClean="0"/>
              <a:t>Bežične </a:t>
            </a:r>
            <a:r>
              <a:rPr lang="hr-HR" dirty="0"/>
              <a:t>mreže posjeduju mnoge ranjivosti koje napadač može iskoristiti za prisluškivanje i krađu </a:t>
            </a:r>
            <a:r>
              <a:rPr lang="hr-HR" dirty="0" smtClean="0"/>
              <a:t>osjetljivih </a:t>
            </a:r>
            <a:r>
              <a:rPr lang="hr-HR" dirty="0"/>
              <a:t>podataka, a da korisnik za to niti ne </a:t>
            </a:r>
            <a:r>
              <a:rPr lang="hr-HR" dirty="0" smtClean="0"/>
              <a:t>zna</a:t>
            </a:r>
          </a:p>
          <a:p>
            <a:r>
              <a:rPr lang="hr-HR" dirty="0" smtClean="0"/>
              <a:t>Napadač </a:t>
            </a:r>
            <a:r>
              <a:rPr lang="hr-HR" dirty="0"/>
              <a:t>kreira lažnu pristupnu </a:t>
            </a:r>
            <a:r>
              <a:rPr lang="hr-HR" dirty="0" smtClean="0"/>
              <a:t>točku</a:t>
            </a:r>
          </a:p>
          <a:p>
            <a:r>
              <a:rPr lang="hr-HR" dirty="0" smtClean="0"/>
              <a:t>Isti SSID</a:t>
            </a:r>
          </a:p>
          <a:p>
            <a:r>
              <a:rPr lang="hr-HR" dirty="0" smtClean="0"/>
              <a:t>Čeka korisnike da se spoje</a:t>
            </a:r>
          </a:p>
          <a:p>
            <a:r>
              <a:rPr lang="hr-HR" dirty="0" err="1" smtClean="0"/>
              <a:t>Captive</a:t>
            </a:r>
            <a:r>
              <a:rPr lang="hr-HR" dirty="0" smtClean="0"/>
              <a:t> portal – korisne informacije za napadača</a:t>
            </a:r>
          </a:p>
          <a:p>
            <a:pPr marL="0" indent="0">
              <a:buNone/>
            </a:pPr>
            <a:endParaRPr lang="hr-HR" dirty="0" smtClean="0"/>
          </a:p>
          <a:p>
            <a:endParaRPr lang="hr-HR" dirty="0"/>
          </a:p>
        </p:txBody>
      </p:sp>
      <p:pic>
        <p:nvPicPr>
          <p:cNvPr id="4" name="Slika 3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12952" y="3508465"/>
            <a:ext cx="4549775" cy="253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3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936171" y="291737"/>
            <a:ext cx="9601200" cy="3581400"/>
          </a:xfrm>
        </p:spPr>
        <p:txBody>
          <a:bodyPr/>
          <a:lstStyle/>
          <a:p>
            <a:r>
              <a:rPr lang="hr-HR" dirty="0" smtClean="0"/>
              <a:t>Natjerati korisnika da se spoji na lažnu mrežu – </a:t>
            </a:r>
            <a:r>
              <a:rPr lang="hr-HR" dirty="0" err="1" smtClean="0"/>
              <a:t>deautentikacija</a:t>
            </a:r>
            <a:endParaRPr lang="hr-HR" dirty="0" smtClean="0"/>
          </a:p>
          <a:p>
            <a:r>
              <a:rPr lang="hr-HR" dirty="0" smtClean="0"/>
              <a:t>Jači signal od legitimne mreže – automatsko spajanje na drugu mrežu</a:t>
            </a:r>
          </a:p>
          <a:p>
            <a:endParaRPr lang="hr-HR" dirty="0"/>
          </a:p>
        </p:txBody>
      </p:sp>
      <p:pic>
        <p:nvPicPr>
          <p:cNvPr id="4" name="Slika 3" descr="https://1.bp.blogspot.com/-GhX_RTlRrB0/XeS_SEqKh_I/AAAAAAAAHzY/xjvHFShyPcwvencVpi-0d1Qwka8DuM6lgCLcBGAsYHQ/s1600/w1.png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054" y="2082436"/>
            <a:ext cx="7972471" cy="3891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323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075509" y="259080"/>
            <a:ext cx="9601200" cy="1485900"/>
          </a:xfrm>
        </p:spPr>
        <p:txBody>
          <a:bodyPr/>
          <a:lstStyle/>
          <a:p>
            <a:r>
              <a:rPr lang="hr-HR" dirty="0" smtClean="0"/>
              <a:t>ESP8266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075509" y="1123406"/>
            <a:ext cx="9601200" cy="4700451"/>
          </a:xfrm>
        </p:spPr>
        <p:txBody>
          <a:bodyPr/>
          <a:lstStyle/>
          <a:p>
            <a:r>
              <a:rPr lang="hr-HR" dirty="0"/>
              <a:t>Napad će biti realiziran koristeći </a:t>
            </a:r>
            <a:r>
              <a:rPr lang="hr-HR" dirty="0" err="1"/>
              <a:t>NodeMCU</a:t>
            </a:r>
            <a:r>
              <a:rPr lang="hr-HR" dirty="0"/>
              <a:t> </a:t>
            </a:r>
            <a:r>
              <a:rPr lang="hr-HR" dirty="0" err="1"/>
              <a:t>IoT</a:t>
            </a:r>
            <a:r>
              <a:rPr lang="hr-HR" dirty="0"/>
              <a:t> razvojnu pločicu koja se temelji na </a:t>
            </a:r>
            <a:r>
              <a:rPr lang="hr-HR" dirty="0" smtClean="0"/>
              <a:t>ESP8266 </a:t>
            </a:r>
            <a:r>
              <a:rPr lang="hr-HR" dirty="0" err="1"/>
              <a:t>WiFi</a:t>
            </a:r>
            <a:r>
              <a:rPr lang="hr-HR" dirty="0"/>
              <a:t> </a:t>
            </a:r>
            <a:r>
              <a:rPr lang="hr-HR" dirty="0" err="1"/>
              <a:t>SoC</a:t>
            </a:r>
            <a:r>
              <a:rPr lang="hr-HR" dirty="0"/>
              <a:t>-u (</a:t>
            </a:r>
            <a:r>
              <a:rPr lang="hr-HR" i="1" dirty="0"/>
              <a:t>System on a </a:t>
            </a:r>
            <a:r>
              <a:rPr lang="hr-HR" i="1" dirty="0" err="1"/>
              <a:t>Chip</a:t>
            </a:r>
            <a:r>
              <a:rPr lang="hr-HR" dirty="0"/>
              <a:t>) s integriranim 32-bitnim </a:t>
            </a:r>
            <a:r>
              <a:rPr lang="hr-HR" dirty="0" err="1" smtClean="0"/>
              <a:t>mikrokontrolerom</a:t>
            </a:r>
            <a:endParaRPr lang="hr-HR" dirty="0" smtClean="0"/>
          </a:p>
          <a:p>
            <a:r>
              <a:rPr lang="hr-HR" dirty="0" smtClean="0"/>
              <a:t>Najvažnije značajke </a:t>
            </a:r>
          </a:p>
          <a:p>
            <a:r>
              <a:rPr lang="hr-HR" dirty="0" smtClean="0"/>
              <a:t>Konfiguracija u pristupnu točku</a:t>
            </a:r>
          </a:p>
          <a:p>
            <a:r>
              <a:rPr lang="hr-HR" dirty="0" smtClean="0"/>
              <a:t>Slanje proizvoljnih paketa</a:t>
            </a:r>
            <a:endParaRPr lang="hr-HR" dirty="0"/>
          </a:p>
        </p:txBody>
      </p:sp>
      <p:pic>
        <p:nvPicPr>
          <p:cNvPr id="1026" name="Picture 2" descr="ESP8266-NodeMCU.jpg (750×500)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45" y="2865120"/>
            <a:ext cx="4272167" cy="284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11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084217" y="267788"/>
            <a:ext cx="9601200" cy="1485900"/>
          </a:xfrm>
        </p:spPr>
        <p:txBody>
          <a:bodyPr/>
          <a:lstStyle/>
          <a:p>
            <a:r>
              <a:rPr lang="hr-HR" dirty="0" err="1" smtClean="0"/>
              <a:t>Captive</a:t>
            </a:r>
            <a:r>
              <a:rPr lang="hr-HR" dirty="0" smtClean="0"/>
              <a:t> portal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084217" y="1193075"/>
            <a:ext cx="9601200" cy="4421777"/>
          </a:xfrm>
        </p:spPr>
        <p:txBody>
          <a:bodyPr/>
          <a:lstStyle/>
          <a:p>
            <a:r>
              <a:rPr lang="hr-HR" dirty="0"/>
              <a:t>web stranica kojoj se pristupa putem web preglednika, a koja se prikazuje </a:t>
            </a:r>
            <a:r>
              <a:rPr lang="hr-HR" dirty="0" err="1"/>
              <a:t>novopovezanim</a:t>
            </a:r>
            <a:r>
              <a:rPr lang="hr-HR" dirty="0"/>
              <a:t> korisnicima </a:t>
            </a:r>
            <a:r>
              <a:rPr lang="hr-HR" dirty="0" err="1"/>
              <a:t>WiFi</a:t>
            </a:r>
            <a:r>
              <a:rPr lang="hr-HR" dirty="0"/>
              <a:t> ili žičane mreže prije nego što im se odobri širi pristup mrežnim </a:t>
            </a:r>
            <a:r>
              <a:rPr lang="hr-HR" dirty="0" smtClean="0"/>
              <a:t>resursima</a:t>
            </a:r>
          </a:p>
          <a:p>
            <a:r>
              <a:rPr lang="hr-HR" dirty="0"/>
              <a:t>korisnici naviknuti viđati nakon spajanja na neke mreže pa </a:t>
            </a:r>
            <a:r>
              <a:rPr lang="hr-HR" dirty="0" smtClean="0"/>
              <a:t>to </a:t>
            </a:r>
            <a:r>
              <a:rPr lang="hr-HR" dirty="0"/>
              <a:t>iskoristiti u našu korist kako bi dobili šifru od legitimne </a:t>
            </a:r>
            <a:r>
              <a:rPr lang="hr-HR" dirty="0" smtClean="0"/>
              <a:t>mreže</a:t>
            </a:r>
            <a:endParaRPr lang="hr-HR" dirty="0"/>
          </a:p>
          <a:p>
            <a:r>
              <a:rPr lang="hr-HR" dirty="0" smtClean="0"/>
              <a:t>Proizvoljan izgled</a:t>
            </a:r>
            <a:endParaRPr lang="hr-HR" dirty="0"/>
          </a:p>
        </p:txBody>
      </p:sp>
      <p:pic>
        <p:nvPicPr>
          <p:cNvPr id="4" name="Slika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22753" y="3242993"/>
            <a:ext cx="5470481" cy="321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1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936171" y="180703"/>
            <a:ext cx="9601200" cy="1485900"/>
          </a:xfrm>
        </p:spPr>
        <p:txBody>
          <a:bodyPr/>
          <a:lstStyle/>
          <a:p>
            <a:pPr lvl="0"/>
            <a:r>
              <a:rPr lang="hr-HR" dirty="0" err="1"/>
              <a:t>Deautentikacija</a:t>
            </a:r>
            <a:r>
              <a:rPr lang="hr-HR" dirty="0"/>
              <a:t/>
            </a:r>
            <a:br>
              <a:rPr lang="hr-HR" dirty="0"/>
            </a:b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936171" y="1101633"/>
            <a:ext cx="7842070" cy="5046617"/>
          </a:xfrm>
        </p:spPr>
        <p:txBody>
          <a:bodyPr>
            <a:normAutofit/>
          </a:bodyPr>
          <a:lstStyle/>
          <a:p>
            <a:r>
              <a:rPr lang="hr-HR" dirty="0" err="1" smtClean="0"/>
              <a:t>Deautentikacijski</a:t>
            </a:r>
            <a:r>
              <a:rPr lang="hr-HR" dirty="0" smtClean="0"/>
              <a:t> okvir – jedan od upravljačkih okvira IEEE 802.11 standarda na MAC sloju u podatkovnoj razini OSI modela</a:t>
            </a:r>
          </a:p>
          <a:p>
            <a:r>
              <a:rPr lang="hr-HR" dirty="0" smtClean="0"/>
              <a:t>Pristupna </a:t>
            </a:r>
            <a:r>
              <a:rPr lang="hr-HR" dirty="0"/>
              <a:t>točka šalje </a:t>
            </a:r>
            <a:r>
              <a:rPr lang="hr-HR" dirty="0" smtClean="0"/>
              <a:t>korisniku </a:t>
            </a:r>
            <a:r>
              <a:rPr lang="hr-HR" dirty="0"/>
              <a:t>kako bi prekinula vezu s </a:t>
            </a:r>
            <a:r>
              <a:rPr lang="hr-HR" dirty="0" smtClean="0"/>
              <a:t>njim</a:t>
            </a:r>
          </a:p>
          <a:p>
            <a:r>
              <a:rPr lang="hr-HR" dirty="0"/>
              <a:t>Napadač iskorištava ranjivost </a:t>
            </a:r>
            <a:r>
              <a:rPr lang="hr-HR" dirty="0" err="1"/>
              <a:t>deautentikacijskih</a:t>
            </a:r>
            <a:r>
              <a:rPr lang="hr-HR" dirty="0"/>
              <a:t> okvira koji nisu </a:t>
            </a:r>
            <a:r>
              <a:rPr lang="hr-HR" dirty="0" err="1"/>
              <a:t>enkriptirani</a:t>
            </a:r>
            <a:r>
              <a:rPr lang="hr-HR" dirty="0"/>
              <a:t> pa samo </a:t>
            </a:r>
            <a:r>
              <a:rPr lang="hr-HR" dirty="0" err="1"/>
              <a:t>poznavajući</a:t>
            </a:r>
            <a:r>
              <a:rPr lang="hr-HR" dirty="0"/>
              <a:t> MAC adresu žrtve kreira lažni okvir koji šalje pristupnoj točki, a pristupna točka misleći da je </a:t>
            </a:r>
            <a:r>
              <a:rPr lang="hr-HR" dirty="0" err="1"/>
              <a:t>deautentikacijski</a:t>
            </a:r>
            <a:r>
              <a:rPr lang="hr-HR" dirty="0"/>
              <a:t> okvir stigao od žrtve, prekida vezu s </a:t>
            </a:r>
            <a:r>
              <a:rPr lang="hr-HR" dirty="0" smtClean="0"/>
              <a:t>njom</a:t>
            </a:r>
          </a:p>
          <a:p>
            <a:r>
              <a:rPr lang="hr-HR" dirty="0" err="1" smtClean="0"/>
              <a:t>Evil</a:t>
            </a:r>
            <a:r>
              <a:rPr lang="hr-HR" dirty="0" smtClean="0"/>
              <a:t> </a:t>
            </a:r>
            <a:r>
              <a:rPr lang="hr-HR" dirty="0" err="1" smtClean="0"/>
              <a:t>twin</a:t>
            </a:r>
            <a:r>
              <a:rPr lang="hr-HR" dirty="0" smtClean="0"/>
              <a:t> – kontinuirano slanje okvira</a:t>
            </a:r>
          </a:p>
          <a:p>
            <a:r>
              <a:rPr lang="hr-HR" dirty="0" err="1" smtClean="0"/>
              <a:t>DoS</a:t>
            </a:r>
            <a:endParaRPr lang="hr-HR" dirty="0" smtClean="0"/>
          </a:p>
          <a:p>
            <a:r>
              <a:rPr lang="hr-HR" dirty="0"/>
              <a:t>IEEE 802.11w </a:t>
            </a:r>
            <a:r>
              <a:rPr lang="hr-HR" dirty="0" smtClean="0"/>
              <a:t>– </a:t>
            </a:r>
            <a:r>
              <a:rPr lang="hr-HR" dirty="0" err="1" smtClean="0"/>
              <a:t>enkriptiranje</a:t>
            </a:r>
            <a:r>
              <a:rPr lang="hr-HR" dirty="0" smtClean="0"/>
              <a:t> okvira, primatelj provjerava integritet</a:t>
            </a:r>
          </a:p>
        </p:txBody>
      </p:sp>
      <p:pic>
        <p:nvPicPr>
          <p:cNvPr id="4" name="Slika 3" descr="https://upload.wikimedia.org/wikipedia/commons/thumb/9/95/Deauth_attack_sequence_diagram.svg/800px-Deauth_attack_sequence_diagram.sv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211" y="459377"/>
            <a:ext cx="4789715" cy="5906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487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953589" y="285205"/>
            <a:ext cx="9601200" cy="1485900"/>
          </a:xfrm>
        </p:spPr>
        <p:txBody>
          <a:bodyPr/>
          <a:lstStyle/>
          <a:p>
            <a:r>
              <a:rPr lang="hr-HR" dirty="0" smtClean="0"/>
              <a:t>Realizacija 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953589" y="1149532"/>
            <a:ext cx="9601200" cy="4743994"/>
          </a:xfrm>
        </p:spPr>
        <p:txBody>
          <a:bodyPr/>
          <a:lstStyle/>
          <a:p>
            <a:r>
              <a:rPr lang="hr-HR" dirty="0" smtClean="0"/>
              <a:t>ESP8266 ima jednu antenu –&gt; 2 </a:t>
            </a:r>
            <a:r>
              <a:rPr lang="hr-HR" dirty="0" err="1" smtClean="0"/>
              <a:t>esp-a</a:t>
            </a:r>
            <a:endParaRPr lang="hr-HR" dirty="0" smtClean="0"/>
          </a:p>
          <a:p>
            <a:r>
              <a:rPr lang="hr-HR" smtClean="0"/>
              <a:t>OLED displej</a:t>
            </a:r>
            <a:endParaRPr lang="hr-HR" dirty="0"/>
          </a:p>
        </p:txBody>
      </p:sp>
      <p:pic>
        <p:nvPicPr>
          <p:cNvPr id="4" name="Slika 3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4520" y="3082834"/>
            <a:ext cx="8767354" cy="292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579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Obrezivanje</Template>
  <TotalTime>44</TotalTime>
  <Words>259</Words>
  <Application>Microsoft Office PowerPoint</Application>
  <PresentationFormat>Široki zaslon</PresentationFormat>
  <Paragraphs>30</Paragraphs>
  <Slides>7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1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Esp8266 evil twin</vt:lpstr>
      <vt:lpstr>Evil twin</vt:lpstr>
      <vt:lpstr>PowerPoint prezentacija</vt:lpstr>
      <vt:lpstr>ESP8266</vt:lpstr>
      <vt:lpstr>Captive portal</vt:lpstr>
      <vt:lpstr>Deautentikacija </vt:lpstr>
      <vt:lpstr>Realizacija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Esp8266 evil twin</dc:title>
  <dc:creator>Dino Sudic</dc:creator>
  <cp:lastModifiedBy>Dino Sudic</cp:lastModifiedBy>
  <cp:revision>5</cp:revision>
  <dcterms:created xsi:type="dcterms:W3CDTF">2021-07-09T00:15:39Z</dcterms:created>
  <dcterms:modified xsi:type="dcterms:W3CDTF">2021-07-09T00:59:48Z</dcterms:modified>
</cp:coreProperties>
</file>