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C6DD6-AC4B-4D31-9939-4D9F4DEFADFF}" v="256" dt="2019-01-09T08:15:03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5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B2DB-0698-4138-88F1-E1BD705E8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EC8D0-1613-42E4-AB6F-2EC22CC1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726F-8526-4F2D-82E8-7D5B1320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DC45B-7187-4820-A2AA-164BBE2B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CE02-70F0-4C4A-8620-009BF075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19BC-1030-4E9B-A53D-061F8CDD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5BA00-38FA-445A-AEF3-8E802988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621F-8FA8-4F3E-890D-258BC970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236E-631B-4E6B-B320-25F50B54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12F35-DD0D-406C-B4B8-967D7DC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C58EB-A22F-4140-88AB-B5753609B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DEE31-3B05-4E3A-8DE5-85937CF6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FFA3-D9D6-42F5-8C4A-58794ED2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E179-F5A4-45FD-B2F6-68E2F8FF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31B2-2A7C-4BAD-82D1-8EB8D13B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F1AC-E216-4BFC-A6BF-D17DCA0B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9D89-1F51-43DB-B3C3-63095EBF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AFE7-17B1-4C77-B5EC-18CEEBD8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7AD6-AA6D-42B3-811C-372A2F3B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EB6A-CDE8-44A5-8B0A-8FBC1193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3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91FB-E53A-405D-A7C4-1BE2C412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AC07-2E50-4BDB-A633-B551C68E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D96A-0049-45E9-8F7F-4E6A8D33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AADE-3AB1-430D-B20E-AA9FD578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E97E-5803-4A0F-AF3E-00B1148E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78E-9015-4C3D-96C4-E56097C7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B4FB-6BC3-45C0-964F-4BED99022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68BFE-C004-482F-87B9-997462166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6083-ED51-4455-8ECC-676B883A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C18A-D338-4C58-8923-61479646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1DED-15C5-4E35-885F-74E9183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E3C1-6D07-4F2C-A496-34297905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7265-4CC9-4461-8CE2-D3FA132F2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56194-E150-47EC-B238-B84D1F65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F8CE0-D90E-44AA-856F-E46887CDE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0C50-C9A7-48EA-AD67-9064092C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17618E-5510-42FC-A6EB-4DC3D565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1B805-69EC-4B58-BFB2-7EF8203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56DAE-7A39-4F23-8E9A-71B52AA4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2B01-829A-44F7-A3F4-54D734D0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EF494-E05A-4E12-BD51-52CC6865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52175-D87C-4168-B859-F380D2D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FCF8-DAD8-4EB2-860B-E958C7CC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87777-ED76-4AA4-A880-95232DBF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C1F7-425C-4A7C-9B3A-CB06917F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42DE-6066-4202-95E8-72B432D4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E37C-D3EB-433A-A7A9-6C48C29E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F62A-7578-4ECC-9A06-0003EFC3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75FA-AF41-474B-AC0E-201B6BB80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7C02-03B3-4658-993D-11BA1B12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10016-921F-4479-BB4E-0F760ED2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B641-5177-41C5-9CA9-FAF8CA61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5181-E118-434A-9F2F-DD1DA576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6CA53-C0E9-4DC9-8458-89ECE5C5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FB66C-966C-42A8-8452-33F2A91D3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3D211-B75E-4556-BE52-8B460E76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3D41B-5C0E-4828-9534-2FAB1D41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EC56-ACD6-4027-B96C-D25123E9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9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22B09-BF43-4357-9543-55356A81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14F7-9485-428A-85AF-1F6E8EE0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D772E-EBF7-40DC-94F9-EB76FA5D6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987EC-D886-4C96-B33A-EBC3201F5D9A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D564-82A1-4518-A7B1-1363324A4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B527-47F6-4D0B-90EA-755D1503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E1907-D826-42A0-82A8-0913D353F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EA957-5762-45B9-9BE0-082F0AB8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 kern="12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Using Customer Profiles: Acquisition, Retention,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A282-3F61-470E-BBC4-763D5DC1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Sonia Figueroa, Matthias Murray, Daavid Stein, Diana Sujanto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8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DDC-AF0D-42C7-8B56-997BED5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Prospective Clients: Insurance Firms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969A-B9F3-4213-A1C1-58AE9C87A92E}"/>
              </a:ext>
            </a:extLst>
          </p:cNvPr>
          <p:cNvSpPr txBox="1"/>
          <p:nvPr/>
        </p:nvSpPr>
        <p:spPr>
          <a:xfrm>
            <a:off x="838200" y="2237628"/>
            <a:ext cx="35446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28% Daily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Natural Disasters </a:t>
            </a:r>
          </a:p>
          <a:p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(Earthquakes, Seasons)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Broad Market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222088-7C07-4345-BE5C-87AEFFD1A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49" y="1690688"/>
            <a:ext cx="5345702" cy="4351338"/>
          </a:xfrm>
        </p:spPr>
      </p:pic>
    </p:spTree>
    <p:extLst>
      <p:ext uri="{BB962C8B-B14F-4D97-AF65-F5344CB8AC3E}">
        <p14:creationId xmlns:p14="http://schemas.microsoft.com/office/powerpoint/2010/main" val="21515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DDC-AF0D-42C7-8B56-997BED5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Prospective Clients: Private Wealth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969A-B9F3-4213-A1C1-58AE9C87A92E}"/>
              </a:ext>
            </a:extLst>
          </p:cNvPr>
          <p:cNvSpPr txBox="1"/>
          <p:nvPr/>
        </p:nvSpPr>
        <p:spPr>
          <a:xfrm>
            <a:off x="838200" y="2237628"/>
            <a:ext cx="26102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27% Daily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Tax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Super Users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891309-C78C-4A7B-886D-1A03AB4C9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49" y="1690688"/>
            <a:ext cx="5345702" cy="4351338"/>
          </a:xfrm>
        </p:spPr>
      </p:pic>
    </p:spTree>
    <p:extLst>
      <p:ext uri="{BB962C8B-B14F-4D97-AF65-F5344CB8AC3E}">
        <p14:creationId xmlns:p14="http://schemas.microsoft.com/office/powerpoint/2010/main" val="31850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DDC-AF0D-42C7-8B56-997BED5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Prospective Clients: Hedge Funds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969A-B9F3-4213-A1C1-58AE9C87A92E}"/>
              </a:ext>
            </a:extLst>
          </p:cNvPr>
          <p:cNvSpPr txBox="1"/>
          <p:nvPr/>
        </p:nvSpPr>
        <p:spPr>
          <a:xfrm>
            <a:off x="838200" y="2237628"/>
            <a:ext cx="27256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6% Daily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Trump (5/9/16)</a:t>
            </a:r>
          </a:p>
          <a:p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May (7/11/16)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C9F743-BF53-4B4B-B9E7-4A6C0B8A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49" y="1690688"/>
            <a:ext cx="5345702" cy="4351338"/>
          </a:xfrm>
        </p:spPr>
      </p:pic>
    </p:spTree>
    <p:extLst>
      <p:ext uri="{BB962C8B-B14F-4D97-AF65-F5344CB8AC3E}">
        <p14:creationId xmlns:p14="http://schemas.microsoft.com/office/powerpoint/2010/main" val="27757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DDC-AF0D-42C7-8B56-997BED5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Prospective Clients: Mutual Funds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969A-B9F3-4213-A1C1-58AE9C87A92E}"/>
              </a:ext>
            </a:extLst>
          </p:cNvPr>
          <p:cNvSpPr txBox="1"/>
          <p:nvPr/>
        </p:nvSpPr>
        <p:spPr>
          <a:xfrm>
            <a:off x="838200" y="2237628"/>
            <a:ext cx="2954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2% Daily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Oil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2016 US Politics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2C13E-3C1C-4D15-8F11-B82BA8F3A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29" y="1690688"/>
            <a:ext cx="5345702" cy="4351338"/>
          </a:xfrm>
        </p:spPr>
      </p:pic>
    </p:spTree>
    <p:extLst>
      <p:ext uri="{BB962C8B-B14F-4D97-AF65-F5344CB8AC3E}">
        <p14:creationId xmlns:p14="http://schemas.microsoft.com/office/powerpoint/2010/main" val="14935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020-AD2A-45B8-8F1C-A72B4292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Customers who are interested in stocks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B07FE-62A5-41EB-91FC-759B5E8A5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89" y="1856105"/>
            <a:ext cx="657346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BA1C3-94E9-4BC4-9131-8EA06C7BE162}"/>
              </a:ext>
            </a:extLst>
          </p:cNvPr>
          <p:cNvSpPr txBox="1"/>
          <p:nvPr/>
        </p:nvSpPr>
        <p:spPr>
          <a:xfrm>
            <a:off x="993951" y="2055055"/>
            <a:ext cx="41470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Stock Views: </a:t>
            </a:r>
          </a:p>
          <a:p>
            <a:endParaRPr lang="en-US" sz="2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Equities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Global Equities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Europe Equities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Stock Selection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Europe Stock Selection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ETF Selection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Sectors &amp; Industries</a:t>
            </a:r>
          </a:p>
          <a:p>
            <a:r>
              <a:rPr lang="en-US" sz="2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Emerging Markets Equities</a:t>
            </a:r>
          </a:p>
        </p:txBody>
      </p:sp>
    </p:spTree>
    <p:extLst>
      <p:ext uri="{BB962C8B-B14F-4D97-AF65-F5344CB8AC3E}">
        <p14:creationId xmlns:p14="http://schemas.microsoft.com/office/powerpoint/2010/main" val="8208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02DE-EF1F-4D4A-8556-A10FD8F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D186-ABE4-40AC-A09A-62C50FEA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Customer acquisition: targeted advertising for trial memberships</a:t>
            </a:r>
          </a:p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Fee structure for superuser clients</a:t>
            </a:r>
          </a:p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Segment-specific content focus</a:t>
            </a:r>
          </a:p>
        </p:txBody>
      </p:sp>
    </p:spTree>
    <p:extLst>
      <p:ext uri="{BB962C8B-B14F-4D97-AF65-F5344CB8AC3E}">
        <p14:creationId xmlns:p14="http://schemas.microsoft.com/office/powerpoint/2010/main" val="32126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448B-7B12-4412-A2FE-D9586045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6929" y="-396194"/>
            <a:ext cx="9144000" cy="2387600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9179E-D54C-4997-A33A-CF8F27246B06}"/>
              </a:ext>
            </a:extLst>
          </p:cNvPr>
          <p:cNvSpPr txBox="1"/>
          <p:nvPr/>
        </p:nvSpPr>
        <p:spPr>
          <a:xfrm>
            <a:off x="1807028" y="2139042"/>
            <a:ext cx="49366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Who are Ned Davis Research’s clients?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are they interested 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When are they accessing these products and services?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Why? What current events are driving this interest?</a:t>
            </a:r>
          </a:p>
        </p:txBody>
      </p:sp>
      <p:pic>
        <p:nvPicPr>
          <p:cNvPr id="2050" name="Picture 2" descr="Image result for question mark">
            <a:extLst>
              <a:ext uri="{FF2B5EF4-FFF2-40B4-BE49-F238E27FC236}">
                <a16:creationId xmlns:a16="http://schemas.microsoft.com/office/drawing/2014/main" id="{0F956CD3-AD67-4B6D-B0A7-A74F30F0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61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9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E743-3B05-4DB9-8075-A38A6AE9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are NDR’s customers interested in?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DC36F-E17C-4B29-B4AB-EA45DFF1FDD4}"/>
              </a:ext>
            </a:extLst>
          </p:cNvPr>
          <p:cNvSpPr txBox="1"/>
          <p:nvPr/>
        </p:nvSpPr>
        <p:spPr>
          <a:xfrm>
            <a:off x="838200" y="2500132"/>
            <a:ext cx="35771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Ned’s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Economics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Equities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Global Equities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Fixed Income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Advisory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ETF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Global Economics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U.S. Sectors &amp; Industries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Commodities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946CB-A463-4CE3-A571-51A363DAF3BF}"/>
              </a:ext>
            </a:extLst>
          </p:cNvPr>
          <p:cNvSpPr txBox="1"/>
          <p:nvPr/>
        </p:nvSpPr>
        <p:spPr>
          <a:xfrm>
            <a:off x="838200" y="1915357"/>
            <a:ext cx="2555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Top 10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3A03-2813-49D6-8949-CE73A9FE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690688"/>
            <a:ext cx="5238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476-A296-4C25-9BBE-4E651B29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Popular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3B94E-9570-4612-9EED-D733E56E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25" y="1825625"/>
            <a:ext cx="6631750" cy="4351338"/>
          </a:xfrm>
        </p:spPr>
      </p:pic>
    </p:spTree>
    <p:extLst>
      <p:ext uri="{BB962C8B-B14F-4D97-AF65-F5344CB8AC3E}">
        <p14:creationId xmlns:p14="http://schemas.microsoft.com/office/powerpoint/2010/main" val="4685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6B4C-16BE-4D10-8255-FE711F2E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Who are NDR’s Current and Prospective Clients?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503A-965D-4284-9102-0AD9CFF4B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Current Clients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245F3A-CDEB-4F49-A030-43A5274EC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15867"/>
            <a:ext cx="5157787" cy="34630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3D45B-2DB2-4161-96CF-E0A82E8C8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Prospective Clients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7D516F-08C3-499A-BBAE-E78E90B20A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8006"/>
            <a:ext cx="5183188" cy="3578725"/>
          </a:xfrm>
        </p:spPr>
      </p:pic>
    </p:spTree>
    <p:extLst>
      <p:ext uri="{BB962C8B-B14F-4D97-AF65-F5344CB8AC3E}">
        <p14:creationId xmlns:p14="http://schemas.microsoft.com/office/powerpoint/2010/main" val="49145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03F-55FF-41AD-808D-A8D09E4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Clients: Products of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2DE0-F54E-47D3-8CC2-7651728E3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Current Clients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F427FB-6172-4973-A111-FFEF72D212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"/>
          <a:stretch/>
        </p:blipFill>
        <p:spPr>
          <a:xfrm>
            <a:off x="839789" y="2630862"/>
            <a:ext cx="5080952" cy="34330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D7A4C-60D3-4D71-8B4D-FD4228DC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Prospective Clients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AB232E-B703-4779-8147-758D2E0E9A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"/>
          <a:stretch/>
        </p:blipFill>
        <p:spPr>
          <a:xfrm>
            <a:off x="6172200" y="2628027"/>
            <a:ext cx="5183188" cy="3416538"/>
          </a:xfrm>
        </p:spPr>
      </p:pic>
    </p:spTree>
    <p:extLst>
      <p:ext uri="{BB962C8B-B14F-4D97-AF65-F5344CB8AC3E}">
        <p14:creationId xmlns:p14="http://schemas.microsoft.com/office/powerpoint/2010/main" val="3321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B03F-55FF-41AD-808D-A8D09E46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Clients: Services of Interest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2DE0-F54E-47D3-8CC2-7651728E3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Current Clients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D7A4C-60D3-4D71-8B4D-FD4228DC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Prospective Clients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A7B1D70-761A-4607-8223-EA5B77DC77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55"/>
          <a:stretch/>
        </p:blipFill>
        <p:spPr>
          <a:xfrm>
            <a:off x="839789" y="2510386"/>
            <a:ext cx="5067236" cy="3673965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BC43465-F072-46C3-ACD7-3A949129DE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19" b="1533"/>
          <a:stretch/>
        </p:blipFill>
        <p:spPr>
          <a:xfrm>
            <a:off x="6172201" y="2598457"/>
            <a:ext cx="5151120" cy="3444203"/>
          </a:xfrm>
        </p:spPr>
      </p:pic>
    </p:spTree>
    <p:extLst>
      <p:ext uri="{BB962C8B-B14F-4D97-AF65-F5344CB8AC3E}">
        <p14:creationId xmlns:p14="http://schemas.microsoft.com/office/powerpoint/2010/main" val="34827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CDF4-F5AB-4DD0-BB7B-2C6041A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Monthly Site Traffic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088B3-033A-42FF-A559-FE916C77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27906"/>
            <a:ext cx="5157787" cy="823912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All</a:t>
            </a:r>
            <a:r>
              <a:rPr lang="en-US" dirty="0"/>
              <a:t> </a:t>
            </a:r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Clients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FEAF2-22F4-4812-9B1F-8B90F4885F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97882"/>
            <a:ext cx="4224655" cy="42246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B1D36-A898-4D78-A03D-DBC2AD5CA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030523"/>
            <a:ext cx="5183188" cy="823912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Active Clients by Segment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D8CF79-33BF-4078-AFA3-F6CF971139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2031880"/>
            <a:ext cx="4530399" cy="4356658"/>
          </a:xfrm>
        </p:spPr>
      </p:pic>
    </p:spTree>
    <p:extLst>
      <p:ext uri="{BB962C8B-B14F-4D97-AF65-F5344CB8AC3E}">
        <p14:creationId xmlns:p14="http://schemas.microsoft.com/office/powerpoint/2010/main" val="3042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0DDC-AF0D-42C7-8B56-997BED5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NDR Prospective Clients: Asset Owners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8F163-244C-40F8-9B7A-3C784D92F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14" y="1421687"/>
            <a:ext cx="6466489" cy="52636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25969A-B9F3-4213-A1C1-58AE9C87A92E}"/>
              </a:ext>
            </a:extLst>
          </p:cNvPr>
          <p:cNvSpPr txBox="1"/>
          <p:nvPr/>
        </p:nvSpPr>
        <p:spPr>
          <a:xfrm>
            <a:off x="838200" y="2237628"/>
            <a:ext cx="27137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37% Daily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Tax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Politics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Market Turmoil</a:t>
            </a:r>
          </a:p>
        </p:txBody>
      </p:sp>
    </p:spTree>
    <p:extLst>
      <p:ext uri="{BB962C8B-B14F-4D97-AF65-F5344CB8AC3E}">
        <p14:creationId xmlns:p14="http://schemas.microsoft.com/office/powerpoint/2010/main" val="15136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Using Customer Profiles: Acquisition, Retention, and Optimization</vt:lpstr>
      <vt:lpstr>Questions</vt:lpstr>
      <vt:lpstr>What are NDR’s customers interested in?</vt:lpstr>
      <vt:lpstr>Popular Services</vt:lpstr>
      <vt:lpstr>Who are NDR’s Current and Prospective Clients?</vt:lpstr>
      <vt:lpstr>NDR Clients: Products of Interest</vt:lpstr>
      <vt:lpstr>NDR Clients: Services of Interest</vt:lpstr>
      <vt:lpstr>Monthly Site Traffic</vt:lpstr>
      <vt:lpstr>NDR Prospective Clients: Asset Owners</vt:lpstr>
      <vt:lpstr>NDR Prospective Clients: Insurance Firms</vt:lpstr>
      <vt:lpstr>NDR Prospective Clients: Private Wealth Management</vt:lpstr>
      <vt:lpstr>NDR Prospective Clients: Hedge Funds </vt:lpstr>
      <vt:lpstr>NDR Prospective Clients: Mutual Funds </vt:lpstr>
      <vt:lpstr>Customers who are interested in stocks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Customer Profiles: Acquisition, Retention, and Optimization</dc:title>
  <dc:creator>Daavid Stein</dc:creator>
  <cp:lastModifiedBy>Diana Sujanto</cp:lastModifiedBy>
  <cp:revision>1</cp:revision>
  <dcterms:created xsi:type="dcterms:W3CDTF">2019-01-09T08:11:06Z</dcterms:created>
  <dcterms:modified xsi:type="dcterms:W3CDTF">2019-02-21T13:59:01Z</dcterms:modified>
</cp:coreProperties>
</file>