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</p:sldIdLst>
  <p:sldSz cx="10033000" cy="7200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049711" y="554990"/>
            <a:ext cx="7933575" cy="6959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04950" y="4036059"/>
            <a:ext cx="7023100" cy="18018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1049711" y="554990"/>
            <a:ext cx="7933575" cy="6959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504950" y="4036059"/>
            <a:ext cx="7023100" cy="18018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4443672" y="554990"/>
            <a:ext cx="1145656" cy="6959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479367" y="1559134"/>
            <a:ext cx="9074265" cy="457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443672" y="554990"/>
            <a:ext cx="1145656" cy="6959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479367" y="1559134"/>
            <a:ext cx="9074265" cy="457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443672" y="554990"/>
            <a:ext cx="1145656" cy="6959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501650" y="1657667"/>
            <a:ext cx="4364355" cy="475678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443672" y="554990"/>
            <a:ext cx="1145656" cy="6959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501650" y="1657667"/>
            <a:ext cx="4364355" cy="475678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4443672" y="554990"/>
            <a:ext cx="1145656" cy="6959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4443672" y="554990"/>
            <a:ext cx="1145656" cy="6959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01650" y="288369"/>
            <a:ext cx="9029701" cy="139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01650" y="1680210"/>
            <a:ext cx="9029701" cy="5520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9335192" y="6876090"/>
            <a:ext cx="318418" cy="2002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indent="128270">
              <a:lnSpc>
                <a:spcPts val="1600"/>
              </a:lnSpc>
              <a:defRPr spc="-80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12827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passama@lirmm.fr" TargetMode="Externa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2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23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3" Type="http://schemas.openxmlformats.org/officeDocument/2006/relationships/image" Target="../media/image133.png"/><Relationship Id="rId4" Type="http://schemas.openxmlformats.org/officeDocument/2006/relationships/image" Target="../media/image134.png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png"/><Relationship Id="rId3" Type="http://schemas.openxmlformats.org/officeDocument/2006/relationships/image" Target="../media/image54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57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57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8.jpe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9.jpeg"/><Relationship Id="rId4" Type="http://schemas.openxmlformats.org/officeDocument/2006/relationships/image" Target="../media/image10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1.jpe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2.png"/><Relationship Id="rId3" Type="http://schemas.openxmlformats.org/officeDocument/2006/relationships/image" Target="../media/image53.png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3" Type="http://schemas.openxmlformats.org/officeDocument/2006/relationships/image" Target="../media/image113.png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3.png"/><Relationship Id="rId3" Type="http://schemas.openxmlformats.org/officeDocument/2006/relationships/image" Target="../media/image112.png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2.png"/><Relationship Id="rId3" Type="http://schemas.openxmlformats.org/officeDocument/2006/relationships/image" Target="../media/image112.png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2.png"/><Relationship Id="rId3" Type="http://schemas.openxmlformats.org/officeDocument/2006/relationships/image" Target="../media/image123.png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2"/>
          <p:cNvSpPr txBox="1"/>
          <p:nvPr>
            <p:ph type="title"/>
          </p:nvPr>
        </p:nvSpPr>
        <p:spPr>
          <a:xfrm>
            <a:off x="2237009" y="2923640"/>
            <a:ext cx="555434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b="1"/>
            </a:pPr>
            <a:r>
              <a:t>Gitlab</a:t>
            </a:r>
            <a:r>
              <a:rPr spc="-100"/>
              <a:t> </a:t>
            </a:r>
            <a:r>
              <a:t>Fundamentals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/>
          <p:cNvSpPr txBox="1"/>
          <p:nvPr>
            <p:ph type="title"/>
          </p:nvPr>
        </p:nvSpPr>
        <p:spPr>
          <a:xfrm>
            <a:off x="3667181" y="554990"/>
            <a:ext cx="2696211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Installation</a:t>
            </a:r>
          </a:p>
        </p:txBody>
      </p:sp>
      <p:sp>
        <p:nvSpPr>
          <p:cNvPr id="174" name="object 3"/>
          <p:cNvSpPr txBox="1"/>
          <p:nvPr/>
        </p:nvSpPr>
        <p:spPr>
          <a:xfrm>
            <a:off x="573461" y="1873250"/>
            <a:ext cx="163831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70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75" name="object 4"/>
          <p:cNvSpPr txBox="1"/>
          <p:nvPr/>
        </p:nvSpPr>
        <p:spPr>
          <a:xfrm>
            <a:off x="863022" y="1734578"/>
            <a:ext cx="6365876" cy="1028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5" sz="3100">
                <a:latin typeface="Arial"/>
                <a:ea typeface="Arial"/>
                <a:cs typeface="Arial"/>
                <a:sym typeface="Arial"/>
              </a:defRPr>
            </a:pPr>
            <a:r>
              <a:t>Configuring</a:t>
            </a:r>
            <a:r>
              <a:rPr spc="-5"/>
              <a:t> </a:t>
            </a:r>
            <a:r>
              <a:rPr spc="0"/>
              <a:t>git</a:t>
            </a:r>
            <a:r>
              <a:rPr spc="-5"/>
              <a:t> </a:t>
            </a:r>
            <a:r>
              <a:t>on</a:t>
            </a:r>
            <a:r>
              <a:rPr spc="-5"/>
              <a:t> </a:t>
            </a:r>
            <a:r>
              <a:t>a</a:t>
            </a:r>
            <a:r>
              <a:rPr spc="-5"/>
              <a:t> </a:t>
            </a:r>
            <a:r>
              <a:t>workstation</a:t>
            </a:r>
          </a:p>
          <a:p>
            <a:pPr indent="142239">
              <a:spcBef>
                <a:spcPts val="1200"/>
              </a:spcBef>
              <a:tabLst>
                <a:tab pos="444500" algn="l"/>
              </a:tabLst>
              <a:defRPr baseline="9722" spc="15" sz="30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5" sz="2700"/>
              <a:t>Configuring</a:t>
            </a:r>
            <a:r>
              <a:rPr baseline="0" spc="-10" sz="2700"/>
              <a:t> </a:t>
            </a:r>
            <a:r>
              <a:rPr baseline="0" spc="5" sz="2700"/>
              <a:t>information</a:t>
            </a:r>
            <a:r>
              <a:rPr baseline="0" spc="-5" sz="2700"/>
              <a:t> </a:t>
            </a:r>
            <a:r>
              <a:rPr baseline="0" spc="5" sz="2700"/>
              <a:t>about</a:t>
            </a:r>
            <a:r>
              <a:rPr baseline="0" spc="-10" sz="2700"/>
              <a:t> </a:t>
            </a:r>
            <a:r>
              <a:rPr baseline="0" spc="5" sz="2700"/>
              <a:t>the</a:t>
            </a:r>
            <a:r>
              <a:rPr baseline="0" spc="-5" sz="2700"/>
              <a:t> </a:t>
            </a:r>
            <a:r>
              <a:rPr baseline="0" spc="5" sz="2700"/>
              <a:t>user</a:t>
            </a:r>
          </a:p>
        </p:txBody>
      </p:sp>
      <p:sp>
        <p:nvSpPr>
          <p:cNvPr id="176" name="object 5"/>
          <p:cNvSpPr txBox="1"/>
          <p:nvPr/>
        </p:nvSpPr>
        <p:spPr>
          <a:xfrm>
            <a:off x="1447222" y="2984498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77" name="object 6"/>
          <p:cNvSpPr txBox="1"/>
          <p:nvPr/>
        </p:nvSpPr>
        <p:spPr>
          <a:xfrm>
            <a:off x="1726621" y="2881375"/>
            <a:ext cx="734250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800"/>
              </a:spcBef>
              <a:defRPr b="1" spc="-5" sz="19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10"/>
              <a:t> </a:t>
            </a:r>
            <a:r>
              <a:t>config</a:t>
            </a:r>
            <a:r>
              <a:rPr spc="10"/>
              <a:t> </a:t>
            </a:r>
            <a:r>
              <a:rPr spc="0"/>
              <a:t>­­global</a:t>
            </a:r>
            <a:r>
              <a:rPr spc="14"/>
              <a:t> </a:t>
            </a:r>
            <a:r>
              <a:t>user.name</a:t>
            </a:r>
            <a:r>
              <a:rPr spc="20"/>
              <a:t> </a:t>
            </a:r>
            <a:r>
              <a:t>"Robin</a:t>
            </a:r>
            <a:r>
              <a:rPr spc="14"/>
              <a:t> </a:t>
            </a:r>
            <a:r>
              <a:t>Passama"</a:t>
            </a:r>
          </a:p>
          <a:p>
            <a:pPr indent="12700">
              <a:spcBef>
                <a:spcPts val="700"/>
              </a:spcBef>
              <a:defRPr b="1" spc="-5" sz="19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10"/>
              <a:t> </a:t>
            </a:r>
            <a:r>
              <a:t>config</a:t>
            </a:r>
            <a:r>
              <a:rPr spc="14"/>
              <a:t> </a:t>
            </a:r>
            <a:r>
              <a:rPr spc="0"/>
              <a:t>­­global</a:t>
            </a:r>
            <a:r>
              <a:rPr spc="10"/>
              <a:t> </a:t>
            </a:r>
            <a:r>
              <a:t>user.email</a:t>
            </a:r>
            <a:r>
              <a:rPr spc="14"/>
              <a:t> </a:t>
            </a:r>
            <a:r>
              <a:rPr spc="5"/>
              <a:t>"</a:t>
            </a:r>
            <a:r>
              <a:rPr spc="5" u="sng">
                <a:solidFill>
                  <a:srgbClr val="DC4713"/>
                </a:solidFill>
                <a:uFill>
                  <a:solidFill>
                    <a:srgbClr val="DC4713"/>
                  </a:solidFill>
                </a:uFill>
                <a:hlinkClick r:id="rId2" invalidUrl="" action="" tgtFrame="" tooltip="" history="1" highlightClick="0" endSnd="0"/>
              </a:rPr>
              <a:t>passama@lirmm.fr</a:t>
            </a:r>
            <a:r>
              <a:rPr spc="5"/>
              <a:t>"</a:t>
            </a:r>
          </a:p>
        </p:txBody>
      </p:sp>
      <p:sp>
        <p:nvSpPr>
          <p:cNvPr id="178" name="object 7"/>
          <p:cNvSpPr txBox="1"/>
          <p:nvPr/>
        </p:nvSpPr>
        <p:spPr>
          <a:xfrm>
            <a:off x="1447222" y="3373119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79" name="object 8"/>
          <p:cNvSpPr txBox="1"/>
          <p:nvPr/>
        </p:nvSpPr>
        <p:spPr>
          <a:xfrm>
            <a:off x="992562" y="4606289"/>
            <a:ext cx="147955" cy="246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5"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80" name="object 9"/>
          <p:cNvSpPr txBox="1"/>
          <p:nvPr/>
        </p:nvSpPr>
        <p:spPr>
          <a:xfrm>
            <a:off x="1307522" y="4565650"/>
            <a:ext cx="3148966" cy="333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10" sz="2300">
                <a:latin typeface="Arial"/>
                <a:ea typeface="Arial"/>
                <a:cs typeface="Arial"/>
                <a:sym typeface="Arial"/>
              </a:defRPr>
            </a:pPr>
            <a:r>
              <a:t>Configuring</a:t>
            </a:r>
            <a:r>
              <a:rPr spc="-30"/>
              <a:t> </a:t>
            </a:r>
            <a:r>
              <a:rPr spc="5"/>
              <a:t>git</a:t>
            </a:r>
            <a:r>
              <a:rPr spc="-25"/>
              <a:t> </a:t>
            </a:r>
            <a:r>
              <a:t>behavior</a:t>
            </a:r>
          </a:p>
        </p:txBody>
      </p:sp>
      <p:sp>
        <p:nvSpPr>
          <p:cNvPr id="181" name="object 10"/>
          <p:cNvSpPr txBox="1"/>
          <p:nvPr/>
        </p:nvSpPr>
        <p:spPr>
          <a:xfrm>
            <a:off x="1447222" y="5129529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82" name="object 11"/>
          <p:cNvSpPr txBox="1"/>
          <p:nvPr/>
        </p:nvSpPr>
        <p:spPr>
          <a:xfrm>
            <a:off x="1726621" y="4934330"/>
            <a:ext cx="1514476" cy="105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714" indent="12700" algn="just">
              <a:lnSpc>
                <a:spcPct val="130600"/>
              </a:lnSpc>
              <a:spcBef>
                <a:spcPts val="100"/>
              </a:spcBef>
              <a:defRPr b="1" spc="-5" sz="19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59"/>
              <a:t> </a:t>
            </a:r>
            <a:r>
              <a:t>config </a:t>
            </a:r>
            <a:r>
              <a:rPr spc="-1160"/>
              <a:t> </a:t>
            </a:r>
            <a:r>
              <a:t>git</a:t>
            </a:r>
            <a:r>
              <a:rPr spc="-59"/>
              <a:t> </a:t>
            </a:r>
            <a:r>
              <a:t>config </a:t>
            </a:r>
            <a:r>
              <a:rPr spc="-1160"/>
              <a:t> </a:t>
            </a:r>
            <a:r>
              <a:t>git</a:t>
            </a:r>
            <a:r>
              <a:rPr spc="-59"/>
              <a:t> </a:t>
            </a:r>
            <a:r>
              <a:t>config</a:t>
            </a:r>
          </a:p>
        </p:txBody>
      </p:sp>
      <p:sp>
        <p:nvSpPr>
          <p:cNvPr id="183" name="object 12"/>
          <p:cNvSpPr txBox="1"/>
          <p:nvPr/>
        </p:nvSpPr>
        <p:spPr>
          <a:xfrm>
            <a:off x="3365541" y="5025134"/>
            <a:ext cx="3900171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800"/>
              </a:spcBef>
              <a:defRPr b="1" sz="1900">
                <a:latin typeface="Courier"/>
                <a:ea typeface="Courier"/>
                <a:cs typeface="Courier"/>
                <a:sym typeface="Courier"/>
              </a:defRPr>
            </a:pPr>
            <a:r>
              <a:t>­­global</a:t>
            </a:r>
            <a:r>
              <a:rPr spc="-10"/>
              <a:t> </a:t>
            </a:r>
            <a:r>
              <a:rPr spc="-5"/>
              <a:t>color.diff</a:t>
            </a:r>
            <a:r>
              <a:rPr spc="-10"/>
              <a:t> </a:t>
            </a:r>
            <a:r>
              <a:rPr spc="-5"/>
              <a:t>auto</a:t>
            </a:r>
          </a:p>
          <a:p>
            <a:pPr indent="12700">
              <a:spcBef>
                <a:spcPts val="700"/>
              </a:spcBef>
              <a:defRPr b="1" sz="1900">
                <a:latin typeface="Courier"/>
                <a:ea typeface="Courier"/>
                <a:cs typeface="Courier"/>
                <a:sym typeface="Courier"/>
              </a:defRPr>
            </a:pPr>
            <a:r>
              <a:t>­­global</a:t>
            </a:r>
            <a:r>
              <a:rPr spc="-14"/>
              <a:t> </a:t>
            </a:r>
            <a:r>
              <a:rPr spc="-5"/>
              <a:t>color.status auto</a:t>
            </a:r>
          </a:p>
          <a:p>
            <a:pPr indent="12700">
              <a:spcBef>
                <a:spcPts val="700"/>
              </a:spcBef>
              <a:defRPr b="1" sz="1900">
                <a:latin typeface="Courier"/>
                <a:ea typeface="Courier"/>
                <a:cs typeface="Courier"/>
                <a:sym typeface="Courier"/>
              </a:defRPr>
            </a:pPr>
            <a:r>
              <a:t>­­global</a:t>
            </a:r>
            <a:r>
              <a:rPr spc="-14"/>
              <a:t> </a:t>
            </a:r>
            <a:r>
              <a:rPr spc="-5"/>
              <a:t>color.branch auto</a:t>
            </a:r>
          </a:p>
        </p:txBody>
      </p:sp>
      <p:sp>
        <p:nvSpPr>
          <p:cNvPr id="184" name="object 13"/>
          <p:cNvSpPr txBox="1"/>
          <p:nvPr/>
        </p:nvSpPr>
        <p:spPr>
          <a:xfrm>
            <a:off x="1447222" y="5516879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85" name="object 14"/>
          <p:cNvSpPr txBox="1"/>
          <p:nvPr/>
        </p:nvSpPr>
        <p:spPr>
          <a:xfrm>
            <a:off x="1447222" y="5905499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86" name="object 15"/>
          <p:cNvSpPr txBox="1"/>
          <p:nvPr/>
        </p:nvSpPr>
        <p:spPr>
          <a:xfrm>
            <a:off x="2000941" y="3860799"/>
            <a:ext cx="6859907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Email</a:t>
            </a:r>
            <a:r>
              <a:rPr spc="-10"/>
              <a:t> will </a:t>
            </a:r>
            <a:r>
              <a:rPr spc="0"/>
              <a:t>be</a:t>
            </a:r>
            <a:r>
              <a:t> used by Gitlab</a:t>
            </a:r>
            <a:r>
              <a:rPr spc="0"/>
              <a:t> to</a:t>
            </a:r>
            <a:r>
              <a:rPr spc="-10"/>
              <a:t> </a:t>
            </a:r>
            <a:r>
              <a:t>identify </a:t>
            </a:r>
            <a:r>
              <a:rPr spc="0"/>
              <a:t>the</a:t>
            </a:r>
            <a:r>
              <a:t> commits</a:t>
            </a:r>
          </a:p>
        </p:txBody>
      </p:sp>
      <p:grpSp>
        <p:nvGrpSpPr>
          <p:cNvPr id="189" name="object 16"/>
          <p:cNvGrpSpPr/>
          <p:nvPr/>
        </p:nvGrpSpPr>
        <p:grpSpPr>
          <a:xfrm>
            <a:off x="1129722" y="3817620"/>
            <a:ext cx="792480" cy="504191"/>
            <a:chOff x="0" y="0"/>
            <a:chExt cx="792479" cy="504190"/>
          </a:xfrm>
        </p:grpSpPr>
        <p:sp>
          <p:nvSpPr>
            <p:cNvPr id="187" name="object 17"/>
            <p:cNvSpPr/>
            <p:nvPr/>
          </p:nvSpPr>
          <p:spPr>
            <a:xfrm>
              <a:off x="-1" y="-1"/>
              <a:ext cx="792481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12" y="0"/>
                  </a:moveTo>
                  <a:lnTo>
                    <a:pt x="12012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12" y="15561"/>
                  </a:lnTo>
                  <a:lnTo>
                    <a:pt x="12012" y="21600"/>
                  </a:lnTo>
                  <a:lnTo>
                    <a:pt x="21600" y="10827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object 18"/>
            <p:cNvSpPr/>
            <p:nvPr/>
          </p:nvSpPr>
          <p:spPr>
            <a:xfrm>
              <a:off x="-1" y="-1"/>
              <a:ext cx="792481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12" y="6039"/>
                  </a:lnTo>
                  <a:lnTo>
                    <a:pt x="12012" y="0"/>
                  </a:lnTo>
                  <a:lnTo>
                    <a:pt x="21600" y="10827"/>
                  </a:lnTo>
                  <a:lnTo>
                    <a:pt x="12012" y="21600"/>
                  </a:lnTo>
                  <a:lnTo>
                    <a:pt x="12012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0" name="object 1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598" name="object 3"/>
          <p:cNvSpPr txBox="1"/>
          <p:nvPr/>
        </p:nvSpPr>
        <p:spPr>
          <a:xfrm>
            <a:off x="540442" y="1851659"/>
            <a:ext cx="11938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99" name="object 4"/>
          <p:cNvSpPr txBox="1"/>
          <p:nvPr/>
        </p:nvSpPr>
        <p:spPr>
          <a:xfrm>
            <a:off x="715701" y="1747185"/>
            <a:ext cx="6383022" cy="986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50800">
              <a:spcBef>
                <a:spcPts val="1200"/>
              </a:spcBef>
              <a:defRPr spc="10" sz="2100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5"/>
              <a:t>he </a:t>
            </a:r>
            <a:r>
              <a:rPr b="1"/>
              <a:t>O</a:t>
            </a:r>
            <a:r>
              <a:rPr b="1" spc="20"/>
              <a:t>w</a:t>
            </a:r>
            <a:r>
              <a:rPr b="1"/>
              <a:t>n</a:t>
            </a:r>
            <a:r>
              <a:rPr b="1" spc="0"/>
              <a:t>er</a:t>
            </a:r>
            <a:r>
              <a:rPr b="1" spc="15"/>
              <a:t> </a:t>
            </a:r>
            <a:r>
              <a:rPr spc="0"/>
              <a:t>of</a:t>
            </a:r>
            <a:r>
              <a:t> </a:t>
            </a:r>
            <a:r>
              <a:rPr spc="5">
                <a:latin typeface="Courier"/>
                <a:ea typeface="Courier"/>
                <a:cs typeface="Courier"/>
                <a:sym typeface="Courier"/>
              </a:rPr>
              <a:t>te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rPr spc="5">
                <a:latin typeface="Courier"/>
                <a:ea typeface="Courier"/>
                <a:cs typeface="Courier"/>
                <a:sym typeface="Courier"/>
              </a:rPr>
              <a:t>t­git</a:t>
            </a:r>
            <a:r>
              <a:rPr spc="-65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5"/>
              <a:t>has </a:t>
            </a:r>
            <a:r>
              <a:rPr spc="0"/>
              <a:t>to</a:t>
            </a:r>
            <a:r>
              <a:rPr spc="5"/>
              <a:t> </a:t>
            </a:r>
            <a:r>
              <a:rPr spc="-10"/>
              <a:t>i</a:t>
            </a:r>
            <a:r>
              <a:rPr spc="5"/>
              <a:t>n</a:t>
            </a:r>
            <a:r>
              <a:rPr spc="-5"/>
              <a:t>i</a:t>
            </a:r>
            <a:r>
              <a:rPr spc="0"/>
              <a:t>t</a:t>
            </a:r>
            <a:r>
              <a:rPr spc="-10"/>
              <a:t>i</a:t>
            </a:r>
            <a:r>
              <a:rPr spc="5"/>
              <a:t>a</a:t>
            </a:r>
            <a:r>
              <a:rPr spc="-5"/>
              <a:t>li</a:t>
            </a:r>
            <a:r>
              <a:rPr spc="5"/>
              <a:t>ze </a:t>
            </a:r>
            <a:r>
              <a:rPr spc="-10"/>
              <a:t>t</a:t>
            </a:r>
            <a:r>
              <a:rPr spc="5"/>
              <a:t>he</a:t>
            </a:r>
            <a:r>
              <a:rPr spc="0"/>
              <a:t> pro</a:t>
            </a:r>
            <a:r>
              <a:rPr spc="-10"/>
              <a:t>j</a:t>
            </a:r>
            <a:r>
              <a:rPr spc="5"/>
              <a:t>e</a:t>
            </a:r>
            <a:r>
              <a:rPr spc="15"/>
              <a:t>c</a:t>
            </a:r>
            <a:r>
              <a:rPr spc="0"/>
              <a:t>t:</a:t>
            </a:r>
          </a:p>
          <a:p>
            <a:pPr marL="336550" indent="-214629">
              <a:spcBef>
                <a:spcPts val="900"/>
              </a:spcBef>
              <a:buSzPct val="72972"/>
              <a:buChar char="–"/>
              <a:tabLst>
                <a:tab pos="330200" algn="l"/>
              </a:tabLst>
              <a:defRPr spc="-25">
                <a:latin typeface="Arial"/>
                <a:ea typeface="Arial"/>
                <a:cs typeface="Arial"/>
                <a:sym typeface="Arial"/>
              </a:defRPr>
            </a:pPr>
            <a:r>
              <a:t>Locally,</a:t>
            </a:r>
            <a:r>
              <a:rPr spc="-15"/>
              <a:t> </a:t>
            </a:r>
            <a:r>
              <a:rPr spc="-5"/>
              <a:t>open</a:t>
            </a:r>
            <a:r>
              <a:rPr spc="-15"/>
              <a:t> </a:t>
            </a:r>
            <a:r>
              <a:rPr spc="0"/>
              <a:t>a</a:t>
            </a:r>
            <a:r>
              <a:rPr spc="-15"/>
              <a:t> </a:t>
            </a:r>
            <a:r>
              <a:rPr spc="-5"/>
              <a:t>terminal:</a:t>
            </a:r>
          </a:p>
          <a:p>
            <a:pPr marL="336550" indent="-214629">
              <a:spcBef>
                <a:spcPts val="600"/>
              </a:spcBef>
              <a:buSzPct val="73076"/>
              <a:buFont typeface="Arial"/>
              <a:buChar char="–"/>
              <a:tabLst>
                <a:tab pos="330200" algn="l"/>
                <a:tab pos="330200" algn="l"/>
              </a:tabLst>
              <a:defRPr b="1" spc="10" sz="1300">
                <a:latin typeface="Courier"/>
                <a:ea typeface="Courier"/>
                <a:cs typeface="Courier"/>
                <a:sym typeface="Courier"/>
              </a:defRPr>
            </a:pPr>
            <a:r>
              <a:t>cd</a:t>
            </a:r>
            <a:r>
              <a:rPr spc="-25"/>
              <a:t> </a:t>
            </a:r>
            <a:r>
              <a:rPr spc="20"/>
              <a:t>&lt;somewhere&gt;</a:t>
            </a:r>
          </a:p>
        </p:txBody>
      </p:sp>
      <p:sp>
        <p:nvSpPr>
          <p:cNvPr id="3600" name="object 5"/>
          <p:cNvSpPr txBox="1"/>
          <p:nvPr/>
        </p:nvSpPr>
        <p:spPr>
          <a:xfrm>
            <a:off x="824922" y="2838450"/>
            <a:ext cx="1666240" cy="204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215900" algn="l"/>
              </a:tabLst>
              <a:defRPr baseline="5846" spc="22" sz="14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="1" baseline="0" spc="15" sz="1300">
                <a:latin typeface="Courier"/>
                <a:ea typeface="Courier"/>
                <a:cs typeface="Courier"/>
                <a:sym typeface="Courier"/>
              </a:rPr>
              <a:t>mkdir</a:t>
            </a:r>
            <a:r>
              <a:rPr b="1" baseline="0" spc="-45" sz="13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20" sz="1300">
                <a:latin typeface="Courier"/>
                <a:ea typeface="Courier"/>
                <a:cs typeface="Courier"/>
                <a:sym typeface="Courier"/>
              </a:rPr>
              <a:t>test­git</a:t>
            </a:r>
          </a:p>
        </p:txBody>
      </p:sp>
      <p:sp>
        <p:nvSpPr>
          <p:cNvPr id="3601" name="object 6"/>
          <p:cNvSpPr txBox="1"/>
          <p:nvPr/>
        </p:nvSpPr>
        <p:spPr>
          <a:xfrm>
            <a:off x="824922" y="3454400"/>
            <a:ext cx="946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3602" name="object 7"/>
          <p:cNvSpPr txBox="1"/>
          <p:nvPr/>
        </p:nvSpPr>
        <p:spPr>
          <a:xfrm>
            <a:off x="824921" y="3126612"/>
            <a:ext cx="5774692" cy="50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800"/>
              </a:spcBef>
              <a:tabLst>
                <a:tab pos="215900" algn="l"/>
              </a:tabLst>
              <a:defRPr baseline="5846" spc="22" sz="14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="1" baseline="0" spc="10" sz="1300">
                <a:latin typeface="Courier"/>
                <a:ea typeface="Courier"/>
                <a:cs typeface="Courier"/>
                <a:sym typeface="Courier"/>
              </a:rPr>
              <a:t>cd</a:t>
            </a:r>
            <a:r>
              <a:rPr b="1" baseline="0" spc="-35" sz="13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20" sz="1300">
                <a:latin typeface="Courier"/>
                <a:ea typeface="Courier"/>
                <a:cs typeface="Courier"/>
                <a:sym typeface="Courier"/>
              </a:rPr>
              <a:t>test­git</a:t>
            </a:r>
            <a:endParaRPr baseline="3835" spc="20" sz="1300">
              <a:latin typeface="Courier"/>
              <a:ea typeface="Courier"/>
              <a:cs typeface="Courier"/>
              <a:sym typeface="Courier"/>
            </a:endParaRPr>
          </a:p>
          <a:p>
            <a:pPr indent="226695">
              <a:spcBef>
                <a:spcPts val="700"/>
              </a:spcBef>
              <a:defRPr spc="10" sz="1300">
                <a:latin typeface="Arial"/>
                <a:ea typeface="Arial"/>
                <a:cs typeface="Arial"/>
                <a:sym typeface="Arial"/>
              </a:defRPr>
            </a:pPr>
            <a:r>
              <a:t>then</a:t>
            </a:r>
            <a:r>
              <a:rPr spc="20"/>
              <a:t> </a:t>
            </a:r>
            <a:r>
              <a:t>edit</a:t>
            </a:r>
            <a:r>
              <a:rPr spc="35"/>
              <a:t> </a:t>
            </a:r>
            <a:r>
              <a:rPr b="1" spc="15">
                <a:latin typeface="Courier"/>
                <a:ea typeface="Courier"/>
                <a:cs typeface="Courier"/>
                <a:sym typeface="Courier"/>
              </a:rPr>
              <a:t>README.md</a:t>
            </a:r>
            <a:r>
              <a:rPr b="1" spc="-38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15"/>
              <a:t>and</a:t>
            </a:r>
            <a:r>
              <a:rPr spc="30"/>
              <a:t> </a:t>
            </a:r>
            <a:r>
              <a:t>edit</a:t>
            </a:r>
            <a:r>
              <a:rPr spc="15"/>
              <a:t> </a:t>
            </a:r>
            <a:r>
              <a:t>a</a:t>
            </a:r>
            <a:r>
              <a:rPr spc="45"/>
              <a:t> </a:t>
            </a:r>
            <a:r>
              <a:rPr b="1" spc="15">
                <a:latin typeface="Courier"/>
                <a:ea typeface="Courier"/>
                <a:cs typeface="Courier"/>
                <a:sym typeface="Courier"/>
              </a:rPr>
              <a:t>.gitignore</a:t>
            </a:r>
            <a:r>
              <a:rPr b="1" spc="-37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5"/>
              <a:t>file</a:t>
            </a:r>
            <a:r>
              <a:rPr spc="30"/>
              <a:t> </a:t>
            </a:r>
            <a:r>
              <a:t>(ignore</a:t>
            </a:r>
            <a:r>
              <a:rPr spc="20"/>
              <a:t> </a:t>
            </a:r>
            <a:r>
              <a:t>temporary</a:t>
            </a:r>
            <a:r>
              <a:rPr spc="35"/>
              <a:t> </a:t>
            </a:r>
            <a:r>
              <a:t>files)</a:t>
            </a:r>
          </a:p>
        </p:txBody>
      </p:sp>
      <p:sp>
        <p:nvSpPr>
          <p:cNvPr id="3603" name="object 8"/>
          <p:cNvSpPr txBox="1"/>
          <p:nvPr/>
        </p:nvSpPr>
        <p:spPr>
          <a:xfrm>
            <a:off x="824921" y="3713478"/>
            <a:ext cx="6355717" cy="204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215900" algn="l"/>
              </a:tabLst>
              <a:defRPr baseline="5846" spc="22" sz="14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="1" baseline="0" spc="15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="1" baseline="0" spc="40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5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init</a:t>
            </a:r>
            <a:r>
              <a:rPr b="1" baseline="0" spc="45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5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#transform</a:t>
            </a:r>
            <a:r>
              <a:rPr b="1" baseline="0" spc="40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0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an</a:t>
            </a:r>
            <a:r>
              <a:rPr b="1" baseline="0" spc="45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20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existing</a:t>
            </a:r>
            <a:r>
              <a:rPr b="1" baseline="0" spc="40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5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folder</a:t>
            </a:r>
            <a:r>
              <a:rPr b="1" baseline="0" spc="45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5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into</a:t>
            </a:r>
            <a:r>
              <a:rPr b="1" baseline="0" spc="30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0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1" baseline="0" spc="45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5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="1" baseline="0" spc="40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5" sz="13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repository</a:t>
            </a:r>
          </a:p>
        </p:txBody>
      </p:sp>
      <p:sp>
        <p:nvSpPr>
          <p:cNvPr id="3604" name="object 9"/>
          <p:cNvSpPr txBox="1"/>
          <p:nvPr/>
        </p:nvSpPr>
        <p:spPr>
          <a:xfrm>
            <a:off x="824922" y="4613909"/>
            <a:ext cx="946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3605" name="object 10"/>
          <p:cNvSpPr txBox="1"/>
          <p:nvPr/>
        </p:nvSpPr>
        <p:spPr>
          <a:xfrm>
            <a:off x="824922" y="4902200"/>
            <a:ext cx="946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3606" name="object 11"/>
          <p:cNvSpPr txBox="1"/>
          <p:nvPr/>
        </p:nvSpPr>
        <p:spPr>
          <a:xfrm>
            <a:off x="824922" y="4001643"/>
            <a:ext cx="6764019" cy="994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7329" indent="-214629">
              <a:spcBef>
                <a:spcPts val="800"/>
              </a:spcBef>
              <a:buSzPct val="73076"/>
              <a:buFont typeface="Arial"/>
              <a:buChar char="–"/>
              <a:tabLst>
                <a:tab pos="215900" algn="l"/>
                <a:tab pos="215900" algn="l"/>
              </a:tabLst>
              <a:defRPr b="1" spc="15" sz="13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5"/>
              <a:t> </a:t>
            </a:r>
            <a:r>
              <a:t>add</a:t>
            </a:r>
            <a:r>
              <a:rPr spc="10"/>
              <a:t> </a:t>
            </a:r>
            <a:r>
              <a:t>­­all</a:t>
            </a:r>
          </a:p>
          <a:p>
            <a:pPr marL="227329" indent="-214629">
              <a:spcBef>
                <a:spcPts val="700"/>
              </a:spcBef>
              <a:buSzPct val="73076"/>
              <a:buFont typeface="Arial"/>
              <a:buChar char="–"/>
              <a:tabLst>
                <a:tab pos="215900" algn="l"/>
                <a:tab pos="215900" algn="l"/>
              </a:tabLst>
              <a:defRPr b="1" spc="15" sz="13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25"/>
              <a:t> </a:t>
            </a:r>
            <a:r>
              <a:t>commit</a:t>
            </a:r>
            <a:r>
              <a:rPr spc="20"/>
              <a:t> </a:t>
            </a:r>
            <a:r>
              <a:t>­m</a:t>
            </a:r>
            <a:r>
              <a:rPr spc="20"/>
              <a:t> </a:t>
            </a:r>
            <a:r>
              <a:t>“first</a:t>
            </a:r>
            <a:r>
              <a:rPr spc="30"/>
              <a:t> </a:t>
            </a:r>
            <a:r>
              <a:rPr spc="20"/>
              <a:t>commit”</a:t>
            </a:r>
          </a:p>
          <a:p>
            <a:pPr marR="5080" indent="226695">
              <a:lnSpc>
                <a:spcPct val="145500"/>
              </a:lnSpc>
              <a:defRPr b="1" spc="15" sz="13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40"/>
              <a:t> </a:t>
            </a:r>
            <a:r>
              <a:t>remote</a:t>
            </a:r>
            <a:r>
              <a:rPr spc="35"/>
              <a:t> </a:t>
            </a:r>
            <a:r>
              <a:t>add</a:t>
            </a:r>
            <a:r>
              <a:rPr spc="40"/>
              <a:t> </a:t>
            </a:r>
            <a:r>
              <a:t>origin</a:t>
            </a:r>
            <a:r>
              <a:rPr spc="45"/>
              <a:t> </a:t>
            </a:r>
            <a:r>
              <a:t>&lt;address</a:t>
            </a:r>
            <a:r>
              <a:rPr spc="45"/>
              <a:t> </a:t>
            </a:r>
            <a:r>
              <a:t>of</a:t>
            </a:r>
            <a:r>
              <a:rPr spc="40"/>
              <a:t> </a:t>
            </a:r>
            <a:r>
              <a:t>the</a:t>
            </a:r>
            <a:r>
              <a:rPr spc="45"/>
              <a:t> </a:t>
            </a:r>
            <a:r>
              <a:t>project</a:t>
            </a:r>
            <a:r>
              <a:rPr spc="40"/>
              <a:t> </a:t>
            </a:r>
            <a:r>
              <a:rPr spc="20"/>
              <a:t>created</a:t>
            </a:r>
            <a:r>
              <a:rPr spc="35"/>
              <a:t> </a:t>
            </a:r>
            <a:r>
              <a:t>in</a:t>
            </a:r>
            <a:r>
              <a:rPr spc="45"/>
              <a:t> </a:t>
            </a:r>
            <a:r>
              <a:t>Gitlab&gt; </a:t>
            </a:r>
            <a:r>
              <a:rPr spc="-764"/>
              <a:t> </a:t>
            </a:r>
            <a:r>
              <a:t>git</a:t>
            </a:r>
            <a:r>
              <a:rPr spc="30"/>
              <a:t> </a:t>
            </a:r>
            <a:r>
              <a:t>push</a:t>
            </a:r>
            <a:r>
              <a:rPr spc="35"/>
              <a:t> </a:t>
            </a:r>
            <a:r>
              <a:t>origin</a:t>
            </a:r>
            <a:r>
              <a:rPr spc="35"/>
              <a:t> </a:t>
            </a:r>
            <a:r>
              <a:t>master</a:t>
            </a:r>
          </a:p>
        </p:txBody>
      </p:sp>
      <p:sp>
        <p:nvSpPr>
          <p:cNvPr id="3607" name="object 12"/>
          <p:cNvSpPr txBox="1"/>
          <p:nvPr/>
        </p:nvSpPr>
        <p:spPr>
          <a:xfrm>
            <a:off x="540442" y="5539739"/>
            <a:ext cx="11938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608" name="object 13"/>
          <p:cNvSpPr txBox="1"/>
          <p:nvPr/>
        </p:nvSpPr>
        <p:spPr>
          <a:xfrm>
            <a:off x="753801" y="5444490"/>
            <a:ext cx="3950972" cy="29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 Gitlab your project is initialized</a:t>
            </a:r>
          </a:p>
        </p:txBody>
      </p:sp>
      <p:grpSp>
        <p:nvGrpSpPr>
          <p:cNvPr id="3611" name="object 14"/>
          <p:cNvGrpSpPr/>
          <p:nvPr/>
        </p:nvGrpSpPr>
        <p:grpSpPr>
          <a:xfrm>
            <a:off x="554412" y="6155690"/>
            <a:ext cx="791210" cy="504191"/>
            <a:chOff x="0" y="0"/>
            <a:chExt cx="791209" cy="504190"/>
          </a:xfrm>
        </p:grpSpPr>
        <p:sp>
          <p:nvSpPr>
            <p:cNvPr id="3609" name="object 15"/>
            <p:cNvSpPr/>
            <p:nvPr/>
          </p:nvSpPr>
          <p:spPr>
            <a:xfrm>
              <a:off x="0" y="-1"/>
              <a:ext cx="791211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31" y="0"/>
                  </a:moveTo>
                  <a:lnTo>
                    <a:pt x="12031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31" y="15561"/>
                  </a:lnTo>
                  <a:lnTo>
                    <a:pt x="12031" y="21600"/>
                  </a:lnTo>
                  <a:lnTo>
                    <a:pt x="21600" y="10827"/>
                  </a:lnTo>
                  <a:lnTo>
                    <a:pt x="12031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0" name="object 16"/>
            <p:cNvSpPr/>
            <p:nvPr/>
          </p:nvSpPr>
          <p:spPr>
            <a:xfrm>
              <a:off x="0" y="-1"/>
              <a:ext cx="791211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31" y="6039"/>
                  </a:lnTo>
                  <a:lnTo>
                    <a:pt x="12031" y="0"/>
                  </a:lnTo>
                  <a:lnTo>
                    <a:pt x="21600" y="10827"/>
                  </a:lnTo>
                  <a:lnTo>
                    <a:pt x="12031" y="21600"/>
                  </a:lnTo>
                  <a:lnTo>
                    <a:pt x="12031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12" name="object 17"/>
          <p:cNvSpPr txBox="1"/>
          <p:nvPr/>
        </p:nvSpPr>
        <p:spPr>
          <a:xfrm>
            <a:off x="1376101" y="6086475"/>
            <a:ext cx="7693026" cy="57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300"/>
              </a:lnSpc>
              <a:spcBef>
                <a:spcPts val="300"/>
              </a:spcBef>
              <a:defRPr b="1" spc="9" sz="2000">
                <a:latin typeface="Arial"/>
                <a:ea typeface="Arial"/>
                <a:cs typeface="Arial"/>
                <a:sym typeface="Arial"/>
              </a:defRPr>
            </a:pPr>
            <a:r>
              <a:t>Good </a:t>
            </a:r>
            <a:r>
              <a:rPr spc="4"/>
              <a:t>practice</a:t>
            </a:r>
            <a:r>
              <a:rPr b="0" spc="4"/>
              <a:t>: create</a:t>
            </a:r>
            <a:r>
              <a:rPr b="0"/>
              <a:t> a</a:t>
            </a:r>
            <a:r>
              <a:rPr b="0" spc="0"/>
              <a:t> </a:t>
            </a:r>
            <a:r>
              <a:rPr b="0"/>
              <a:t>README.md </a:t>
            </a:r>
            <a:r>
              <a:rPr b="0" spc="-4"/>
              <a:t>file</a:t>
            </a:r>
            <a:r>
              <a:rPr b="0" spc="4"/>
              <a:t> </a:t>
            </a:r>
            <a:r>
              <a:rPr b="0"/>
              <a:t>when</a:t>
            </a:r>
            <a:r>
              <a:rPr b="0" spc="0"/>
              <a:t> </a:t>
            </a:r>
            <a:r>
              <a:rPr b="0" spc="4"/>
              <a:t>creating</a:t>
            </a:r>
            <a:r>
              <a:rPr b="0"/>
              <a:t> </a:t>
            </a:r>
            <a:r>
              <a:rPr b="0" spc="4"/>
              <a:t>your </a:t>
            </a:r>
            <a:r>
              <a:rPr b="0"/>
              <a:t> </a:t>
            </a:r>
            <a:r>
              <a:rPr b="0" spc="4"/>
              <a:t>project </a:t>
            </a:r>
            <a:r>
              <a:rPr b="0"/>
              <a:t>(use</a:t>
            </a:r>
            <a:r>
              <a:rPr b="0" spc="0"/>
              <a:t> </a:t>
            </a:r>
            <a:r>
              <a:rPr b="0"/>
              <a:t>markdown </a:t>
            </a:r>
            <a:r>
              <a:rPr b="0" spc="4"/>
              <a:t>syntax)</a:t>
            </a:r>
            <a:r>
              <a:rPr b="0" spc="15"/>
              <a:t> </a:t>
            </a:r>
            <a:r>
              <a:rPr b="0" spc="0"/>
              <a:t>to</a:t>
            </a:r>
            <a:r>
              <a:rPr b="0"/>
              <a:t> </a:t>
            </a:r>
            <a:r>
              <a:rPr b="0" spc="4"/>
              <a:t>generate</a:t>
            </a:r>
            <a:r>
              <a:rPr b="0" spc="0"/>
              <a:t> </a:t>
            </a:r>
            <a:r>
              <a:rPr b="0" spc="4"/>
              <a:t>simple</a:t>
            </a:r>
            <a:r>
              <a:rPr b="0"/>
              <a:t> </a:t>
            </a:r>
            <a:r>
              <a:rPr b="0" spc="4"/>
              <a:t>welcome</a:t>
            </a:r>
            <a:r>
              <a:rPr b="0" spc="15"/>
              <a:t> </a:t>
            </a:r>
            <a:r>
              <a:rPr b="0" spc="4"/>
              <a:t>page.</a:t>
            </a:r>
          </a:p>
        </p:txBody>
      </p:sp>
      <p:sp>
        <p:nvSpPr>
          <p:cNvPr id="3613" name="object 18"/>
          <p:cNvSpPr txBox="1"/>
          <p:nvPr>
            <p:ph type="sldNum" sz="quarter" idx="4294967295"/>
          </p:nvPr>
        </p:nvSpPr>
        <p:spPr>
          <a:xfrm>
            <a:off x="9246292" y="6876090"/>
            <a:ext cx="31697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" name="object 9"/>
          <p:cNvSpPr txBox="1"/>
          <p:nvPr>
            <p:ph type="sldNum" sz="quarter" idx="4294967295"/>
          </p:nvPr>
        </p:nvSpPr>
        <p:spPr>
          <a:xfrm>
            <a:off x="9246292" y="6876090"/>
            <a:ext cx="31697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616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617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618" name="object 4"/>
          <p:cNvSpPr txBox="1"/>
          <p:nvPr/>
        </p:nvSpPr>
        <p:spPr>
          <a:xfrm>
            <a:off x="875722" y="1733367"/>
            <a:ext cx="5815330" cy="106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 spc="-10"/>
              <a:t> </a:t>
            </a:r>
            <a:r>
              <a:t>other</a:t>
            </a:r>
            <a:r>
              <a:rPr spc="-10"/>
              <a:t> </a:t>
            </a:r>
            <a:r>
              <a:t>members of the </a:t>
            </a:r>
            <a:r>
              <a:rPr spc="0"/>
              <a:t>group</a:t>
            </a:r>
          </a:p>
          <a:p>
            <a:pPr indent="146050">
              <a:spcBef>
                <a:spcPts val="1200"/>
              </a:spcBef>
              <a:tabLst>
                <a:tab pos="457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30" sz="2800"/>
              <a:t>Locally,</a:t>
            </a:r>
            <a:r>
              <a:rPr baseline="0" spc="-20" sz="2800"/>
              <a:t> </a:t>
            </a:r>
            <a:r>
              <a:rPr baseline="0" spc="-5" sz="2800"/>
              <a:t>open</a:t>
            </a:r>
            <a:r>
              <a:rPr baseline="0" spc="-20" sz="2800"/>
              <a:t> </a:t>
            </a:r>
            <a:r>
              <a:rPr baseline="0" spc="0" sz="2800"/>
              <a:t>a</a:t>
            </a:r>
            <a:r>
              <a:rPr baseline="0" spc="-20" sz="2800"/>
              <a:t> </a:t>
            </a:r>
            <a:r>
              <a:rPr baseline="0" spc="-5" sz="2800"/>
              <a:t>terminal:</a:t>
            </a:r>
          </a:p>
        </p:txBody>
      </p:sp>
      <p:sp>
        <p:nvSpPr>
          <p:cNvPr id="3619" name="object 5"/>
          <p:cNvSpPr txBox="1"/>
          <p:nvPr/>
        </p:nvSpPr>
        <p:spPr>
          <a:xfrm>
            <a:off x="1009072" y="3399790"/>
            <a:ext cx="131446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3620" name="object 6"/>
          <p:cNvSpPr txBox="1"/>
          <p:nvPr/>
        </p:nvSpPr>
        <p:spPr>
          <a:xfrm>
            <a:off x="1009072" y="2913379"/>
            <a:ext cx="8274051" cy="77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100"/>
              </a:spcBef>
              <a:tabLst>
                <a:tab pos="330200" algn="l"/>
              </a:tabLst>
              <a:defRPr baseline="3703" spc="-7" sz="22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="1" baseline="0" spc="-4" sz="2000">
                <a:latin typeface="Courier"/>
                <a:ea typeface="Courier"/>
                <a:cs typeface="Courier"/>
                <a:sym typeface="Courier"/>
              </a:rPr>
              <a:t>cd</a:t>
            </a:r>
            <a:r>
              <a:rPr b="1" baseline="0" spc="-35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-4" sz="2000">
                <a:latin typeface="Courier"/>
                <a:ea typeface="Courier"/>
                <a:cs typeface="Courier"/>
                <a:sym typeface="Courier"/>
              </a:rPr>
              <a:t>&lt;somewhere&gt;</a:t>
            </a:r>
            <a:endParaRPr baseline="873" spc="-6" sz="2000">
              <a:latin typeface="Courier"/>
              <a:ea typeface="Courier"/>
              <a:cs typeface="Courier"/>
              <a:sym typeface="Courier"/>
            </a:endParaRPr>
          </a:p>
          <a:p>
            <a:pPr indent="336550">
              <a:spcBef>
                <a:spcPts val="1000"/>
              </a:spcBef>
              <a:defRPr b="1" spc="-4"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4"/>
              <a:t> </a:t>
            </a:r>
            <a:r>
              <a:t>clone</a:t>
            </a:r>
            <a:r>
              <a:rPr spc="9"/>
              <a:t> </a:t>
            </a:r>
            <a:r>
              <a:t>&lt;address</a:t>
            </a:r>
            <a:r>
              <a:rPr spc="9"/>
              <a:t> </a:t>
            </a:r>
            <a:r>
              <a:t>of</a:t>
            </a:r>
            <a:r>
              <a:rPr spc="9"/>
              <a:t> </a:t>
            </a:r>
            <a:r>
              <a:t>the</a:t>
            </a:r>
            <a:r>
              <a:rPr spc="4"/>
              <a:t> </a:t>
            </a:r>
            <a:r>
              <a:t>project</a:t>
            </a:r>
            <a:r>
              <a:rPr spc="9"/>
              <a:t> </a:t>
            </a:r>
            <a:r>
              <a:t>created</a:t>
            </a:r>
            <a:r>
              <a:rPr spc="9"/>
              <a:t> </a:t>
            </a:r>
            <a:r>
              <a:t>in</a:t>
            </a:r>
            <a:r>
              <a:rPr spc="9"/>
              <a:t> </a:t>
            </a:r>
            <a:r>
              <a:t>Gitlab&gt;</a:t>
            </a:r>
          </a:p>
        </p:txBody>
      </p:sp>
      <p:sp>
        <p:nvSpPr>
          <p:cNvPr id="3621" name="object 7"/>
          <p:cNvSpPr txBox="1"/>
          <p:nvPr/>
        </p:nvSpPr>
        <p:spPr>
          <a:xfrm>
            <a:off x="577271" y="4359909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622" name="object 8"/>
          <p:cNvSpPr txBox="1"/>
          <p:nvPr/>
        </p:nvSpPr>
        <p:spPr>
          <a:xfrm>
            <a:off x="901122" y="4224020"/>
            <a:ext cx="7978776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3200">
                <a:latin typeface="Arial"/>
                <a:ea typeface="Arial"/>
                <a:cs typeface="Arial"/>
                <a:sym typeface="Arial"/>
              </a:defRPr>
            </a:pPr>
            <a:r>
              <a:t>Now you</a:t>
            </a:r>
            <a:r>
              <a:rPr spc="-10"/>
              <a:t> </a:t>
            </a:r>
            <a:r>
              <a:rPr spc="0"/>
              <a:t>are ready</a:t>
            </a:r>
            <a:r>
              <a:rPr spc="-10"/>
              <a:t> </a:t>
            </a:r>
            <a:r>
              <a:rPr spc="0"/>
              <a:t>for</a:t>
            </a:r>
            <a:r>
              <a:rPr spc="-10"/>
              <a:t> </a:t>
            </a:r>
            <a:r>
              <a:t>collaborative</a:t>
            </a:r>
            <a:r>
              <a:rPr spc="0"/>
              <a:t> </a:t>
            </a:r>
            <a:r>
              <a:t>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object 6"/>
          <p:cNvSpPr txBox="1"/>
          <p:nvPr>
            <p:ph type="sldNum" sz="quarter" idx="4294967295"/>
          </p:nvPr>
        </p:nvSpPr>
        <p:spPr>
          <a:xfrm>
            <a:off x="9246292" y="6876090"/>
            <a:ext cx="31697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625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626" name="object 3"/>
          <p:cNvSpPr txBox="1"/>
          <p:nvPr/>
        </p:nvSpPr>
        <p:spPr>
          <a:xfrm>
            <a:off x="548061" y="1860550"/>
            <a:ext cx="12890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04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627" name="object 4"/>
          <p:cNvSpPr txBox="1"/>
          <p:nvPr/>
        </p:nvSpPr>
        <p:spPr>
          <a:xfrm>
            <a:off x="784282" y="1742440"/>
            <a:ext cx="8483601" cy="4213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b="1" spc="-5" sz="2300">
                <a:latin typeface="Arial"/>
                <a:ea typeface="Arial"/>
                <a:cs typeface="Arial"/>
                <a:sym typeface="Arial"/>
              </a:defRPr>
            </a:pPr>
            <a:r>
              <a:t>Owner</a:t>
            </a:r>
            <a:r>
              <a:rPr spc="0"/>
              <a:t> </a:t>
            </a:r>
            <a:r>
              <a:rPr b="0"/>
              <a:t>or</a:t>
            </a:r>
            <a:r>
              <a:rPr b="0" spc="-15"/>
              <a:t> </a:t>
            </a:r>
            <a:r>
              <a:rPr b="0" spc="-10"/>
              <a:t>a</a:t>
            </a:r>
            <a:r>
              <a:rPr b="0" spc="0"/>
              <a:t> </a:t>
            </a:r>
            <a:r>
              <a:t>Master</a:t>
            </a:r>
            <a:r>
              <a:rPr spc="0"/>
              <a:t> </a:t>
            </a:r>
            <a:r>
              <a:rPr b="0"/>
              <a:t>creates </a:t>
            </a:r>
            <a:r>
              <a:rPr b="0" spc="-10"/>
              <a:t>a</a:t>
            </a:r>
            <a:r>
              <a:rPr b="0"/>
              <a:t> file</a:t>
            </a:r>
            <a:r>
              <a:rPr b="0" spc="25"/>
              <a:t> </a:t>
            </a:r>
            <a:r>
              <a:rPr b="0" spc="0">
                <a:latin typeface="Courier"/>
                <a:ea typeface="Courier"/>
                <a:cs typeface="Courier"/>
                <a:sym typeface="Courier"/>
              </a:rPr>
              <a:t>file1.cpp</a:t>
            </a:r>
            <a:r>
              <a:rPr b="0" spc="0"/>
              <a:t>,</a:t>
            </a:r>
            <a:r>
              <a:rPr b="0" spc="-10"/>
              <a:t> then</a:t>
            </a:r>
            <a:r>
              <a:rPr b="0"/>
              <a:t> writes some </a:t>
            </a:r>
            <a:r>
              <a:rPr b="0" spc="-640"/>
              <a:t> </a:t>
            </a:r>
            <a:r>
              <a:rPr b="0"/>
              <a:t>content</a:t>
            </a:r>
            <a:r>
              <a:rPr b="0" spc="-25"/>
              <a:t> </a:t>
            </a:r>
            <a:r>
              <a:rPr b="0"/>
              <a:t>like:</a:t>
            </a:r>
          </a:p>
          <a:p>
            <a:pPr marR="5170804" indent="327025">
              <a:lnSpc>
                <a:spcPct val="128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#include </a:t>
            </a:r>
            <a:r>
              <a:rPr spc="-4"/>
              <a:t>&lt;iostream&gt; </a:t>
            </a:r>
            <a:r>
              <a:rPr spc="-1220"/>
              <a:t> </a:t>
            </a:r>
            <a:r>
              <a:t>int </a:t>
            </a:r>
            <a:r>
              <a:rPr spc="-4"/>
              <a:t>main(){</a:t>
            </a:r>
          </a:p>
          <a:p>
            <a:pPr marR="3757295" indent="643890">
              <a:lnSpc>
                <a:spcPct val="119900"/>
              </a:lnSpc>
              <a:spcBef>
                <a:spcPts val="200"/>
              </a:spcBef>
              <a:defRPr spc="-4" sz="2000">
                <a:latin typeface="Courier"/>
                <a:ea typeface="Courier"/>
                <a:cs typeface="Courier"/>
                <a:sym typeface="Courier"/>
              </a:defRPr>
            </a:pPr>
            <a:r>
              <a:t>cout&lt;&lt;”Hello </a:t>
            </a:r>
            <a:r>
              <a:rPr spc="0"/>
              <a:t>world”&lt;&lt;endl; </a:t>
            </a:r>
            <a:r>
              <a:rPr spc="-1220"/>
              <a:t> </a:t>
            </a:r>
            <a:r>
              <a:t>return</a:t>
            </a:r>
            <a:r>
              <a:rPr spc="4"/>
              <a:t> </a:t>
            </a:r>
            <a:r>
              <a:t>0;</a:t>
            </a:r>
          </a:p>
          <a:p>
            <a:pPr indent="327025">
              <a:spcBef>
                <a:spcPts val="400"/>
              </a:spcBef>
              <a:defRPr spc="-9" sz="2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indent="12700">
              <a:spcBef>
                <a:spcPts val="800"/>
              </a:spcBef>
              <a:defRPr spc="-5" sz="2300">
                <a:latin typeface="Arial"/>
                <a:ea typeface="Arial"/>
                <a:cs typeface="Arial"/>
                <a:sym typeface="Arial"/>
              </a:defRPr>
            </a:pPr>
            <a:r>
              <a:t>Then</a:t>
            </a:r>
            <a:r>
              <a:rPr spc="-10"/>
              <a:t> </a:t>
            </a:r>
            <a:r>
              <a:t>commit</a:t>
            </a:r>
            <a:r>
              <a:rPr spc="-20"/>
              <a:t> </a:t>
            </a:r>
            <a:r>
              <a:t>and</a:t>
            </a:r>
            <a:r>
              <a:rPr spc="5"/>
              <a:t> </a:t>
            </a:r>
            <a:r>
              <a:t>publish</a:t>
            </a:r>
            <a:r>
              <a:rPr spc="0"/>
              <a:t> </a:t>
            </a:r>
            <a:r>
              <a:rPr spc="-10"/>
              <a:t>this</a:t>
            </a:r>
            <a:r>
              <a:rPr spc="0"/>
              <a:t> </a:t>
            </a:r>
            <a:r>
              <a:t>modification</a:t>
            </a:r>
            <a:r>
              <a:rPr spc="5"/>
              <a:t> </a:t>
            </a:r>
            <a:r>
              <a:rPr spc="-10"/>
              <a:t>as</a:t>
            </a:r>
            <a:r>
              <a:rPr spc="0"/>
              <a:t> </a:t>
            </a:r>
            <a:r>
              <a:t>usual:</a:t>
            </a:r>
          </a:p>
          <a:p>
            <a:pPr marL="327659" indent="-236220">
              <a:spcBef>
                <a:spcPts val="700"/>
              </a:spcBef>
              <a:buSzPct val="73170"/>
              <a:buFont typeface="Arial"/>
              <a:buChar char="–"/>
              <a:tabLst>
                <a:tab pos="317500" algn="l"/>
                <a:tab pos="317500" algn="l"/>
              </a:tabLst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5"/>
              <a:t> </a:t>
            </a:r>
            <a:r>
              <a:rPr spc="-4"/>
              <a:t>add</a:t>
            </a:r>
            <a:r>
              <a:rPr spc="-9"/>
              <a:t> </a:t>
            </a:r>
            <a:r>
              <a:rPr spc="-4"/>
              <a:t>file1.cpp</a:t>
            </a:r>
          </a:p>
          <a:p>
            <a:pPr marL="327659" indent="-236220">
              <a:spcBef>
                <a:spcPts val="700"/>
              </a:spcBef>
              <a:buSzPct val="73170"/>
              <a:buFont typeface="Arial"/>
              <a:buChar char="–"/>
              <a:tabLst>
                <a:tab pos="317500" algn="l"/>
                <a:tab pos="317500" algn="l"/>
              </a:tabLst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4"/>
              <a:t> </a:t>
            </a:r>
            <a:r>
              <a:rPr spc="-4"/>
              <a:t>commit</a:t>
            </a:r>
            <a:r>
              <a:rPr spc="4"/>
              <a:t> </a:t>
            </a:r>
            <a:r>
              <a:rPr spc="-4"/>
              <a:t>­m</a:t>
            </a:r>
            <a:r>
              <a:rPr spc="9"/>
              <a:t> </a:t>
            </a:r>
            <a:r>
              <a:rPr spc="-4"/>
              <a:t>“adding</a:t>
            </a:r>
            <a:r>
              <a:rPr spc="4"/>
              <a:t> </a:t>
            </a:r>
            <a:r>
              <a:rPr spc="-4"/>
              <a:t>file1”</a:t>
            </a:r>
          </a:p>
          <a:p>
            <a:pPr marL="327659" indent="-236220">
              <a:spcBef>
                <a:spcPts val="600"/>
              </a:spcBef>
              <a:buSzPct val="73170"/>
              <a:buFont typeface="Arial"/>
              <a:buChar char="–"/>
              <a:tabLst>
                <a:tab pos="317500" algn="l"/>
                <a:tab pos="317500" algn="l"/>
              </a:tabLst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4"/>
              <a:t> push</a:t>
            </a:r>
            <a:r>
              <a:t> </a:t>
            </a:r>
            <a:r>
              <a:rPr spc="-4"/>
              <a:t>origin</a:t>
            </a:r>
            <a:r>
              <a:t> </a:t>
            </a:r>
            <a:r>
              <a:rPr spc="-4"/>
              <a:t>master</a:t>
            </a:r>
          </a:p>
        </p:txBody>
      </p:sp>
      <p:sp>
        <p:nvSpPr>
          <p:cNvPr id="3628" name="object 5"/>
          <p:cNvSpPr txBox="1"/>
          <p:nvPr/>
        </p:nvSpPr>
        <p:spPr>
          <a:xfrm>
            <a:off x="548061" y="4626610"/>
            <a:ext cx="12890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04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0" name="object 7"/>
          <p:cNvSpPr txBox="1"/>
          <p:nvPr>
            <p:ph type="sldNum" sz="quarter" idx="4294967295"/>
          </p:nvPr>
        </p:nvSpPr>
        <p:spPr>
          <a:xfrm>
            <a:off x="9246292" y="6876090"/>
            <a:ext cx="31697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631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632" name="object 3"/>
          <p:cNvSpPr txBox="1"/>
          <p:nvPr/>
        </p:nvSpPr>
        <p:spPr>
          <a:xfrm>
            <a:off x="569652" y="1866898"/>
            <a:ext cx="158116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633" name="object 4"/>
          <p:cNvSpPr txBox="1"/>
          <p:nvPr/>
        </p:nvSpPr>
        <p:spPr>
          <a:xfrm>
            <a:off x="870642" y="1772918"/>
            <a:ext cx="7762876" cy="134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3300"/>
              </a:lnSpc>
              <a:spcBef>
                <a:spcPts val="400"/>
              </a:spcBef>
              <a:defRPr spc="20" sz="2900">
                <a:latin typeface="Arial"/>
                <a:ea typeface="Arial"/>
                <a:cs typeface="Arial"/>
                <a:sym typeface="Arial"/>
              </a:defRPr>
            </a:pPr>
            <a:r>
              <a:t>Now </a:t>
            </a:r>
            <a:r>
              <a:rPr spc="5"/>
              <a:t>other </a:t>
            </a:r>
            <a:r>
              <a:rPr spc="15"/>
              <a:t>members </a:t>
            </a:r>
            <a:r>
              <a:rPr spc="10"/>
              <a:t>have to </a:t>
            </a:r>
            <a:r>
              <a:rPr spc="5"/>
              <a:t>update their local </a:t>
            </a:r>
            <a:r>
              <a:rPr spc="-805"/>
              <a:t> </a:t>
            </a:r>
            <a:r>
              <a:rPr spc="10"/>
              <a:t>repository:</a:t>
            </a:r>
          </a:p>
          <a:p>
            <a:pPr indent="113029">
              <a:spcBef>
                <a:spcPts val="800"/>
              </a:spcBef>
              <a:tabLst>
                <a:tab pos="406400" algn="l"/>
              </a:tabLst>
              <a:defRPr baseline="4384" spc="22" sz="28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5" sz="2600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aseline="0" spc="-10" sz="2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aseline="0" spc="5" sz="2600">
                <a:latin typeface="Courier"/>
                <a:ea typeface="Courier"/>
                <a:cs typeface="Courier"/>
                <a:sym typeface="Courier"/>
              </a:rPr>
              <a:t>pull</a:t>
            </a:r>
            <a:r>
              <a:rPr baseline="0" spc="-5" sz="2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aseline="0" spc="5" sz="2600">
                <a:latin typeface="Courier"/>
                <a:ea typeface="Courier"/>
                <a:cs typeface="Courier"/>
                <a:sym typeface="Courier"/>
              </a:rPr>
              <a:t>origin</a:t>
            </a:r>
            <a:r>
              <a:rPr baseline="0" spc="0" sz="2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aseline="0" spc="5" sz="2600">
                <a:latin typeface="Courier"/>
                <a:ea typeface="Courier"/>
                <a:cs typeface="Courier"/>
                <a:sym typeface="Courier"/>
              </a:rPr>
              <a:t>master</a:t>
            </a:r>
          </a:p>
        </p:txBody>
      </p:sp>
      <p:sp>
        <p:nvSpPr>
          <p:cNvPr id="3634" name="object 5"/>
          <p:cNvSpPr txBox="1"/>
          <p:nvPr/>
        </p:nvSpPr>
        <p:spPr>
          <a:xfrm>
            <a:off x="569652" y="3905249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635" name="object 6"/>
          <p:cNvSpPr txBox="1"/>
          <p:nvPr/>
        </p:nvSpPr>
        <p:spPr>
          <a:xfrm>
            <a:off x="845242" y="3776555"/>
            <a:ext cx="8597901" cy="2262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5" sz="2900">
                <a:latin typeface="Arial"/>
                <a:ea typeface="Arial"/>
                <a:cs typeface="Arial"/>
                <a:sym typeface="Arial"/>
              </a:defRPr>
            </a:pPr>
            <a:r>
              <a:t>This</a:t>
            </a:r>
            <a:r>
              <a:rPr spc="-5"/>
              <a:t> </a:t>
            </a:r>
            <a:r>
              <a:t>pull</a:t>
            </a:r>
            <a:r>
              <a:rPr spc="-10"/>
              <a:t> </a:t>
            </a:r>
            <a:r>
              <a:rPr spc="15"/>
              <a:t>command</a:t>
            </a:r>
            <a:r>
              <a:rPr spc="-15"/>
              <a:t> </a:t>
            </a:r>
            <a:r>
              <a:rPr spc="10"/>
              <a:t>does:</a:t>
            </a:r>
          </a:p>
          <a:p>
            <a:pPr marL="440690" marR="30480" indent="-302259">
              <a:lnSpc>
                <a:spcPct val="100600"/>
              </a:lnSpc>
              <a:spcBef>
                <a:spcPts val="1100"/>
              </a:spcBef>
              <a:buSzPct val="73076"/>
              <a:buChar char="–"/>
              <a:tabLst>
                <a:tab pos="431800" algn="l"/>
                <a:tab pos="431800" algn="l"/>
              </a:tabLst>
              <a:defRPr spc="5" sz="26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55"/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fetch</a:t>
            </a:r>
            <a:r>
              <a:rPr spc="-82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0"/>
              <a:t>of</a:t>
            </a:r>
            <a:r>
              <a:rPr spc="20"/>
              <a:t> </a:t>
            </a:r>
            <a:r>
              <a:rPr spc="0"/>
              <a:t>the</a:t>
            </a:r>
            <a:r>
              <a:rPr spc="15"/>
              <a:t> </a:t>
            </a:r>
            <a:r>
              <a:rPr spc="0"/>
              <a:t>repository</a:t>
            </a:r>
            <a:r>
              <a:t> </a:t>
            </a:r>
            <a:r>
              <a:rPr spc="0"/>
              <a:t>(getting all</a:t>
            </a:r>
            <a:r>
              <a:rPr spc="10"/>
              <a:t> </a:t>
            </a:r>
            <a:r>
              <a:rPr spc="0"/>
              <a:t>new modifications </a:t>
            </a:r>
            <a:r>
              <a:rPr spc="-710"/>
              <a:t> </a:t>
            </a:r>
            <a:r>
              <a:t>from</a:t>
            </a:r>
            <a:r>
              <a:rPr spc="0"/>
              <a:t> server</a:t>
            </a:r>
            <a:r>
              <a:rPr spc="15"/>
              <a:t> </a:t>
            </a:r>
            <a:r>
              <a:rPr spc="0"/>
              <a:t>repository).</a:t>
            </a:r>
          </a:p>
          <a:p>
            <a:pPr marL="440690" indent="-302259">
              <a:spcBef>
                <a:spcPts val="800"/>
              </a:spcBef>
              <a:buSzPct val="73076"/>
              <a:buChar char="–"/>
              <a:tabLst>
                <a:tab pos="431800" algn="l"/>
                <a:tab pos="431800" algn="l"/>
              </a:tabLst>
              <a:defRPr spc="5" sz="26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60"/>
              <a:t> </a:t>
            </a:r>
            <a:r>
              <a:rPr spc="15"/>
              <a:t>m</a:t>
            </a:r>
            <a:r>
              <a:rPr spc="-5"/>
              <a:t>er</a:t>
            </a:r>
            <a:r>
              <a:t>ge </a:t>
            </a:r>
            <a:r>
              <a:rPr spc="0"/>
              <a:t>of</a:t>
            </a:r>
            <a:r>
              <a:rPr spc="10"/>
              <a:t> t</a:t>
            </a:r>
            <a:r>
              <a:rPr spc="0"/>
              <a:t>h</a:t>
            </a:r>
            <a:r>
              <a:t>e</a:t>
            </a:r>
            <a:r>
              <a:rPr spc="15"/>
              <a:t> 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o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rigin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mast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spc="-80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0"/>
              <a:t>b</a:t>
            </a:r>
            <a:r>
              <a:t>r</a:t>
            </a:r>
            <a:r>
              <a:rPr spc="0"/>
              <a:t>an</a:t>
            </a:r>
            <a:r>
              <a:t>ch </a:t>
            </a:r>
            <a:r>
              <a:rPr spc="-5"/>
              <a:t>in</a:t>
            </a:r>
            <a:r>
              <a:rPr spc="15"/>
              <a:t>t</a:t>
            </a:r>
            <a:r>
              <a:t>o </a:t>
            </a:r>
            <a:r>
              <a:rPr spc="-15"/>
              <a:t>l</a:t>
            </a:r>
            <a:r>
              <a:rPr spc="0"/>
              <a:t>ocal</a:t>
            </a:r>
          </a:p>
          <a:p>
            <a:pPr indent="440690">
              <a:defRPr spc="5" sz="2600">
                <a:latin typeface="Courier"/>
                <a:ea typeface="Courier"/>
                <a:cs typeface="Courier"/>
                <a:sym typeface="Courier"/>
              </a:defRPr>
            </a:pPr>
            <a:r>
              <a:t>mast</a:t>
            </a:r>
            <a:r>
              <a:rPr spc="15"/>
              <a:t>e</a:t>
            </a:r>
            <a:r>
              <a:t>r</a:t>
            </a:r>
            <a:r>
              <a:rPr spc="-818"/>
              <a:t>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b</a:t>
            </a:r>
            <a:r>
              <a:rPr>
                <a:latin typeface="Arial"/>
                <a:ea typeface="Arial"/>
                <a:cs typeface="Arial"/>
                <a:sym typeface="Arial"/>
              </a:rPr>
              <a:t>r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an</a:t>
            </a:r>
            <a:r>
              <a:rPr>
                <a:latin typeface="Arial"/>
                <a:ea typeface="Arial"/>
                <a:cs typeface="Arial"/>
                <a:sym typeface="Arial"/>
              </a:rPr>
              <a:t>c</a:t>
            </a:r>
            <a:r>
              <a:rPr spc="-5">
                <a:latin typeface="Arial"/>
                <a:ea typeface="Arial"/>
                <a:cs typeface="Arial"/>
                <a:sym typeface="Arial"/>
              </a:rPr>
              <a:t>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638" name="object 3"/>
          <p:cNvSpPr txBox="1"/>
          <p:nvPr/>
        </p:nvSpPr>
        <p:spPr>
          <a:xfrm>
            <a:off x="577271" y="1858008"/>
            <a:ext cx="153036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5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639" name="object 4"/>
          <p:cNvSpPr txBox="1"/>
          <p:nvPr/>
        </p:nvSpPr>
        <p:spPr>
          <a:xfrm>
            <a:off x="901122" y="1736089"/>
            <a:ext cx="1579246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Pull</a:t>
            </a:r>
            <a:r>
              <a:rPr spc="-75"/>
              <a:t> </a:t>
            </a:r>
            <a:r>
              <a:rPr spc="-15"/>
              <a:t>effect</a:t>
            </a:r>
          </a:p>
        </p:txBody>
      </p:sp>
      <p:grpSp>
        <p:nvGrpSpPr>
          <p:cNvPr id="3644" name="object 5"/>
          <p:cNvGrpSpPr/>
          <p:nvPr/>
        </p:nvGrpSpPr>
        <p:grpSpPr>
          <a:xfrm>
            <a:off x="1525961" y="3096260"/>
            <a:ext cx="504191" cy="431801"/>
            <a:chOff x="0" y="0"/>
            <a:chExt cx="504190" cy="431800"/>
          </a:xfrm>
        </p:grpSpPr>
        <p:sp>
          <p:nvSpPr>
            <p:cNvPr id="3640" name="object 6"/>
            <p:cNvSpPr/>
            <p:nvPr/>
          </p:nvSpPr>
          <p:spPr>
            <a:xfrm>
              <a:off x="-1" y="0"/>
              <a:ext cx="504192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7"/>
                  </a:lnTo>
                  <a:lnTo>
                    <a:pt x="3183" y="786"/>
                  </a:lnTo>
                  <a:lnTo>
                    <a:pt x="1487" y="1327"/>
                  </a:lnTo>
                  <a:lnTo>
                    <a:pt x="0" y="2668"/>
                  </a:lnTo>
                  <a:lnTo>
                    <a:pt x="0" y="18868"/>
                  </a:lnTo>
                  <a:lnTo>
                    <a:pt x="1487" y="20254"/>
                  </a:lnTo>
                  <a:lnTo>
                    <a:pt x="3183" y="20806"/>
                  </a:lnTo>
                  <a:lnTo>
                    <a:pt x="5368" y="21231"/>
                  </a:lnTo>
                  <a:lnTo>
                    <a:pt x="7935" y="21504"/>
                  </a:lnTo>
                  <a:lnTo>
                    <a:pt x="10773" y="21600"/>
                  </a:lnTo>
                  <a:lnTo>
                    <a:pt x="13634" y="21504"/>
                  </a:lnTo>
                  <a:lnTo>
                    <a:pt x="16216" y="21231"/>
                  </a:lnTo>
                  <a:lnTo>
                    <a:pt x="18410" y="20806"/>
                  </a:lnTo>
                  <a:lnTo>
                    <a:pt x="20111" y="20254"/>
                  </a:lnTo>
                  <a:lnTo>
                    <a:pt x="21600" y="18868"/>
                  </a:lnTo>
                  <a:lnTo>
                    <a:pt x="21600" y="2668"/>
                  </a:lnTo>
                  <a:lnTo>
                    <a:pt x="20111" y="1327"/>
                  </a:lnTo>
                  <a:lnTo>
                    <a:pt x="18410" y="786"/>
                  </a:lnTo>
                  <a:lnTo>
                    <a:pt x="16216" y="367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1" name="object 7"/>
            <p:cNvSpPr/>
            <p:nvPr/>
          </p:nvSpPr>
          <p:spPr>
            <a:xfrm>
              <a:off x="-1" y="0"/>
              <a:ext cx="504192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7"/>
                  </a:lnTo>
                  <a:lnTo>
                    <a:pt x="3183" y="786"/>
                  </a:lnTo>
                  <a:lnTo>
                    <a:pt x="1487" y="1327"/>
                  </a:lnTo>
                  <a:lnTo>
                    <a:pt x="0" y="2668"/>
                  </a:lnTo>
                  <a:lnTo>
                    <a:pt x="0" y="18868"/>
                  </a:lnTo>
                  <a:lnTo>
                    <a:pt x="1487" y="20254"/>
                  </a:lnTo>
                  <a:lnTo>
                    <a:pt x="3183" y="20806"/>
                  </a:lnTo>
                  <a:lnTo>
                    <a:pt x="5368" y="21231"/>
                  </a:lnTo>
                  <a:lnTo>
                    <a:pt x="7935" y="21504"/>
                  </a:lnTo>
                  <a:lnTo>
                    <a:pt x="10773" y="21600"/>
                  </a:lnTo>
                  <a:lnTo>
                    <a:pt x="13634" y="21504"/>
                  </a:lnTo>
                  <a:lnTo>
                    <a:pt x="16216" y="21231"/>
                  </a:lnTo>
                  <a:lnTo>
                    <a:pt x="18410" y="20806"/>
                  </a:lnTo>
                  <a:lnTo>
                    <a:pt x="20111" y="20254"/>
                  </a:lnTo>
                  <a:lnTo>
                    <a:pt x="21600" y="18868"/>
                  </a:lnTo>
                  <a:lnTo>
                    <a:pt x="21600" y="2668"/>
                  </a:lnTo>
                  <a:lnTo>
                    <a:pt x="20111" y="1327"/>
                  </a:lnTo>
                  <a:lnTo>
                    <a:pt x="18410" y="786"/>
                  </a:lnTo>
                  <a:lnTo>
                    <a:pt x="16216" y="367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2" name="object 8"/>
            <p:cNvSpPr/>
            <p:nvPr/>
          </p:nvSpPr>
          <p:spPr>
            <a:xfrm>
              <a:off x="-1" y="-1"/>
              <a:ext cx="50419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68"/>
                  </a:lnTo>
                  <a:lnTo>
                    <a:pt x="3183" y="3145"/>
                  </a:lnTo>
                  <a:lnTo>
                    <a:pt x="1487" y="5308"/>
                  </a:lnTo>
                  <a:lnTo>
                    <a:pt x="0" y="10673"/>
                  </a:lnTo>
                  <a:lnTo>
                    <a:pt x="390" y="13600"/>
                  </a:lnTo>
                  <a:lnTo>
                    <a:pt x="3183" y="18424"/>
                  </a:lnTo>
                  <a:lnTo>
                    <a:pt x="5368" y="20122"/>
                  </a:lnTo>
                  <a:lnTo>
                    <a:pt x="7935" y="21214"/>
                  </a:lnTo>
                  <a:lnTo>
                    <a:pt x="10773" y="21600"/>
                  </a:lnTo>
                  <a:lnTo>
                    <a:pt x="13634" y="21214"/>
                  </a:lnTo>
                  <a:lnTo>
                    <a:pt x="16216" y="20122"/>
                  </a:lnTo>
                  <a:lnTo>
                    <a:pt x="18410" y="18424"/>
                  </a:lnTo>
                  <a:lnTo>
                    <a:pt x="20111" y="16216"/>
                  </a:lnTo>
                  <a:lnTo>
                    <a:pt x="21600" y="10673"/>
                  </a:lnTo>
                  <a:lnTo>
                    <a:pt x="21210" y="7853"/>
                  </a:lnTo>
                  <a:lnTo>
                    <a:pt x="18410" y="3145"/>
                  </a:lnTo>
                  <a:lnTo>
                    <a:pt x="16216" y="1468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3" name="object 9"/>
            <p:cNvSpPr/>
            <p:nvPr/>
          </p:nvSpPr>
          <p:spPr>
            <a:xfrm>
              <a:off x="-1" y="-1"/>
              <a:ext cx="50419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68"/>
                  </a:lnTo>
                  <a:lnTo>
                    <a:pt x="3183" y="3145"/>
                  </a:lnTo>
                  <a:lnTo>
                    <a:pt x="1487" y="5308"/>
                  </a:lnTo>
                  <a:lnTo>
                    <a:pt x="0" y="10673"/>
                  </a:lnTo>
                  <a:lnTo>
                    <a:pt x="390" y="13600"/>
                  </a:lnTo>
                  <a:lnTo>
                    <a:pt x="3183" y="18424"/>
                  </a:lnTo>
                  <a:lnTo>
                    <a:pt x="5368" y="20122"/>
                  </a:lnTo>
                  <a:lnTo>
                    <a:pt x="7935" y="21214"/>
                  </a:lnTo>
                  <a:lnTo>
                    <a:pt x="10773" y="21600"/>
                  </a:lnTo>
                  <a:lnTo>
                    <a:pt x="13634" y="21214"/>
                  </a:lnTo>
                  <a:lnTo>
                    <a:pt x="16216" y="20122"/>
                  </a:lnTo>
                  <a:lnTo>
                    <a:pt x="18410" y="18424"/>
                  </a:lnTo>
                  <a:lnTo>
                    <a:pt x="20111" y="16216"/>
                  </a:lnTo>
                  <a:lnTo>
                    <a:pt x="21600" y="10673"/>
                  </a:lnTo>
                  <a:lnTo>
                    <a:pt x="21210" y="7853"/>
                  </a:lnTo>
                  <a:lnTo>
                    <a:pt x="18410" y="3145"/>
                  </a:lnTo>
                  <a:lnTo>
                    <a:pt x="16216" y="1468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649" name="object 10"/>
          <p:cNvGrpSpPr/>
          <p:nvPr/>
        </p:nvGrpSpPr>
        <p:grpSpPr>
          <a:xfrm>
            <a:off x="1525961" y="5472429"/>
            <a:ext cx="504191" cy="431801"/>
            <a:chOff x="0" y="0"/>
            <a:chExt cx="504190" cy="431800"/>
          </a:xfrm>
        </p:grpSpPr>
        <p:sp>
          <p:nvSpPr>
            <p:cNvPr id="3645" name="object 11"/>
            <p:cNvSpPr/>
            <p:nvPr/>
          </p:nvSpPr>
          <p:spPr>
            <a:xfrm>
              <a:off x="-1" y="0"/>
              <a:ext cx="504192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7"/>
                  </a:lnTo>
                  <a:lnTo>
                    <a:pt x="3183" y="786"/>
                  </a:lnTo>
                  <a:lnTo>
                    <a:pt x="1487" y="1327"/>
                  </a:lnTo>
                  <a:lnTo>
                    <a:pt x="0" y="2668"/>
                  </a:lnTo>
                  <a:lnTo>
                    <a:pt x="0" y="18868"/>
                  </a:lnTo>
                  <a:lnTo>
                    <a:pt x="1487" y="20254"/>
                  </a:lnTo>
                  <a:lnTo>
                    <a:pt x="3183" y="20806"/>
                  </a:lnTo>
                  <a:lnTo>
                    <a:pt x="5368" y="21231"/>
                  </a:lnTo>
                  <a:lnTo>
                    <a:pt x="7935" y="21504"/>
                  </a:lnTo>
                  <a:lnTo>
                    <a:pt x="10773" y="21600"/>
                  </a:lnTo>
                  <a:lnTo>
                    <a:pt x="13634" y="21504"/>
                  </a:lnTo>
                  <a:lnTo>
                    <a:pt x="16216" y="21231"/>
                  </a:lnTo>
                  <a:lnTo>
                    <a:pt x="18410" y="20806"/>
                  </a:lnTo>
                  <a:lnTo>
                    <a:pt x="20111" y="20254"/>
                  </a:lnTo>
                  <a:lnTo>
                    <a:pt x="21600" y="18868"/>
                  </a:lnTo>
                  <a:lnTo>
                    <a:pt x="21600" y="2668"/>
                  </a:lnTo>
                  <a:lnTo>
                    <a:pt x="20111" y="1327"/>
                  </a:lnTo>
                  <a:lnTo>
                    <a:pt x="18410" y="786"/>
                  </a:lnTo>
                  <a:lnTo>
                    <a:pt x="16216" y="367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6" name="object 12"/>
            <p:cNvSpPr/>
            <p:nvPr/>
          </p:nvSpPr>
          <p:spPr>
            <a:xfrm>
              <a:off x="-1" y="0"/>
              <a:ext cx="504192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7"/>
                  </a:lnTo>
                  <a:lnTo>
                    <a:pt x="3183" y="786"/>
                  </a:lnTo>
                  <a:lnTo>
                    <a:pt x="1487" y="1327"/>
                  </a:lnTo>
                  <a:lnTo>
                    <a:pt x="0" y="2668"/>
                  </a:lnTo>
                  <a:lnTo>
                    <a:pt x="0" y="18868"/>
                  </a:lnTo>
                  <a:lnTo>
                    <a:pt x="1487" y="20254"/>
                  </a:lnTo>
                  <a:lnTo>
                    <a:pt x="3183" y="20806"/>
                  </a:lnTo>
                  <a:lnTo>
                    <a:pt x="5368" y="21231"/>
                  </a:lnTo>
                  <a:lnTo>
                    <a:pt x="7935" y="21504"/>
                  </a:lnTo>
                  <a:lnTo>
                    <a:pt x="10773" y="21600"/>
                  </a:lnTo>
                  <a:lnTo>
                    <a:pt x="13634" y="21504"/>
                  </a:lnTo>
                  <a:lnTo>
                    <a:pt x="16216" y="21231"/>
                  </a:lnTo>
                  <a:lnTo>
                    <a:pt x="18410" y="20806"/>
                  </a:lnTo>
                  <a:lnTo>
                    <a:pt x="20111" y="20254"/>
                  </a:lnTo>
                  <a:lnTo>
                    <a:pt x="21600" y="18868"/>
                  </a:lnTo>
                  <a:lnTo>
                    <a:pt x="21600" y="2668"/>
                  </a:lnTo>
                  <a:lnTo>
                    <a:pt x="20111" y="1327"/>
                  </a:lnTo>
                  <a:lnTo>
                    <a:pt x="18410" y="786"/>
                  </a:lnTo>
                  <a:lnTo>
                    <a:pt x="16216" y="367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7" name="object 13"/>
            <p:cNvSpPr/>
            <p:nvPr/>
          </p:nvSpPr>
          <p:spPr>
            <a:xfrm>
              <a:off x="-1" y="-1"/>
              <a:ext cx="50419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68"/>
                  </a:lnTo>
                  <a:lnTo>
                    <a:pt x="3183" y="3145"/>
                  </a:lnTo>
                  <a:lnTo>
                    <a:pt x="1487" y="5308"/>
                  </a:lnTo>
                  <a:lnTo>
                    <a:pt x="0" y="10673"/>
                  </a:lnTo>
                  <a:lnTo>
                    <a:pt x="390" y="13512"/>
                  </a:lnTo>
                  <a:lnTo>
                    <a:pt x="3183" y="18328"/>
                  </a:lnTo>
                  <a:lnTo>
                    <a:pt x="5368" y="20066"/>
                  </a:lnTo>
                  <a:lnTo>
                    <a:pt x="7935" y="21196"/>
                  </a:lnTo>
                  <a:lnTo>
                    <a:pt x="10773" y="21600"/>
                  </a:lnTo>
                  <a:lnTo>
                    <a:pt x="13634" y="21196"/>
                  </a:lnTo>
                  <a:lnTo>
                    <a:pt x="16216" y="20066"/>
                  </a:lnTo>
                  <a:lnTo>
                    <a:pt x="18410" y="18328"/>
                  </a:lnTo>
                  <a:lnTo>
                    <a:pt x="20111" y="16103"/>
                  </a:lnTo>
                  <a:lnTo>
                    <a:pt x="21600" y="10673"/>
                  </a:lnTo>
                  <a:lnTo>
                    <a:pt x="21210" y="7853"/>
                  </a:lnTo>
                  <a:lnTo>
                    <a:pt x="18410" y="3145"/>
                  </a:lnTo>
                  <a:lnTo>
                    <a:pt x="16216" y="1468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8" name="object 14"/>
            <p:cNvSpPr/>
            <p:nvPr/>
          </p:nvSpPr>
          <p:spPr>
            <a:xfrm>
              <a:off x="-1" y="-1"/>
              <a:ext cx="50419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68"/>
                  </a:lnTo>
                  <a:lnTo>
                    <a:pt x="3183" y="3145"/>
                  </a:lnTo>
                  <a:lnTo>
                    <a:pt x="1487" y="5308"/>
                  </a:lnTo>
                  <a:lnTo>
                    <a:pt x="0" y="10673"/>
                  </a:lnTo>
                  <a:lnTo>
                    <a:pt x="390" y="13512"/>
                  </a:lnTo>
                  <a:lnTo>
                    <a:pt x="3183" y="18328"/>
                  </a:lnTo>
                  <a:lnTo>
                    <a:pt x="5368" y="20066"/>
                  </a:lnTo>
                  <a:lnTo>
                    <a:pt x="7935" y="21196"/>
                  </a:lnTo>
                  <a:lnTo>
                    <a:pt x="10773" y="21600"/>
                  </a:lnTo>
                  <a:lnTo>
                    <a:pt x="13634" y="21196"/>
                  </a:lnTo>
                  <a:lnTo>
                    <a:pt x="16216" y="20066"/>
                  </a:lnTo>
                  <a:lnTo>
                    <a:pt x="18410" y="18328"/>
                  </a:lnTo>
                  <a:lnTo>
                    <a:pt x="20111" y="16103"/>
                  </a:lnTo>
                  <a:lnTo>
                    <a:pt x="21600" y="10673"/>
                  </a:lnTo>
                  <a:lnTo>
                    <a:pt x="21210" y="7853"/>
                  </a:lnTo>
                  <a:lnTo>
                    <a:pt x="18410" y="3145"/>
                  </a:lnTo>
                  <a:lnTo>
                    <a:pt x="16216" y="1468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50" name="object 15"/>
          <p:cNvSpPr txBox="1"/>
          <p:nvPr/>
        </p:nvSpPr>
        <p:spPr>
          <a:xfrm>
            <a:off x="1077651" y="3637279"/>
            <a:ext cx="152082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</a:t>
            </a:r>
            <a:r>
              <a:rPr spc="-40"/>
              <a:t> </a:t>
            </a:r>
            <a:r>
              <a:rPr spc="-10"/>
              <a:t>gitlab</a:t>
            </a:r>
            <a:r>
              <a:rPr spc="-40"/>
              <a:t> </a:t>
            </a:r>
            <a:r>
              <a:rPr spc="-5"/>
              <a:t>server</a:t>
            </a:r>
          </a:p>
        </p:txBody>
      </p:sp>
      <p:grpSp>
        <p:nvGrpSpPr>
          <p:cNvPr id="3656" name="object 16"/>
          <p:cNvGrpSpPr/>
          <p:nvPr/>
        </p:nvGrpSpPr>
        <p:grpSpPr>
          <a:xfrm>
            <a:off x="2750242" y="2971799"/>
            <a:ext cx="287021" cy="914401"/>
            <a:chOff x="0" y="0"/>
            <a:chExt cx="287020" cy="914399"/>
          </a:xfrm>
        </p:grpSpPr>
        <p:sp>
          <p:nvSpPr>
            <p:cNvPr id="3651" name="object 17"/>
            <p:cNvSpPr/>
            <p:nvPr/>
          </p:nvSpPr>
          <p:spPr>
            <a:xfrm>
              <a:off x="-1" y="-1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2" name="object 18"/>
            <p:cNvSpPr/>
            <p:nvPr/>
          </p:nvSpPr>
          <p:spPr>
            <a:xfrm>
              <a:off x="-1" y="-1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3" name="object 20"/>
            <p:cNvSpPr/>
            <p:nvPr/>
          </p:nvSpPr>
          <p:spPr>
            <a:xfrm>
              <a:off x="-1" y="626108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4" name="object 21"/>
            <p:cNvSpPr/>
            <p:nvPr/>
          </p:nvSpPr>
          <p:spPr>
            <a:xfrm>
              <a:off x="-1" y="626108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655" name="object 22" descr="object 2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170" y="288289"/>
              <a:ext cx="107951" cy="33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57" name="object 23"/>
          <p:cNvSpPr txBox="1"/>
          <p:nvPr/>
        </p:nvSpPr>
        <p:spPr>
          <a:xfrm>
            <a:off x="3114731" y="3627120"/>
            <a:ext cx="93853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50"/>
              <a:t> </a:t>
            </a:r>
            <a:r>
              <a:rPr spc="-5"/>
              <a:t>commit</a:t>
            </a:r>
          </a:p>
        </p:txBody>
      </p:sp>
      <p:sp>
        <p:nvSpPr>
          <p:cNvPr id="3658" name="object 24"/>
          <p:cNvSpPr txBox="1"/>
          <p:nvPr/>
        </p:nvSpPr>
        <p:spPr>
          <a:xfrm>
            <a:off x="2502592" y="2327909"/>
            <a:ext cx="1589406" cy="857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master</a:t>
            </a:r>
          </a:p>
          <a:p>
            <a:pPr>
              <a:defRPr sz="27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624205"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new</a:t>
            </a:r>
            <a:r>
              <a:rPr spc="-45"/>
              <a:t> </a:t>
            </a:r>
            <a:r>
              <a:t>commit</a:t>
            </a:r>
          </a:p>
        </p:txBody>
      </p:sp>
      <p:grpSp>
        <p:nvGrpSpPr>
          <p:cNvPr id="3661" name="object 25"/>
          <p:cNvGrpSpPr/>
          <p:nvPr/>
        </p:nvGrpSpPr>
        <p:grpSpPr>
          <a:xfrm>
            <a:off x="2750242" y="5542279"/>
            <a:ext cx="287021" cy="287021"/>
            <a:chOff x="0" y="0"/>
            <a:chExt cx="287020" cy="287020"/>
          </a:xfrm>
        </p:grpSpPr>
        <p:sp>
          <p:nvSpPr>
            <p:cNvPr id="3659" name="object 26"/>
            <p:cNvSpPr/>
            <p:nvPr/>
          </p:nvSpPr>
          <p:spPr>
            <a:xfrm>
              <a:off x="-1" y="-1"/>
              <a:ext cx="287021" cy="287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6"/>
                  </a:lnTo>
                  <a:lnTo>
                    <a:pt x="4356" y="2040"/>
                  </a:lnTo>
                  <a:lnTo>
                    <a:pt x="2040" y="4356"/>
                  </a:lnTo>
                  <a:lnTo>
                    <a:pt x="536" y="7328"/>
                  </a:lnTo>
                  <a:lnTo>
                    <a:pt x="0" y="10800"/>
                  </a:lnTo>
                  <a:lnTo>
                    <a:pt x="536" y="14272"/>
                  </a:lnTo>
                  <a:lnTo>
                    <a:pt x="2040" y="17244"/>
                  </a:lnTo>
                  <a:lnTo>
                    <a:pt x="4356" y="19560"/>
                  </a:lnTo>
                  <a:lnTo>
                    <a:pt x="7328" y="21064"/>
                  </a:lnTo>
                  <a:lnTo>
                    <a:pt x="10800" y="21600"/>
                  </a:lnTo>
                  <a:lnTo>
                    <a:pt x="14272" y="21064"/>
                  </a:lnTo>
                  <a:lnTo>
                    <a:pt x="17244" y="19560"/>
                  </a:lnTo>
                  <a:lnTo>
                    <a:pt x="19560" y="17244"/>
                  </a:lnTo>
                  <a:lnTo>
                    <a:pt x="21064" y="14272"/>
                  </a:lnTo>
                  <a:lnTo>
                    <a:pt x="21600" y="10800"/>
                  </a:lnTo>
                  <a:lnTo>
                    <a:pt x="21064" y="7328"/>
                  </a:lnTo>
                  <a:lnTo>
                    <a:pt x="19560" y="4356"/>
                  </a:lnTo>
                  <a:lnTo>
                    <a:pt x="17244" y="2040"/>
                  </a:lnTo>
                  <a:lnTo>
                    <a:pt x="14272" y="53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0" name="object 27"/>
            <p:cNvSpPr/>
            <p:nvPr/>
          </p:nvSpPr>
          <p:spPr>
            <a:xfrm>
              <a:off x="-1" y="-1"/>
              <a:ext cx="287021" cy="287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6"/>
                  </a:lnTo>
                  <a:lnTo>
                    <a:pt x="17244" y="2040"/>
                  </a:lnTo>
                  <a:lnTo>
                    <a:pt x="19560" y="4356"/>
                  </a:lnTo>
                  <a:lnTo>
                    <a:pt x="21064" y="7328"/>
                  </a:lnTo>
                  <a:lnTo>
                    <a:pt x="21600" y="10800"/>
                  </a:lnTo>
                  <a:lnTo>
                    <a:pt x="21064" y="14272"/>
                  </a:lnTo>
                  <a:lnTo>
                    <a:pt x="19560" y="17244"/>
                  </a:lnTo>
                  <a:lnTo>
                    <a:pt x="17244" y="19560"/>
                  </a:lnTo>
                  <a:lnTo>
                    <a:pt x="14272" y="21064"/>
                  </a:lnTo>
                  <a:lnTo>
                    <a:pt x="10800" y="21600"/>
                  </a:lnTo>
                  <a:lnTo>
                    <a:pt x="7328" y="21064"/>
                  </a:lnTo>
                  <a:lnTo>
                    <a:pt x="4356" y="19560"/>
                  </a:lnTo>
                  <a:lnTo>
                    <a:pt x="2040" y="17244"/>
                  </a:lnTo>
                  <a:lnTo>
                    <a:pt x="536" y="14272"/>
                  </a:lnTo>
                  <a:lnTo>
                    <a:pt x="0" y="10800"/>
                  </a:lnTo>
                  <a:lnTo>
                    <a:pt x="536" y="7328"/>
                  </a:lnTo>
                  <a:lnTo>
                    <a:pt x="2040" y="4356"/>
                  </a:lnTo>
                  <a:lnTo>
                    <a:pt x="4356" y="2040"/>
                  </a:lnTo>
                  <a:lnTo>
                    <a:pt x="7328" y="536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62" name="object 29"/>
          <p:cNvSpPr txBox="1"/>
          <p:nvPr/>
        </p:nvSpPr>
        <p:spPr>
          <a:xfrm>
            <a:off x="789361" y="5570289"/>
            <a:ext cx="3263901" cy="614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spcBef>
                <a:spcPts val="10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25"/>
              <a:t> </a:t>
            </a:r>
            <a:r>
              <a:rPr spc="-5"/>
              <a:t>commit</a:t>
            </a:r>
          </a:p>
          <a:p>
            <a:pPr indent="12700">
              <a:spcBef>
                <a:spcPts val="12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On</a:t>
            </a:r>
            <a:r>
              <a:rPr spc="-20"/>
              <a:t> </a:t>
            </a:r>
            <a:r>
              <a:rPr spc="-5"/>
              <a:t>user</a:t>
            </a:r>
            <a:r>
              <a:rPr spc="-15"/>
              <a:t> </a:t>
            </a:r>
            <a:r>
              <a:rPr spc="-10"/>
              <a:t>workstation</a:t>
            </a:r>
          </a:p>
        </p:txBody>
      </p:sp>
      <p:grpSp>
        <p:nvGrpSpPr>
          <p:cNvPr id="3665" name="object 30"/>
          <p:cNvGrpSpPr/>
          <p:nvPr/>
        </p:nvGrpSpPr>
        <p:grpSpPr>
          <a:xfrm>
            <a:off x="4333932" y="4392929"/>
            <a:ext cx="1296670" cy="359411"/>
            <a:chOff x="0" y="0"/>
            <a:chExt cx="1296669" cy="359410"/>
          </a:xfrm>
        </p:grpSpPr>
        <p:sp>
          <p:nvSpPr>
            <p:cNvPr id="3663" name="object 31"/>
            <p:cNvSpPr/>
            <p:nvPr/>
          </p:nvSpPr>
          <p:spPr>
            <a:xfrm>
              <a:off x="0" y="-1"/>
              <a:ext cx="1296671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5" y="0"/>
                  </a:moveTo>
                  <a:lnTo>
                    <a:pt x="16205" y="5343"/>
                  </a:lnTo>
                  <a:lnTo>
                    <a:pt x="0" y="5343"/>
                  </a:lnTo>
                  <a:lnTo>
                    <a:pt x="0" y="16181"/>
                  </a:lnTo>
                  <a:lnTo>
                    <a:pt x="16205" y="16181"/>
                  </a:lnTo>
                  <a:lnTo>
                    <a:pt x="16205" y="21600"/>
                  </a:lnTo>
                  <a:lnTo>
                    <a:pt x="21600" y="10762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4" name="object 32"/>
            <p:cNvSpPr/>
            <p:nvPr/>
          </p:nvSpPr>
          <p:spPr>
            <a:xfrm>
              <a:off x="0" y="-1"/>
              <a:ext cx="1296671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43"/>
                  </a:moveTo>
                  <a:lnTo>
                    <a:pt x="16205" y="5343"/>
                  </a:lnTo>
                  <a:lnTo>
                    <a:pt x="16205" y="0"/>
                  </a:lnTo>
                  <a:lnTo>
                    <a:pt x="21600" y="10762"/>
                  </a:lnTo>
                  <a:lnTo>
                    <a:pt x="16205" y="21600"/>
                  </a:lnTo>
                  <a:lnTo>
                    <a:pt x="16205" y="16181"/>
                  </a:lnTo>
                  <a:lnTo>
                    <a:pt x="0" y="16181"/>
                  </a:lnTo>
                  <a:lnTo>
                    <a:pt x="0" y="5343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66" name="object 33"/>
          <p:cNvSpPr txBox="1"/>
          <p:nvPr/>
        </p:nvSpPr>
        <p:spPr>
          <a:xfrm>
            <a:off x="1782502" y="4724399"/>
            <a:ext cx="14732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pic>
        <p:nvPicPr>
          <p:cNvPr id="3667" name="object 34" descr="object 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5167" y="2591435"/>
            <a:ext cx="116206" cy="380365"/>
          </a:xfrm>
          <a:prstGeom prst="rect">
            <a:avLst/>
          </a:prstGeom>
          <a:ln w="12700">
            <a:miter lim="400000"/>
          </a:ln>
        </p:spPr>
      </p:pic>
      <p:sp>
        <p:nvSpPr>
          <p:cNvPr id="3668" name="object 35"/>
          <p:cNvSpPr txBox="1"/>
          <p:nvPr/>
        </p:nvSpPr>
        <p:spPr>
          <a:xfrm>
            <a:off x="2440362" y="4899659"/>
            <a:ext cx="7727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pic>
        <p:nvPicPr>
          <p:cNvPr id="3669" name="object 36" descr="object 3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21667" y="5163184"/>
            <a:ext cx="116206" cy="38036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4" name="object 37"/>
          <p:cNvGrpSpPr/>
          <p:nvPr/>
        </p:nvGrpSpPr>
        <p:grpSpPr>
          <a:xfrm>
            <a:off x="6350691" y="3096260"/>
            <a:ext cx="504190" cy="431801"/>
            <a:chOff x="0" y="0"/>
            <a:chExt cx="504188" cy="431800"/>
          </a:xfrm>
        </p:grpSpPr>
        <p:sp>
          <p:nvSpPr>
            <p:cNvPr id="3670" name="object 38"/>
            <p:cNvSpPr/>
            <p:nvPr/>
          </p:nvSpPr>
          <p:spPr>
            <a:xfrm>
              <a:off x="0" y="0"/>
              <a:ext cx="504190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7"/>
                  </a:lnTo>
                  <a:lnTo>
                    <a:pt x="3183" y="786"/>
                  </a:lnTo>
                  <a:lnTo>
                    <a:pt x="1487" y="1327"/>
                  </a:lnTo>
                  <a:lnTo>
                    <a:pt x="0" y="2668"/>
                  </a:lnTo>
                  <a:lnTo>
                    <a:pt x="0" y="18868"/>
                  </a:lnTo>
                  <a:lnTo>
                    <a:pt x="1487" y="20254"/>
                  </a:lnTo>
                  <a:lnTo>
                    <a:pt x="3183" y="20806"/>
                  </a:lnTo>
                  <a:lnTo>
                    <a:pt x="5368" y="21231"/>
                  </a:lnTo>
                  <a:lnTo>
                    <a:pt x="7935" y="21504"/>
                  </a:lnTo>
                  <a:lnTo>
                    <a:pt x="10773" y="21600"/>
                  </a:lnTo>
                  <a:lnTo>
                    <a:pt x="13615" y="21504"/>
                  </a:lnTo>
                  <a:lnTo>
                    <a:pt x="16191" y="21231"/>
                  </a:lnTo>
                  <a:lnTo>
                    <a:pt x="18390" y="20806"/>
                  </a:lnTo>
                  <a:lnTo>
                    <a:pt x="20099" y="20254"/>
                  </a:lnTo>
                  <a:lnTo>
                    <a:pt x="21600" y="18868"/>
                  </a:lnTo>
                  <a:lnTo>
                    <a:pt x="21600" y="2668"/>
                  </a:lnTo>
                  <a:lnTo>
                    <a:pt x="20099" y="1327"/>
                  </a:lnTo>
                  <a:lnTo>
                    <a:pt x="18390" y="786"/>
                  </a:lnTo>
                  <a:lnTo>
                    <a:pt x="16191" y="367"/>
                  </a:lnTo>
                  <a:lnTo>
                    <a:pt x="13615" y="9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1" name="object 39"/>
            <p:cNvSpPr/>
            <p:nvPr/>
          </p:nvSpPr>
          <p:spPr>
            <a:xfrm>
              <a:off x="0" y="0"/>
              <a:ext cx="504190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7"/>
                  </a:lnTo>
                  <a:lnTo>
                    <a:pt x="3183" y="786"/>
                  </a:lnTo>
                  <a:lnTo>
                    <a:pt x="1487" y="1327"/>
                  </a:lnTo>
                  <a:lnTo>
                    <a:pt x="0" y="2668"/>
                  </a:lnTo>
                  <a:lnTo>
                    <a:pt x="0" y="18868"/>
                  </a:lnTo>
                  <a:lnTo>
                    <a:pt x="1487" y="20254"/>
                  </a:lnTo>
                  <a:lnTo>
                    <a:pt x="3183" y="20806"/>
                  </a:lnTo>
                  <a:lnTo>
                    <a:pt x="5368" y="21231"/>
                  </a:lnTo>
                  <a:lnTo>
                    <a:pt x="7935" y="21504"/>
                  </a:lnTo>
                  <a:lnTo>
                    <a:pt x="10773" y="21600"/>
                  </a:lnTo>
                  <a:lnTo>
                    <a:pt x="13615" y="21504"/>
                  </a:lnTo>
                  <a:lnTo>
                    <a:pt x="16191" y="21231"/>
                  </a:lnTo>
                  <a:lnTo>
                    <a:pt x="18390" y="20806"/>
                  </a:lnTo>
                  <a:lnTo>
                    <a:pt x="20099" y="20254"/>
                  </a:lnTo>
                  <a:lnTo>
                    <a:pt x="21600" y="18868"/>
                  </a:lnTo>
                  <a:lnTo>
                    <a:pt x="21600" y="2668"/>
                  </a:lnTo>
                  <a:lnTo>
                    <a:pt x="20099" y="1327"/>
                  </a:lnTo>
                  <a:lnTo>
                    <a:pt x="18390" y="786"/>
                  </a:lnTo>
                  <a:lnTo>
                    <a:pt x="16191" y="367"/>
                  </a:lnTo>
                  <a:lnTo>
                    <a:pt x="13615" y="9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2" name="object 40"/>
            <p:cNvSpPr/>
            <p:nvPr/>
          </p:nvSpPr>
          <p:spPr>
            <a:xfrm>
              <a:off x="0" y="-1"/>
              <a:ext cx="50419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68"/>
                  </a:lnTo>
                  <a:lnTo>
                    <a:pt x="3183" y="3145"/>
                  </a:lnTo>
                  <a:lnTo>
                    <a:pt x="1487" y="5308"/>
                  </a:lnTo>
                  <a:lnTo>
                    <a:pt x="0" y="10673"/>
                  </a:lnTo>
                  <a:lnTo>
                    <a:pt x="390" y="13600"/>
                  </a:lnTo>
                  <a:lnTo>
                    <a:pt x="3183" y="18424"/>
                  </a:lnTo>
                  <a:lnTo>
                    <a:pt x="5368" y="20122"/>
                  </a:lnTo>
                  <a:lnTo>
                    <a:pt x="7935" y="21214"/>
                  </a:lnTo>
                  <a:lnTo>
                    <a:pt x="10773" y="21600"/>
                  </a:lnTo>
                  <a:lnTo>
                    <a:pt x="13615" y="21214"/>
                  </a:lnTo>
                  <a:lnTo>
                    <a:pt x="16191" y="20122"/>
                  </a:lnTo>
                  <a:lnTo>
                    <a:pt x="18390" y="18424"/>
                  </a:lnTo>
                  <a:lnTo>
                    <a:pt x="20099" y="16216"/>
                  </a:lnTo>
                  <a:lnTo>
                    <a:pt x="21600" y="10673"/>
                  </a:lnTo>
                  <a:lnTo>
                    <a:pt x="21206" y="7853"/>
                  </a:lnTo>
                  <a:lnTo>
                    <a:pt x="18390" y="3145"/>
                  </a:lnTo>
                  <a:lnTo>
                    <a:pt x="16191" y="1468"/>
                  </a:lnTo>
                  <a:lnTo>
                    <a:pt x="13615" y="385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3" name="object 41"/>
            <p:cNvSpPr/>
            <p:nvPr/>
          </p:nvSpPr>
          <p:spPr>
            <a:xfrm>
              <a:off x="0" y="-1"/>
              <a:ext cx="50419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68"/>
                  </a:lnTo>
                  <a:lnTo>
                    <a:pt x="3183" y="3145"/>
                  </a:lnTo>
                  <a:lnTo>
                    <a:pt x="1487" y="5308"/>
                  </a:lnTo>
                  <a:lnTo>
                    <a:pt x="0" y="10673"/>
                  </a:lnTo>
                  <a:lnTo>
                    <a:pt x="390" y="13600"/>
                  </a:lnTo>
                  <a:lnTo>
                    <a:pt x="3183" y="18424"/>
                  </a:lnTo>
                  <a:lnTo>
                    <a:pt x="5368" y="20122"/>
                  </a:lnTo>
                  <a:lnTo>
                    <a:pt x="7935" y="21214"/>
                  </a:lnTo>
                  <a:lnTo>
                    <a:pt x="10773" y="21600"/>
                  </a:lnTo>
                  <a:lnTo>
                    <a:pt x="13615" y="21214"/>
                  </a:lnTo>
                  <a:lnTo>
                    <a:pt x="16191" y="20122"/>
                  </a:lnTo>
                  <a:lnTo>
                    <a:pt x="18390" y="18424"/>
                  </a:lnTo>
                  <a:lnTo>
                    <a:pt x="20099" y="16216"/>
                  </a:lnTo>
                  <a:lnTo>
                    <a:pt x="21600" y="10673"/>
                  </a:lnTo>
                  <a:lnTo>
                    <a:pt x="21206" y="7853"/>
                  </a:lnTo>
                  <a:lnTo>
                    <a:pt x="18390" y="3145"/>
                  </a:lnTo>
                  <a:lnTo>
                    <a:pt x="16191" y="1468"/>
                  </a:lnTo>
                  <a:lnTo>
                    <a:pt x="13615" y="385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679" name="object 42"/>
          <p:cNvGrpSpPr/>
          <p:nvPr/>
        </p:nvGrpSpPr>
        <p:grpSpPr>
          <a:xfrm>
            <a:off x="6350691" y="5472429"/>
            <a:ext cx="504190" cy="431801"/>
            <a:chOff x="0" y="0"/>
            <a:chExt cx="504188" cy="431800"/>
          </a:xfrm>
        </p:grpSpPr>
        <p:sp>
          <p:nvSpPr>
            <p:cNvPr id="3675" name="object 43"/>
            <p:cNvSpPr/>
            <p:nvPr/>
          </p:nvSpPr>
          <p:spPr>
            <a:xfrm>
              <a:off x="0" y="0"/>
              <a:ext cx="504190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7"/>
                  </a:lnTo>
                  <a:lnTo>
                    <a:pt x="3183" y="786"/>
                  </a:lnTo>
                  <a:lnTo>
                    <a:pt x="1487" y="1327"/>
                  </a:lnTo>
                  <a:lnTo>
                    <a:pt x="0" y="2668"/>
                  </a:lnTo>
                  <a:lnTo>
                    <a:pt x="0" y="18868"/>
                  </a:lnTo>
                  <a:lnTo>
                    <a:pt x="1487" y="20254"/>
                  </a:lnTo>
                  <a:lnTo>
                    <a:pt x="3183" y="20806"/>
                  </a:lnTo>
                  <a:lnTo>
                    <a:pt x="5368" y="21231"/>
                  </a:lnTo>
                  <a:lnTo>
                    <a:pt x="7935" y="21504"/>
                  </a:lnTo>
                  <a:lnTo>
                    <a:pt x="10773" y="21600"/>
                  </a:lnTo>
                  <a:lnTo>
                    <a:pt x="13615" y="21504"/>
                  </a:lnTo>
                  <a:lnTo>
                    <a:pt x="16191" y="21231"/>
                  </a:lnTo>
                  <a:lnTo>
                    <a:pt x="18390" y="20806"/>
                  </a:lnTo>
                  <a:lnTo>
                    <a:pt x="20099" y="20254"/>
                  </a:lnTo>
                  <a:lnTo>
                    <a:pt x="21600" y="18868"/>
                  </a:lnTo>
                  <a:lnTo>
                    <a:pt x="21600" y="2668"/>
                  </a:lnTo>
                  <a:lnTo>
                    <a:pt x="20099" y="1327"/>
                  </a:lnTo>
                  <a:lnTo>
                    <a:pt x="18390" y="786"/>
                  </a:lnTo>
                  <a:lnTo>
                    <a:pt x="16191" y="367"/>
                  </a:lnTo>
                  <a:lnTo>
                    <a:pt x="13615" y="9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6" name="object 44"/>
            <p:cNvSpPr/>
            <p:nvPr/>
          </p:nvSpPr>
          <p:spPr>
            <a:xfrm>
              <a:off x="0" y="0"/>
              <a:ext cx="504190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7"/>
                  </a:lnTo>
                  <a:lnTo>
                    <a:pt x="3183" y="786"/>
                  </a:lnTo>
                  <a:lnTo>
                    <a:pt x="1487" y="1327"/>
                  </a:lnTo>
                  <a:lnTo>
                    <a:pt x="0" y="2668"/>
                  </a:lnTo>
                  <a:lnTo>
                    <a:pt x="0" y="18868"/>
                  </a:lnTo>
                  <a:lnTo>
                    <a:pt x="1487" y="20254"/>
                  </a:lnTo>
                  <a:lnTo>
                    <a:pt x="3183" y="20806"/>
                  </a:lnTo>
                  <a:lnTo>
                    <a:pt x="5368" y="21231"/>
                  </a:lnTo>
                  <a:lnTo>
                    <a:pt x="7935" y="21504"/>
                  </a:lnTo>
                  <a:lnTo>
                    <a:pt x="10773" y="21600"/>
                  </a:lnTo>
                  <a:lnTo>
                    <a:pt x="13615" y="21504"/>
                  </a:lnTo>
                  <a:lnTo>
                    <a:pt x="16191" y="21231"/>
                  </a:lnTo>
                  <a:lnTo>
                    <a:pt x="18390" y="20806"/>
                  </a:lnTo>
                  <a:lnTo>
                    <a:pt x="20099" y="20254"/>
                  </a:lnTo>
                  <a:lnTo>
                    <a:pt x="21600" y="18868"/>
                  </a:lnTo>
                  <a:lnTo>
                    <a:pt x="21600" y="2668"/>
                  </a:lnTo>
                  <a:lnTo>
                    <a:pt x="20099" y="1327"/>
                  </a:lnTo>
                  <a:lnTo>
                    <a:pt x="18390" y="786"/>
                  </a:lnTo>
                  <a:lnTo>
                    <a:pt x="16191" y="367"/>
                  </a:lnTo>
                  <a:lnTo>
                    <a:pt x="13615" y="9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7" name="object 45"/>
            <p:cNvSpPr/>
            <p:nvPr/>
          </p:nvSpPr>
          <p:spPr>
            <a:xfrm>
              <a:off x="0" y="-1"/>
              <a:ext cx="50419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68"/>
                  </a:lnTo>
                  <a:lnTo>
                    <a:pt x="3183" y="3145"/>
                  </a:lnTo>
                  <a:lnTo>
                    <a:pt x="1487" y="5308"/>
                  </a:lnTo>
                  <a:lnTo>
                    <a:pt x="0" y="10673"/>
                  </a:lnTo>
                  <a:lnTo>
                    <a:pt x="390" y="13512"/>
                  </a:lnTo>
                  <a:lnTo>
                    <a:pt x="3183" y="18328"/>
                  </a:lnTo>
                  <a:lnTo>
                    <a:pt x="5368" y="20066"/>
                  </a:lnTo>
                  <a:lnTo>
                    <a:pt x="7935" y="21196"/>
                  </a:lnTo>
                  <a:lnTo>
                    <a:pt x="10773" y="21600"/>
                  </a:lnTo>
                  <a:lnTo>
                    <a:pt x="13615" y="21196"/>
                  </a:lnTo>
                  <a:lnTo>
                    <a:pt x="16191" y="20066"/>
                  </a:lnTo>
                  <a:lnTo>
                    <a:pt x="18390" y="18328"/>
                  </a:lnTo>
                  <a:lnTo>
                    <a:pt x="20099" y="16103"/>
                  </a:lnTo>
                  <a:lnTo>
                    <a:pt x="21600" y="10673"/>
                  </a:lnTo>
                  <a:lnTo>
                    <a:pt x="21206" y="7853"/>
                  </a:lnTo>
                  <a:lnTo>
                    <a:pt x="18390" y="3145"/>
                  </a:lnTo>
                  <a:lnTo>
                    <a:pt x="16191" y="1468"/>
                  </a:lnTo>
                  <a:lnTo>
                    <a:pt x="13615" y="385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8" name="object 46"/>
            <p:cNvSpPr/>
            <p:nvPr/>
          </p:nvSpPr>
          <p:spPr>
            <a:xfrm>
              <a:off x="0" y="-1"/>
              <a:ext cx="50419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68"/>
                  </a:lnTo>
                  <a:lnTo>
                    <a:pt x="3183" y="3145"/>
                  </a:lnTo>
                  <a:lnTo>
                    <a:pt x="1487" y="5308"/>
                  </a:lnTo>
                  <a:lnTo>
                    <a:pt x="0" y="10673"/>
                  </a:lnTo>
                  <a:lnTo>
                    <a:pt x="390" y="13512"/>
                  </a:lnTo>
                  <a:lnTo>
                    <a:pt x="3183" y="18328"/>
                  </a:lnTo>
                  <a:lnTo>
                    <a:pt x="5368" y="20066"/>
                  </a:lnTo>
                  <a:lnTo>
                    <a:pt x="7935" y="21196"/>
                  </a:lnTo>
                  <a:lnTo>
                    <a:pt x="10773" y="21600"/>
                  </a:lnTo>
                  <a:lnTo>
                    <a:pt x="13615" y="21196"/>
                  </a:lnTo>
                  <a:lnTo>
                    <a:pt x="16191" y="20066"/>
                  </a:lnTo>
                  <a:lnTo>
                    <a:pt x="18390" y="18328"/>
                  </a:lnTo>
                  <a:lnTo>
                    <a:pt x="20099" y="16103"/>
                  </a:lnTo>
                  <a:lnTo>
                    <a:pt x="21600" y="10673"/>
                  </a:lnTo>
                  <a:lnTo>
                    <a:pt x="21206" y="7853"/>
                  </a:lnTo>
                  <a:lnTo>
                    <a:pt x="18390" y="3145"/>
                  </a:lnTo>
                  <a:lnTo>
                    <a:pt x="16191" y="1468"/>
                  </a:lnTo>
                  <a:lnTo>
                    <a:pt x="13615" y="385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80" name="object 47"/>
          <p:cNvSpPr txBox="1"/>
          <p:nvPr/>
        </p:nvSpPr>
        <p:spPr>
          <a:xfrm>
            <a:off x="5902381" y="3637279"/>
            <a:ext cx="152082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In</a:t>
            </a:r>
            <a:r>
              <a:rPr spc="-45"/>
              <a:t> </a:t>
            </a:r>
            <a:r>
              <a:t>gitlab</a:t>
            </a:r>
            <a:r>
              <a:rPr spc="-40"/>
              <a:t> </a:t>
            </a:r>
            <a:r>
              <a:t>server</a:t>
            </a:r>
          </a:p>
        </p:txBody>
      </p:sp>
      <p:grpSp>
        <p:nvGrpSpPr>
          <p:cNvPr id="3686" name="object 48"/>
          <p:cNvGrpSpPr/>
          <p:nvPr/>
        </p:nvGrpSpPr>
        <p:grpSpPr>
          <a:xfrm>
            <a:off x="7573702" y="2971799"/>
            <a:ext cx="288290" cy="914401"/>
            <a:chOff x="0" y="0"/>
            <a:chExt cx="288288" cy="914399"/>
          </a:xfrm>
        </p:grpSpPr>
        <p:sp>
          <p:nvSpPr>
            <p:cNvPr id="3681" name="object 49"/>
            <p:cNvSpPr/>
            <p:nvPr/>
          </p:nvSpPr>
          <p:spPr>
            <a:xfrm>
              <a:off x="0" y="-1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2" name="object 50"/>
            <p:cNvSpPr/>
            <p:nvPr/>
          </p:nvSpPr>
          <p:spPr>
            <a:xfrm>
              <a:off x="0" y="-1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3" name="object 52"/>
            <p:cNvSpPr/>
            <p:nvPr/>
          </p:nvSpPr>
          <p:spPr>
            <a:xfrm>
              <a:off x="0" y="626108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4" name="object 53"/>
            <p:cNvSpPr/>
            <p:nvPr/>
          </p:nvSpPr>
          <p:spPr>
            <a:xfrm>
              <a:off x="0" y="626108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685" name="object 54" descr="object 5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0170" y="288289"/>
              <a:ext cx="107951" cy="33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87" name="object 55"/>
          <p:cNvSpPr txBox="1"/>
          <p:nvPr/>
        </p:nvSpPr>
        <p:spPr>
          <a:xfrm>
            <a:off x="7939461" y="3627120"/>
            <a:ext cx="93789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50"/>
              <a:t> </a:t>
            </a:r>
            <a:r>
              <a:rPr spc="-5"/>
              <a:t>commit</a:t>
            </a:r>
          </a:p>
        </p:txBody>
      </p:sp>
      <p:sp>
        <p:nvSpPr>
          <p:cNvPr id="3688" name="object 56"/>
          <p:cNvSpPr txBox="1"/>
          <p:nvPr/>
        </p:nvSpPr>
        <p:spPr>
          <a:xfrm>
            <a:off x="7327321" y="2327909"/>
            <a:ext cx="1588136" cy="857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master</a:t>
            </a:r>
          </a:p>
          <a:p>
            <a:pPr>
              <a:defRPr sz="27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624205"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new</a:t>
            </a:r>
            <a:r>
              <a:rPr spc="-50"/>
              <a:t> </a:t>
            </a:r>
            <a:r>
              <a:t>commit</a:t>
            </a:r>
          </a:p>
        </p:txBody>
      </p:sp>
      <p:sp>
        <p:nvSpPr>
          <p:cNvPr id="3689" name="object 57"/>
          <p:cNvSpPr txBox="1"/>
          <p:nvPr/>
        </p:nvSpPr>
        <p:spPr>
          <a:xfrm>
            <a:off x="6607232" y="4724399"/>
            <a:ext cx="14732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pic>
        <p:nvPicPr>
          <p:cNvPr id="3690" name="object 58" descr="object 5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09896" y="2591435"/>
            <a:ext cx="116205" cy="380365"/>
          </a:xfrm>
          <a:prstGeom prst="rect">
            <a:avLst/>
          </a:prstGeom>
          <a:ln w="12700">
            <a:miter lim="400000"/>
          </a:ln>
        </p:spPr>
      </p:pic>
      <p:sp>
        <p:nvSpPr>
          <p:cNvPr id="3691" name="object 59"/>
          <p:cNvSpPr txBox="1"/>
          <p:nvPr/>
        </p:nvSpPr>
        <p:spPr>
          <a:xfrm>
            <a:off x="7263821" y="4899659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grpSp>
        <p:nvGrpSpPr>
          <p:cNvPr id="3697" name="object 60"/>
          <p:cNvGrpSpPr/>
          <p:nvPr/>
        </p:nvGrpSpPr>
        <p:grpSpPr>
          <a:xfrm>
            <a:off x="7573702" y="5528309"/>
            <a:ext cx="288290" cy="913130"/>
            <a:chOff x="0" y="0"/>
            <a:chExt cx="288288" cy="913129"/>
          </a:xfrm>
        </p:grpSpPr>
        <p:sp>
          <p:nvSpPr>
            <p:cNvPr id="3692" name="object 61"/>
            <p:cNvSpPr/>
            <p:nvPr/>
          </p:nvSpPr>
          <p:spPr>
            <a:xfrm>
              <a:off x="0" y="-1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3" name="object 62"/>
            <p:cNvSpPr/>
            <p:nvPr/>
          </p:nvSpPr>
          <p:spPr>
            <a:xfrm>
              <a:off x="0" y="-1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4" name="object 64"/>
            <p:cNvSpPr/>
            <p:nvPr/>
          </p:nvSpPr>
          <p:spPr>
            <a:xfrm>
              <a:off x="0" y="626110"/>
              <a:ext cx="288290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5" name="object 65"/>
            <p:cNvSpPr/>
            <p:nvPr/>
          </p:nvSpPr>
          <p:spPr>
            <a:xfrm>
              <a:off x="0" y="626110"/>
              <a:ext cx="288290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696" name="object 66" descr="object 6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0170" y="288290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98" name="object 67"/>
          <p:cNvSpPr txBox="1"/>
          <p:nvPr/>
        </p:nvSpPr>
        <p:spPr>
          <a:xfrm>
            <a:off x="5433751" y="5557520"/>
            <a:ext cx="3481706" cy="812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17775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new</a:t>
            </a:r>
            <a:r>
              <a:rPr spc="-50"/>
              <a:t> </a:t>
            </a:r>
            <a:r>
              <a:t>commit</a:t>
            </a:r>
          </a:p>
          <a:p>
            <a:pPr indent="12700">
              <a:lnSpc>
                <a:spcPts val="2000"/>
              </a:lnSpc>
              <a:spcBef>
                <a:spcPts val="1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On</a:t>
            </a:r>
            <a:r>
              <a:rPr spc="-34"/>
              <a:t> </a:t>
            </a:r>
            <a:r>
              <a:rPr spc="-5"/>
              <a:t>user</a:t>
            </a:r>
            <a:r>
              <a:rPr spc="-34"/>
              <a:t> </a:t>
            </a:r>
            <a:r>
              <a:rPr spc="-5"/>
              <a:t>workstation</a:t>
            </a:r>
          </a:p>
          <a:p>
            <a:pPr indent="2517775"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30"/>
              <a:t> </a:t>
            </a:r>
            <a:r>
              <a:rPr spc="-5"/>
              <a:t>commit</a:t>
            </a:r>
          </a:p>
        </p:txBody>
      </p:sp>
      <p:pic>
        <p:nvPicPr>
          <p:cNvPr id="3699" name="object 68" descr="object 6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09896" y="5147945"/>
            <a:ext cx="116205" cy="380366"/>
          </a:xfrm>
          <a:prstGeom prst="rect">
            <a:avLst/>
          </a:prstGeom>
          <a:ln w="12700">
            <a:miter lim="400000"/>
          </a:ln>
        </p:spPr>
      </p:pic>
      <p:sp>
        <p:nvSpPr>
          <p:cNvPr id="3700" name="object 69"/>
          <p:cNvSpPr txBox="1"/>
          <p:nvPr>
            <p:ph type="sldNum" sz="quarter" idx="4294967295"/>
          </p:nvPr>
        </p:nvSpPr>
        <p:spPr>
          <a:xfrm>
            <a:off x="9246292" y="6876090"/>
            <a:ext cx="31697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object 7"/>
          <p:cNvSpPr txBox="1"/>
          <p:nvPr>
            <p:ph type="sldNum" sz="quarter" idx="4294967295"/>
          </p:nvPr>
        </p:nvSpPr>
        <p:spPr>
          <a:xfrm>
            <a:off x="9246292" y="6876090"/>
            <a:ext cx="31697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703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704" name="object 3"/>
          <p:cNvSpPr txBox="1"/>
          <p:nvPr/>
        </p:nvSpPr>
        <p:spPr>
          <a:xfrm>
            <a:off x="554411" y="1854200"/>
            <a:ext cx="13906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705" name="object 4"/>
          <p:cNvSpPr txBox="1"/>
          <p:nvPr/>
        </p:nvSpPr>
        <p:spPr>
          <a:xfrm>
            <a:off x="785552" y="1743709"/>
            <a:ext cx="7905751" cy="4629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lnSpc>
                <a:spcPts val="2900"/>
              </a:lnSpc>
              <a:spcBef>
                <a:spcPts val="100"/>
              </a:spcBef>
              <a:defRPr spc="20" sz="2500">
                <a:latin typeface="Arial"/>
                <a:ea typeface="Arial"/>
                <a:cs typeface="Arial"/>
                <a:sym typeface="Arial"/>
              </a:defRPr>
            </a:pPr>
            <a:r>
              <a:t>Now</a:t>
            </a:r>
            <a:r>
              <a:rPr spc="5"/>
              <a:t> </a:t>
            </a:r>
            <a:r>
              <a:rPr spc="10"/>
              <a:t>all</a:t>
            </a:r>
            <a:r>
              <a:rPr spc="5"/>
              <a:t> </a:t>
            </a:r>
            <a:r>
              <a:rPr spc="15"/>
              <a:t>users </a:t>
            </a:r>
            <a:r>
              <a:rPr spc="10"/>
              <a:t>of</a:t>
            </a:r>
            <a:r>
              <a:rPr spc="15"/>
              <a:t> the</a:t>
            </a:r>
            <a:r>
              <a:rPr spc="10"/>
              <a:t> </a:t>
            </a:r>
            <a:r>
              <a:rPr spc="15"/>
              <a:t>group</a:t>
            </a:r>
            <a:r>
              <a:rPr spc="10"/>
              <a:t> </a:t>
            </a:r>
            <a:r>
              <a:rPr spc="15"/>
              <a:t>except</a:t>
            </a:r>
            <a:r>
              <a:rPr spc="85"/>
              <a:t> </a:t>
            </a:r>
            <a:r>
              <a:rPr b="1"/>
              <a:t>Master</a:t>
            </a:r>
            <a:r>
              <a:rPr b="1" spc="30"/>
              <a:t> </a:t>
            </a:r>
            <a:r>
              <a:rPr spc="15"/>
              <a:t>and</a:t>
            </a:r>
            <a:r>
              <a:rPr spc="30"/>
              <a:t> </a:t>
            </a:r>
            <a:r>
              <a:rPr b="1"/>
              <a:t>Owner</a:t>
            </a:r>
          </a:p>
          <a:p>
            <a:pPr indent="38100">
              <a:lnSpc>
                <a:spcPts val="2900"/>
              </a:lnSpc>
              <a:defRPr spc="15" sz="2500">
                <a:latin typeface="Arial"/>
                <a:ea typeface="Arial"/>
                <a:cs typeface="Arial"/>
                <a:sym typeface="Arial"/>
              </a:defRPr>
            </a:pPr>
            <a:r>
              <a:t>modify the</a:t>
            </a:r>
            <a:r>
              <a:rPr spc="10"/>
              <a:t> </a:t>
            </a:r>
            <a:r>
              <a:rPr spc="5"/>
              <a:t>file</a:t>
            </a:r>
            <a:r>
              <a:rPr spc="45"/>
              <a:t> </a:t>
            </a:r>
            <a:r>
              <a:rPr spc="20">
                <a:latin typeface="Courier"/>
                <a:ea typeface="Courier"/>
                <a:cs typeface="Courier"/>
                <a:sym typeface="Courier"/>
              </a:rPr>
              <a:t>file1.cpp</a:t>
            </a:r>
            <a:r>
              <a:rPr spc="-764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5"/>
              <a:t>in</a:t>
            </a:r>
            <a:r>
              <a:t> </a:t>
            </a:r>
            <a:r>
              <a:rPr spc="10"/>
              <a:t>their</a:t>
            </a:r>
            <a:r>
              <a:rPr spc="20"/>
              <a:t> </a:t>
            </a:r>
            <a:r>
              <a:rPr spc="10"/>
              <a:t>local </a:t>
            </a:r>
            <a:r>
              <a:rPr spc="-5"/>
              <a:t>repository.</a:t>
            </a:r>
          </a:p>
          <a:p>
            <a:pPr indent="38100">
              <a:spcBef>
                <a:spcPts val="1100"/>
              </a:spcBef>
              <a:defRPr spc="15" sz="2500">
                <a:latin typeface="Arial"/>
                <a:ea typeface="Arial"/>
                <a:cs typeface="Arial"/>
                <a:sym typeface="Arial"/>
              </a:defRPr>
            </a:pPr>
            <a:r>
              <a:t>Then, </a:t>
            </a:r>
            <a:r>
              <a:rPr spc="20"/>
              <a:t>commit</a:t>
            </a:r>
            <a:r>
              <a:t> and</a:t>
            </a:r>
            <a:r>
              <a:rPr spc="5"/>
              <a:t> </a:t>
            </a:r>
            <a:r>
              <a:t>push</a:t>
            </a:r>
            <a:r>
              <a:rPr spc="10"/>
              <a:t> the</a:t>
            </a:r>
            <a:r>
              <a:t> changes to</a:t>
            </a:r>
            <a:r>
              <a:rPr spc="5"/>
              <a:t> </a:t>
            </a:r>
            <a:r>
              <a:t>master</a:t>
            </a:r>
          </a:p>
          <a:p>
            <a:pPr marL="378459" indent="-255270">
              <a:spcBef>
                <a:spcPts val="800"/>
              </a:spcBef>
              <a:buSzPct val="75000"/>
              <a:buFont typeface="Arial"/>
              <a:buChar char="–"/>
              <a:tabLst>
                <a:tab pos="368300" algn="l"/>
                <a:tab pos="368300" algn="l"/>
              </a:tabLst>
              <a:defRPr spc="4" sz="22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0"/>
              <a:t> </a:t>
            </a:r>
            <a:r>
              <a:t>push</a:t>
            </a:r>
            <a:r>
              <a:rPr spc="0"/>
              <a:t> </a:t>
            </a:r>
            <a:r>
              <a:t>origin</a:t>
            </a:r>
            <a:r>
              <a:rPr spc="0"/>
              <a:t> </a:t>
            </a:r>
            <a:r>
              <a:t>master</a:t>
            </a:r>
          </a:p>
          <a:p>
            <a:pPr indent="378459">
              <a:spcBef>
                <a:spcPts val="900"/>
              </a:spcBef>
              <a:defRPr spc="-15" sz="2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FAILED</a:t>
            </a:r>
          </a:p>
          <a:p>
            <a:pPr marR="30480" indent="38100">
              <a:lnSpc>
                <a:spcPct val="101699"/>
              </a:lnSpc>
              <a:spcBef>
                <a:spcPts val="600"/>
              </a:spcBef>
              <a:defRPr spc="15" sz="2500">
                <a:latin typeface="Arial"/>
                <a:ea typeface="Arial"/>
                <a:cs typeface="Arial"/>
                <a:sym typeface="Arial"/>
              </a:defRPr>
            </a:pPr>
            <a:r>
              <a:t>Normal</a:t>
            </a:r>
            <a:r>
              <a:rPr spc="10"/>
              <a:t> situation since</a:t>
            </a:r>
            <a:r>
              <a:rPr spc="80"/>
              <a:t> </a:t>
            </a:r>
            <a:r>
              <a:rPr spc="20">
                <a:latin typeface="Courier"/>
                <a:ea typeface="Courier"/>
                <a:cs typeface="Courier"/>
                <a:sym typeface="Courier"/>
              </a:rPr>
              <a:t>master</a:t>
            </a:r>
            <a:r>
              <a:rPr spc="-78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t>branch</a:t>
            </a:r>
            <a:r>
              <a:rPr spc="20"/>
              <a:t> </a:t>
            </a:r>
            <a:r>
              <a:rPr spc="5"/>
              <a:t>is</a:t>
            </a:r>
            <a:r>
              <a:rPr spc="40"/>
              <a:t> </a:t>
            </a:r>
            <a:r>
              <a:rPr b="1" spc="20"/>
              <a:t>protected</a:t>
            </a:r>
            <a:r>
              <a:rPr b="1" spc="45"/>
              <a:t> </a:t>
            </a:r>
            <a:r>
              <a:rPr spc="10"/>
              <a:t>by </a:t>
            </a:r>
            <a:r>
              <a:rPr spc="-680"/>
              <a:t> </a:t>
            </a:r>
            <a:r>
              <a:rPr spc="10"/>
              <a:t>default</a:t>
            </a:r>
          </a:p>
          <a:p>
            <a:pPr marL="378459" marR="442594" indent="-255270">
              <a:lnSpc>
                <a:spcPts val="2800"/>
              </a:lnSpc>
              <a:spcBef>
                <a:spcPts val="1100"/>
              </a:spcBef>
              <a:buSzPct val="76000"/>
              <a:buChar char="–"/>
              <a:tabLst>
                <a:tab pos="368300" algn="l"/>
              </a:tabLst>
              <a:defRPr spc="15" sz="2500">
                <a:latin typeface="Arial"/>
                <a:ea typeface="Arial"/>
                <a:cs typeface="Arial"/>
                <a:sym typeface="Arial"/>
              </a:defRPr>
            </a:pPr>
            <a:r>
              <a:t>Only</a:t>
            </a:r>
            <a:r>
              <a:rPr spc="20"/>
              <a:t> </a:t>
            </a:r>
            <a:r>
              <a:rPr b="1" spc="20"/>
              <a:t>Masters</a:t>
            </a:r>
            <a:r>
              <a:rPr b="1" spc="35"/>
              <a:t> </a:t>
            </a:r>
            <a:r>
              <a:t>and</a:t>
            </a:r>
            <a:r>
              <a:rPr spc="20"/>
              <a:t> </a:t>
            </a:r>
            <a:r>
              <a:rPr b="1" spc="20"/>
              <a:t>Owners</a:t>
            </a:r>
            <a:r>
              <a:rPr b="1" spc="30"/>
              <a:t> </a:t>
            </a:r>
            <a:r>
              <a:t>can</a:t>
            </a:r>
            <a:r>
              <a:rPr spc="5"/>
              <a:t> </a:t>
            </a:r>
            <a:r>
              <a:t>push</a:t>
            </a:r>
            <a:r>
              <a:rPr spc="5"/>
              <a:t> </a:t>
            </a:r>
            <a:r>
              <a:t>to</a:t>
            </a:r>
            <a:r>
              <a:rPr spc="5"/>
              <a:t> </a:t>
            </a:r>
            <a:r>
              <a:t>protected </a:t>
            </a:r>
            <a:r>
              <a:rPr spc="-680"/>
              <a:t> </a:t>
            </a:r>
            <a:r>
              <a:t>branches</a:t>
            </a:r>
            <a:r>
              <a:rPr spc="10"/>
              <a:t> by</a:t>
            </a:r>
            <a:r>
              <a:t> </a:t>
            </a:r>
            <a:r>
              <a:rPr spc="10"/>
              <a:t>default.</a:t>
            </a:r>
          </a:p>
          <a:p>
            <a:pPr marL="378459" marR="487680" indent="-255270">
              <a:lnSpc>
                <a:spcPts val="2800"/>
              </a:lnSpc>
              <a:spcBef>
                <a:spcPts val="800"/>
              </a:spcBef>
              <a:buSzPct val="76000"/>
              <a:buChar char="–"/>
              <a:tabLst>
                <a:tab pos="368300" algn="l"/>
              </a:tabLst>
              <a:defRPr spc="20" sz="2500">
                <a:latin typeface="Arial"/>
                <a:ea typeface="Arial"/>
                <a:cs typeface="Arial"/>
                <a:sym typeface="Arial"/>
              </a:defRPr>
            </a:pPr>
            <a:r>
              <a:t>Why:</a:t>
            </a:r>
            <a:r>
              <a:rPr spc="10"/>
              <a:t> </a:t>
            </a:r>
            <a:r>
              <a:rPr spc="15"/>
              <a:t>prevent</a:t>
            </a:r>
            <a:r>
              <a:rPr spc="5"/>
              <a:t> </a:t>
            </a:r>
            <a:r>
              <a:rPr spc="15"/>
              <a:t>branch</a:t>
            </a:r>
            <a:r>
              <a:t> </a:t>
            </a:r>
            <a:r>
              <a:rPr spc="10"/>
              <a:t>deletion </a:t>
            </a:r>
            <a:r>
              <a:rPr spc="15"/>
              <a:t>and</a:t>
            </a:r>
            <a:r>
              <a:t> </a:t>
            </a:r>
            <a:r>
              <a:rPr spc="10"/>
              <a:t>forced</a:t>
            </a:r>
            <a:r>
              <a:t> </a:t>
            </a:r>
            <a:r>
              <a:rPr spc="15"/>
              <a:t>push by </a:t>
            </a:r>
            <a:r>
              <a:rPr spc="-680"/>
              <a:t> </a:t>
            </a:r>
            <a:r>
              <a:rPr spc="15"/>
              <a:t>developers</a:t>
            </a:r>
          </a:p>
        </p:txBody>
      </p:sp>
      <p:sp>
        <p:nvSpPr>
          <p:cNvPr id="3706" name="object 5"/>
          <p:cNvSpPr txBox="1"/>
          <p:nvPr/>
        </p:nvSpPr>
        <p:spPr>
          <a:xfrm>
            <a:off x="554411" y="2744469"/>
            <a:ext cx="13906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707" name="object 6"/>
          <p:cNvSpPr txBox="1"/>
          <p:nvPr/>
        </p:nvSpPr>
        <p:spPr>
          <a:xfrm>
            <a:off x="554411" y="4124958"/>
            <a:ext cx="13906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object 2"/>
          <p:cNvSpPr txBox="1"/>
          <p:nvPr/>
        </p:nvSpPr>
        <p:spPr>
          <a:xfrm>
            <a:off x="9271692" y="6869430"/>
            <a:ext cx="29464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75" sz="1400">
                <a:latin typeface="Arial"/>
                <a:ea typeface="Arial"/>
                <a:cs typeface="Arial"/>
                <a:sym typeface="Arial"/>
              </a:defRPr>
            </a:pPr>
            <a:r>
              <a:t>10</a:t>
            </a:r>
            <a:r>
              <a:rPr spc="-80"/>
              <a:t>6</a:t>
            </a:r>
          </a:p>
        </p:txBody>
      </p:sp>
      <p:sp>
        <p:nvSpPr>
          <p:cNvPr id="3710" name="object 3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711" name="object 4"/>
          <p:cNvSpPr txBox="1"/>
          <p:nvPr/>
        </p:nvSpPr>
        <p:spPr>
          <a:xfrm>
            <a:off x="649661" y="16535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712" name="object 5"/>
          <p:cNvSpPr txBox="1"/>
          <p:nvPr/>
        </p:nvSpPr>
        <p:spPr>
          <a:xfrm>
            <a:off x="960811" y="1517467"/>
            <a:ext cx="7533642" cy="106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">
              <a:spcBef>
                <a:spcPts val="14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Manage</a:t>
            </a:r>
            <a:r>
              <a:rPr spc="-15"/>
              <a:t> </a:t>
            </a:r>
            <a:r>
              <a:t>branch</a:t>
            </a:r>
            <a:r>
              <a:rPr spc="-15"/>
              <a:t> </a:t>
            </a:r>
            <a:r>
              <a:t>protection</a:t>
            </a:r>
            <a:r>
              <a:rPr spc="-20"/>
              <a:t> </a:t>
            </a:r>
            <a:r>
              <a:rPr spc="-5"/>
              <a:t>in</a:t>
            </a:r>
            <a:r>
              <a:rPr spc="-10"/>
              <a:t> </a:t>
            </a:r>
            <a:r>
              <a:rPr spc="-5"/>
              <a:t>Gitlab</a:t>
            </a:r>
          </a:p>
          <a:p>
            <a:pPr indent="133350">
              <a:spcBef>
                <a:spcPts val="1200"/>
              </a:spcBef>
              <a:tabLst>
                <a:tab pos="4445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Go </a:t>
            </a:r>
            <a:r>
              <a:rPr baseline="0" spc="0" sz="2800"/>
              <a:t>to</a:t>
            </a:r>
            <a:r>
              <a:rPr baseline="0" spc="-5" sz="2800"/>
              <a:t> project</a:t>
            </a:r>
            <a:r>
              <a:rPr baseline="0" spc="5" sz="2800"/>
              <a:t> </a:t>
            </a:r>
            <a:r>
              <a:rPr baseline="0" spc="-5" sz="2800"/>
              <a:t>settings</a:t>
            </a:r>
            <a:r>
              <a:rPr baseline="0" spc="5" sz="2800"/>
              <a:t> </a:t>
            </a:r>
            <a:r>
              <a:rPr baseline="0" spc="0" sz="2800"/>
              <a:t>&gt;</a:t>
            </a:r>
            <a:r>
              <a:rPr baseline="0" spc="-5" sz="2800"/>
              <a:t> “protected branches”</a:t>
            </a:r>
          </a:p>
        </p:txBody>
      </p:sp>
      <p:grpSp>
        <p:nvGrpSpPr>
          <p:cNvPr id="3716" name="object 6"/>
          <p:cNvGrpSpPr/>
          <p:nvPr/>
        </p:nvGrpSpPr>
        <p:grpSpPr>
          <a:xfrm>
            <a:off x="1706302" y="2592070"/>
            <a:ext cx="6479540" cy="3379470"/>
            <a:chOff x="0" y="0"/>
            <a:chExt cx="6479538" cy="3379469"/>
          </a:xfrm>
        </p:grpSpPr>
        <p:pic>
          <p:nvPicPr>
            <p:cNvPr id="3713" name="object 7" descr="object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479539" cy="31965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14" name="object 8"/>
            <p:cNvSpPr/>
            <p:nvPr/>
          </p:nvSpPr>
          <p:spPr>
            <a:xfrm flipV="1">
              <a:off x="2082799" y="1720849"/>
              <a:ext cx="802642" cy="165862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715" name="object 9" descr="object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34639" y="1577339"/>
              <a:ext cx="162561" cy="161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17" name="object 10"/>
          <p:cNvSpPr txBox="1"/>
          <p:nvPr/>
        </p:nvSpPr>
        <p:spPr>
          <a:xfrm>
            <a:off x="1495481" y="5958840"/>
            <a:ext cx="243522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Select </a:t>
            </a:r>
            <a:r>
              <a:rPr spc="-5"/>
              <a:t>branch</a:t>
            </a:r>
            <a:r>
              <a:rPr spc="-15"/>
              <a:t> </a:t>
            </a:r>
            <a:r>
              <a:rPr spc="0"/>
              <a:t>to</a:t>
            </a:r>
            <a:r>
              <a:rPr spc="-20"/>
              <a:t> </a:t>
            </a:r>
            <a:r>
              <a:t>protect</a:t>
            </a:r>
          </a:p>
        </p:txBody>
      </p:sp>
      <p:grpSp>
        <p:nvGrpSpPr>
          <p:cNvPr id="3724" name="object 11"/>
          <p:cNvGrpSpPr/>
          <p:nvPr/>
        </p:nvGrpSpPr>
        <p:grpSpPr>
          <a:xfrm>
            <a:off x="1624919" y="3662590"/>
            <a:ext cx="6135473" cy="2183221"/>
            <a:chOff x="0" y="0"/>
            <a:chExt cx="6135471" cy="2183219"/>
          </a:xfrm>
        </p:grpSpPr>
        <p:sp>
          <p:nvSpPr>
            <p:cNvPr id="3718" name="object 12"/>
            <p:cNvSpPr/>
            <p:nvPr/>
          </p:nvSpPr>
          <p:spPr>
            <a:xfrm>
              <a:off x="8991" y="8979"/>
              <a:ext cx="1008382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302" y="95"/>
                  </a:lnTo>
                  <a:lnTo>
                    <a:pt x="7875" y="374"/>
                  </a:lnTo>
                  <a:lnTo>
                    <a:pt x="6530" y="825"/>
                  </a:lnTo>
                  <a:lnTo>
                    <a:pt x="5280" y="1438"/>
                  </a:lnTo>
                  <a:lnTo>
                    <a:pt x="4134" y="2201"/>
                  </a:lnTo>
                  <a:lnTo>
                    <a:pt x="3105" y="3104"/>
                  </a:lnTo>
                  <a:lnTo>
                    <a:pt x="2203" y="4136"/>
                  </a:lnTo>
                  <a:lnTo>
                    <a:pt x="1440" y="5286"/>
                  </a:lnTo>
                  <a:lnTo>
                    <a:pt x="375" y="7896"/>
                  </a:lnTo>
                  <a:lnTo>
                    <a:pt x="0" y="10848"/>
                  </a:lnTo>
                  <a:lnTo>
                    <a:pt x="96" y="12338"/>
                  </a:lnTo>
                  <a:lnTo>
                    <a:pt x="827" y="15097"/>
                  </a:lnTo>
                  <a:lnTo>
                    <a:pt x="2203" y="17483"/>
                  </a:lnTo>
                  <a:lnTo>
                    <a:pt x="3105" y="18507"/>
                  </a:lnTo>
                  <a:lnTo>
                    <a:pt x="4134" y="19406"/>
                  </a:lnTo>
                  <a:lnTo>
                    <a:pt x="5280" y="20166"/>
                  </a:lnTo>
                  <a:lnTo>
                    <a:pt x="6530" y="20776"/>
                  </a:lnTo>
                  <a:lnTo>
                    <a:pt x="7875" y="21226"/>
                  </a:lnTo>
                  <a:lnTo>
                    <a:pt x="9302" y="21505"/>
                  </a:lnTo>
                  <a:lnTo>
                    <a:pt x="10800" y="21600"/>
                  </a:lnTo>
                  <a:lnTo>
                    <a:pt x="12298" y="21505"/>
                  </a:lnTo>
                  <a:lnTo>
                    <a:pt x="13725" y="21226"/>
                  </a:lnTo>
                  <a:lnTo>
                    <a:pt x="15070" y="20776"/>
                  </a:lnTo>
                  <a:lnTo>
                    <a:pt x="16320" y="20166"/>
                  </a:lnTo>
                  <a:lnTo>
                    <a:pt x="17466" y="19406"/>
                  </a:lnTo>
                  <a:lnTo>
                    <a:pt x="18495" y="18507"/>
                  </a:lnTo>
                  <a:lnTo>
                    <a:pt x="19397" y="17483"/>
                  </a:lnTo>
                  <a:lnTo>
                    <a:pt x="20160" y="16342"/>
                  </a:lnTo>
                  <a:lnTo>
                    <a:pt x="21225" y="13759"/>
                  </a:lnTo>
                  <a:lnTo>
                    <a:pt x="21600" y="10848"/>
                  </a:lnTo>
                  <a:lnTo>
                    <a:pt x="21504" y="9335"/>
                  </a:lnTo>
                  <a:lnTo>
                    <a:pt x="20773" y="6543"/>
                  </a:lnTo>
                  <a:lnTo>
                    <a:pt x="19397" y="4136"/>
                  </a:lnTo>
                  <a:lnTo>
                    <a:pt x="18495" y="3104"/>
                  </a:lnTo>
                  <a:lnTo>
                    <a:pt x="17466" y="2201"/>
                  </a:lnTo>
                  <a:lnTo>
                    <a:pt x="16320" y="1438"/>
                  </a:lnTo>
                  <a:lnTo>
                    <a:pt x="15070" y="825"/>
                  </a:lnTo>
                  <a:lnTo>
                    <a:pt x="13725" y="374"/>
                  </a:lnTo>
                  <a:lnTo>
                    <a:pt x="12298" y="95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1797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21" name="object 13"/>
            <p:cNvGrpSpPr/>
            <p:nvPr/>
          </p:nvGrpSpPr>
          <p:grpSpPr>
            <a:xfrm>
              <a:off x="-1" y="0"/>
              <a:ext cx="1026352" cy="306261"/>
              <a:chOff x="0" y="0"/>
              <a:chExt cx="1026350" cy="306260"/>
            </a:xfrm>
          </p:grpSpPr>
          <p:sp>
            <p:nvSpPr>
              <p:cNvPr id="3719" name="Shape"/>
              <p:cNvSpPr/>
              <p:nvPr/>
            </p:nvSpPr>
            <p:spPr>
              <a:xfrm>
                <a:off x="0" y="28829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20" name="Shape"/>
              <p:cNvSpPr/>
              <p:nvPr/>
            </p:nvSpPr>
            <p:spPr>
              <a:xfrm>
                <a:off x="1008380" y="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722" name="object 14"/>
            <p:cNvSpPr/>
            <p:nvPr/>
          </p:nvSpPr>
          <p:spPr>
            <a:xfrm flipV="1">
              <a:off x="5120742" y="1803488"/>
              <a:ext cx="868681" cy="379732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723" name="object 15" descr="object 1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972912" y="1692998"/>
              <a:ext cx="162560" cy="162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25" name="object 16"/>
          <p:cNvSpPr txBox="1"/>
          <p:nvPr/>
        </p:nvSpPr>
        <p:spPr>
          <a:xfrm>
            <a:off x="4735252" y="5869940"/>
            <a:ext cx="215646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Unprotect</a:t>
            </a:r>
            <a:r>
              <a:rPr spc="-40"/>
              <a:t> </a:t>
            </a:r>
            <a:r>
              <a:t>the</a:t>
            </a:r>
            <a:r>
              <a:rPr spc="-30"/>
              <a:t> </a:t>
            </a:r>
            <a:r>
              <a:t>branch</a:t>
            </a:r>
          </a:p>
        </p:txBody>
      </p:sp>
      <p:grpSp>
        <p:nvGrpSpPr>
          <p:cNvPr id="3728" name="object 17"/>
          <p:cNvGrpSpPr/>
          <p:nvPr/>
        </p:nvGrpSpPr>
        <p:grpSpPr>
          <a:xfrm>
            <a:off x="409632" y="6479540"/>
            <a:ext cx="792481" cy="504191"/>
            <a:chOff x="0" y="0"/>
            <a:chExt cx="792480" cy="504190"/>
          </a:xfrm>
        </p:grpSpPr>
        <p:sp>
          <p:nvSpPr>
            <p:cNvPr id="3726" name="object 18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12" y="0"/>
                  </a:moveTo>
                  <a:lnTo>
                    <a:pt x="12012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12" y="15561"/>
                  </a:lnTo>
                  <a:lnTo>
                    <a:pt x="12012" y="21600"/>
                  </a:lnTo>
                  <a:lnTo>
                    <a:pt x="21600" y="10827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7" name="object 19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12" y="6039"/>
                  </a:lnTo>
                  <a:lnTo>
                    <a:pt x="12012" y="0"/>
                  </a:lnTo>
                  <a:lnTo>
                    <a:pt x="21600" y="10827"/>
                  </a:lnTo>
                  <a:lnTo>
                    <a:pt x="12012" y="21600"/>
                  </a:lnTo>
                  <a:lnTo>
                    <a:pt x="12012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29" name="object 20"/>
          <p:cNvSpPr txBox="1"/>
          <p:nvPr/>
        </p:nvSpPr>
        <p:spPr>
          <a:xfrm>
            <a:off x="1353241" y="6308090"/>
            <a:ext cx="747458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b="1" spc="-5" sz="2400">
                <a:latin typeface="Arial"/>
                <a:ea typeface="Arial"/>
                <a:cs typeface="Arial"/>
                <a:sym typeface="Arial"/>
              </a:defRPr>
            </a:pPr>
            <a:r>
              <a:t>Good</a:t>
            </a:r>
            <a:r>
              <a:rPr spc="-10"/>
              <a:t> </a:t>
            </a:r>
            <a:r>
              <a:t>practice</a:t>
            </a:r>
            <a:r>
              <a:rPr b="0"/>
              <a:t>:</a:t>
            </a:r>
            <a:r>
              <a:rPr b="0" spc="5"/>
              <a:t> </a:t>
            </a:r>
            <a:r>
              <a:rPr b="0"/>
              <a:t>keep</a:t>
            </a:r>
            <a:r>
              <a:rPr b="0" spc="5"/>
              <a:t>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master</a:t>
            </a:r>
            <a:r>
              <a:rPr b="0" spc="-77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/>
              <a:t>branch</a:t>
            </a:r>
            <a:r>
              <a:rPr b="0" spc="5"/>
              <a:t> </a:t>
            </a:r>
            <a:r>
              <a:rPr b="0"/>
              <a:t>protected</a:t>
            </a:r>
            <a:r>
              <a:rPr b="0" spc="0"/>
              <a:t> </a:t>
            </a:r>
            <a:r>
              <a:rPr b="0"/>
              <a:t>and </a:t>
            </a:r>
            <a:r>
              <a:rPr b="0" spc="0"/>
              <a:t>do </a:t>
            </a:r>
            <a:r>
              <a:rPr b="0" spc="-650"/>
              <a:t> </a:t>
            </a:r>
            <a:r>
              <a:rPr b="0" spc="-10"/>
              <a:t>not</a:t>
            </a:r>
            <a:r>
              <a:rPr b="0" spc="5"/>
              <a:t> </a:t>
            </a:r>
            <a:r>
              <a:rPr b="0" spc="-10"/>
              <a:t>allow</a:t>
            </a:r>
            <a:r>
              <a:rPr b="0" spc="5"/>
              <a:t> </a:t>
            </a:r>
            <a:r>
              <a:rPr b="0"/>
              <a:t>developers </a:t>
            </a:r>
            <a:r>
              <a:rPr b="0" spc="0"/>
              <a:t>to </a:t>
            </a:r>
            <a:r>
              <a:rPr b="0"/>
              <a:t>push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1" name="object 8"/>
          <p:cNvSpPr txBox="1"/>
          <p:nvPr>
            <p:ph type="sldNum" sz="quarter" idx="4294967295"/>
          </p:nvPr>
        </p:nvSpPr>
        <p:spPr>
          <a:xfrm>
            <a:off x="9246292" y="6876090"/>
            <a:ext cx="31697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732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733" name="object 3"/>
          <p:cNvSpPr txBox="1"/>
          <p:nvPr/>
        </p:nvSpPr>
        <p:spPr>
          <a:xfrm>
            <a:off x="649661" y="16535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734" name="object 4"/>
          <p:cNvSpPr txBox="1"/>
          <p:nvPr/>
        </p:nvSpPr>
        <p:spPr>
          <a:xfrm>
            <a:off x="960812" y="1558289"/>
            <a:ext cx="8623935" cy="1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7779" indent="25400">
              <a:lnSpc>
                <a:spcPts val="3600"/>
              </a:lnSpc>
              <a:spcBef>
                <a:spcPts val="4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Solution: </a:t>
            </a:r>
            <a:r>
              <a:rPr spc="0"/>
              <a:t>developers create another branch and </a:t>
            </a:r>
            <a:r>
              <a:rPr spc="-875"/>
              <a:t> </a:t>
            </a:r>
            <a:r>
              <a:rPr spc="0"/>
              <a:t>propose</a:t>
            </a:r>
            <a:r>
              <a:t> </a:t>
            </a:r>
            <a:r>
              <a:rPr spc="0"/>
              <a:t>a </a:t>
            </a:r>
            <a:r>
              <a:t>merge</a:t>
            </a:r>
            <a:r>
              <a:rPr spc="0"/>
              <a:t> request</a:t>
            </a:r>
          </a:p>
          <a:p>
            <a:pPr indent="133350">
              <a:spcBef>
                <a:spcPts val="1100"/>
              </a:spcBef>
              <a:tabLst>
                <a:tab pos="4445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Create</a:t>
            </a:r>
            <a:r>
              <a:rPr baseline="0" spc="-20" sz="2800"/>
              <a:t> </a:t>
            </a:r>
            <a:r>
              <a:rPr baseline="0" spc="0" sz="2800"/>
              <a:t>a</a:t>
            </a:r>
            <a:r>
              <a:rPr baseline="0" spc="-15" sz="2800"/>
              <a:t> </a:t>
            </a:r>
            <a:r>
              <a:rPr baseline="0" spc="-5" sz="2800"/>
              <a:t>new</a:t>
            </a:r>
            <a:r>
              <a:rPr baseline="0" spc="-15" sz="2800"/>
              <a:t> </a:t>
            </a:r>
            <a:r>
              <a:rPr baseline="0" spc="-5" sz="2800"/>
              <a:t>branch</a:t>
            </a:r>
            <a:r>
              <a:rPr baseline="0" spc="-15" sz="2800"/>
              <a:t> </a:t>
            </a:r>
            <a:r>
              <a:rPr baseline="0" spc="-5" sz="2800"/>
              <a:t>on</a:t>
            </a:r>
            <a:r>
              <a:rPr baseline="0" spc="-15" sz="2800"/>
              <a:t> </a:t>
            </a:r>
            <a:r>
              <a:rPr baseline="0" spc="0" sz="2800"/>
              <a:t>server</a:t>
            </a:r>
          </a:p>
        </p:txBody>
      </p:sp>
      <p:sp>
        <p:nvSpPr>
          <p:cNvPr id="3735" name="object 5"/>
          <p:cNvSpPr txBox="1"/>
          <p:nvPr/>
        </p:nvSpPr>
        <p:spPr>
          <a:xfrm>
            <a:off x="1548822" y="3798569"/>
            <a:ext cx="153036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5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736" name="object 6"/>
          <p:cNvSpPr txBox="1"/>
          <p:nvPr/>
        </p:nvSpPr>
        <p:spPr>
          <a:xfrm>
            <a:off x="1548821" y="3050539"/>
            <a:ext cx="7141211" cy="952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00990" marR="5080" indent="-288290">
              <a:lnSpc>
                <a:spcPct val="120500"/>
              </a:lnSpc>
              <a:spcBef>
                <a:spcPts val="100"/>
              </a:spcBef>
              <a:buSzPct val="44642"/>
              <a:buFont typeface="Arial"/>
              <a:buChar char="●"/>
              <a:tabLst>
                <a:tab pos="292100" algn="l"/>
                <a:tab pos="292100" algn="l"/>
              </a:tabLst>
              <a:defRPr b="1" spc="-5" sz="28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5"/>
              <a:t> </a:t>
            </a:r>
            <a:r>
              <a:t>checkout</a:t>
            </a:r>
            <a:r>
              <a:rPr spc="5"/>
              <a:t> </a:t>
            </a:r>
            <a:r>
              <a:t>­b</a:t>
            </a:r>
            <a:r>
              <a:rPr spc="10"/>
              <a:t> </a:t>
            </a:r>
            <a:r>
              <a:t>&lt;my­branch­name&gt; </a:t>
            </a:r>
            <a:r>
              <a:rPr spc="-1664"/>
              <a:t> </a:t>
            </a:r>
            <a:r>
              <a:t>git</a:t>
            </a:r>
            <a:r>
              <a:rPr spc="5"/>
              <a:t> </a:t>
            </a:r>
            <a:r>
              <a:t>push</a:t>
            </a:r>
            <a:r>
              <a:rPr spc="5"/>
              <a:t> </a:t>
            </a:r>
            <a:r>
              <a:t>origin</a:t>
            </a:r>
            <a:r>
              <a:rPr spc="10"/>
              <a:t> </a:t>
            </a:r>
            <a:r>
              <a:t>&lt;my­branch­name&gt;</a:t>
            </a:r>
          </a:p>
        </p:txBody>
      </p:sp>
      <p:sp>
        <p:nvSpPr>
          <p:cNvPr id="3737" name="object 7"/>
          <p:cNvSpPr txBox="1"/>
          <p:nvPr/>
        </p:nvSpPr>
        <p:spPr>
          <a:xfrm>
            <a:off x="1056061" y="4187188"/>
            <a:ext cx="7437757" cy="19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1950" indent="-323850">
              <a:spcBef>
                <a:spcPts val="1000"/>
              </a:spcBef>
              <a:buSzPct val="75000"/>
              <a:buChar char="–"/>
              <a:tabLst>
                <a:tab pos="355600" algn="l"/>
                <a:tab pos="3556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Propose</a:t>
            </a:r>
            <a:r>
              <a:rPr spc="-25"/>
              <a:t> </a:t>
            </a:r>
            <a:r>
              <a:rPr spc="0"/>
              <a:t>a</a:t>
            </a:r>
            <a:r>
              <a:rPr spc="-20"/>
              <a:t> </a:t>
            </a:r>
            <a:r>
              <a:t>merge</a:t>
            </a:r>
            <a:r>
              <a:rPr spc="-20"/>
              <a:t> </a:t>
            </a:r>
            <a:r>
              <a:t>request</a:t>
            </a:r>
          </a:p>
          <a:p>
            <a:pPr lvl="1" marL="793750" indent="-288290">
              <a:spcBef>
                <a:spcPts val="900"/>
              </a:spcBef>
              <a:buSzPct val="44642"/>
              <a:buChar char="●"/>
              <a:tabLst>
                <a:tab pos="787400" algn="l"/>
                <a:tab pos="7874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In</a:t>
            </a:r>
            <a:r>
              <a:rPr spc="-10"/>
              <a:t> </a:t>
            </a:r>
            <a:r>
              <a:rPr spc="-5"/>
              <a:t>Gitlab</a:t>
            </a:r>
            <a:r>
              <a:rPr spc="-10"/>
              <a:t> </a:t>
            </a:r>
            <a:r>
              <a:rPr spc="-5"/>
              <a:t>create </a:t>
            </a:r>
            <a:r>
              <a:t>a</a:t>
            </a:r>
            <a:r>
              <a:rPr spc="-10"/>
              <a:t> </a:t>
            </a:r>
            <a:r>
              <a:rPr spc="-5"/>
              <a:t>new</a:t>
            </a:r>
            <a:r>
              <a:rPr spc="-10"/>
              <a:t> </a:t>
            </a:r>
            <a:r>
              <a:rPr spc="-5"/>
              <a:t>merge request with</a:t>
            </a:r>
          </a:p>
          <a:p>
            <a:pPr lvl="2" marL="1225550" indent="-215900">
              <a:spcBef>
                <a:spcPts val="600"/>
              </a:spcBef>
              <a:buSzPct val="75000"/>
              <a:buFont typeface="Arial"/>
              <a:buChar char="–"/>
              <a:tabLst>
                <a:tab pos="1219200" algn="l"/>
              </a:tabLst>
              <a:defRPr b="1" spc="-5" sz="2800">
                <a:latin typeface="Courier"/>
                <a:ea typeface="Courier"/>
                <a:cs typeface="Courier"/>
                <a:sym typeface="Courier"/>
              </a:defRPr>
            </a:pPr>
            <a:r>
              <a:t>&lt;my­branch­name&gt;</a:t>
            </a:r>
            <a:r>
              <a:rPr spc="-905"/>
              <a:t> 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spc="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spc="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spc="0">
                <a:latin typeface="Arial"/>
                <a:ea typeface="Arial"/>
                <a:cs typeface="Arial"/>
                <a:sym typeface="Arial"/>
              </a:rPr>
              <a:t>sou</a:t>
            </a:r>
            <a:r>
              <a:rPr b="0" spc="5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spc="0">
                <a:latin typeface="Arial"/>
                <a:ea typeface="Arial"/>
                <a:cs typeface="Arial"/>
                <a:sym typeface="Arial"/>
              </a:rPr>
              <a:t>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2" marL="1225550" indent="-215900">
              <a:spcBef>
                <a:spcPts val="500"/>
              </a:spcBef>
              <a:buSzPct val="75000"/>
              <a:buFont typeface="Arial"/>
              <a:buChar char="–"/>
              <a:tabLst>
                <a:tab pos="1219200" algn="l"/>
              </a:tabLst>
              <a:defRPr b="1" spc="-5" sz="2800">
                <a:latin typeface="Courier"/>
                <a:ea typeface="Courier"/>
                <a:cs typeface="Courier"/>
                <a:sym typeface="Courier"/>
              </a:defRPr>
            </a:pPr>
            <a:r>
              <a:t>master</a:t>
            </a:r>
            <a:r>
              <a:rPr spc="-905"/>
              <a:t> 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spc="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spc="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spc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spc="-1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spc="5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get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9" name="object 8"/>
          <p:cNvSpPr txBox="1"/>
          <p:nvPr>
            <p:ph type="sldNum" sz="quarter" idx="4294967295"/>
          </p:nvPr>
        </p:nvSpPr>
        <p:spPr>
          <a:xfrm>
            <a:off x="9246292" y="6876090"/>
            <a:ext cx="31697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740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741" name="object 3"/>
          <p:cNvSpPr txBox="1"/>
          <p:nvPr/>
        </p:nvSpPr>
        <p:spPr>
          <a:xfrm>
            <a:off x="634421" y="1644650"/>
            <a:ext cx="14859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5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742" name="object 4"/>
          <p:cNvSpPr txBox="1"/>
          <p:nvPr/>
        </p:nvSpPr>
        <p:spPr>
          <a:xfrm>
            <a:off x="899851" y="1557020"/>
            <a:ext cx="8705851" cy="282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7779" indent="25400">
              <a:lnSpc>
                <a:spcPts val="3100"/>
              </a:lnSpc>
              <a:spcBef>
                <a:spcPts val="300"/>
              </a:spcBef>
              <a:defRPr spc="5" sz="2700">
                <a:latin typeface="Arial"/>
                <a:ea typeface="Arial"/>
                <a:cs typeface="Arial"/>
                <a:sym typeface="Arial"/>
              </a:defRPr>
            </a:pPr>
            <a:r>
              <a:t>Now</a:t>
            </a:r>
            <a:r>
              <a:rPr spc="10"/>
              <a:t> </a:t>
            </a:r>
            <a:r>
              <a:t>Owner</a:t>
            </a:r>
            <a:r>
              <a:rPr spc="0"/>
              <a:t> and</a:t>
            </a:r>
            <a:r>
              <a:rPr spc="10"/>
              <a:t> </a:t>
            </a:r>
            <a:r>
              <a:rPr spc="0"/>
              <a:t>Master </a:t>
            </a:r>
            <a:r>
              <a:t>can </a:t>
            </a:r>
            <a:r>
              <a:rPr spc="0"/>
              <a:t>manage</a:t>
            </a:r>
            <a:r>
              <a:rPr spc="10"/>
              <a:t> </a:t>
            </a:r>
            <a:r>
              <a:rPr spc="-5"/>
              <a:t>the</a:t>
            </a:r>
            <a:r>
              <a:t> </a:t>
            </a:r>
            <a:r>
              <a:rPr spc="0"/>
              <a:t>merge request </a:t>
            </a:r>
            <a:r>
              <a:rPr spc="-750"/>
              <a:t> </a:t>
            </a:r>
            <a:r>
              <a:rPr spc="0"/>
              <a:t>directly</a:t>
            </a:r>
            <a:r>
              <a:t> </a:t>
            </a:r>
            <a:r>
              <a:rPr spc="-5"/>
              <a:t>in</a:t>
            </a:r>
            <a:r>
              <a:rPr spc="10"/>
              <a:t> </a:t>
            </a:r>
            <a:r>
              <a:rPr spc="-5"/>
              <a:t>gitlab</a:t>
            </a:r>
          </a:p>
          <a:p>
            <a:pPr marL="397509" marR="1506219" indent="-279400">
              <a:lnSpc>
                <a:spcPts val="2700"/>
              </a:lnSpc>
              <a:spcBef>
                <a:spcPts val="1100"/>
              </a:spcBef>
              <a:buSzPct val="75000"/>
              <a:buChar char="–"/>
              <a:tabLst>
                <a:tab pos="393700" algn="l"/>
                <a:tab pos="3937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“merge requests” </a:t>
            </a:r>
            <a:r>
              <a:rPr spc="5"/>
              <a:t>menu of </a:t>
            </a:r>
            <a:r>
              <a:t>the project, </a:t>
            </a:r>
            <a:r>
              <a:rPr spc="5"/>
              <a:t>check </a:t>
            </a:r>
            <a:r>
              <a:t>for </a:t>
            </a:r>
            <a:r>
              <a:rPr spc="-655"/>
              <a:t> </a:t>
            </a:r>
            <a:r>
              <a:t>modifications,</a:t>
            </a:r>
          </a:p>
          <a:p>
            <a:pPr lvl="1" marL="768350" indent="-247650">
              <a:spcBef>
                <a:spcPts val="700"/>
              </a:spcBef>
              <a:buSzPct val="43750"/>
              <a:buChar char="●"/>
              <a:tabLst>
                <a:tab pos="762000" algn="l"/>
                <a:tab pos="762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if OK, </a:t>
            </a:r>
            <a:r>
              <a:rPr spc="5"/>
              <a:t>accept</a:t>
            </a:r>
            <a:r>
              <a:rPr spc="-10"/>
              <a:t> </a:t>
            </a:r>
            <a:r>
              <a:t>the merge</a:t>
            </a:r>
            <a:r>
              <a:rPr spc="-5"/>
              <a:t> </a:t>
            </a:r>
            <a:r>
              <a:t>request.</a:t>
            </a:r>
          </a:p>
          <a:p>
            <a:pPr marL="397509" marR="72389" indent="-279400">
              <a:lnSpc>
                <a:spcPts val="2700"/>
              </a:lnSpc>
              <a:spcBef>
                <a:spcPts val="700"/>
              </a:spcBef>
              <a:buSzPct val="75000"/>
              <a:buChar char="–"/>
              <a:tabLst>
                <a:tab pos="393700" algn="l"/>
                <a:tab pos="3937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If conflicts, they</a:t>
            </a:r>
            <a:r>
              <a:rPr spc="20"/>
              <a:t> </a:t>
            </a:r>
            <a:r>
              <a:t>must </a:t>
            </a:r>
            <a:r>
              <a:rPr spc="5"/>
              <a:t>be </a:t>
            </a:r>
            <a:r>
              <a:t>resolved</a:t>
            </a:r>
            <a:r>
              <a:rPr spc="15"/>
              <a:t> </a:t>
            </a:r>
            <a:r>
              <a:t>“by</a:t>
            </a:r>
            <a:r>
              <a:rPr spc="5"/>
              <a:t> hand” </a:t>
            </a:r>
            <a:r>
              <a:t>(i.e.</a:t>
            </a:r>
            <a:r>
              <a:rPr spc="10"/>
              <a:t> </a:t>
            </a:r>
            <a:r>
              <a:t>in</a:t>
            </a:r>
            <a:r>
              <a:rPr spc="5"/>
              <a:t> </a:t>
            </a:r>
            <a:r>
              <a:t>your</a:t>
            </a:r>
            <a:r>
              <a:rPr spc="15"/>
              <a:t> </a:t>
            </a:r>
            <a:r>
              <a:t>local </a:t>
            </a:r>
            <a:r>
              <a:rPr spc="-655"/>
              <a:t> </a:t>
            </a:r>
            <a:r>
              <a:t>repository):</a:t>
            </a:r>
          </a:p>
        </p:txBody>
      </p:sp>
      <p:sp>
        <p:nvSpPr>
          <p:cNvPr id="3743" name="object 5"/>
          <p:cNvSpPr txBox="1"/>
          <p:nvPr/>
        </p:nvSpPr>
        <p:spPr>
          <a:xfrm>
            <a:off x="1407851" y="5074920"/>
            <a:ext cx="13271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04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744" name="object 6"/>
          <p:cNvSpPr txBox="1"/>
          <p:nvPr/>
        </p:nvSpPr>
        <p:spPr>
          <a:xfrm>
            <a:off x="1407851" y="5515610"/>
            <a:ext cx="13271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04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745" name="object 7"/>
          <p:cNvSpPr txBox="1"/>
          <p:nvPr/>
        </p:nvSpPr>
        <p:spPr>
          <a:xfrm>
            <a:off x="1382451" y="4506848"/>
            <a:ext cx="7151370" cy="1727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47650">
              <a:spcBef>
                <a:spcPts val="600"/>
              </a:spcBef>
              <a:buSzPct val="43750"/>
              <a:buFont typeface="Arial"/>
              <a:buChar char="●"/>
              <a:tabLst>
                <a:tab pos="279400" algn="l"/>
                <a:tab pos="279400" algn="l"/>
              </a:tabLst>
              <a:defRPr spc="5" sz="24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10"/>
              <a:t> </a:t>
            </a:r>
            <a:r>
              <a:t>checkout</a:t>
            </a:r>
            <a:r>
              <a:rPr spc="10"/>
              <a:t> </a:t>
            </a:r>
            <a:r>
              <a:t>master</a:t>
            </a:r>
            <a:r>
              <a:rPr spc="0"/>
              <a:t> </a:t>
            </a:r>
            <a:r>
              <a:t>#in</a:t>
            </a:r>
            <a:r>
              <a:rPr spc="0"/>
              <a:t> </a:t>
            </a:r>
            <a:r>
              <a:t>case</a:t>
            </a:r>
            <a:r>
              <a:rPr spc="10"/>
              <a:t> </a:t>
            </a:r>
            <a:r>
              <a:t>of</a:t>
            </a:r>
          </a:p>
          <a:p>
            <a:pPr marR="43180" indent="285750">
              <a:lnSpc>
                <a:spcPct val="120500"/>
              </a:lnSpc>
              <a:defRPr spc="5" sz="24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10"/>
              <a:t> </a:t>
            </a:r>
            <a:r>
              <a:t>pull origin master</a:t>
            </a:r>
            <a:r>
              <a:rPr spc="15"/>
              <a:t> </a:t>
            </a:r>
            <a:r>
              <a:t>#update master </a:t>
            </a:r>
            <a:r>
              <a:rPr spc="-1425"/>
              <a:t> </a:t>
            </a:r>
            <a:r>
              <a:t>git</a:t>
            </a:r>
            <a:r>
              <a:rPr spc="15"/>
              <a:t> </a:t>
            </a:r>
            <a:r>
              <a:t>pull origin:&lt;branch</a:t>
            </a:r>
            <a:r>
              <a:rPr spc="10"/>
              <a:t> </a:t>
            </a:r>
            <a:r>
              <a:t>name&gt; master</a:t>
            </a:r>
          </a:p>
          <a:p>
            <a:pPr indent="470534">
              <a:spcBef>
                <a:spcPts val="700"/>
              </a:spcBef>
              <a:defRPr baseline="9258" spc="-15" sz="27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  <a:r>
              <a:rPr spc="-37"/>
              <a:t> </a:t>
            </a:r>
            <a:r>
              <a:rPr baseline="0" spc="0" sz="2400"/>
              <a:t>Should</a:t>
            </a:r>
            <a:r>
              <a:rPr baseline="0" spc="5" sz="2400"/>
              <a:t> </a:t>
            </a:r>
            <a:r>
              <a:rPr baseline="0" spc="0" sz="2400"/>
              <a:t>complain</a:t>
            </a:r>
            <a:r>
              <a:rPr baseline="0" spc="5" sz="2400"/>
              <a:t> </a:t>
            </a:r>
            <a:r>
              <a:rPr baseline="0" spc="0" sz="2400"/>
              <a:t>about</a:t>
            </a:r>
            <a:r>
              <a:rPr baseline="0" spc="10" sz="2400"/>
              <a:t> </a:t>
            </a:r>
            <a:r>
              <a:rPr baseline="0" spc="5" sz="2400"/>
              <a:t>a</a:t>
            </a:r>
            <a:r>
              <a:rPr baseline="0" spc="0" sz="2400"/>
              <a:t> conflict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748" name="object 3"/>
          <p:cNvSpPr txBox="1"/>
          <p:nvPr/>
        </p:nvSpPr>
        <p:spPr>
          <a:xfrm>
            <a:off x="633152" y="1652269"/>
            <a:ext cx="14859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5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749" name="object 4"/>
          <p:cNvSpPr txBox="1"/>
          <p:nvPr/>
        </p:nvSpPr>
        <p:spPr>
          <a:xfrm>
            <a:off x="896042" y="1535374"/>
            <a:ext cx="5199380" cy="903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">
              <a:spcBef>
                <a:spcPts val="1300"/>
              </a:spcBef>
              <a:defRPr spc="10" sz="2700">
                <a:latin typeface="Arial"/>
                <a:ea typeface="Arial"/>
                <a:cs typeface="Arial"/>
                <a:sym typeface="Arial"/>
              </a:defRPr>
            </a:pPr>
            <a:r>
              <a:t>Resolving</a:t>
            </a:r>
            <a:r>
              <a:rPr spc="-10"/>
              <a:t> </a:t>
            </a:r>
            <a:r>
              <a:t>a</a:t>
            </a:r>
            <a:r>
              <a:rPr spc="-5"/>
              <a:t> </a:t>
            </a:r>
            <a:r>
              <a:t>conflict</a:t>
            </a:r>
          </a:p>
          <a:p>
            <a:pPr indent="116839">
              <a:spcBef>
                <a:spcPts val="1000"/>
              </a:spcBef>
              <a:tabLst>
                <a:tab pos="381000" algn="l"/>
              </a:tabLst>
              <a:defRPr baseline="9522" sz="26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114" sz="2300"/>
              <a:t>To</a:t>
            </a:r>
            <a:r>
              <a:rPr baseline="0" sz="2300"/>
              <a:t> </a:t>
            </a:r>
            <a:r>
              <a:rPr baseline="0" spc="10" sz="2300"/>
              <a:t>get</a:t>
            </a:r>
            <a:r>
              <a:rPr baseline="0" spc="-5" sz="2300"/>
              <a:t> </a:t>
            </a:r>
            <a:r>
              <a:rPr baseline="0" spc="10" sz="2300"/>
              <a:t>information</a:t>
            </a:r>
            <a:r>
              <a:rPr baseline="0" spc="5" sz="2300"/>
              <a:t> </a:t>
            </a:r>
            <a:r>
              <a:rPr baseline="0" spc="15" sz="2300"/>
              <a:t>about</a:t>
            </a:r>
            <a:r>
              <a:rPr baseline="0" spc="-10" sz="2300"/>
              <a:t> </a:t>
            </a:r>
            <a:r>
              <a:rPr baseline="0" spc="10" sz="2300"/>
              <a:t>the</a:t>
            </a:r>
            <a:r>
              <a:rPr baseline="0" spc="5" sz="2300"/>
              <a:t> </a:t>
            </a:r>
            <a:r>
              <a:rPr baseline="0" spc="10" sz="2300"/>
              <a:t>conflict</a:t>
            </a:r>
          </a:p>
        </p:txBody>
      </p:sp>
      <p:grpSp>
        <p:nvGrpSpPr>
          <p:cNvPr id="3754" name="object 5"/>
          <p:cNvGrpSpPr/>
          <p:nvPr/>
        </p:nvGrpSpPr>
        <p:grpSpPr>
          <a:xfrm>
            <a:off x="1039361" y="5958649"/>
            <a:ext cx="7741033" cy="611265"/>
            <a:chOff x="0" y="0"/>
            <a:chExt cx="7741031" cy="611264"/>
          </a:xfrm>
        </p:grpSpPr>
        <p:sp>
          <p:nvSpPr>
            <p:cNvPr id="3750" name="object 6"/>
            <p:cNvSpPr/>
            <p:nvPr/>
          </p:nvSpPr>
          <p:spPr>
            <a:xfrm>
              <a:off x="17969" y="17970"/>
              <a:ext cx="7705092" cy="57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8" y="0"/>
                  </a:moveTo>
                  <a:lnTo>
                    <a:pt x="11030" y="2"/>
                  </a:lnTo>
                  <a:lnTo>
                    <a:pt x="11260" y="9"/>
                  </a:lnTo>
                  <a:lnTo>
                    <a:pt x="11489" y="20"/>
                  </a:lnTo>
                  <a:lnTo>
                    <a:pt x="11717" y="36"/>
                  </a:lnTo>
                  <a:lnTo>
                    <a:pt x="11943" y="55"/>
                  </a:lnTo>
                  <a:lnTo>
                    <a:pt x="12167" y="79"/>
                  </a:lnTo>
                  <a:lnTo>
                    <a:pt x="12390" y="108"/>
                  </a:lnTo>
                  <a:lnTo>
                    <a:pt x="12611" y="140"/>
                  </a:lnTo>
                  <a:lnTo>
                    <a:pt x="12830" y="177"/>
                  </a:lnTo>
                  <a:lnTo>
                    <a:pt x="13048" y="218"/>
                  </a:lnTo>
                  <a:lnTo>
                    <a:pt x="13263" y="263"/>
                  </a:lnTo>
                  <a:lnTo>
                    <a:pt x="13477" y="312"/>
                  </a:lnTo>
                  <a:lnTo>
                    <a:pt x="13689" y="365"/>
                  </a:lnTo>
                  <a:lnTo>
                    <a:pt x="13900" y="422"/>
                  </a:lnTo>
                  <a:lnTo>
                    <a:pt x="14108" y="483"/>
                  </a:lnTo>
                  <a:lnTo>
                    <a:pt x="14314" y="548"/>
                  </a:lnTo>
                  <a:lnTo>
                    <a:pt x="14518" y="617"/>
                  </a:lnTo>
                  <a:lnTo>
                    <a:pt x="14721" y="689"/>
                  </a:lnTo>
                  <a:lnTo>
                    <a:pt x="14921" y="766"/>
                  </a:lnTo>
                  <a:lnTo>
                    <a:pt x="15119" y="846"/>
                  </a:lnTo>
                  <a:lnTo>
                    <a:pt x="15314" y="930"/>
                  </a:lnTo>
                  <a:lnTo>
                    <a:pt x="15508" y="1017"/>
                  </a:lnTo>
                  <a:lnTo>
                    <a:pt x="15699" y="1108"/>
                  </a:lnTo>
                  <a:lnTo>
                    <a:pt x="15888" y="1203"/>
                  </a:lnTo>
                  <a:lnTo>
                    <a:pt x="16075" y="1301"/>
                  </a:lnTo>
                  <a:lnTo>
                    <a:pt x="16259" y="1403"/>
                  </a:lnTo>
                  <a:lnTo>
                    <a:pt x="16441" y="1508"/>
                  </a:lnTo>
                  <a:lnTo>
                    <a:pt x="16621" y="1617"/>
                  </a:lnTo>
                  <a:lnTo>
                    <a:pt x="16798" y="1729"/>
                  </a:lnTo>
                  <a:lnTo>
                    <a:pt x="16972" y="1844"/>
                  </a:lnTo>
                  <a:lnTo>
                    <a:pt x="17144" y="1963"/>
                  </a:lnTo>
                  <a:lnTo>
                    <a:pt x="17313" y="2085"/>
                  </a:lnTo>
                  <a:lnTo>
                    <a:pt x="17480" y="2210"/>
                  </a:lnTo>
                  <a:lnTo>
                    <a:pt x="17644" y="2338"/>
                  </a:lnTo>
                  <a:lnTo>
                    <a:pt x="17805" y="2470"/>
                  </a:lnTo>
                  <a:lnTo>
                    <a:pt x="17963" y="2604"/>
                  </a:lnTo>
                  <a:lnTo>
                    <a:pt x="18119" y="2742"/>
                  </a:lnTo>
                  <a:lnTo>
                    <a:pt x="18272" y="2883"/>
                  </a:lnTo>
                  <a:lnTo>
                    <a:pt x="18422" y="3026"/>
                  </a:lnTo>
                  <a:lnTo>
                    <a:pt x="18569" y="3173"/>
                  </a:lnTo>
                  <a:lnTo>
                    <a:pt x="18713" y="3323"/>
                  </a:lnTo>
                  <a:lnTo>
                    <a:pt x="18854" y="3475"/>
                  </a:lnTo>
                  <a:lnTo>
                    <a:pt x="18992" y="3630"/>
                  </a:lnTo>
                  <a:lnTo>
                    <a:pt x="19126" y="3788"/>
                  </a:lnTo>
                  <a:lnTo>
                    <a:pt x="19258" y="3949"/>
                  </a:lnTo>
                  <a:lnTo>
                    <a:pt x="19387" y="4113"/>
                  </a:lnTo>
                  <a:lnTo>
                    <a:pt x="19512" y="4279"/>
                  </a:lnTo>
                  <a:lnTo>
                    <a:pt x="19634" y="4448"/>
                  </a:lnTo>
                  <a:lnTo>
                    <a:pt x="19753" y="4619"/>
                  </a:lnTo>
                  <a:lnTo>
                    <a:pt x="19869" y="4793"/>
                  </a:lnTo>
                  <a:lnTo>
                    <a:pt x="19981" y="4970"/>
                  </a:lnTo>
                  <a:lnTo>
                    <a:pt x="20090" y="5149"/>
                  </a:lnTo>
                  <a:lnTo>
                    <a:pt x="20297" y="5514"/>
                  </a:lnTo>
                  <a:lnTo>
                    <a:pt x="20490" y="5889"/>
                  </a:lnTo>
                  <a:lnTo>
                    <a:pt x="20669" y="6273"/>
                  </a:lnTo>
                  <a:lnTo>
                    <a:pt x="20833" y="6666"/>
                  </a:lnTo>
                  <a:lnTo>
                    <a:pt x="20982" y="7067"/>
                  </a:lnTo>
                  <a:lnTo>
                    <a:pt x="21116" y="7476"/>
                  </a:lnTo>
                  <a:lnTo>
                    <a:pt x="21234" y="7894"/>
                  </a:lnTo>
                  <a:lnTo>
                    <a:pt x="21337" y="8319"/>
                  </a:lnTo>
                  <a:lnTo>
                    <a:pt x="21459" y="8969"/>
                  </a:lnTo>
                  <a:lnTo>
                    <a:pt x="21564" y="9860"/>
                  </a:lnTo>
                  <a:lnTo>
                    <a:pt x="21600" y="10776"/>
                  </a:lnTo>
                  <a:lnTo>
                    <a:pt x="21598" y="11007"/>
                  </a:lnTo>
                  <a:lnTo>
                    <a:pt x="21520" y="12141"/>
                  </a:lnTo>
                  <a:lnTo>
                    <a:pt x="21423" y="12803"/>
                  </a:lnTo>
                  <a:lnTo>
                    <a:pt x="21288" y="13450"/>
                  </a:lnTo>
                  <a:lnTo>
                    <a:pt x="21177" y="13872"/>
                  </a:lnTo>
                  <a:lnTo>
                    <a:pt x="21051" y="14287"/>
                  </a:lnTo>
                  <a:lnTo>
                    <a:pt x="20910" y="14693"/>
                  </a:lnTo>
                  <a:lnTo>
                    <a:pt x="20753" y="15092"/>
                  </a:lnTo>
                  <a:lnTo>
                    <a:pt x="20581" y="15481"/>
                  </a:lnTo>
                  <a:lnTo>
                    <a:pt x="20395" y="15862"/>
                  </a:lnTo>
                  <a:lnTo>
                    <a:pt x="20195" y="16234"/>
                  </a:lnTo>
                  <a:lnTo>
                    <a:pt x="19981" y="16596"/>
                  </a:lnTo>
                  <a:lnTo>
                    <a:pt x="19869" y="16773"/>
                  </a:lnTo>
                  <a:lnTo>
                    <a:pt x="19753" y="16948"/>
                  </a:lnTo>
                  <a:lnTo>
                    <a:pt x="19634" y="17121"/>
                  </a:lnTo>
                  <a:lnTo>
                    <a:pt x="19512" y="17290"/>
                  </a:lnTo>
                  <a:lnTo>
                    <a:pt x="19387" y="17458"/>
                  </a:lnTo>
                  <a:lnTo>
                    <a:pt x="19258" y="17622"/>
                  </a:lnTo>
                  <a:lnTo>
                    <a:pt x="19126" y="17784"/>
                  </a:lnTo>
                  <a:lnTo>
                    <a:pt x="18992" y="17943"/>
                  </a:lnTo>
                  <a:lnTo>
                    <a:pt x="18854" y="18099"/>
                  </a:lnTo>
                  <a:lnTo>
                    <a:pt x="18713" y="18252"/>
                  </a:lnTo>
                  <a:lnTo>
                    <a:pt x="18569" y="18403"/>
                  </a:lnTo>
                  <a:lnTo>
                    <a:pt x="18422" y="18550"/>
                  </a:lnTo>
                  <a:lnTo>
                    <a:pt x="18272" y="18695"/>
                  </a:lnTo>
                  <a:lnTo>
                    <a:pt x="18119" y="18836"/>
                  </a:lnTo>
                  <a:lnTo>
                    <a:pt x="17963" y="18975"/>
                  </a:lnTo>
                  <a:lnTo>
                    <a:pt x="17805" y="19111"/>
                  </a:lnTo>
                  <a:lnTo>
                    <a:pt x="17644" y="19243"/>
                  </a:lnTo>
                  <a:lnTo>
                    <a:pt x="17480" y="19372"/>
                  </a:lnTo>
                  <a:lnTo>
                    <a:pt x="17313" y="19498"/>
                  </a:lnTo>
                  <a:lnTo>
                    <a:pt x="17144" y="19621"/>
                  </a:lnTo>
                  <a:lnTo>
                    <a:pt x="16972" y="19741"/>
                  </a:lnTo>
                  <a:lnTo>
                    <a:pt x="16798" y="19857"/>
                  </a:lnTo>
                  <a:lnTo>
                    <a:pt x="16621" y="19970"/>
                  </a:lnTo>
                  <a:lnTo>
                    <a:pt x="16441" y="20079"/>
                  </a:lnTo>
                  <a:lnTo>
                    <a:pt x="16259" y="20185"/>
                  </a:lnTo>
                  <a:lnTo>
                    <a:pt x="16075" y="20288"/>
                  </a:lnTo>
                  <a:lnTo>
                    <a:pt x="15888" y="20387"/>
                  </a:lnTo>
                  <a:lnTo>
                    <a:pt x="15699" y="20482"/>
                  </a:lnTo>
                  <a:lnTo>
                    <a:pt x="15508" y="20574"/>
                  </a:lnTo>
                  <a:lnTo>
                    <a:pt x="15314" y="20662"/>
                  </a:lnTo>
                  <a:lnTo>
                    <a:pt x="15119" y="20747"/>
                  </a:lnTo>
                  <a:lnTo>
                    <a:pt x="14921" y="20827"/>
                  </a:lnTo>
                  <a:lnTo>
                    <a:pt x="14721" y="20904"/>
                  </a:lnTo>
                  <a:lnTo>
                    <a:pt x="14518" y="20978"/>
                  </a:lnTo>
                  <a:lnTo>
                    <a:pt x="14314" y="21047"/>
                  </a:lnTo>
                  <a:lnTo>
                    <a:pt x="14108" y="21112"/>
                  </a:lnTo>
                  <a:lnTo>
                    <a:pt x="13900" y="21174"/>
                  </a:lnTo>
                  <a:lnTo>
                    <a:pt x="13689" y="21231"/>
                  </a:lnTo>
                  <a:lnTo>
                    <a:pt x="13477" y="21285"/>
                  </a:lnTo>
                  <a:lnTo>
                    <a:pt x="13263" y="21334"/>
                  </a:lnTo>
                  <a:lnTo>
                    <a:pt x="13048" y="21380"/>
                  </a:lnTo>
                  <a:lnTo>
                    <a:pt x="12830" y="21421"/>
                  </a:lnTo>
                  <a:lnTo>
                    <a:pt x="12611" y="21458"/>
                  </a:lnTo>
                  <a:lnTo>
                    <a:pt x="12390" y="21491"/>
                  </a:lnTo>
                  <a:lnTo>
                    <a:pt x="12167" y="21520"/>
                  </a:lnTo>
                  <a:lnTo>
                    <a:pt x="11943" y="21544"/>
                  </a:lnTo>
                  <a:lnTo>
                    <a:pt x="11717" y="21564"/>
                  </a:lnTo>
                  <a:lnTo>
                    <a:pt x="11489" y="21580"/>
                  </a:lnTo>
                  <a:lnTo>
                    <a:pt x="11260" y="21591"/>
                  </a:lnTo>
                  <a:lnTo>
                    <a:pt x="11030" y="21598"/>
                  </a:lnTo>
                  <a:lnTo>
                    <a:pt x="10798" y="21600"/>
                  </a:lnTo>
                  <a:lnTo>
                    <a:pt x="10567" y="21598"/>
                  </a:lnTo>
                  <a:lnTo>
                    <a:pt x="10336" y="21591"/>
                  </a:lnTo>
                  <a:lnTo>
                    <a:pt x="10107" y="21580"/>
                  </a:lnTo>
                  <a:lnTo>
                    <a:pt x="9880" y="21564"/>
                  </a:lnTo>
                  <a:lnTo>
                    <a:pt x="9654" y="21544"/>
                  </a:lnTo>
                  <a:lnTo>
                    <a:pt x="9430" y="21520"/>
                  </a:lnTo>
                  <a:lnTo>
                    <a:pt x="9208" y="21491"/>
                  </a:lnTo>
                  <a:lnTo>
                    <a:pt x="8987" y="21458"/>
                  </a:lnTo>
                  <a:lnTo>
                    <a:pt x="8767" y="21421"/>
                  </a:lnTo>
                  <a:lnTo>
                    <a:pt x="8550" y="21380"/>
                  </a:lnTo>
                  <a:lnTo>
                    <a:pt x="8334" y="21334"/>
                  </a:lnTo>
                  <a:lnTo>
                    <a:pt x="8120" y="21285"/>
                  </a:lnTo>
                  <a:lnTo>
                    <a:pt x="7908" y="21231"/>
                  </a:lnTo>
                  <a:lnTo>
                    <a:pt x="7698" y="21174"/>
                  </a:lnTo>
                  <a:lnTo>
                    <a:pt x="7490" y="21112"/>
                  </a:lnTo>
                  <a:lnTo>
                    <a:pt x="7284" y="21047"/>
                  </a:lnTo>
                  <a:lnTo>
                    <a:pt x="7080" y="20978"/>
                  </a:lnTo>
                  <a:lnTo>
                    <a:pt x="6878" y="20904"/>
                  </a:lnTo>
                  <a:lnTo>
                    <a:pt x="6678" y="20827"/>
                  </a:lnTo>
                  <a:lnTo>
                    <a:pt x="6480" y="20747"/>
                  </a:lnTo>
                  <a:lnTo>
                    <a:pt x="6284" y="20662"/>
                  </a:lnTo>
                  <a:lnTo>
                    <a:pt x="6091" y="20574"/>
                  </a:lnTo>
                  <a:lnTo>
                    <a:pt x="5899" y="20482"/>
                  </a:lnTo>
                  <a:lnTo>
                    <a:pt x="5710" y="20387"/>
                  </a:lnTo>
                  <a:lnTo>
                    <a:pt x="5524" y="20288"/>
                  </a:lnTo>
                  <a:lnTo>
                    <a:pt x="5340" y="20185"/>
                  </a:lnTo>
                  <a:lnTo>
                    <a:pt x="5158" y="20079"/>
                  </a:lnTo>
                  <a:lnTo>
                    <a:pt x="4978" y="19970"/>
                  </a:lnTo>
                  <a:lnTo>
                    <a:pt x="4801" y="19857"/>
                  </a:lnTo>
                  <a:lnTo>
                    <a:pt x="4627" y="19741"/>
                  </a:lnTo>
                  <a:lnTo>
                    <a:pt x="4455" y="19621"/>
                  </a:lnTo>
                  <a:lnTo>
                    <a:pt x="4286" y="19498"/>
                  </a:lnTo>
                  <a:lnTo>
                    <a:pt x="4119" y="19372"/>
                  </a:lnTo>
                  <a:lnTo>
                    <a:pt x="3956" y="19243"/>
                  </a:lnTo>
                  <a:lnTo>
                    <a:pt x="3794" y="19111"/>
                  </a:lnTo>
                  <a:lnTo>
                    <a:pt x="3636" y="18975"/>
                  </a:lnTo>
                  <a:lnTo>
                    <a:pt x="3480" y="18836"/>
                  </a:lnTo>
                  <a:lnTo>
                    <a:pt x="3328" y="18695"/>
                  </a:lnTo>
                  <a:lnTo>
                    <a:pt x="3178" y="18550"/>
                  </a:lnTo>
                  <a:lnTo>
                    <a:pt x="3031" y="18403"/>
                  </a:lnTo>
                  <a:lnTo>
                    <a:pt x="2887" y="18252"/>
                  </a:lnTo>
                  <a:lnTo>
                    <a:pt x="2746" y="18099"/>
                  </a:lnTo>
                  <a:lnTo>
                    <a:pt x="2608" y="17943"/>
                  </a:lnTo>
                  <a:lnTo>
                    <a:pt x="2473" y="17784"/>
                  </a:lnTo>
                  <a:lnTo>
                    <a:pt x="2342" y="17622"/>
                  </a:lnTo>
                  <a:lnTo>
                    <a:pt x="2213" y="17458"/>
                  </a:lnTo>
                  <a:lnTo>
                    <a:pt x="2088" y="17290"/>
                  </a:lnTo>
                  <a:lnTo>
                    <a:pt x="1966" y="17121"/>
                  </a:lnTo>
                  <a:lnTo>
                    <a:pt x="1847" y="16948"/>
                  </a:lnTo>
                  <a:lnTo>
                    <a:pt x="1731" y="16773"/>
                  </a:lnTo>
                  <a:lnTo>
                    <a:pt x="1619" y="16596"/>
                  </a:lnTo>
                  <a:lnTo>
                    <a:pt x="1510" y="16416"/>
                  </a:lnTo>
                  <a:lnTo>
                    <a:pt x="1303" y="16049"/>
                  </a:lnTo>
                  <a:lnTo>
                    <a:pt x="1110" y="15673"/>
                  </a:lnTo>
                  <a:lnTo>
                    <a:pt x="931" y="15288"/>
                  </a:lnTo>
                  <a:lnTo>
                    <a:pt x="767" y="14893"/>
                  </a:lnTo>
                  <a:lnTo>
                    <a:pt x="618" y="14491"/>
                  </a:lnTo>
                  <a:lnTo>
                    <a:pt x="484" y="14080"/>
                  </a:lnTo>
                  <a:lnTo>
                    <a:pt x="366" y="13662"/>
                  </a:lnTo>
                  <a:lnTo>
                    <a:pt x="263" y="13236"/>
                  </a:lnTo>
                  <a:lnTo>
                    <a:pt x="141" y="12584"/>
                  </a:lnTo>
                  <a:lnTo>
                    <a:pt x="36" y="11692"/>
                  </a:lnTo>
                  <a:lnTo>
                    <a:pt x="0" y="10776"/>
                  </a:lnTo>
                  <a:lnTo>
                    <a:pt x="2" y="10545"/>
                  </a:lnTo>
                  <a:lnTo>
                    <a:pt x="80" y="9412"/>
                  </a:lnTo>
                  <a:lnTo>
                    <a:pt x="177" y="8751"/>
                  </a:lnTo>
                  <a:lnTo>
                    <a:pt x="312" y="8105"/>
                  </a:lnTo>
                  <a:lnTo>
                    <a:pt x="423" y="7684"/>
                  </a:lnTo>
                  <a:lnTo>
                    <a:pt x="549" y="7271"/>
                  </a:lnTo>
                  <a:lnTo>
                    <a:pt x="690" y="6865"/>
                  </a:lnTo>
                  <a:lnTo>
                    <a:pt x="847" y="6468"/>
                  </a:lnTo>
                  <a:lnTo>
                    <a:pt x="1019" y="6080"/>
                  </a:lnTo>
                  <a:lnTo>
                    <a:pt x="1205" y="5701"/>
                  </a:lnTo>
                  <a:lnTo>
                    <a:pt x="1405" y="5330"/>
                  </a:lnTo>
                  <a:lnTo>
                    <a:pt x="1619" y="4970"/>
                  </a:lnTo>
                  <a:lnTo>
                    <a:pt x="1731" y="4793"/>
                  </a:lnTo>
                  <a:lnTo>
                    <a:pt x="1847" y="4619"/>
                  </a:lnTo>
                  <a:lnTo>
                    <a:pt x="1966" y="4448"/>
                  </a:lnTo>
                  <a:lnTo>
                    <a:pt x="2088" y="4279"/>
                  </a:lnTo>
                  <a:lnTo>
                    <a:pt x="2213" y="4113"/>
                  </a:lnTo>
                  <a:lnTo>
                    <a:pt x="2342" y="3949"/>
                  </a:lnTo>
                  <a:lnTo>
                    <a:pt x="2473" y="3788"/>
                  </a:lnTo>
                  <a:lnTo>
                    <a:pt x="2608" y="3630"/>
                  </a:lnTo>
                  <a:lnTo>
                    <a:pt x="2746" y="3475"/>
                  </a:lnTo>
                  <a:lnTo>
                    <a:pt x="2887" y="3323"/>
                  </a:lnTo>
                  <a:lnTo>
                    <a:pt x="3031" y="3173"/>
                  </a:lnTo>
                  <a:lnTo>
                    <a:pt x="3178" y="3026"/>
                  </a:lnTo>
                  <a:lnTo>
                    <a:pt x="3328" y="2883"/>
                  </a:lnTo>
                  <a:lnTo>
                    <a:pt x="3480" y="2742"/>
                  </a:lnTo>
                  <a:lnTo>
                    <a:pt x="3636" y="2604"/>
                  </a:lnTo>
                  <a:lnTo>
                    <a:pt x="3794" y="2470"/>
                  </a:lnTo>
                  <a:lnTo>
                    <a:pt x="3956" y="2338"/>
                  </a:lnTo>
                  <a:lnTo>
                    <a:pt x="4119" y="2210"/>
                  </a:lnTo>
                  <a:lnTo>
                    <a:pt x="4286" y="2085"/>
                  </a:lnTo>
                  <a:lnTo>
                    <a:pt x="4455" y="1963"/>
                  </a:lnTo>
                  <a:lnTo>
                    <a:pt x="4627" y="1844"/>
                  </a:lnTo>
                  <a:lnTo>
                    <a:pt x="4801" y="1729"/>
                  </a:lnTo>
                  <a:lnTo>
                    <a:pt x="4978" y="1617"/>
                  </a:lnTo>
                  <a:lnTo>
                    <a:pt x="5158" y="1508"/>
                  </a:lnTo>
                  <a:lnTo>
                    <a:pt x="5340" y="1403"/>
                  </a:lnTo>
                  <a:lnTo>
                    <a:pt x="5524" y="1301"/>
                  </a:lnTo>
                  <a:lnTo>
                    <a:pt x="5710" y="1203"/>
                  </a:lnTo>
                  <a:lnTo>
                    <a:pt x="5899" y="1108"/>
                  </a:lnTo>
                  <a:lnTo>
                    <a:pt x="6091" y="1017"/>
                  </a:lnTo>
                  <a:lnTo>
                    <a:pt x="6284" y="930"/>
                  </a:lnTo>
                  <a:lnTo>
                    <a:pt x="6480" y="846"/>
                  </a:lnTo>
                  <a:lnTo>
                    <a:pt x="6678" y="766"/>
                  </a:lnTo>
                  <a:lnTo>
                    <a:pt x="6878" y="689"/>
                  </a:lnTo>
                  <a:lnTo>
                    <a:pt x="7080" y="617"/>
                  </a:lnTo>
                  <a:lnTo>
                    <a:pt x="7284" y="548"/>
                  </a:lnTo>
                  <a:lnTo>
                    <a:pt x="7490" y="483"/>
                  </a:lnTo>
                  <a:lnTo>
                    <a:pt x="7698" y="422"/>
                  </a:lnTo>
                  <a:lnTo>
                    <a:pt x="7908" y="365"/>
                  </a:lnTo>
                  <a:lnTo>
                    <a:pt x="8120" y="312"/>
                  </a:lnTo>
                  <a:lnTo>
                    <a:pt x="8334" y="263"/>
                  </a:lnTo>
                  <a:lnTo>
                    <a:pt x="8550" y="218"/>
                  </a:lnTo>
                  <a:lnTo>
                    <a:pt x="8767" y="177"/>
                  </a:lnTo>
                  <a:lnTo>
                    <a:pt x="8987" y="140"/>
                  </a:lnTo>
                  <a:lnTo>
                    <a:pt x="9208" y="108"/>
                  </a:lnTo>
                  <a:lnTo>
                    <a:pt x="9430" y="79"/>
                  </a:lnTo>
                  <a:lnTo>
                    <a:pt x="9654" y="55"/>
                  </a:lnTo>
                  <a:lnTo>
                    <a:pt x="9880" y="36"/>
                  </a:lnTo>
                  <a:lnTo>
                    <a:pt x="10107" y="20"/>
                  </a:lnTo>
                  <a:lnTo>
                    <a:pt x="10336" y="9"/>
                  </a:lnTo>
                  <a:lnTo>
                    <a:pt x="10567" y="2"/>
                  </a:lnTo>
                  <a:lnTo>
                    <a:pt x="10798" y="0"/>
                  </a:lnTo>
                  <a:close/>
                </a:path>
              </a:pathLst>
            </a:custGeom>
            <a:noFill/>
            <a:ln w="35940" cap="flat">
              <a:solidFill>
                <a:srgbClr val="C400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53" name="object 7"/>
            <p:cNvGrpSpPr/>
            <p:nvPr/>
          </p:nvGrpSpPr>
          <p:grpSpPr>
            <a:xfrm>
              <a:off x="-1" y="-1"/>
              <a:ext cx="7741033" cy="611266"/>
              <a:chOff x="0" y="0"/>
              <a:chExt cx="7741031" cy="611264"/>
            </a:xfrm>
          </p:grpSpPr>
          <p:sp>
            <p:nvSpPr>
              <p:cNvPr id="3751" name="Shape"/>
              <p:cNvSpPr/>
              <p:nvPr/>
            </p:nvSpPr>
            <p:spPr>
              <a:xfrm>
                <a:off x="0" y="0"/>
                <a:ext cx="35942" cy="35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18432" y="3167"/>
                    </a:lnTo>
                    <a:lnTo>
                      <a:pt x="10800" y="0"/>
                    </a:lnTo>
                    <a:lnTo>
                      <a:pt x="3159" y="3167"/>
                    </a:lnTo>
                    <a:lnTo>
                      <a:pt x="0" y="10800"/>
                    </a:lnTo>
                    <a:lnTo>
                      <a:pt x="3159" y="18440"/>
                    </a:lnTo>
                    <a:lnTo>
                      <a:pt x="10800" y="21600"/>
                    </a:lnTo>
                    <a:lnTo>
                      <a:pt x="18432" y="1844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52" name="Shape"/>
              <p:cNvSpPr/>
              <p:nvPr/>
            </p:nvSpPr>
            <p:spPr>
              <a:xfrm>
                <a:off x="7705090" y="575310"/>
                <a:ext cx="35942" cy="35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6"/>
                    </a:moveTo>
                    <a:lnTo>
                      <a:pt x="18432" y="3166"/>
                    </a:lnTo>
                    <a:lnTo>
                      <a:pt x="10800" y="0"/>
                    </a:lnTo>
                    <a:lnTo>
                      <a:pt x="3160" y="3166"/>
                    </a:lnTo>
                    <a:lnTo>
                      <a:pt x="0" y="10796"/>
                    </a:lnTo>
                    <a:lnTo>
                      <a:pt x="3160" y="18434"/>
                    </a:lnTo>
                    <a:lnTo>
                      <a:pt x="10800" y="21600"/>
                    </a:lnTo>
                    <a:lnTo>
                      <a:pt x="18432" y="18434"/>
                    </a:lnTo>
                    <a:lnTo>
                      <a:pt x="21600" y="10796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755" name="object 8"/>
          <p:cNvSpPr txBox="1"/>
          <p:nvPr/>
        </p:nvSpPr>
        <p:spPr>
          <a:xfrm>
            <a:off x="1397692" y="2529332"/>
            <a:ext cx="7880351" cy="4327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57809" indent="-245109">
              <a:spcBef>
                <a:spcPts val="700"/>
              </a:spcBef>
              <a:buSzPct val="44680"/>
              <a:buFont typeface="Arial"/>
              <a:buChar char="●"/>
              <a:tabLst>
                <a:tab pos="254000" algn="l"/>
                <a:tab pos="254000" algn="l"/>
              </a:tabLst>
              <a:defRPr b="1" spc="15" sz="23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45"/>
              <a:t> </a:t>
            </a:r>
            <a:r>
              <a:t>status</a:t>
            </a:r>
          </a:p>
          <a:p>
            <a:pPr indent="257175">
              <a:spcBef>
                <a:spcPts val="600"/>
              </a:spcBef>
              <a:defRPr spc="15" sz="2300">
                <a:latin typeface="Courier"/>
                <a:ea typeface="Courier"/>
                <a:cs typeface="Courier"/>
                <a:sym typeface="Courier"/>
              </a:defRPr>
            </a:pPr>
            <a:r>
              <a:t>#</a:t>
            </a:r>
            <a:r>
              <a:rPr spc="-5"/>
              <a:t> </a:t>
            </a:r>
            <a:r>
              <a:rPr spc="10"/>
              <a:t>On</a:t>
            </a:r>
            <a:r>
              <a:rPr spc="0"/>
              <a:t> </a:t>
            </a:r>
            <a:r>
              <a:t>branch</a:t>
            </a:r>
            <a:r>
              <a:rPr spc="5"/>
              <a:t> </a:t>
            </a:r>
            <a:r>
              <a:rPr spc="-4" sz="2000"/>
              <a:t>master</a:t>
            </a:r>
            <a:endParaRPr spc="13" sz="2000"/>
          </a:p>
          <a:p>
            <a:pPr indent="257175">
              <a:spcBef>
                <a:spcPts val="600"/>
              </a:spcBef>
              <a:defRPr b="1" spc="15" sz="2300">
                <a:latin typeface="Courier"/>
                <a:ea typeface="Courier"/>
                <a:cs typeface="Courier"/>
                <a:sym typeface="Courier"/>
              </a:defRPr>
            </a:pPr>
            <a:r>
              <a:t>#</a:t>
            </a:r>
            <a:r>
              <a:rPr spc="-5"/>
              <a:t> </a:t>
            </a:r>
            <a:r>
              <a:rPr spc="10"/>
              <a:t>You</a:t>
            </a:r>
            <a:r>
              <a:rPr spc="0"/>
              <a:t> </a:t>
            </a:r>
            <a:r>
              <a:t>have</a:t>
            </a:r>
            <a:r>
              <a:rPr spc="0"/>
              <a:t> </a:t>
            </a:r>
            <a:r>
              <a:t>unmerged</a:t>
            </a:r>
            <a:r>
              <a:rPr spc="-5"/>
              <a:t> </a:t>
            </a:r>
            <a:r>
              <a:t>paths.</a:t>
            </a:r>
          </a:p>
          <a:p>
            <a:pPr marR="367665" indent="257175">
              <a:lnSpc>
                <a:spcPct val="122000"/>
              </a:lnSpc>
              <a:tabLst>
                <a:tab pos="977900" algn="l"/>
              </a:tabLst>
              <a:defRPr b="1" spc="15" sz="2300">
                <a:latin typeface="Courier"/>
                <a:ea typeface="Courier"/>
                <a:cs typeface="Courier"/>
                <a:sym typeface="Courier"/>
              </a:defRPr>
            </a:pPr>
            <a:r>
              <a:t>#	(fix</a:t>
            </a:r>
            <a:r>
              <a:rPr spc="0"/>
              <a:t> </a:t>
            </a:r>
            <a:r>
              <a:t>conflicts</a:t>
            </a:r>
            <a:r>
              <a:rPr spc="-5"/>
              <a:t> </a:t>
            </a:r>
            <a:r>
              <a:t>and</a:t>
            </a:r>
            <a:r>
              <a:rPr spc="0"/>
              <a:t> </a:t>
            </a:r>
            <a:r>
              <a:t>run</a:t>
            </a:r>
            <a:r>
              <a:rPr spc="0"/>
              <a:t> </a:t>
            </a:r>
            <a:r>
              <a:t>"git</a:t>
            </a:r>
            <a:r>
              <a:rPr spc="5"/>
              <a:t> </a:t>
            </a:r>
            <a:r>
              <a:t>commit") </a:t>
            </a:r>
            <a:r>
              <a:rPr spc="-1395"/>
              <a:t> </a:t>
            </a:r>
            <a:r>
              <a:rPr spc="0"/>
              <a:t> </a:t>
            </a:r>
            <a:r>
              <a:t>#</a:t>
            </a:r>
          </a:p>
          <a:p>
            <a:pPr indent="257175">
              <a:spcBef>
                <a:spcPts val="600"/>
              </a:spcBef>
              <a:defRPr b="1" spc="15" sz="2300">
                <a:latin typeface="Courier"/>
                <a:ea typeface="Courier"/>
                <a:cs typeface="Courier"/>
                <a:sym typeface="Courier"/>
              </a:defRPr>
            </a:pPr>
            <a:r>
              <a:t>#</a:t>
            </a:r>
            <a:r>
              <a:rPr spc="-20"/>
              <a:t> </a:t>
            </a:r>
            <a:r>
              <a:t>Unmerged</a:t>
            </a:r>
            <a:r>
              <a:rPr spc="-20"/>
              <a:t> </a:t>
            </a:r>
            <a:r>
              <a:t>paths:</a:t>
            </a:r>
          </a:p>
          <a:p>
            <a:pPr marR="5080" indent="257175">
              <a:lnSpc>
                <a:spcPct val="122000"/>
              </a:lnSpc>
              <a:tabLst>
                <a:tab pos="977900" algn="l"/>
              </a:tabLst>
              <a:defRPr b="1" spc="15" sz="2300">
                <a:latin typeface="Courier"/>
                <a:ea typeface="Courier"/>
                <a:cs typeface="Courier"/>
                <a:sym typeface="Courier"/>
              </a:defRPr>
            </a:pPr>
            <a:r>
              <a:t>#	(use</a:t>
            </a:r>
            <a:r>
              <a:rPr spc="0"/>
              <a:t> </a:t>
            </a:r>
            <a:r>
              <a:t>"git</a:t>
            </a:r>
            <a:r>
              <a:rPr spc="5"/>
              <a:t> </a:t>
            </a:r>
            <a:r>
              <a:t>add</a:t>
            </a:r>
            <a:r>
              <a:rPr spc="0"/>
              <a:t> </a:t>
            </a:r>
            <a:r>
              <a:t>..."</a:t>
            </a:r>
            <a:r>
              <a:rPr spc="0"/>
              <a:t> </a:t>
            </a:r>
            <a:r>
              <a:t>to</a:t>
            </a:r>
            <a:r>
              <a:rPr spc="5"/>
              <a:t> </a:t>
            </a:r>
            <a:r>
              <a:t>mark</a:t>
            </a:r>
            <a:r>
              <a:rPr spc="5"/>
              <a:t> </a:t>
            </a:r>
            <a:r>
              <a:t>resolution) </a:t>
            </a:r>
            <a:r>
              <a:rPr spc="-1395"/>
              <a:t> </a:t>
            </a:r>
            <a:r>
              <a:rPr spc="0"/>
              <a:t> </a:t>
            </a:r>
            <a:r>
              <a:t>#</a:t>
            </a:r>
          </a:p>
          <a:p>
            <a:pPr indent="257175">
              <a:spcBef>
                <a:spcPts val="600"/>
              </a:spcBef>
              <a:tabLst>
                <a:tab pos="4241800" algn="l"/>
              </a:tabLst>
              <a:defRPr b="1" spc="15" sz="2300">
                <a:latin typeface="Courier"/>
                <a:ea typeface="Courier"/>
                <a:cs typeface="Courier"/>
                <a:sym typeface="Courier"/>
              </a:defRPr>
            </a:pPr>
            <a:r>
              <a:t>#</a:t>
            </a:r>
            <a:r>
              <a:rPr spc="20"/>
              <a:t> </a:t>
            </a:r>
            <a:r>
              <a:t>both modified:	file1.cpp</a:t>
            </a:r>
          </a:p>
          <a:p>
            <a:pPr indent="495934" algn="ctr">
              <a:spcBef>
                <a:spcPts val="900"/>
              </a:spcBef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Files</a:t>
            </a:r>
            <a:r>
              <a:rPr spc="-25"/>
              <a:t> </a:t>
            </a:r>
            <a:r>
              <a:t>where</a:t>
            </a:r>
            <a:r>
              <a:rPr spc="-20"/>
              <a:t> </a:t>
            </a:r>
            <a:r>
              <a:rPr spc="0"/>
              <a:t>to</a:t>
            </a:r>
            <a:r>
              <a:rPr spc="-20"/>
              <a:t> </a:t>
            </a:r>
            <a:r>
              <a:rPr spc="0"/>
              <a:t>find</a:t>
            </a:r>
            <a:r>
              <a:rPr spc="-25"/>
              <a:t> </a:t>
            </a:r>
            <a:r>
              <a:rPr spc="0"/>
              <a:t>conflicts</a:t>
            </a:r>
          </a:p>
        </p:txBody>
      </p:sp>
      <p:sp>
        <p:nvSpPr>
          <p:cNvPr id="3756" name="object 9"/>
          <p:cNvSpPr txBox="1"/>
          <p:nvPr>
            <p:ph type="sldNum" sz="quarter" idx="4294967295"/>
          </p:nvPr>
        </p:nvSpPr>
        <p:spPr>
          <a:xfrm>
            <a:off x="9246292" y="6876090"/>
            <a:ext cx="31697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bject 2"/>
          <p:cNvSpPr txBox="1"/>
          <p:nvPr>
            <p:ph type="title"/>
          </p:nvPr>
        </p:nvSpPr>
        <p:spPr>
          <a:xfrm>
            <a:off x="3667181" y="554990"/>
            <a:ext cx="2696211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Installation</a:t>
            </a:r>
          </a:p>
        </p:txBody>
      </p:sp>
      <p:sp>
        <p:nvSpPr>
          <p:cNvPr id="193" name="object 3"/>
          <p:cNvSpPr txBox="1"/>
          <p:nvPr/>
        </p:nvSpPr>
        <p:spPr>
          <a:xfrm>
            <a:off x="576002" y="1870708"/>
            <a:ext cx="16827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7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94" name="object 4"/>
          <p:cNvSpPr txBox="1"/>
          <p:nvPr/>
        </p:nvSpPr>
        <p:spPr>
          <a:xfrm>
            <a:off x="897311" y="1734819"/>
            <a:ext cx="6073776" cy="44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 sz="3100">
                <a:latin typeface="Arial"/>
                <a:ea typeface="Arial"/>
                <a:cs typeface="Arial"/>
                <a:sym typeface="Arial"/>
              </a:defRPr>
            </a:pPr>
            <a:r>
              <a:t>Configuring</a:t>
            </a:r>
            <a:r>
              <a:rPr spc="0"/>
              <a:t> </a:t>
            </a:r>
            <a:r>
              <a:rPr spc="15"/>
              <a:t>SSH</a:t>
            </a:r>
            <a:r>
              <a:t> on</a:t>
            </a:r>
            <a:r>
              <a:rPr spc="0"/>
              <a:t> </a:t>
            </a:r>
            <a:r>
              <a:rPr spc="10"/>
              <a:t>a </a:t>
            </a:r>
            <a:r>
              <a:t>workstation</a:t>
            </a:r>
          </a:p>
        </p:txBody>
      </p:sp>
      <p:sp>
        <p:nvSpPr>
          <p:cNvPr id="195" name="object 5"/>
          <p:cNvSpPr txBox="1"/>
          <p:nvPr/>
        </p:nvSpPr>
        <p:spPr>
          <a:xfrm>
            <a:off x="1467542" y="2468878"/>
            <a:ext cx="1143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85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96" name="object 6"/>
          <p:cNvSpPr txBox="1"/>
          <p:nvPr/>
        </p:nvSpPr>
        <p:spPr>
          <a:xfrm>
            <a:off x="1752021" y="2367278"/>
            <a:ext cx="139382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20" sz="1900">
                <a:latin typeface="Courier"/>
                <a:ea typeface="Courier"/>
                <a:cs typeface="Courier"/>
                <a:sym typeface="Courier"/>
              </a:defRPr>
            </a:pPr>
            <a:r>
              <a:t>cd</a:t>
            </a:r>
            <a:r>
              <a:rPr spc="-45"/>
              <a:t> </a:t>
            </a:r>
            <a:r>
              <a:t>~/.ssh</a:t>
            </a:r>
          </a:p>
        </p:txBody>
      </p:sp>
      <p:sp>
        <p:nvSpPr>
          <p:cNvPr id="197" name="object 7"/>
          <p:cNvSpPr txBox="1"/>
          <p:nvPr/>
        </p:nvSpPr>
        <p:spPr>
          <a:xfrm>
            <a:off x="1467542" y="2863848"/>
            <a:ext cx="1143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85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98" name="object 8"/>
          <p:cNvSpPr txBox="1"/>
          <p:nvPr/>
        </p:nvSpPr>
        <p:spPr>
          <a:xfrm>
            <a:off x="1752021" y="2761812"/>
            <a:ext cx="7166610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b="1" spc="20" sz="1900">
                <a:latin typeface="Courier"/>
                <a:ea typeface="Courier"/>
                <a:cs typeface="Courier"/>
                <a:sym typeface="Courier"/>
              </a:defRPr>
            </a:pPr>
            <a:r>
              <a:t>ssh­keygen ­b 2048 ­t rsa</a:t>
            </a:r>
          </a:p>
          <a:p>
            <a:pPr indent="12065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Enter</a:t>
            </a:r>
            <a:r>
              <a:rPr spc="0"/>
              <a:t> </a:t>
            </a:r>
            <a:r>
              <a:rPr spc="-10"/>
              <a:t>a</a:t>
            </a:r>
            <a:r>
              <a:rPr spc="10"/>
              <a:t> </a:t>
            </a:r>
            <a:r>
              <a:t>name</a:t>
            </a:r>
            <a:r>
              <a:rPr spc="15"/>
              <a:t> </a:t>
            </a:r>
            <a:r>
              <a:t>for</a:t>
            </a:r>
            <a:r>
              <a:rPr spc="-10"/>
              <a:t> </a:t>
            </a:r>
            <a:r>
              <a:t>the</a:t>
            </a:r>
            <a:r>
              <a:rPr spc="15"/>
              <a:t> </a:t>
            </a:r>
            <a:r>
              <a:t>key</a:t>
            </a:r>
            <a:r>
              <a:rPr spc="0"/>
              <a:t> </a:t>
            </a:r>
            <a:r>
              <a:t>(e.g.</a:t>
            </a:r>
            <a:r>
              <a:rPr spc="0"/>
              <a:t> </a:t>
            </a:r>
            <a:r>
              <a:t>name</a:t>
            </a:r>
            <a:r>
              <a:rPr spc="15"/>
              <a:t> </a:t>
            </a:r>
            <a:r>
              <a:t>of</a:t>
            </a:r>
            <a:r>
              <a:rPr spc="0"/>
              <a:t> </a:t>
            </a:r>
            <a:r>
              <a:t>key</a:t>
            </a:r>
            <a:r>
              <a:rPr spc="5"/>
              <a:t> </a:t>
            </a:r>
            <a:r>
              <a:rPr spc="-10"/>
              <a:t>=</a:t>
            </a:r>
            <a:r>
              <a:t> name</a:t>
            </a:r>
            <a:r>
              <a:rPr spc="10"/>
              <a:t> </a:t>
            </a:r>
            <a:r>
              <a:t>of</a:t>
            </a:r>
            <a:r>
              <a:rPr spc="15"/>
              <a:t> </a:t>
            </a:r>
            <a:r>
              <a:t>target</a:t>
            </a:r>
            <a:r>
              <a:rPr spc="0"/>
              <a:t> </a:t>
            </a:r>
            <a:r>
              <a:t>server)</a:t>
            </a:r>
          </a:p>
          <a:p>
            <a:pPr indent="120650">
              <a:spcBef>
                <a:spcPts val="9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Enter</a:t>
            </a:r>
            <a:r>
              <a:rPr spc="-15"/>
              <a:t> </a:t>
            </a:r>
            <a:r>
              <a:rPr spc="-10"/>
              <a:t>a</a:t>
            </a:r>
            <a:r>
              <a:t> pass</a:t>
            </a:r>
            <a:r>
              <a:rPr spc="-15"/>
              <a:t> </a:t>
            </a:r>
            <a:r>
              <a:t>phrase</a:t>
            </a:r>
          </a:p>
          <a:p>
            <a:pPr indent="120650">
              <a:spcBef>
                <a:spcPts val="9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Result:</a:t>
            </a:r>
            <a:r>
              <a:rPr spc="5"/>
              <a:t> </a:t>
            </a:r>
            <a:r>
              <a:rPr b="1"/>
              <a:t>private</a:t>
            </a:r>
            <a:r>
              <a:rPr b="1" spc="5"/>
              <a:t> </a:t>
            </a:r>
            <a:r>
              <a:rPr b="1"/>
              <a:t>and</a:t>
            </a:r>
            <a:r>
              <a:rPr b="1" spc="0"/>
              <a:t> </a:t>
            </a:r>
            <a:r>
              <a:rPr b="1" spc="-10"/>
              <a:t>public</a:t>
            </a:r>
            <a:r>
              <a:rPr b="1" spc="5"/>
              <a:t> </a:t>
            </a:r>
            <a:r>
              <a:rPr b="1"/>
              <a:t>keys generated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12700">
              <a:defRPr b="1" spc="20" sz="1900">
                <a:latin typeface="Courier"/>
                <a:ea typeface="Courier"/>
                <a:cs typeface="Courier"/>
                <a:sym typeface="Courier"/>
              </a:defRPr>
            </a:pPr>
            <a:r>
              <a:t>chmod</a:t>
            </a:r>
            <a:r>
              <a:rPr spc="25"/>
              <a:t> </a:t>
            </a:r>
            <a:r>
              <a:t>600</a:t>
            </a:r>
            <a:r>
              <a:rPr spc="25"/>
              <a:t> </a:t>
            </a:r>
            <a:r>
              <a:t>~/.ssh/&lt;your_private_key&gt;</a:t>
            </a:r>
          </a:p>
        </p:txBody>
      </p:sp>
      <p:sp>
        <p:nvSpPr>
          <p:cNvPr id="199" name="object 9"/>
          <p:cNvSpPr txBox="1"/>
          <p:nvPr/>
        </p:nvSpPr>
        <p:spPr>
          <a:xfrm>
            <a:off x="1467542" y="4512309"/>
            <a:ext cx="1143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85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00" name="object 10"/>
          <p:cNvSpPr txBox="1"/>
          <p:nvPr/>
        </p:nvSpPr>
        <p:spPr>
          <a:xfrm>
            <a:off x="1003992" y="4855210"/>
            <a:ext cx="150496" cy="24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0"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201" name="object 11"/>
          <p:cNvSpPr txBox="1"/>
          <p:nvPr/>
        </p:nvSpPr>
        <p:spPr>
          <a:xfrm>
            <a:off x="1324031" y="4814569"/>
            <a:ext cx="5742942" cy="333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15" sz="2300">
                <a:latin typeface="Arial"/>
                <a:ea typeface="Arial"/>
                <a:cs typeface="Arial"/>
                <a:sym typeface="Arial"/>
              </a:defRPr>
            </a:pPr>
            <a:r>
              <a:t>Should be</a:t>
            </a:r>
            <a:r>
              <a:rPr spc="10"/>
              <a:t> </a:t>
            </a:r>
            <a:r>
              <a:t>unnecessary</a:t>
            </a:r>
            <a:r>
              <a:rPr spc="5"/>
              <a:t> </a:t>
            </a:r>
            <a:r>
              <a:t>on</a:t>
            </a:r>
            <a:r>
              <a:rPr spc="20"/>
              <a:t> </a:t>
            </a:r>
            <a:r>
              <a:rPr spc="10"/>
              <a:t>recent</a:t>
            </a:r>
            <a:r>
              <a:rPr spc="5"/>
              <a:t> </a:t>
            </a:r>
            <a:r>
              <a:t>systems</a:t>
            </a:r>
          </a:p>
        </p:txBody>
      </p:sp>
      <p:sp>
        <p:nvSpPr>
          <p:cNvPr id="202" name="object 12"/>
          <p:cNvSpPr txBox="1"/>
          <p:nvPr/>
        </p:nvSpPr>
        <p:spPr>
          <a:xfrm>
            <a:off x="1467542" y="5786119"/>
            <a:ext cx="1143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85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03" name="object 13"/>
          <p:cNvSpPr txBox="1"/>
          <p:nvPr/>
        </p:nvSpPr>
        <p:spPr>
          <a:xfrm>
            <a:off x="1467542" y="5288405"/>
            <a:ext cx="5329555" cy="99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7179" indent="-284479">
              <a:spcBef>
                <a:spcPts val="800"/>
              </a:spcBef>
              <a:buSzPct val="43589"/>
              <a:buFont typeface="Arial"/>
              <a:buChar char="●"/>
              <a:tabLst>
                <a:tab pos="292100" algn="l"/>
                <a:tab pos="292100" algn="l"/>
              </a:tabLst>
              <a:defRPr b="1" spc="20" sz="1900">
                <a:latin typeface="Courier"/>
                <a:ea typeface="Courier"/>
                <a:cs typeface="Courier"/>
                <a:sym typeface="Courier"/>
              </a:defRPr>
            </a:pPr>
            <a:r>
              <a:t>ssh­agent</a:t>
            </a:r>
          </a:p>
          <a:p>
            <a:pPr indent="296545">
              <a:spcBef>
                <a:spcPts val="700"/>
              </a:spcBef>
              <a:defRPr b="1" spc="20" sz="1900">
                <a:latin typeface="Courier"/>
                <a:ea typeface="Courier"/>
                <a:cs typeface="Courier"/>
                <a:sym typeface="Courier"/>
              </a:defRPr>
            </a:pPr>
            <a:r>
              <a:t>ssh­add</a:t>
            </a:r>
            <a:r>
              <a:rPr spc="14"/>
              <a:t> </a:t>
            </a:r>
            <a:r>
              <a:t>~/.ssh/&lt;your_private_key&gt;</a:t>
            </a:r>
          </a:p>
          <a:p>
            <a:pPr indent="186689">
              <a:spcBef>
                <a:spcPts val="300"/>
              </a:spcBef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Enter</a:t>
            </a:r>
            <a:r>
              <a:rPr spc="-19"/>
              <a:t> </a:t>
            </a:r>
            <a:r>
              <a:rPr spc="0"/>
              <a:t>pass</a:t>
            </a:r>
            <a:r>
              <a:rPr spc="-30"/>
              <a:t> </a:t>
            </a:r>
            <a:r>
              <a:rPr spc="0"/>
              <a:t>phrase</a:t>
            </a:r>
            <a:r>
              <a:rPr spc="-15"/>
              <a:t> </a:t>
            </a:r>
            <a:r>
              <a:rPr spc="0"/>
              <a:t>again</a:t>
            </a:r>
          </a:p>
        </p:txBody>
      </p:sp>
      <p:grpSp>
        <p:nvGrpSpPr>
          <p:cNvPr id="206" name="object 14"/>
          <p:cNvGrpSpPr/>
          <p:nvPr/>
        </p:nvGrpSpPr>
        <p:grpSpPr>
          <a:xfrm>
            <a:off x="554412" y="3384549"/>
            <a:ext cx="791210" cy="502921"/>
            <a:chOff x="0" y="0"/>
            <a:chExt cx="791209" cy="502920"/>
          </a:xfrm>
        </p:grpSpPr>
        <p:sp>
          <p:nvSpPr>
            <p:cNvPr id="204" name="object 15"/>
            <p:cNvSpPr/>
            <p:nvPr/>
          </p:nvSpPr>
          <p:spPr>
            <a:xfrm>
              <a:off x="0" y="0"/>
              <a:ext cx="791211" cy="50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31" y="0"/>
                  </a:moveTo>
                  <a:lnTo>
                    <a:pt x="12031" y="6000"/>
                  </a:lnTo>
                  <a:lnTo>
                    <a:pt x="0" y="6000"/>
                  </a:lnTo>
                  <a:lnTo>
                    <a:pt x="0" y="15600"/>
                  </a:lnTo>
                  <a:lnTo>
                    <a:pt x="12031" y="15600"/>
                  </a:lnTo>
                  <a:lnTo>
                    <a:pt x="12031" y="21600"/>
                  </a:lnTo>
                  <a:lnTo>
                    <a:pt x="21600" y="10800"/>
                  </a:lnTo>
                  <a:lnTo>
                    <a:pt x="12031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object 16"/>
            <p:cNvSpPr/>
            <p:nvPr/>
          </p:nvSpPr>
          <p:spPr>
            <a:xfrm>
              <a:off x="0" y="0"/>
              <a:ext cx="791211" cy="50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00"/>
                  </a:moveTo>
                  <a:lnTo>
                    <a:pt x="12031" y="6000"/>
                  </a:lnTo>
                  <a:lnTo>
                    <a:pt x="12031" y="0"/>
                  </a:lnTo>
                  <a:lnTo>
                    <a:pt x="21600" y="10800"/>
                  </a:lnTo>
                  <a:lnTo>
                    <a:pt x="12031" y="21600"/>
                  </a:lnTo>
                  <a:lnTo>
                    <a:pt x="12031" y="15600"/>
                  </a:lnTo>
                  <a:lnTo>
                    <a:pt x="0" y="15600"/>
                  </a:lnTo>
                  <a:lnTo>
                    <a:pt x="0" y="60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9" name="object 17"/>
          <p:cNvGrpSpPr/>
          <p:nvPr/>
        </p:nvGrpSpPr>
        <p:grpSpPr>
          <a:xfrm>
            <a:off x="554412" y="5904229"/>
            <a:ext cx="791210" cy="504192"/>
            <a:chOff x="0" y="0"/>
            <a:chExt cx="791209" cy="504191"/>
          </a:xfrm>
        </p:grpSpPr>
        <p:sp>
          <p:nvSpPr>
            <p:cNvPr id="207" name="object 18"/>
            <p:cNvSpPr/>
            <p:nvPr/>
          </p:nvSpPr>
          <p:spPr>
            <a:xfrm>
              <a:off x="0" y="-1"/>
              <a:ext cx="791211" cy="50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31" y="0"/>
                  </a:moveTo>
                  <a:lnTo>
                    <a:pt x="12031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31" y="15561"/>
                  </a:lnTo>
                  <a:lnTo>
                    <a:pt x="12031" y="21600"/>
                  </a:lnTo>
                  <a:lnTo>
                    <a:pt x="21600" y="10773"/>
                  </a:lnTo>
                  <a:lnTo>
                    <a:pt x="12031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object 19"/>
            <p:cNvSpPr/>
            <p:nvPr/>
          </p:nvSpPr>
          <p:spPr>
            <a:xfrm>
              <a:off x="0" y="-1"/>
              <a:ext cx="791211" cy="50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31" y="6039"/>
                  </a:lnTo>
                  <a:lnTo>
                    <a:pt x="12031" y="0"/>
                  </a:lnTo>
                  <a:lnTo>
                    <a:pt x="21600" y="10773"/>
                  </a:lnTo>
                  <a:lnTo>
                    <a:pt x="12031" y="21600"/>
                  </a:lnTo>
                  <a:lnTo>
                    <a:pt x="12031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0" name="object 20"/>
          <p:cNvSpPr txBox="1"/>
          <p:nvPr>
            <p:ph type="sldNum" sz="quarter" idx="4294967295"/>
          </p:nvPr>
        </p:nvSpPr>
        <p:spPr>
          <a:xfrm>
            <a:off x="9335192" y="6876090"/>
            <a:ext cx="21505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759" name="object 3"/>
          <p:cNvSpPr txBox="1"/>
          <p:nvPr/>
        </p:nvSpPr>
        <p:spPr>
          <a:xfrm>
            <a:off x="649661" y="16535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760" name="object 4"/>
          <p:cNvSpPr txBox="1"/>
          <p:nvPr/>
        </p:nvSpPr>
        <p:spPr>
          <a:xfrm>
            <a:off x="960811" y="1517467"/>
            <a:ext cx="8491857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">
              <a:spcBef>
                <a:spcPts val="14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Resolving</a:t>
            </a:r>
            <a:r>
              <a:rPr spc="-30"/>
              <a:t> </a:t>
            </a:r>
            <a:r>
              <a:t>a</a:t>
            </a:r>
            <a:r>
              <a:rPr spc="-20"/>
              <a:t> </a:t>
            </a:r>
            <a:r>
              <a:rPr spc="-5"/>
              <a:t>conflict</a:t>
            </a:r>
          </a:p>
          <a:p>
            <a:pPr indent="133350">
              <a:spcBef>
                <a:spcPts val="1200"/>
              </a:spcBef>
              <a:tabLst>
                <a:tab pos="4445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Look</a:t>
            </a:r>
            <a:r>
              <a:rPr baseline="0" spc="-10" sz="2800"/>
              <a:t> </a:t>
            </a:r>
            <a:r>
              <a:rPr baseline="0" spc="0" sz="2800"/>
              <a:t>into</a:t>
            </a:r>
            <a:r>
              <a:rPr baseline="0" spc="-5" sz="2800"/>
              <a:t> these files </a:t>
            </a:r>
            <a:r>
              <a:rPr baseline="0" spc="0" sz="2800"/>
              <a:t>you</a:t>
            </a:r>
            <a:r>
              <a:rPr baseline="0" spc="-10" sz="2800"/>
              <a:t> </a:t>
            </a:r>
            <a:r>
              <a:rPr baseline="0" spc="-5" sz="2800"/>
              <a:t>should</a:t>
            </a:r>
            <a:r>
              <a:rPr baseline="0" spc="5" sz="2800"/>
              <a:t> </a:t>
            </a:r>
            <a:r>
              <a:rPr baseline="0" spc="0" sz="2800"/>
              <a:t>see </a:t>
            </a:r>
            <a:r>
              <a:rPr baseline="0" spc="-5" sz="2800"/>
              <a:t>something </a:t>
            </a:r>
            <a:r>
              <a:rPr baseline="0" spc="0" sz="2800"/>
              <a:t>like</a:t>
            </a:r>
            <a:endParaRPr baseline="6822" spc="-6" sz="2800"/>
          </a:p>
          <a:p>
            <a:pPr indent="889000">
              <a:spcBef>
                <a:spcPts val="800"/>
              </a:spcBef>
              <a:defRPr spc="-5" sz="2400">
                <a:latin typeface="Courier"/>
                <a:ea typeface="Courier"/>
                <a:cs typeface="Courier"/>
                <a:sym typeface="Courier"/>
              </a:defRPr>
            </a:pPr>
            <a:r>
              <a:t>the number of planets are</a:t>
            </a:r>
          </a:p>
        </p:txBody>
      </p:sp>
      <p:sp>
        <p:nvSpPr>
          <p:cNvPr id="3761" name="object 5"/>
          <p:cNvSpPr txBox="1"/>
          <p:nvPr/>
        </p:nvSpPr>
        <p:spPr>
          <a:xfrm>
            <a:off x="1837112" y="3143249"/>
            <a:ext cx="221996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800"/>
              </a:spcBef>
              <a:defRPr spc="-5" sz="2400">
                <a:latin typeface="Courier"/>
                <a:ea typeface="Courier"/>
                <a:cs typeface="Courier"/>
                <a:sym typeface="Courier"/>
              </a:defRPr>
            </a:pPr>
            <a:r>
              <a:t>&lt;&lt;&lt;&lt;&lt;&lt;&lt;</a:t>
            </a:r>
            <a:r>
              <a:rPr spc="-50"/>
              <a:t> </a:t>
            </a:r>
            <a:r>
              <a:t>HEAD</a:t>
            </a:r>
          </a:p>
          <a:p>
            <a:pPr indent="12700">
              <a:spcBef>
                <a:spcPts val="700"/>
              </a:spcBef>
              <a:defRPr spc="-5" sz="2400">
                <a:latin typeface="Courier"/>
                <a:ea typeface="Courier"/>
                <a:cs typeface="Courier"/>
                <a:sym typeface="Courier"/>
              </a:defRPr>
            </a:pPr>
            <a:r>
              <a:t>nine</a:t>
            </a:r>
          </a:p>
          <a:p>
            <a:pPr indent="12700">
              <a:spcBef>
                <a:spcPts val="700"/>
              </a:spcBef>
              <a:defRPr spc="-5" sz="2400">
                <a:latin typeface="Courier"/>
                <a:ea typeface="Courier"/>
                <a:cs typeface="Courier"/>
                <a:sym typeface="Courier"/>
              </a:defRPr>
            </a:pPr>
            <a:r>
              <a:t>=======</a:t>
            </a:r>
          </a:p>
          <a:p>
            <a:pPr indent="12700">
              <a:spcBef>
                <a:spcPts val="700"/>
              </a:spcBef>
              <a:defRPr spc="-5" sz="2400">
                <a:latin typeface="Courier"/>
                <a:ea typeface="Courier"/>
                <a:cs typeface="Courier"/>
                <a:sym typeface="Courier"/>
              </a:defRPr>
            </a:pPr>
            <a:r>
              <a:t>eight</a:t>
            </a:r>
          </a:p>
        </p:txBody>
      </p:sp>
      <p:grpSp>
        <p:nvGrpSpPr>
          <p:cNvPr id="3766" name="object 6"/>
          <p:cNvGrpSpPr/>
          <p:nvPr/>
        </p:nvGrpSpPr>
        <p:grpSpPr>
          <a:xfrm>
            <a:off x="1400042" y="3078289"/>
            <a:ext cx="3491611" cy="1044322"/>
            <a:chOff x="0" y="0"/>
            <a:chExt cx="3491610" cy="1044321"/>
          </a:xfrm>
        </p:grpSpPr>
        <p:sp>
          <p:nvSpPr>
            <p:cNvPr id="3762" name="object 7"/>
            <p:cNvSpPr/>
            <p:nvPr/>
          </p:nvSpPr>
          <p:spPr>
            <a:xfrm>
              <a:off x="17970" y="17969"/>
              <a:ext cx="3455671" cy="1007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6" y="0"/>
                  </a:moveTo>
                  <a:lnTo>
                    <a:pt x="11253" y="9"/>
                  </a:lnTo>
                  <a:lnTo>
                    <a:pt x="11704" y="35"/>
                  </a:lnTo>
                  <a:lnTo>
                    <a:pt x="12149" y="78"/>
                  </a:lnTo>
                  <a:lnTo>
                    <a:pt x="12588" y="137"/>
                  </a:lnTo>
                  <a:lnTo>
                    <a:pt x="13020" y="213"/>
                  </a:lnTo>
                  <a:lnTo>
                    <a:pt x="13445" y="305"/>
                  </a:lnTo>
                  <a:lnTo>
                    <a:pt x="13863" y="413"/>
                  </a:lnTo>
                  <a:lnTo>
                    <a:pt x="14273" y="536"/>
                  </a:lnTo>
                  <a:lnTo>
                    <a:pt x="14675" y="675"/>
                  </a:lnTo>
                  <a:lnTo>
                    <a:pt x="15070" y="828"/>
                  </a:lnTo>
                  <a:lnTo>
                    <a:pt x="15455" y="995"/>
                  </a:lnTo>
                  <a:lnTo>
                    <a:pt x="15832" y="1177"/>
                  </a:lnTo>
                  <a:lnTo>
                    <a:pt x="16200" y="1373"/>
                  </a:lnTo>
                  <a:lnTo>
                    <a:pt x="16559" y="1583"/>
                  </a:lnTo>
                  <a:lnTo>
                    <a:pt x="16908" y="1806"/>
                  </a:lnTo>
                  <a:lnTo>
                    <a:pt x="17246" y="2041"/>
                  </a:lnTo>
                  <a:lnTo>
                    <a:pt x="17575" y="2290"/>
                  </a:lnTo>
                  <a:lnTo>
                    <a:pt x="17893" y="2551"/>
                  </a:lnTo>
                  <a:lnTo>
                    <a:pt x="18200" y="2824"/>
                  </a:lnTo>
                  <a:lnTo>
                    <a:pt x="18496" y="3109"/>
                  </a:lnTo>
                  <a:lnTo>
                    <a:pt x="18781" y="3405"/>
                  </a:lnTo>
                  <a:lnTo>
                    <a:pt x="19053" y="3712"/>
                  </a:lnTo>
                  <a:lnTo>
                    <a:pt x="19314" y="4031"/>
                  </a:lnTo>
                  <a:lnTo>
                    <a:pt x="19562" y="4360"/>
                  </a:lnTo>
                  <a:lnTo>
                    <a:pt x="19797" y="4699"/>
                  </a:lnTo>
                  <a:lnTo>
                    <a:pt x="20020" y="5048"/>
                  </a:lnTo>
                  <a:lnTo>
                    <a:pt x="20425" y="5775"/>
                  </a:lnTo>
                  <a:lnTo>
                    <a:pt x="20774" y="6538"/>
                  </a:lnTo>
                  <a:lnTo>
                    <a:pt x="21065" y="7336"/>
                  </a:lnTo>
                  <a:lnTo>
                    <a:pt x="21295" y="8164"/>
                  </a:lnTo>
                  <a:lnTo>
                    <a:pt x="21463" y="9022"/>
                  </a:lnTo>
                  <a:lnTo>
                    <a:pt x="21565" y="9906"/>
                  </a:lnTo>
                  <a:lnTo>
                    <a:pt x="21600" y="10814"/>
                  </a:lnTo>
                  <a:lnTo>
                    <a:pt x="21591" y="11270"/>
                  </a:lnTo>
                  <a:lnTo>
                    <a:pt x="21522" y="12166"/>
                  </a:lnTo>
                  <a:lnTo>
                    <a:pt x="21387" y="13037"/>
                  </a:lnTo>
                  <a:lnTo>
                    <a:pt x="21188" y="13879"/>
                  </a:lnTo>
                  <a:lnTo>
                    <a:pt x="20927" y="14691"/>
                  </a:lnTo>
                  <a:lnTo>
                    <a:pt x="20606" y="15470"/>
                  </a:lnTo>
                  <a:lnTo>
                    <a:pt x="20229" y="16214"/>
                  </a:lnTo>
                  <a:lnTo>
                    <a:pt x="19797" y="16920"/>
                  </a:lnTo>
                  <a:lnTo>
                    <a:pt x="19562" y="17258"/>
                  </a:lnTo>
                  <a:lnTo>
                    <a:pt x="19314" y="17586"/>
                  </a:lnTo>
                  <a:lnTo>
                    <a:pt x="19053" y="17903"/>
                  </a:lnTo>
                  <a:lnTo>
                    <a:pt x="18781" y="18210"/>
                  </a:lnTo>
                  <a:lnTo>
                    <a:pt x="18496" y="18505"/>
                  </a:lnTo>
                  <a:lnTo>
                    <a:pt x="18200" y="18789"/>
                  </a:lnTo>
                  <a:lnTo>
                    <a:pt x="17893" y="19061"/>
                  </a:lnTo>
                  <a:lnTo>
                    <a:pt x="17575" y="19321"/>
                  </a:lnTo>
                  <a:lnTo>
                    <a:pt x="17246" y="19568"/>
                  </a:lnTo>
                  <a:lnTo>
                    <a:pt x="16908" y="19803"/>
                  </a:lnTo>
                  <a:lnTo>
                    <a:pt x="16559" y="20025"/>
                  </a:lnTo>
                  <a:lnTo>
                    <a:pt x="16200" y="20233"/>
                  </a:lnTo>
                  <a:lnTo>
                    <a:pt x="15832" y="20428"/>
                  </a:lnTo>
                  <a:lnTo>
                    <a:pt x="15455" y="20610"/>
                  </a:lnTo>
                  <a:lnTo>
                    <a:pt x="15070" y="20776"/>
                  </a:lnTo>
                  <a:lnTo>
                    <a:pt x="14675" y="20929"/>
                  </a:lnTo>
                  <a:lnTo>
                    <a:pt x="14273" y="21067"/>
                  </a:lnTo>
                  <a:lnTo>
                    <a:pt x="13863" y="21189"/>
                  </a:lnTo>
                  <a:lnTo>
                    <a:pt x="13445" y="21296"/>
                  </a:lnTo>
                  <a:lnTo>
                    <a:pt x="13020" y="21388"/>
                  </a:lnTo>
                  <a:lnTo>
                    <a:pt x="12588" y="21463"/>
                  </a:lnTo>
                  <a:lnTo>
                    <a:pt x="12149" y="21523"/>
                  </a:lnTo>
                  <a:lnTo>
                    <a:pt x="11704" y="21565"/>
                  </a:lnTo>
                  <a:lnTo>
                    <a:pt x="11253" y="21591"/>
                  </a:lnTo>
                  <a:lnTo>
                    <a:pt x="10796" y="21600"/>
                  </a:lnTo>
                  <a:lnTo>
                    <a:pt x="10340" y="21591"/>
                  </a:lnTo>
                  <a:lnTo>
                    <a:pt x="9889" y="21565"/>
                  </a:lnTo>
                  <a:lnTo>
                    <a:pt x="9445" y="21523"/>
                  </a:lnTo>
                  <a:lnTo>
                    <a:pt x="9006" y="21463"/>
                  </a:lnTo>
                  <a:lnTo>
                    <a:pt x="8575" y="21388"/>
                  </a:lnTo>
                  <a:lnTo>
                    <a:pt x="8150" y="21296"/>
                  </a:lnTo>
                  <a:lnTo>
                    <a:pt x="7733" y="21189"/>
                  </a:lnTo>
                  <a:lnTo>
                    <a:pt x="7323" y="21067"/>
                  </a:lnTo>
                  <a:lnTo>
                    <a:pt x="6921" y="20929"/>
                  </a:lnTo>
                  <a:lnTo>
                    <a:pt x="6527" y="20776"/>
                  </a:lnTo>
                  <a:lnTo>
                    <a:pt x="6142" y="20610"/>
                  </a:lnTo>
                  <a:lnTo>
                    <a:pt x="5765" y="20428"/>
                  </a:lnTo>
                  <a:lnTo>
                    <a:pt x="5397" y="20233"/>
                  </a:lnTo>
                  <a:lnTo>
                    <a:pt x="5039" y="20025"/>
                  </a:lnTo>
                  <a:lnTo>
                    <a:pt x="4690" y="19803"/>
                  </a:lnTo>
                  <a:lnTo>
                    <a:pt x="4352" y="19568"/>
                  </a:lnTo>
                  <a:lnTo>
                    <a:pt x="4023" y="19321"/>
                  </a:lnTo>
                  <a:lnTo>
                    <a:pt x="3706" y="19061"/>
                  </a:lnTo>
                  <a:lnTo>
                    <a:pt x="3399" y="18789"/>
                  </a:lnTo>
                  <a:lnTo>
                    <a:pt x="3103" y="18505"/>
                  </a:lnTo>
                  <a:lnTo>
                    <a:pt x="2819" y="18210"/>
                  </a:lnTo>
                  <a:lnTo>
                    <a:pt x="2546" y="17903"/>
                  </a:lnTo>
                  <a:lnTo>
                    <a:pt x="2286" y="17586"/>
                  </a:lnTo>
                  <a:lnTo>
                    <a:pt x="2038" y="17258"/>
                  </a:lnTo>
                  <a:lnTo>
                    <a:pt x="1802" y="16920"/>
                  </a:lnTo>
                  <a:lnTo>
                    <a:pt x="1580" y="16571"/>
                  </a:lnTo>
                  <a:lnTo>
                    <a:pt x="1175" y="15846"/>
                  </a:lnTo>
                  <a:lnTo>
                    <a:pt x="826" y="15085"/>
                  </a:lnTo>
                  <a:lnTo>
                    <a:pt x="535" y="14289"/>
                  </a:lnTo>
                  <a:lnTo>
                    <a:pt x="305" y="13461"/>
                  </a:lnTo>
                  <a:lnTo>
                    <a:pt x="137" y="12605"/>
                  </a:lnTo>
                  <a:lnTo>
                    <a:pt x="35" y="11721"/>
                  </a:lnTo>
                  <a:lnTo>
                    <a:pt x="0" y="10814"/>
                  </a:lnTo>
                  <a:lnTo>
                    <a:pt x="9" y="10357"/>
                  </a:lnTo>
                  <a:lnTo>
                    <a:pt x="78" y="9460"/>
                  </a:lnTo>
                  <a:lnTo>
                    <a:pt x="213" y="8589"/>
                  </a:lnTo>
                  <a:lnTo>
                    <a:pt x="412" y="7746"/>
                  </a:lnTo>
                  <a:lnTo>
                    <a:pt x="673" y="6933"/>
                  </a:lnTo>
                  <a:lnTo>
                    <a:pt x="994" y="6152"/>
                  </a:lnTo>
                  <a:lnTo>
                    <a:pt x="1371" y="5407"/>
                  </a:lnTo>
                  <a:lnTo>
                    <a:pt x="1802" y="4699"/>
                  </a:lnTo>
                  <a:lnTo>
                    <a:pt x="2038" y="4360"/>
                  </a:lnTo>
                  <a:lnTo>
                    <a:pt x="2286" y="4031"/>
                  </a:lnTo>
                  <a:lnTo>
                    <a:pt x="2546" y="3712"/>
                  </a:lnTo>
                  <a:lnTo>
                    <a:pt x="2819" y="3405"/>
                  </a:lnTo>
                  <a:lnTo>
                    <a:pt x="3103" y="3109"/>
                  </a:lnTo>
                  <a:lnTo>
                    <a:pt x="3399" y="2824"/>
                  </a:lnTo>
                  <a:lnTo>
                    <a:pt x="3706" y="2551"/>
                  </a:lnTo>
                  <a:lnTo>
                    <a:pt x="4023" y="2290"/>
                  </a:lnTo>
                  <a:lnTo>
                    <a:pt x="4352" y="2041"/>
                  </a:lnTo>
                  <a:lnTo>
                    <a:pt x="4690" y="1806"/>
                  </a:lnTo>
                  <a:lnTo>
                    <a:pt x="5039" y="1583"/>
                  </a:lnTo>
                  <a:lnTo>
                    <a:pt x="5397" y="1373"/>
                  </a:lnTo>
                  <a:lnTo>
                    <a:pt x="5765" y="1177"/>
                  </a:lnTo>
                  <a:lnTo>
                    <a:pt x="6142" y="995"/>
                  </a:lnTo>
                  <a:lnTo>
                    <a:pt x="6527" y="828"/>
                  </a:lnTo>
                  <a:lnTo>
                    <a:pt x="6921" y="675"/>
                  </a:lnTo>
                  <a:lnTo>
                    <a:pt x="7323" y="536"/>
                  </a:lnTo>
                  <a:lnTo>
                    <a:pt x="7733" y="413"/>
                  </a:lnTo>
                  <a:lnTo>
                    <a:pt x="8150" y="305"/>
                  </a:lnTo>
                  <a:lnTo>
                    <a:pt x="8575" y="213"/>
                  </a:lnTo>
                  <a:lnTo>
                    <a:pt x="9006" y="137"/>
                  </a:lnTo>
                  <a:lnTo>
                    <a:pt x="9445" y="78"/>
                  </a:lnTo>
                  <a:lnTo>
                    <a:pt x="9889" y="35"/>
                  </a:lnTo>
                  <a:lnTo>
                    <a:pt x="10340" y="9"/>
                  </a:lnTo>
                  <a:lnTo>
                    <a:pt x="10796" y="0"/>
                  </a:lnTo>
                  <a:close/>
                </a:path>
              </a:pathLst>
            </a:custGeom>
            <a:noFill/>
            <a:ln w="35940" cap="flat">
              <a:solidFill>
                <a:srgbClr val="C400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65" name="object 8"/>
            <p:cNvGrpSpPr/>
            <p:nvPr/>
          </p:nvGrpSpPr>
          <p:grpSpPr>
            <a:xfrm>
              <a:off x="0" y="-1"/>
              <a:ext cx="3491611" cy="1044323"/>
              <a:chOff x="0" y="0"/>
              <a:chExt cx="3491611" cy="1044321"/>
            </a:xfrm>
          </p:grpSpPr>
          <p:sp>
            <p:nvSpPr>
              <p:cNvPr id="3763" name="Shape"/>
              <p:cNvSpPr/>
              <p:nvPr/>
            </p:nvSpPr>
            <p:spPr>
              <a:xfrm>
                <a:off x="0" y="0"/>
                <a:ext cx="35942" cy="35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6"/>
                    </a:moveTo>
                    <a:lnTo>
                      <a:pt x="18432" y="3166"/>
                    </a:lnTo>
                    <a:lnTo>
                      <a:pt x="10800" y="0"/>
                    </a:lnTo>
                    <a:lnTo>
                      <a:pt x="3159" y="3166"/>
                    </a:lnTo>
                    <a:lnTo>
                      <a:pt x="0" y="10796"/>
                    </a:lnTo>
                    <a:lnTo>
                      <a:pt x="3159" y="18434"/>
                    </a:lnTo>
                    <a:lnTo>
                      <a:pt x="10800" y="21600"/>
                    </a:lnTo>
                    <a:lnTo>
                      <a:pt x="18432" y="18434"/>
                    </a:lnTo>
                    <a:lnTo>
                      <a:pt x="21600" y="10796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64" name="Shape"/>
              <p:cNvSpPr/>
              <p:nvPr/>
            </p:nvSpPr>
            <p:spPr>
              <a:xfrm>
                <a:off x="3455670" y="1008380"/>
                <a:ext cx="35942" cy="35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18432" y="3167"/>
                    </a:lnTo>
                    <a:lnTo>
                      <a:pt x="10800" y="0"/>
                    </a:lnTo>
                    <a:lnTo>
                      <a:pt x="3159" y="3167"/>
                    </a:lnTo>
                    <a:lnTo>
                      <a:pt x="0" y="10800"/>
                    </a:lnTo>
                    <a:lnTo>
                      <a:pt x="3159" y="18440"/>
                    </a:lnTo>
                    <a:lnTo>
                      <a:pt x="10800" y="21600"/>
                    </a:lnTo>
                    <a:lnTo>
                      <a:pt x="18432" y="1844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771" name="object 9"/>
          <p:cNvGrpSpPr/>
          <p:nvPr/>
        </p:nvGrpSpPr>
        <p:grpSpPr>
          <a:xfrm>
            <a:off x="1400041" y="4373701"/>
            <a:ext cx="5508359" cy="1116700"/>
            <a:chOff x="0" y="0"/>
            <a:chExt cx="5508357" cy="1116698"/>
          </a:xfrm>
        </p:grpSpPr>
        <p:sp>
          <p:nvSpPr>
            <p:cNvPr id="3767" name="object 10"/>
            <p:cNvSpPr/>
            <p:nvPr/>
          </p:nvSpPr>
          <p:spPr>
            <a:xfrm>
              <a:off x="17969" y="17957"/>
              <a:ext cx="5471163" cy="10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1105" y="4"/>
                  </a:lnTo>
                  <a:lnTo>
                    <a:pt x="11407" y="15"/>
                  </a:lnTo>
                  <a:lnTo>
                    <a:pt x="11707" y="35"/>
                  </a:lnTo>
                  <a:lnTo>
                    <a:pt x="12004" y="61"/>
                  </a:lnTo>
                  <a:lnTo>
                    <a:pt x="12299" y="96"/>
                  </a:lnTo>
                  <a:lnTo>
                    <a:pt x="12590" y="137"/>
                  </a:lnTo>
                  <a:lnTo>
                    <a:pt x="12879" y="186"/>
                  </a:lnTo>
                  <a:lnTo>
                    <a:pt x="13164" y="242"/>
                  </a:lnTo>
                  <a:lnTo>
                    <a:pt x="13447" y="305"/>
                  </a:lnTo>
                  <a:lnTo>
                    <a:pt x="13726" y="375"/>
                  </a:lnTo>
                  <a:lnTo>
                    <a:pt x="14002" y="452"/>
                  </a:lnTo>
                  <a:lnTo>
                    <a:pt x="14274" y="535"/>
                  </a:lnTo>
                  <a:lnTo>
                    <a:pt x="14543" y="626"/>
                  </a:lnTo>
                  <a:lnTo>
                    <a:pt x="14808" y="723"/>
                  </a:lnTo>
                  <a:lnTo>
                    <a:pt x="15070" y="826"/>
                  </a:lnTo>
                  <a:lnTo>
                    <a:pt x="15328" y="936"/>
                  </a:lnTo>
                  <a:lnTo>
                    <a:pt x="15582" y="1053"/>
                  </a:lnTo>
                  <a:lnTo>
                    <a:pt x="15833" y="1175"/>
                  </a:lnTo>
                  <a:lnTo>
                    <a:pt x="16079" y="1304"/>
                  </a:lnTo>
                  <a:lnTo>
                    <a:pt x="16321" y="1439"/>
                  </a:lnTo>
                  <a:lnTo>
                    <a:pt x="16559" y="1580"/>
                  </a:lnTo>
                  <a:lnTo>
                    <a:pt x="16792" y="1727"/>
                  </a:lnTo>
                  <a:lnTo>
                    <a:pt x="17022" y="1879"/>
                  </a:lnTo>
                  <a:lnTo>
                    <a:pt x="17246" y="2038"/>
                  </a:lnTo>
                  <a:lnTo>
                    <a:pt x="17466" y="2202"/>
                  </a:lnTo>
                  <a:lnTo>
                    <a:pt x="17682" y="2371"/>
                  </a:lnTo>
                  <a:lnTo>
                    <a:pt x="17893" y="2546"/>
                  </a:lnTo>
                  <a:lnTo>
                    <a:pt x="18099" y="2727"/>
                  </a:lnTo>
                  <a:lnTo>
                    <a:pt x="18300" y="2913"/>
                  </a:lnTo>
                  <a:lnTo>
                    <a:pt x="18496" y="3103"/>
                  </a:lnTo>
                  <a:lnTo>
                    <a:pt x="18687" y="3299"/>
                  </a:lnTo>
                  <a:lnTo>
                    <a:pt x="18872" y="3500"/>
                  </a:lnTo>
                  <a:lnTo>
                    <a:pt x="19053" y="3706"/>
                  </a:lnTo>
                  <a:lnTo>
                    <a:pt x="19228" y="3917"/>
                  </a:lnTo>
                  <a:lnTo>
                    <a:pt x="19397" y="4133"/>
                  </a:lnTo>
                  <a:lnTo>
                    <a:pt x="19562" y="4353"/>
                  </a:lnTo>
                  <a:lnTo>
                    <a:pt x="19720" y="4577"/>
                  </a:lnTo>
                  <a:lnTo>
                    <a:pt x="19873" y="4807"/>
                  </a:lnTo>
                  <a:lnTo>
                    <a:pt x="20019" y="5040"/>
                  </a:lnTo>
                  <a:lnTo>
                    <a:pt x="20295" y="5520"/>
                  </a:lnTo>
                  <a:lnTo>
                    <a:pt x="20547" y="6017"/>
                  </a:lnTo>
                  <a:lnTo>
                    <a:pt x="20773" y="6529"/>
                  </a:lnTo>
                  <a:lnTo>
                    <a:pt x="20974" y="7056"/>
                  </a:lnTo>
                  <a:lnTo>
                    <a:pt x="21148" y="7598"/>
                  </a:lnTo>
                  <a:lnTo>
                    <a:pt x="21295" y="8153"/>
                  </a:lnTo>
                  <a:lnTo>
                    <a:pt x="21414" y="8721"/>
                  </a:lnTo>
                  <a:lnTo>
                    <a:pt x="21539" y="9595"/>
                  </a:lnTo>
                  <a:lnTo>
                    <a:pt x="21596" y="10495"/>
                  </a:lnTo>
                  <a:lnTo>
                    <a:pt x="21600" y="10800"/>
                  </a:lnTo>
                  <a:lnTo>
                    <a:pt x="21596" y="11105"/>
                  </a:lnTo>
                  <a:lnTo>
                    <a:pt x="21539" y="12005"/>
                  </a:lnTo>
                  <a:lnTo>
                    <a:pt x="21414" y="12879"/>
                  </a:lnTo>
                  <a:lnTo>
                    <a:pt x="21295" y="13447"/>
                  </a:lnTo>
                  <a:lnTo>
                    <a:pt x="21148" y="14002"/>
                  </a:lnTo>
                  <a:lnTo>
                    <a:pt x="20974" y="14544"/>
                  </a:lnTo>
                  <a:lnTo>
                    <a:pt x="20773" y="15071"/>
                  </a:lnTo>
                  <a:lnTo>
                    <a:pt x="20547" y="15583"/>
                  </a:lnTo>
                  <a:lnTo>
                    <a:pt x="20295" y="16080"/>
                  </a:lnTo>
                  <a:lnTo>
                    <a:pt x="20019" y="16560"/>
                  </a:lnTo>
                  <a:lnTo>
                    <a:pt x="19873" y="16793"/>
                  </a:lnTo>
                  <a:lnTo>
                    <a:pt x="19720" y="17023"/>
                  </a:lnTo>
                  <a:lnTo>
                    <a:pt x="19562" y="17247"/>
                  </a:lnTo>
                  <a:lnTo>
                    <a:pt x="19397" y="17467"/>
                  </a:lnTo>
                  <a:lnTo>
                    <a:pt x="19228" y="17683"/>
                  </a:lnTo>
                  <a:lnTo>
                    <a:pt x="19053" y="17894"/>
                  </a:lnTo>
                  <a:lnTo>
                    <a:pt x="18872" y="18100"/>
                  </a:lnTo>
                  <a:lnTo>
                    <a:pt x="18687" y="18301"/>
                  </a:lnTo>
                  <a:lnTo>
                    <a:pt x="18496" y="18497"/>
                  </a:lnTo>
                  <a:lnTo>
                    <a:pt x="18300" y="18687"/>
                  </a:lnTo>
                  <a:lnTo>
                    <a:pt x="18099" y="18873"/>
                  </a:lnTo>
                  <a:lnTo>
                    <a:pt x="17893" y="19054"/>
                  </a:lnTo>
                  <a:lnTo>
                    <a:pt x="17682" y="19229"/>
                  </a:lnTo>
                  <a:lnTo>
                    <a:pt x="17466" y="19398"/>
                  </a:lnTo>
                  <a:lnTo>
                    <a:pt x="17246" y="19562"/>
                  </a:lnTo>
                  <a:lnTo>
                    <a:pt x="17022" y="19721"/>
                  </a:lnTo>
                  <a:lnTo>
                    <a:pt x="16792" y="19873"/>
                  </a:lnTo>
                  <a:lnTo>
                    <a:pt x="16559" y="20020"/>
                  </a:lnTo>
                  <a:lnTo>
                    <a:pt x="16321" y="20161"/>
                  </a:lnTo>
                  <a:lnTo>
                    <a:pt x="16079" y="20296"/>
                  </a:lnTo>
                  <a:lnTo>
                    <a:pt x="15833" y="20425"/>
                  </a:lnTo>
                  <a:lnTo>
                    <a:pt x="15582" y="20547"/>
                  </a:lnTo>
                  <a:lnTo>
                    <a:pt x="15328" y="20664"/>
                  </a:lnTo>
                  <a:lnTo>
                    <a:pt x="15070" y="20774"/>
                  </a:lnTo>
                  <a:lnTo>
                    <a:pt x="14808" y="20877"/>
                  </a:lnTo>
                  <a:lnTo>
                    <a:pt x="14543" y="20974"/>
                  </a:lnTo>
                  <a:lnTo>
                    <a:pt x="14274" y="21065"/>
                  </a:lnTo>
                  <a:lnTo>
                    <a:pt x="14002" y="21148"/>
                  </a:lnTo>
                  <a:lnTo>
                    <a:pt x="13726" y="21225"/>
                  </a:lnTo>
                  <a:lnTo>
                    <a:pt x="13447" y="21295"/>
                  </a:lnTo>
                  <a:lnTo>
                    <a:pt x="13164" y="21358"/>
                  </a:lnTo>
                  <a:lnTo>
                    <a:pt x="12879" y="21414"/>
                  </a:lnTo>
                  <a:lnTo>
                    <a:pt x="12590" y="21463"/>
                  </a:lnTo>
                  <a:lnTo>
                    <a:pt x="12299" y="21504"/>
                  </a:lnTo>
                  <a:lnTo>
                    <a:pt x="12004" y="21539"/>
                  </a:lnTo>
                  <a:lnTo>
                    <a:pt x="11707" y="21565"/>
                  </a:lnTo>
                  <a:lnTo>
                    <a:pt x="11407" y="21585"/>
                  </a:lnTo>
                  <a:lnTo>
                    <a:pt x="11105" y="21596"/>
                  </a:lnTo>
                  <a:lnTo>
                    <a:pt x="10800" y="21600"/>
                  </a:lnTo>
                  <a:lnTo>
                    <a:pt x="10495" y="21596"/>
                  </a:lnTo>
                  <a:lnTo>
                    <a:pt x="10192" y="21585"/>
                  </a:lnTo>
                  <a:lnTo>
                    <a:pt x="9892" y="21565"/>
                  </a:lnTo>
                  <a:lnTo>
                    <a:pt x="9595" y="21539"/>
                  </a:lnTo>
                  <a:lnTo>
                    <a:pt x="9300" y="21504"/>
                  </a:lnTo>
                  <a:lnTo>
                    <a:pt x="9009" y="21463"/>
                  </a:lnTo>
                  <a:lnTo>
                    <a:pt x="8720" y="21414"/>
                  </a:lnTo>
                  <a:lnTo>
                    <a:pt x="8434" y="21358"/>
                  </a:lnTo>
                  <a:lnTo>
                    <a:pt x="8152" y="21295"/>
                  </a:lnTo>
                  <a:lnTo>
                    <a:pt x="7873" y="21225"/>
                  </a:lnTo>
                  <a:lnTo>
                    <a:pt x="7597" y="21148"/>
                  </a:lnTo>
                  <a:lnTo>
                    <a:pt x="7324" y="21065"/>
                  </a:lnTo>
                  <a:lnTo>
                    <a:pt x="7055" y="20974"/>
                  </a:lnTo>
                  <a:lnTo>
                    <a:pt x="6789" y="20877"/>
                  </a:lnTo>
                  <a:lnTo>
                    <a:pt x="6528" y="20774"/>
                  </a:lnTo>
                  <a:lnTo>
                    <a:pt x="6270" y="20664"/>
                  </a:lnTo>
                  <a:lnTo>
                    <a:pt x="6015" y="20547"/>
                  </a:lnTo>
                  <a:lnTo>
                    <a:pt x="5765" y="20425"/>
                  </a:lnTo>
                  <a:lnTo>
                    <a:pt x="5519" y="20296"/>
                  </a:lnTo>
                  <a:lnTo>
                    <a:pt x="5277" y="20161"/>
                  </a:lnTo>
                  <a:lnTo>
                    <a:pt x="5039" y="20020"/>
                  </a:lnTo>
                  <a:lnTo>
                    <a:pt x="4805" y="19873"/>
                  </a:lnTo>
                  <a:lnTo>
                    <a:pt x="4576" y="19721"/>
                  </a:lnTo>
                  <a:lnTo>
                    <a:pt x="4352" y="19562"/>
                  </a:lnTo>
                  <a:lnTo>
                    <a:pt x="4131" y="19398"/>
                  </a:lnTo>
                  <a:lnTo>
                    <a:pt x="3916" y="19229"/>
                  </a:lnTo>
                  <a:lnTo>
                    <a:pt x="3705" y="19054"/>
                  </a:lnTo>
                  <a:lnTo>
                    <a:pt x="3499" y="18873"/>
                  </a:lnTo>
                  <a:lnTo>
                    <a:pt x="3298" y="18687"/>
                  </a:lnTo>
                  <a:lnTo>
                    <a:pt x="3102" y="18497"/>
                  </a:lnTo>
                  <a:lnTo>
                    <a:pt x="2912" y="18301"/>
                  </a:lnTo>
                  <a:lnTo>
                    <a:pt x="2726" y="18100"/>
                  </a:lnTo>
                  <a:lnTo>
                    <a:pt x="2546" y="17894"/>
                  </a:lnTo>
                  <a:lnTo>
                    <a:pt x="2371" y="17683"/>
                  </a:lnTo>
                  <a:lnTo>
                    <a:pt x="2201" y="17467"/>
                  </a:lnTo>
                  <a:lnTo>
                    <a:pt x="2037" y="17247"/>
                  </a:lnTo>
                  <a:lnTo>
                    <a:pt x="1879" y="17023"/>
                  </a:lnTo>
                  <a:lnTo>
                    <a:pt x="1726" y="16793"/>
                  </a:lnTo>
                  <a:lnTo>
                    <a:pt x="1579" y="16560"/>
                  </a:lnTo>
                  <a:lnTo>
                    <a:pt x="1304" y="16080"/>
                  </a:lnTo>
                  <a:lnTo>
                    <a:pt x="1052" y="15583"/>
                  </a:lnTo>
                  <a:lnTo>
                    <a:pt x="826" y="15071"/>
                  </a:lnTo>
                  <a:lnTo>
                    <a:pt x="625" y="14544"/>
                  </a:lnTo>
                  <a:lnTo>
                    <a:pt x="451" y="14002"/>
                  </a:lnTo>
                  <a:lnTo>
                    <a:pt x="305" y="13447"/>
                  </a:lnTo>
                  <a:lnTo>
                    <a:pt x="186" y="12879"/>
                  </a:lnTo>
                  <a:lnTo>
                    <a:pt x="61" y="12005"/>
                  </a:lnTo>
                  <a:lnTo>
                    <a:pt x="4" y="11105"/>
                  </a:lnTo>
                  <a:lnTo>
                    <a:pt x="0" y="10800"/>
                  </a:lnTo>
                  <a:lnTo>
                    <a:pt x="4" y="10495"/>
                  </a:lnTo>
                  <a:lnTo>
                    <a:pt x="61" y="9595"/>
                  </a:lnTo>
                  <a:lnTo>
                    <a:pt x="186" y="8721"/>
                  </a:lnTo>
                  <a:lnTo>
                    <a:pt x="305" y="8153"/>
                  </a:lnTo>
                  <a:lnTo>
                    <a:pt x="451" y="7598"/>
                  </a:lnTo>
                  <a:lnTo>
                    <a:pt x="625" y="7056"/>
                  </a:lnTo>
                  <a:lnTo>
                    <a:pt x="826" y="6529"/>
                  </a:lnTo>
                  <a:lnTo>
                    <a:pt x="1052" y="6017"/>
                  </a:lnTo>
                  <a:lnTo>
                    <a:pt x="1304" y="5520"/>
                  </a:lnTo>
                  <a:lnTo>
                    <a:pt x="1579" y="5040"/>
                  </a:lnTo>
                  <a:lnTo>
                    <a:pt x="1726" y="4807"/>
                  </a:lnTo>
                  <a:lnTo>
                    <a:pt x="1879" y="4577"/>
                  </a:lnTo>
                  <a:lnTo>
                    <a:pt x="2037" y="4353"/>
                  </a:lnTo>
                  <a:lnTo>
                    <a:pt x="2201" y="4133"/>
                  </a:lnTo>
                  <a:lnTo>
                    <a:pt x="2371" y="3917"/>
                  </a:lnTo>
                  <a:lnTo>
                    <a:pt x="2546" y="3706"/>
                  </a:lnTo>
                  <a:lnTo>
                    <a:pt x="2726" y="3500"/>
                  </a:lnTo>
                  <a:lnTo>
                    <a:pt x="2912" y="3299"/>
                  </a:lnTo>
                  <a:lnTo>
                    <a:pt x="3102" y="3103"/>
                  </a:lnTo>
                  <a:lnTo>
                    <a:pt x="3298" y="2913"/>
                  </a:lnTo>
                  <a:lnTo>
                    <a:pt x="3499" y="2727"/>
                  </a:lnTo>
                  <a:lnTo>
                    <a:pt x="3705" y="2546"/>
                  </a:lnTo>
                  <a:lnTo>
                    <a:pt x="3916" y="2371"/>
                  </a:lnTo>
                  <a:lnTo>
                    <a:pt x="4131" y="2202"/>
                  </a:lnTo>
                  <a:lnTo>
                    <a:pt x="4352" y="2038"/>
                  </a:lnTo>
                  <a:lnTo>
                    <a:pt x="4576" y="1879"/>
                  </a:lnTo>
                  <a:lnTo>
                    <a:pt x="4805" y="1727"/>
                  </a:lnTo>
                  <a:lnTo>
                    <a:pt x="5039" y="1580"/>
                  </a:lnTo>
                  <a:lnTo>
                    <a:pt x="5277" y="1439"/>
                  </a:lnTo>
                  <a:lnTo>
                    <a:pt x="5519" y="1304"/>
                  </a:lnTo>
                  <a:lnTo>
                    <a:pt x="5765" y="1175"/>
                  </a:lnTo>
                  <a:lnTo>
                    <a:pt x="6015" y="1053"/>
                  </a:lnTo>
                  <a:lnTo>
                    <a:pt x="6270" y="936"/>
                  </a:lnTo>
                  <a:lnTo>
                    <a:pt x="6528" y="826"/>
                  </a:lnTo>
                  <a:lnTo>
                    <a:pt x="6789" y="723"/>
                  </a:lnTo>
                  <a:lnTo>
                    <a:pt x="7055" y="626"/>
                  </a:lnTo>
                  <a:lnTo>
                    <a:pt x="7324" y="535"/>
                  </a:lnTo>
                  <a:lnTo>
                    <a:pt x="7597" y="452"/>
                  </a:lnTo>
                  <a:lnTo>
                    <a:pt x="7873" y="375"/>
                  </a:lnTo>
                  <a:lnTo>
                    <a:pt x="8152" y="305"/>
                  </a:lnTo>
                  <a:lnTo>
                    <a:pt x="8434" y="242"/>
                  </a:lnTo>
                  <a:lnTo>
                    <a:pt x="8720" y="186"/>
                  </a:lnTo>
                  <a:lnTo>
                    <a:pt x="9009" y="137"/>
                  </a:lnTo>
                  <a:lnTo>
                    <a:pt x="9300" y="96"/>
                  </a:lnTo>
                  <a:lnTo>
                    <a:pt x="9595" y="61"/>
                  </a:lnTo>
                  <a:lnTo>
                    <a:pt x="9892" y="35"/>
                  </a:lnTo>
                  <a:lnTo>
                    <a:pt x="10192" y="15"/>
                  </a:lnTo>
                  <a:lnTo>
                    <a:pt x="10495" y="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5940" cap="flat">
              <a:solidFill>
                <a:srgbClr val="C400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70" name="object 11"/>
            <p:cNvGrpSpPr/>
            <p:nvPr/>
          </p:nvGrpSpPr>
          <p:grpSpPr>
            <a:xfrm>
              <a:off x="0" y="-1"/>
              <a:ext cx="5508359" cy="1116700"/>
              <a:chOff x="0" y="0"/>
              <a:chExt cx="5508358" cy="1116698"/>
            </a:xfrm>
          </p:grpSpPr>
          <p:sp>
            <p:nvSpPr>
              <p:cNvPr id="3768" name="Shape"/>
              <p:cNvSpPr/>
              <p:nvPr/>
            </p:nvSpPr>
            <p:spPr>
              <a:xfrm>
                <a:off x="0" y="0"/>
                <a:ext cx="35942" cy="3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6"/>
                    </a:moveTo>
                    <a:lnTo>
                      <a:pt x="18432" y="3161"/>
                    </a:lnTo>
                    <a:lnTo>
                      <a:pt x="10800" y="0"/>
                    </a:lnTo>
                    <a:lnTo>
                      <a:pt x="3159" y="3161"/>
                    </a:lnTo>
                    <a:lnTo>
                      <a:pt x="0" y="10796"/>
                    </a:lnTo>
                    <a:lnTo>
                      <a:pt x="3159" y="18439"/>
                    </a:lnTo>
                    <a:lnTo>
                      <a:pt x="10800" y="21600"/>
                    </a:lnTo>
                    <a:lnTo>
                      <a:pt x="18432" y="18439"/>
                    </a:lnTo>
                    <a:lnTo>
                      <a:pt x="21600" y="10796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69" name="Shape"/>
              <p:cNvSpPr/>
              <p:nvPr/>
            </p:nvSpPr>
            <p:spPr>
              <a:xfrm>
                <a:off x="5472430" y="1080757"/>
                <a:ext cx="35929" cy="35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18439" y="3167"/>
                    </a:lnTo>
                    <a:lnTo>
                      <a:pt x="10804" y="0"/>
                    </a:lnTo>
                    <a:lnTo>
                      <a:pt x="3161" y="3167"/>
                    </a:lnTo>
                    <a:lnTo>
                      <a:pt x="0" y="10800"/>
                    </a:lnTo>
                    <a:lnTo>
                      <a:pt x="3161" y="18440"/>
                    </a:lnTo>
                    <a:lnTo>
                      <a:pt x="10804" y="21600"/>
                    </a:lnTo>
                    <a:lnTo>
                      <a:pt x="18439" y="1844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772" name="object 12"/>
          <p:cNvSpPr txBox="1"/>
          <p:nvPr/>
        </p:nvSpPr>
        <p:spPr>
          <a:xfrm>
            <a:off x="1837112" y="4966697"/>
            <a:ext cx="7466966" cy="1241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400"/>
              </a:spcBef>
              <a:defRPr spc="-5" sz="2400">
                <a:latin typeface="Courier"/>
                <a:ea typeface="Courier"/>
                <a:cs typeface="Courier"/>
                <a:sym typeface="Courier"/>
              </a:defRPr>
            </a:pPr>
            <a:r>
              <a:t>&gt;&gt;&gt;&gt;&gt;&gt;&gt; &lt;the branch name&gt;</a:t>
            </a:r>
          </a:p>
          <a:p>
            <a:pPr marR="5080" indent="4135120">
              <a:lnSpc>
                <a:spcPts val="3100"/>
              </a:lnSpc>
              <a:spcBef>
                <a:spcPts val="700"/>
              </a:spcBef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What</a:t>
            </a:r>
            <a:r>
              <a:rPr spc="-40"/>
              <a:t> </a:t>
            </a:r>
            <a:r>
              <a:t>merged</a:t>
            </a:r>
            <a:r>
              <a:rPr spc="-45"/>
              <a:t> </a:t>
            </a:r>
            <a:r>
              <a:t>branch </a:t>
            </a:r>
            <a:r>
              <a:rPr spc="-759"/>
              <a:t> </a:t>
            </a:r>
            <a:r>
              <a:t>contains</a:t>
            </a:r>
          </a:p>
        </p:txBody>
      </p:sp>
      <p:sp>
        <p:nvSpPr>
          <p:cNvPr id="3773" name="object 14"/>
          <p:cNvSpPr txBox="1"/>
          <p:nvPr>
            <p:ph type="sldNum" sz="quarter" idx="4294967295"/>
          </p:nvPr>
        </p:nvSpPr>
        <p:spPr>
          <a:xfrm>
            <a:off x="9246292" y="6876090"/>
            <a:ext cx="303776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774" name="object 13"/>
          <p:cNvSpPr txBox="1"/>
          <p:nvPr/>
        </p:nvSpPr>
        <p:spPr>
          <a:xfrm>
            <a:off x="4951152" y="3288664"/>
            <a:ext cx="2733676" cy="784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3100"/>
              </a:lnSpc>
              <a:spcBef>
                <a:spcPts val="300"/>
              </a:spcBef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What</a:t>
            </a:r>
            <a:r>
              <a:rPr spc="-40"/>
              <a:t> </a:t>
            </a:r>
            <a:r>
              <a:rPr spc="0"/>
              <a:t>you</a:t>
            </a:r>
            <a:r>
              <a:rPr spc="-35"/>
              <a:t> </a:t>
            </a:r>
            <a:r>
              <a:t>current </a:t>
            </a:r>
            <a:r>
              <a:rPr spc="-764"/>
              <a:t> </a:t>
            </a:r>
            <a:r>
              <a:t>branch</a:t>
            </a:r>
            <a:r>
              <a:rPr spc="-25"/>
              <a:t> </a:t>
            </a:r>
            <a:r>
              <a:t>contains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object 6"/>
          <p:cNvSpPr txBox="1"/>
          <p:nvPr>
            <p:ph type="sldNum" sz="quarter" idx="4294967295"/>
          </p:nvPr>
        </p:nvSpPr>
        <p:spPr>
          <a:xfrm>
            <a:off x="9246292" y="6876090"/>
            <a:ext cx="290580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777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778" name="object 3"/>
          <p:cNvSpPr txBox="1"/>
          <p:nvPr/>
        </p:nvSpPr>
        <p:spPr>
          <a:xfrm>
            <a:off x="644582" y="1653539"/>
            <a:ext cx="163831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70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779" name="object 4"/>
          <p:cNvSpPr txBox="1"/>
          <p:nvPr/>
        </p:nvSpPr>
        <p:spPr>
          <a:xfrm>
            <a:off x="943032" y="1520098"/>
            <a:ext cx="7424419" cy="272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">
              <a:spcBef>
                <a:spcPts val="1400"/>
              </a:spcBef>
              <a:defRPr spc="10" sz="3000">
                <a:latin typeface="Arial"/>
                <a:ea typeface="Arial"/>
                <a:cs typeface="Arial"/>
                <a:sym typeface="Arial"/>
              </a:defRPr>
            </a:pPr>
            <a:r>
              <a:t>Resolving</a:t>
            </a:r>
            <a:r>
              <a:rPr spc="-5"/>
              <a:t> </a:t>
            </a:r>
            <a:r>
              <a:t>a</a:t>
            </a:r>
            <a:r>
              <a:rPr spc="-5"/>
              <a:t> </a:t>
            </a:r>
            <a:r>
              <a:rPr spc="5"/>
              <a:t>conflict</a:t>
            </a:r>
          </a:p>
          <a:p>
            <a:pPr marL="440690" marR="17779" indent="-311150">
              <a:lnSpc>
                <a:spcPts val="3000"/>
              </a:lnSpc>
              <a:spcBef>
                <a:spcPts val="1400"/>
              </a:spcBef>
              <a:buSzPct val="74074"/>
              <a:buChar char="–"/>
              <a:tabLst>
                <a:tab pos="431800" algn="l"/>
                <a:tab pos="431800" algn="l"/>
              </a:tabLst>
              <a:defRPr spc="-10" sz="2700">
                <a:latin typeface="Arial"/>
                <a:ea typeface="Arial"/>
                <a:cs typeface="Arial"/>
                <a:sym typeface="Arial"/>
              </a:defRPr>
            </a:pPr>
            <a:r>
              <a:t>Resolution</a:t>
            </a:r>
            <a:r>
              <a:rPr spc="5"/>
              <a:t> </a:t>
            </a:r>
            <a:r>
              <a:t>=</a:t>
            </a:r>
            <a:r>
              <a:rPr spc="-5"/>
              <a:t> choosing</a:t>
            </a:r>
            <a:r>
              <a:rPr spc="0"/>
              <a:t> </a:t>
            </a:r>
            <a:r>
              <a:rPr spc="-5"/>
              <a:t>alternative</a:t>
            </a:r>
            <a:r>
              <a:rPr spc="5"/>
              <a:t> </a:t>
            </a:r>
            <a:r>
              <a:rPr spc="-5"/>
              <a:t>(or</a:t>
            </a:r>
            <a:r>
              <a:rPr spc="0"/>
              <a:t> </a:t>
            </a:r>
            <a:r>
              <a:rPr spc="-5"/>
              <a:t>rewriting </a:t>
            </a:r>
            <a:r>
              <a:rPr spc="-735"/>
              <a:t> </a:t>
            </a:r>
            <a:r>
              <a:rPr spc="-5"/>
              <a:t>everything)</a:t>
            </a:r>
            <a:r>
              <a:rPr spc="5"/>
              <a:t> </a:t>
            </a:r>
            <a:r>
              <a:t>+</a:t>
            </a:r>
            <a:r>
              <a:rPr spc="-5"/>
              <a:t> deleting specific</a:t>
            </a:r>
            <a:r>
              <a:rPr spc="10"/>
              <a:t> </a:t>
            </a:r>
            <a:r>
              <a:rPr spc="-5"/>
              <a:t>comments</a:t>
            </a:r>
          </a:p>
          <a:p>
            <a:pPr marR="2148204" indent="854710">
              <a:lnSpc>
                <a:spcPct val="124599"/>
              </a:lnSpc>
              <a:defRPr spc="5" sz="2300">
                <a:latin typeface="Courier"/>
                <a:ea typeface="Courier"/>
                <a:cs typeface="Courier"/>
                <a:sym typeface="Courier"/>
              </a:defRPr>
            </a:pPr>
            <a:r>
              <a:t>the number </a:t>
            </a:r>
            <a:r>
              <a:rPr spc="10"/>
              <a:t>of </a:t>
            </a:r>
            <a:r>
              <a:t>planets are </a:t>
            </a:r>
            <a:r>
              <a:rPr spc="-1370"/>
              <a:t> </a:t>
            </a:r>
            <a:r>
              <a:t>eight</a:t>
            </a:r>
          </a:p>
          <a:p>
            <a:pPr marL="440690" indent="-311150">
              <a:spcBef>
                <a:spcPts val="700"/>
              </a:spcBef>
              <a:buSzPct val="74074"/>
              <a:buChar char="–"/>
              <a:tabLst>
                <a:tab pos="431800" algn="l"/>
                <a:tab pos="431800" algn="l"/>
              </a:tabLst>
              <a:defRPr spc="-10" sz="2700">
                <a:latin typeface="Arial"/>
                <a:ea typeface="Arial"/>
                <a:cs typeface="Arial"/>
                <a:sym typeface="Arial"/>
              </a:defRPr>
            </a:pPr>
            <a:r>
              <a:t>Then</a:t>
            </a:r>
            <a:r>
              <a:rPr spc="5"/>
              <a:t> </a:t>
            </a:r>
            <a:r>
              <a:t>doing</a:t>
            </a:r>
            <a:r>
              <a:rPr spc="-5"/>
              <a:t> </a:t>
            </a:r>
            <a:r>
              <a:t>a</a:t>
            </a:r>
            <a:r>
              <a:rPr spc="5"/>
              <a:t> </a:t>
            </a:r>
            <a:r>
              <a:rPr spc="-5"/>
              <a:t>specific</a:t>
            </a:r>
            <a:r>
              <a:rPr spc="0"/>
              <a:t> </a:t>
            </a:r>
            <a:r>
              <a:rPr spc="-5"/>
              <a:t>commit:</a:t>
            </a:r>
          </a:p>
        </p:txBody>
      </p:sp>
      <p:sp>
        <p:nvSpPr>
          <p:cNvPr id="3780" name="object 5"/>
          <p:cNvSpPr txBox="1"/>
          <p:nvPr/>
        </p:nvSpPr>
        <p:spPr>
          <a:xfrm>
            <a:off x="1021771" y="4436745"/>
            <a:ext cx="8603617" cy="2143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75969" marR="17779" indent="-276859">
              <a:lnSpc>
                <a:spcPct val="94600"/>
              </a:lnSpc>
              <a:spcBef>
                <a:spcPts val="200"/>
              </a:spcBef>
              <a:buSzPct val="44444"/>
              <a:buFont typeface="Arial"/>
              <a:buChar char="●"/>
              <a:tabLst>
                <a:tab pos="774700" algn="l"/>
                <a:tab pos="774700" algn="l"/>
              </a:tabLst>
              <a:defRPr spc="-10" sz="27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5"/>
              <a:t> </a:t>
            </a:r>
            <a:r>
              <a:t>commit</a:t>
            </a:r>
            <a:r>
              <a:rPr spc="-5"/>
              <a:t> </a:t>
            </a:r>
            <a:r>
              <a:t>­am</a:t>
            </a:r>
            <a:r>
              <a:rPr spc="-5"/>
              <a:t> </a:t>
            </a:r>
            <a:r>
              <a:t>“conflict</a:t>
            </a:r>
            <a:r>
              <a:rPr spc="0"/>
              <a:t> </a:t>
            </a:r>
            <a:r>
              <a:t>on</a:t>
            </a:r>
            <a:r>
              <a:rPr spc="-5"/>
              <a:t> </a:t>
            </a:r>
            <a:r>
              <a:t>planets </a:t>
            </a:r>
            <a:r>
              <a:rPr spc="-5"/>
              <a:t> </a:t>
            </a:r>
            <a:r>
              <a:t>resolved”</a:t>
            </a:r>
            <a:r>
              <a:rPr spc="-5"/>
              <a:t> </a:t>
            </a:r>
            <a:r>
              <a:t>#add</a:t>
            </a:r>
            <a:r>
              <a:rPr spc="0"/>
              <a:t> </a:t>
            </a:r>
            <a:r>
              <a:t>­­all</a:t>
            </a:r>
            <a:r>
              <a:rPr spc="-5"/>
              <a:t> </a:t>
            </a:r>
            <a:r>
              <a:t>and</a:t>
            </a:r>
            <a:r>
              <a:rPr spc="0"/>
              <a:t> </a:t>
            </a:r>
            <a:r>
              <a:t>commit</a:t>
            </a:r>
            <a:r>
              <a:rPr spc="0"/>
              <a:t> </a:t>
            </a:r>
            <a:r>
              <a:t>in</a:t>
            </a:r>
            <a:r>
              <a:rPr spc="-5"/>
              <a:t> </a:t>
            </a:r>
            <a:r>
              <a:t>one </a:t>
            </a:r>
            <a:r>
              <a:rPr spc="-1604"/>
              <a:t> </a:t>
            </a:r>
            <a:r>
              <a:t>step is</a:t>
            </a:r>
            <a:r>
              <a:rPr spc="-5"/>
              <a:t> </a:t>
            </a:r>
            <a:r>
              <a:t>possible</a:t>
            </a:r>
          </a:p>
          <a:p>
            <a:pPr marL="361950" indent="-311150">
              <a:spcBef>
                <a:spcPts val="800"/>
              </a:spcBef>
              <a:buSzPct val="74074"/>
              <a:buChar char="–"/>
              <a:tabLst>
                <a:tab pos="355600" algn="l"/>
                <a:tab pos="355600" algn="l"/>
              </a:tabLst>
              <a:defRPr spc="-10" sz="2700">
                <a:latin typeface="Arial"/>
                <a:ea typeface="Arial"/>
                <a:cs typeface="Arial"/>
                <a:sym typeface="Arial"/>
              </a:defRPr>
            </a:pPr>
            <a:r>
              <a:t>Then</a:t>
            </a:r>
            <a:r>
              <a:rPr spc="5"/>
              <a:t> </a:t>
            </a:r>
            <a:r>
              <a:t>updating</a:t>
            </a:r>
            <a:r>
              <a:rPr spc="5"/>
              <a:t> </a:t>
            </a:r>
            <a:r>
              <a:rPr spc="-5"/>
              <a:t>server</a:t>
            </a:r>
            <a:r>
              <a:rPr spc="5"/>
              <a:t> </a:t>
            </a:r>
            <a:r>
              <a:rPr spc="-5"/>
              <a:t>master</a:t>
            </a:r>
            <a:r>
              <a:rPr spc="5"/>
              <a:t> </a:t>
            </a:r>
            <a:r>
              <a:rPr spc="-5"/>
              <a:t>branch</a:t>
            </a:r>
          </a:p>
          <a:p>
            <a:pPr lvl="1" marL="775969" indent="-276859">
              <a:spcBef>
                <a:spcPts val="700"/>
              </a:spcBef>
              <a:buSzPct val="44444"/>
              <a:buFont typeface="Arial"/>
              <a:buChar char="●"/>
              <a:tabLst>
                <a:tab pos="774700" algn="l"/>
                <a:tab pos="774700" algn="l"/>
              </a:tabLst>
              <a:defRPr spc="-10" sz="27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5"/>
              <a:t> </a:t>
            </a:r>
            <a:r>
              <a:t>push</a:t>
            </a:r>
            <a:r>
              <a:rPr spc="-15"/>
              <a:t> </a:t>
            </a:r>
            <a:r>
              <a:t>origin 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2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783" name="object 3"/>
          <p:cNvSpPr txBox="1"/>
          <p:nvPr/>
        </p:nvSpPr>
        <p:spPr>
          <a:xfrm>
            <a:off x="642042" y="1650998"/>
            <a:ext cx="158116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784" name="object 4"/>
          <p:cNvSpPr txBox="1"/>
          <p:nvPr/>
        </p:nvSpPr>
        <p:spPr>
          <a:xfrm>
            <a:off x="642042" y="5953760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785" name="object 5"/>
          <p:cNvSpPr txBox="1"/>
          <p:nvPr/>
        </p:nvSpPr>
        <p:spPr>
          <a:xfrm>
            <a:off x="943031" y="5861685"/>
            <a:ext cx="7613017" cy="83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3300"/>
              </a:lnSpc>
              <a:spcBef>
                <a:spcPts val="400"/>
              </a:spcBef>
              <a:defRPr spc="15" sz="2900">
                <a:latin typeface="Arial"/>
                <a:ea typeface="Arial"/>
                <a:cs typeface="Arial"/>
                <a:sym typeface="Arial"/>
              </a:defRPr>
            </a:pPr>
            <a:r>
              <a:t>When </a:t>
            </a:r>
            <a:r>
              <a:rPr spc="10"/>
              <a:t>no </a:t>
            </a:r>
            <a:r>
              <a:rPr spc="5"/>
              <a:t>conflict, </a:t>
            </a:r>
            <a:r>
              <a:rPr spc="10"/>
              <a:t>merge </a:t>
            </a:r>
            <a:r>
              <a:t>commit </a:t>
            </a:r>
            <a:r>
              <a:rPr spc="5"/>
              <a:t>is </a:t>
            </a:r>
            <a:r>
              <a:rPr spc="10"/>
              <a:t>generated </a:t>
            </a:r>
            <a:r>
              <a:rPr spc="-805"/>
              <a:t> </a:t>
            </a:r>
            <a:r>
              <a:rPr spc="5"/>
              <a:t>automatically</a:t>
            </a:r>
          </a:p>
        </p:txBody>
      </p:sp>
      <p:grpSp>
        <p:nvGrpSpPr>
          <p:cNvPr id="3791" name="object 6"/>
          <p:cNvGrpSpPr/>
          <p:nvPr/>
        </p:nvGrpSpPr>
        <p:grpSpPr>
          <a:xfrm>
            <a:off x="4477441" y="4411979"/>
            <a:ext cx="288291" cy="914402"/>
            <a:chOff x="0" y="0"/>
            <a:chExt cx="288290" cy="914401"/>
          </a:xfrm>
        </p:grpSpPr>
        <p:sp>
          <p:nvSpPr>
            <p:cNvPr id="3786" name="object 7"/>
            <p:cNvSpPr/>
            <p:nvPr/>
          </p:nvSpPr>
          <p:spPr>
            <a:xfrm>
              <a:off x="-1" y="-1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7" name="object 8"/>
            <p:cNvSpPr/>
            <p:nvPr/>
          </p:nvSpPr>
          <p:spPr>
            <a:xfrm>
              <a:off x="-1" y="-1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8" name="object 9"/>
            <p:cNvSpPr/>
            <p:nvPr/>
          </p:nvSpPr>
          <p:spPr>
            <a:xfrm>
              <a:off x="-1" y="626109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9" name="object 10"/>
            <p:cNvSpPr/>
            <p:nvPr/>
          </p:nvSpPr>
          <p:spPr>
            <a:xfrm>
              <a:off x="-1" y="626109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790" name="object 11" descr="object 1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170" y="288289"/>
              <a:ext cx="107951" cy="337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92" name="object 12"/>
          <p:cNvSpPr txBox="1"/>
          <p:nvPr/>
        </p:nvSpPr>
        <p:spPr>
          <a:xfrm>
            <a:off x="4843202" y="4513579"/>
            <a:ext cx="975995" cy="730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new</a:t>
            </a:r>
            <a:r>
              <a:rPr spc="-50"/>
              <a:t> </a:t>
            </a:r>
            <a:r>
              <a:t>commit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12700">
              <a:spcBef>
                <a:spcPts val="9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20"/>
              <a:t> </a:t>
            </a:r>
            <a:r>
              <a:rPr spc="-5"/>
              <a:t>commit</a:t>
            </a:r>
          </a:p>
        </p:txBody>
      </p:sp>
      <p:sp>
        <p:nvSpPr>
          <p:cNvPr id="3793" name="object 13"/>
          <p:cNvSpPr txBox="1"/>
          <p:nvPr/>
        </p:nvSpPr>
        <p:spPr>
          <a:xfrm>
            <a:off x="943031" y="1557019"/>
            <a:ext cx="8679817" cy="1079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3300"/>
              </a:lnSpc>
              <a:spcBef>
                <a:spcPts val="400"/>
              </a:spcBef>
              <a:defRPr spc="-10" sz="2900">
                <a:latin typeface="Arial"/>
                <a:ea typeface="Arial"/>
                <a:cs typeface="Arial"/>
                <a:sym typeface="Arial"/>
              </a:defRPr>
            </a:pPr>
            <a:r>
              <a:t>Repository,</a:t>
            </a:r>
            <a:r>
              <a:rPr spc="0"/>
              <a:t> </a:t>
            </a:r>
            <a:r>
              <a:rPr spc="5"/>
              <a:t>after</a:t>
            </a:r>
            <a:r>
              <a:rPr spc="15"/>
              <a:t> a</a:t>
            </a:r>
            <a:r>
              <a:rPr spc="5"/>
              <a:t> </a:t>
            </a:r>
            <a:r>
              <a:rPr spc="15"/>
              <a:t>merge</a:t>
            </a:r>
            <a:r>
              <a:rPr spc="5"/>
              <a:t> (conflicting </a:t>
            </a:r>
            <a:r>
              <a:rPr spc="10"/>
              <a:t>or </a:t>
            </a:r>
            <a:r>
              <a:rPr spc="5"/>
              <a:t>not, </a:t>
            </a:r>
            <a:r>
              <a:rPr spc="10"/>
              <a:t>coming </a:t>
            </a:r>
            <a:r>
              <a:rPr spc="-800"/>
              <a:t> </a:t>
            </a:r>
            <a:r>
              <a:rPr spc="10"/>
              <a:t>from</a:t>
            </a:r>
            <a:r>
              <a:rPr spc="0"/>
              <a:t> </a:t>
            </a:r>
            <a:r>
              <a:rPr spc="5"/>
              <a:t>local </a:t>
            </a:r>
            <a:r>
              <a:rPr spc="10"/>
              <a:t>or</a:t>
            </a:r>
            <a:r>
              <a:rPr spc="5"/>
              <a:t> </a:t>
            </a:r>
            <a:r>
              <a:rPr spc="10"/>
              <a:t>remote</a:t>
            </a:r>
            <a:r>
              <a:rPr spc="5"/>
              <a:t> </a:t>
            </a:r>
            <a:r>
              <a:rPr spc="10"/>
              <a:t>branches)</a:t>
            </a:r>
          </a:p>
          <a:p>
            <a:pPr marR="1593850" algn="ctr">
              <a:lnSpc>
                <a:spcPts val="1900"/>
              </a:lnSpc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master</a:t>
            </a:r>
          </a:p>
        </p:txBody>
      </p:sp>
      <p:grpSp>
        <p:nvGrpSpPr>
          <p:cNvPr id="3809" name="object 14"/>
          <p:cNvGrpSpPr/>
          <p:nvPr/>
        </p:nvGrpSpPr>
        <p:grpSpPr>
          <a:xfrm>
            <a:off x="3289991" y="2643503"/>
            <a:ext cx="2519680" cy="1864998"/>
            <a:chOff x="0" y="0"/>
            <a:chExt cx="2519679" cy="1864996"/>
          </a:xfrm>
        </p:grpSpPr>
        <p:sp>
          <p:nvSpPr>
            <p:cNvPr id="3794" name="object 15"/>
            <p:cNvSpPr/>
            <p:nvPr/>
          </p:nvSpPr>
          <p:spPr>
            <a:xfrm>
              <a:off x="0" y="1172845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5" name="object 16"/>
            <p:cNvSpPr/>
            <p:nvPr/>
          </p:nvSpPr>
          <p:spPr>
            <a:xfrm>
              <a:off x="0" y="1172845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6" name="object 17"/>
            <p:cNvSpPr/>
            <p:nvPr/>
          </p:nvSpPr>
          <p:spPr>
            <a:xfrm>
              <a:off x="245109" y="1417955"/>
              <a:ext cx="830581" cy="392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815" y="0"/>
                  </a:lnTo>
                  <a:lnTo>
                    <a:pt x="12815" y="2160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7" name="object 18"/>
            <p:cNvSpPr/>
            <p:nvPr/>
          </p:nvSpPr>
          <p:spPr>
            <a:xfrm>
              <a:off x="1068070" y="1757046"/>
              <a:ext cx="16129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8" name="object 19"/>
            <p:cNvSpPr/>
            <p:nvPr/>
          </p:nvSpPr>
          <p:spPr>
            <a:xfrm>
              <a:off x="2232660" y="1172845"/>
              <a:ext cx="28702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9" name="object 20"/>
            <p:cNvSpPr/>
            <p:nvPr/>
          </p:nvSpPr>
          <p:spPr>
            <a:xfrm>
              <a:off x="2232660" y="1172845"/>
              <a:ext cx="28702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0" name="object 21"/>
            <p:cNvSpPr/>
            <p:nvPr/>
          </p:nvSpPr>
          <p:spPr>
            <a:xfrm>
              <a:off x="1588770" y="1419225"/>
              <a:ext cx="685801" cy="391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8360" y="0"/>
                  </a:lnTo>
                  <a:lnTo>
                    <a:pt x="8360" y="2160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1" name="object 22"/>
            <p:cNvSpPr/>
            <p:nvPr/>
          </p:nvSpPr>
          <p:spPr>
            <a:xfrm>
              <a:off x="1433830" y="1757046"/>
              <a:ext cx="16129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67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802" name="object 23" descr="object 2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87755" y="0"/>
              <a:ext cx="116206" cy="380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03" name="object 24"/>
            <p:cNvSpPr/>
            <p:nvPr/>
          </p:nvSpPr>
          <p:spPr>
            <a:xfrm>
              <a:off x="1116330" y="381635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4" name="object 25"/>
            <p:cNvSpPr/>
            <p:nvPr/>
          </p:nvSpPr>
          <p:spPr>
            <a:xfrm>
              <a:off x="1116330" y="381635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5" name="object 26"/>
            <p:cNvSpPr/>
            <p:nvPr/>
          </p:nvSpPr>
          <p:spPr>
            <a:xfrm>
              <a:off x="143509" y="525145"/>
              <a:ext cx="972820" cy="492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6" name="object 27"/>
            <p:cNvSpPr/>
            <p:nvPr/>
          </p:nvSpPr>
          <p:spPr>
            <a:xfrm>
              <a:off x="90170" y="1010285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7" name="object 28"/>
            <p:cNvSpPr/>
            <p:nvPr/>
          </p:nvSpPr>
          <p:spPr>
            <a:xfrm>
              <a:off x="1404620" y="525145"/>
              <a:ext cx="971551" cy="492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8" name="object 29"/>
            <p:cNvSpPr/>
            <p:nvPr/>
          </p:nvSpPr>
          <p:spPr>
            <a:xfrm>
              <a:off x="2322830" y="1010285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10" name="object 30"/>
          <p:cNvSpPr txBox="1"/>
          <p:nvPr/>
        </p:nvSpPr>
        <p:spPr>
          <a:xfrm>
            <a:off x="1638991" y="3843020"/>
            <a:ext cx="150241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20"/>
              <a:t> </a:t>
            </a:r>
            <a:r>
              <a:rPr spc="0"/>
              <a:t>from</a:t>
            </a:r>
            <a:r>
              <a:rPr spc="-25"/>
              <a:t> </a:t>
            </a:r>
            <a:r>
              <a:t>user1</a:t>
            </a:r>
          </a:p>
        </p:txBody>
      </p:sp>
      <p:sp>
        <p:nvSpPr>
          <p:cNvPr id="3811" name="object 33"/>
          <p:cNvSpPr txBox="1"/>
          <p:nvPr>
            <p:ph type="sldNum" sz="quarter" idx="4294967295"/>
          </p:nvPr>
        </p:nvSpPr>
        <p:spPr>
          <a:xfrm>
            <a:off x="9246292" y="6876090"/>
            <a:ext cx="303776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812" name="object 31"/>
          <p:cNvSpPr txBox="1"/>
          <p:nvPr/>
        </p:nvSpPr>
        <p:spPr>
          <a:xfrm>
            <a:off x="5955722" y="3843020"/>
            <a:ext cx="150177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10"/>
              <a:t> </a:t>
            </a:r>
            <a:r>
              <a:t>from</a:t>
            </a:r>
            <a:r>
              <a:rPr spc="-25"/>
              <a:t> </a:t>
            </a:r>
            <a:r>
              <a:t>user2</a:t>
            </a:r>
          </a:p>
        </p:txBody>
      </p:sp>
      <p:sp>
        <p:nvSpPr>
          <p:cNvPr id="3813" name="object 32"/>
          <p:cNvSpPr txBox="1"/>
          <p:nvPr/>
        </p:nvSpPr>
        <p:spPr>
          <a:xfrm>
            <a:off x="4087552" y="3338829"/>
            <a:ext cx="115189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merge</a:t>
            </a:r>
            <a:r>
              <a:rPr spc="-65"/>
              <a:t> </a:t>
            </a:r>
            <a:r>
              <a:t>commit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816" name="object 3"/>
          <p:cNvSpPr txBox="1"/>
          <p:nvPr/>
        </p:nvSpPr>
        <p:spPr>
          <a:xfrm>
            <a:off x="649661" y="16535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17" name="object 4"/>
          <p:cNvSpPr txBox="1"/>
          <p:nvPr/>
        </p:nvSpPr>
        <p:spPr>
          <a:xfrm>
            <a:off x="960812" y="1558290"/>
            <a:ext cx="8576310" cy="1888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166494" indent="25400">
              <a:lnSpc>
                <a:spcPts val="3600"/>
              </a:lnSpc>
              <a:spcBef>
                <a:spcPts val="4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Most of </a:t>
            </a:r>
            <a:r>
              <a:rPr spc="-10"/>
              <a:t>time, </a:t>
            </a:r>
            <a:r>
              <a:rPr b="1"/>
              <a:t>Developers </a:t>
            </a:r>
            <a:r>
              <a:t>should resolve </a:t>
            </a:r>
            <a:r>
              <a:rPr spc="-875"/>
              <a:t> </a:t>
            </a:r>
            <a:r>
              <a:rPr spc="-5"/>
              <a:t>merge </a:t>
            </a:r>
            <a:r>
              <a:t>by</a:t>
            </a:r>
            <a:r>
              <a:rPr spc="-5"/>
              <a:t> themselves</a:t>
            </a:r>
          </a:p>
          <a:p>
            <a:pPr marL="323850" marR="17779" indent="-190500">
              <a:lnSpc>
                <a:spcPts val="3100"/>
              </a:lnSpc>
              <a:spcBef>
                <a:spcPts val="1400"/>
              </a:spcBef>
              <a:tabLst>
                <a:tab pos="4445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Create </a:t>
            </a:r>
            <a:r>
              <a:rPr baseline="0" spc="0" sz="2800"/>
              <a:t>a </a:t>
            </a:r>
            <a:r>
              <a:rPr baseline="0" spc="-5" sz="2800"/>
              <a:t>kind of “sandbox” branch </a:t>
            </a:r>
            <a:r>
              <a:rPr baseline="0" spc="0" sz="2800"/>
              <a:t>shared </a:t>
            </a:r>
            <a:r>
              <a:rPr baseline="0" spc="-5" sz="2800"/>
              <a:t>by </a:t>
            </a:r>
            <a:r>
              <a:rPr baseline="0" spc="0" sz="2800"/>
              <a:t>all </a:t>
            </a:r>
            <a:r>
              <a:rPr baseline="0" spc="5" sz="2800"/>
              <a:t> </a:t>
            </a:r>
            <a:r>
              <a:rPr baseline="0" spc="-5" sz="2800"/>
              <a:t>contributors.</a:t>
            </a:r>
            <a:r>
              <a:rPr baseline="0" spc="10" sz="2800"/>
              <a:t> </a:t>
            </a:r>
            <a:r>
              <a:rPr baseline="0" spc="-5" sz="2800"/>
              <a:t>Example</a:t>
            </a:r>
            <a:r>
              <a:rPr baseline="0" spc="5" sz="2800"/>
              <a:t> </a:t>
            </a:r>
            <a:r>
              <a:rPr baseline="0" spc="-5" sz="2800"/>
              <a:t>names:</a:t>
            </a:r>
            <a:r>
              <a:rPr baseline="0" spc="60" sz="2800"/>
              <a:t> </a:t>
            </a:r>
            <a:r>
              <a:rPr baseline="0" spc="-5" sz="2800">
                <a:latin typeface="Courier"/>
                <a:ea typeface="Courier"/>
                <a:cs typeface="Courier"/>
                <a:sym typeface="Courier"/>
              </a:rPr>
              <a:t>dev</a:t>
            </a:r>
            <a:r>
              <a:rPr baseline="0" spc="-5" sz="2800"/>
              <a:t>,</a:t>
            </a:r>
            <a:r>
              <a:rPr baseline="0" spc="10" sz="2800"/>
              <a:t> </a:t>
            </a:r>
            <a:r>
              <a:rPr baseline="0" spc="-5" sz="2800">
                <a:latin typeface="Courier"/>
                <a:ea typeface="Courier"/>
                <a:cs typeface="Courier"/>
                <a:sym typeface="Courier"/>
              </a:rPr>
              <a:t>integration</a:t>
            </a:r>
            <a:r>
              <a:rPr baseline="0" spc="-5" sz="2800"/>
              <a:t>.</a:t>
            </a:r>
          </a:p>
        </p:txBody>
      </p:sp>
      <p:sp>
        <p:nvSpPr>
          <p:cNvPr id="3818" name="object 5"/>
          <p:cNvSpPr txBox="1"/>
          <p:nvPr/>
        </p:nvSpPr>
        <p:spPr>
          <a:xfrm>
            <a:off x="1548822" y="3699509"/>
            <a:ext cx="13462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19" name="object 6"/>
          <p:cNvSpPr txBox="1"/>
          <p:nvPr/>
        </p:nvSpPr>
        <p:spPr>
          <a:xfrm>
            <a:off x="1837112" y="3480435"/>
            <a:ext cx="3500121" cy="82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24700"/>
              </a:lnSpc>
              <a:defRPr spc="-5" sz="24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5"/>
              <a:t> </a:t>
            </a:r>
            <a:r>
              <a:t>checkout</a:t>
            </a:r>
            <a:r>
              <a:rPr spc="-15"/>
              <a:t> </a:t>
            </a:r>
            <a:r>
              <a:t>­b</a:t>
            </a:r>
            <a:r>
              <a:rPr spc="-10"/>
              <a:t> </a:t>
            </a:r>
            <a:r>
              <a:t>dev </a:t>
            </a:r>
            <a:r>
              <a:rPr spc="-1425"/>
              <a:t> </a:t>
            </a:r>
            <a:r>
              <a:t>git</a:t>
            </a:r>
            <a:r>
              <a:rPr spc="-15"/>
              <a:t> </a:t>
            </a:r>
            <a:r>
              <a:t>push</a:t>
            </a:r>
            <a:r>
              <a:rPr spc="-15"/>
              <a:t> </a:t>
            </a:r>
            <a:r>
              <a:t>origin</a:t>
            </a:r>
            <a:r>
              <a:rPr spc="-10"/>
              <a:t> </a:t>
            </a:r>
            <a:r>
              <a:t>dev</a:t>
            </a:r>
          </a:p>
        </p:txBody>
      </p:sp>
      <p:sp>
        <p:nvSpPr>
          <p:cNvPr id="3820" name="object 7"/>
          <p:cNvSpPr txBox="1"/>
          <p:nvPr/>
        </p:nvSpPr>
        <p:spPr>
          <a:xfrm>
            <a:off x="1548822" y="4155439"/>
            <a:ext cx="13462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3823" name="object 8"/>
          <p:cNvGrpSpPr/>
          <p:nvPr/>
        </p:nvGrpSpPr>
        <p:grpSpPr>
          <a:xfrm>
            <a:off x="409632" y="6155690"/>
            <a:ext cx="792481" cy="504191"/>
            <a:chOff x="0" y="0"/>
            <a:chExt cx="792480" cy="504190"/>
          </a:xfrm>
        </p:grpSpPr>
        <p:sp>
          <p:nvSpPr>
            <p:cNvPr id="3821" name="object 9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12" y="0"/>
                  </a:moveTo>
                  <a:lnTo>
                    <a:pt x="12012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12" y="15561"/>
                  </a:lnTo>
                  <a:lnTo>
                    <a:pt x="12012" y="21600"/>
                  </a:lnTo>
                  <a:lnTo>
                    <a:pt x="21600" y="10827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2" name="object 10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12" y="6039"/>
                  </a:lnTo>
                  <a:lnTo>
                    <a:pt x="12012" y="0"/>
                  </a:lnTo>
                  <a:lnTo>
                    <a:pt x="21600" y="10827"/>
                  </a:lnTo>
                  <a:lnTo>
                    <a:pt x="12012" y="21600"/>
                  </a:lnTo>
                  <a:lnTo>
                    <a:pt x="12012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24" name="object 11"/>
          <p:cNvSpPr txBox="1"/>
          <p:nvPr/>
        </p:nvSpPr>
        <p:spPr>
          <a:xfrm>
            <a:off x="1081461" y="4495799"/>
            <a:ext cx="7882892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3200"/>
              </a:lnSpc>
              <a:spcBef>
                <a:spcPts val="100"/>
              </a:spcBef>
              <a:tabLst>
                <a:tab pos="330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Master</a:t>
            </a:r>
            <a:r>
              <a:rPr baseline="0" spc="0" sz="2800"/>
              <a:t> </a:t>
            </a:r>
            <a:r>
              <a:rPr baseline="0" spc="-5" sz="2800"/>
              <a:t>branch</a:t>
            </a:r>
            <a:r>
              <a:rPr baseline="0" spc="-10" sz="2800"/>
              <a:t> </a:t>
            </a:r>
            <a:r>
              <a:rPr baseline="0" spc="-5" sz="2800"/>
              <a:t>is updated</a:t>
            </a:r>
            <a:r>
              <a:rPr baseline="0" spc="10" sz="2800"/>
              <a:t> </a:t>
            </a:r>
            <a:r>
              <a:rPr baseline="0" spc="-5" sz="2800"/>
              <a:t>(by</a:t>
            </a:r>
            <a:r>
              <a:rPr baseline="0" spc="0" sz="2800"/>
              <a:t> </a:t>
            </a:r>
            <a:r>
              <a:rPr baseline="0" spc="-5" sz="2800"/>
              <a:t>merge)</a:t>
            </a:r>
            <a:r>
              <a:rPr baseline="0" spc="0" sz="2800"/>
              <a:t> </a:t>
            </a:r>
            <a:r>
              <a:rPr baseline="0" spc="-5" sz="2800"/>
              <a:t>only</a:t>
            </a:r>
            <a:r>
              <a:rPr baseline="0" spc="0" sz="2800"/>
              <a:t> </a:t>
            </a:r>
            <a:r>
              <a:rPr baseline="0" spc="-5" sz="2800"/>
              <a:t>when</a:t>
            </a:r>
            <a:endParaRPr baseline="6822" spc="-6" sz="2800"/>
          </a:p>
          <a:p>
            <a:pPr indent="336550">
              <a:lnSpc>
                <a:spcPts val="3200"/>
              </a:lnSpc>
              <a:defRPr spc="-5" sz="2800">
                <a:latin typeface="Courier"/>
                <a:ea typeface="Courier"/>
                <a:cs typeface="Courier"/>
                <a:sym typeface="Courier"/>
              </a:defRPr>
            </a:pPr>
            <a:r>
              <a:t>dev</a:t>
            </a:r>
            <a:r>
              <a:rPr spc="-905"/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branch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 is</a:t>
            </a:r>
            <a:r>
              <a:rPr spc="5"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considered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as “stable”.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4500">
                <a:latin typeface="Arial"/>
                <a:ea typeface="Arial"/>
                <a:cs typeface="Arial"/>
                <a:sym typeface="Arial"/>
              </a:defRPr>
            </a:pPr>
          </a:p>
          <a:p>
            <a:pPr marR="264795" indent="283845">
              <a:defRPr b="1" spc="-5" sz="2400">
                <a:latin typeface="Arial"/>
                <a:ea typeface="Arial"/>
                <a:cs typeface="Arial"/>
                <a:sym typeface="Arial"/>
              </a:defRPr>
            </a:pPr>
            <a:r>
              <a:t>Good</a:t>
            </a:r>
            <a:r>
              <a:rPr spc="-10"/>
              <a:t> </a:t>
            </a:r>
            <a:r>
              <a:t>practice</a:t>
            </a:r>
            <a:r>
              <a:rPr b="0"/>
              <a:t>:</a:t>
            </a:r>
            <a:r>
              <a:rPr b="0" spc="5"/>
              <a:t> </a:t>
            </a:r>
            <a:r>
              <a:rPr b="0"/>
              <a:t>make</a:t>
            </a:r>
            <a:r>
              <a:rPr b="0" spc="5"/>
              <a:t>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dev</a:t>
            </a:r>
            <a:r>
              <a:rPr b="0" spc="-77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/>
              <a:t>branch</a:t>
            </a:r>
            <a:r>
              <a:rPr b="0" spc="5"/>
              <a:t> </a:t>
            </a:r>
            <a:r>
              <a:rPr b="0"/>
              <a:t>protected</a:t>
            </a:r>
            <a:r>
              <a:rPr b="0" spc="0"/>
              <a:t> </a:t>
            </a:r>
            <a:r>
              <a:rPr b="0" spc="-10"/>
              <a:t>but</a:t>
            </a:r>
            <a:r>
              <a:rPr b="0" spc="5"/>
              <a:t> </a:t>
            </a:r>
            <a:r>
              <a:rPr b="0"/>
              <a:t>allow </a:t>
            </a:r>
            <a:r>
              <a:rPr b="0" spc="0"/>
              <a:t> </a:t>
            </a:r>
            <a:r>
              <a:rPr b="0"/>
              <a:t>developers</a:t>
            </a:r>
            <a:r>
              <a:rPr b="0" spc="0"/>
              <a:t> </a:t>
            </a:r>
            <a:r>
              <a:rPr b="0" spc="5"/>
              <a:t>to</a:t>
            </a:r>
            <a:r>
              <a:rPr b="0"/>
              <a:t> push</a:t>
            </a:r>
            <a:r>
              <a:rPr b="0" spc="0"/>
              <a:t> </a:t>
            </a:r>
            <a:r>
              <a:rPr b="0"/>
              <a:t>(ensure branch </a:t>
            </a:r>
            <a:r>
              <a:rPr b="0" spc="-10"/>
              <a:t>will</a:t>
            </a:r>
            <a:r>
              <a:rPr b="0"/>
              <a:t> not</a:t>
            </a:r>
            <a:r>
              <a:rPr b="0" spc="0"/>
              <a:t> </a:t>
            </a:r>
            <a:r>
              <a:rPr b="0"/>
              <a:t>be</a:t>
            </a:r>
            <a:r>
              <a:rPr b="0" spc="0"/>
              <a:t> </a:t>
            </a:r>
            <a:r>
              <a:rPr b="0" spc="-10"/>
              <a:t>deleted)</a:t>
            </a:r>
          </a:p>
        </p:txBody>
      </p:sp>
      <p:sp>
        <p:nvSpPr>
          <p:cNvPr id="3825" name="object 12"/>
          <p:cNvSpPr txBox="1"/>
          <p:nvPr>
            <p:ph type="sldNum" sz="quarter" idx="4294967295"/>
          </p:nvPr>
        </p:nvSpPr>
        <p:spPr>
          <a:xfrm>
            <a:off x="9246292" y="6876090"/>
            <a:ext cx="303776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7" name="object 9"/>
          <p:cNvSpPr txBox="1"/>
          <p:nvPr>
            <p:ph type="sldNum" sz="quarter" idx="4294967295"/>
          </p:nvPr>
        </p:nvSpPr>
        <p:spPr>
          <a:xfrm>
            <a:off x="9246292" y="6876090"/>
            <a:ext cx="303776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828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829" name="object 3"/>
          <p:cNvSpPr txBox="1"/>
          <p:nvPr/>
        </p:nvSpPr>
        <p:spPr>
          <a:xfrm>
            <a:off x="649661" y="166370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30" name="object 4"/>
          <p:cNvSpPr txBox="1"/>
          <p:nvPr/>
        </p:nvSpPr>
        <p:spPr>
          <a:xfrm>
            <a:off x="960811" y="1527628"/>
            <a:ext cx="3575686" cy="1072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">
              <a:spcBef>
                <a:spcPts val="1400"/>
              </a:spcBef>
              <a:defRPr spc="-10" sz="3200">
                <a:latin typeface="Arial"/>
                <a:ea typeface="Arial"/>
                <a:cs typeface="Arial"/>
                <a:sym typeface="Arial"/>
              </a:defRPr>
            </a:pPr>
            <a:r>
              <a:t>All</a:t>
            </a:r>
            <a:r>
              <a:rPr spc="-50"/>
              <a:t> </a:t>
            </a:r>
            <a:r>
              <a:rPr spc="0"/>
              <a:t>users</a:t>
            </a:r>
          </a:p>
          <a:p>
            <a:pPr indent="133350">
              <a:spcBef>
                <a:spcPts val="1200"/>
              </a:spcBef>
              <a:tabLst>
                <a:tab pos="444500" algn="l"/>
              </a:tabLst>
              <a:defRPr baseline="6613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10" sz="2800"/>
              <a:t>G</a:t>
            </a:r>
            <a:r>
              <a:rPr baseline="0" spc="-5" sz="2800"/>
              <a:t>e</a:t>
            </a:r>
            <a:r>
              <a:rPr baseline="0" spc="0" sz="2800"/>
              <a:t>t t</a:t>
            </a:r>
            <a:r>
              <a:rPr baseline="0" spc="-5" sz="2800"/>
              <a:t>h</a:t>
            </a:r>
            <a:r>
              <a:rPr baseline="0" spc="0" sz="2800"/>
              <a:t>e</a:t>
            </a:r>
            <a:r>
              <a:rPr baseline="0" spc="10" sz="2800"/>
              <a:t> </a:t>
            </a:r>
            <a:r>
              <a:rPr baseline="0" spc="-5" sz="2800">
                <a:latin typeface="Courier"/>
                <a:ea typeface="Courier"/>
                <a:cs typeface="Courier"/>
                <a:sym typeface="Courier"/>
              </a:rPr>
              <a:t>dev</a:t>
            </a:r>
            <a:r>
              <a:rPr baseline="0" spc="-905" sz="28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aseline="0" spc="-5" sz="2800"/>
              <a:t>b</a:t>
            </a:r>
            <a:r>
              <a:rPr baseline="0" spc="5" sz="2800"/>
              <a:t>r</a:t>
            </a:r>
            <a:r>
              <a:rPr baseline="0" spc="-5" sz="2800"/>
              <a:t>anch</a:t>
            </a:r>
          </a:p>
        </p:txBody>
      </p:sp>
      <p:sp>
        <p:nvSpPr>
          <p:cNvPr id="3831" name="object 5"/>
          <p:cNvSpPr txBox="1"/>
          <p:nvPr/>
        </p:nvSpPr>
        <p:spPr>
          <a:xfrm>
            <a:off x="1548822" y="2853689"/>
            <a:ext cx="13462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32" name="object 6"/>
          <p:cNvSpPr txBox="1"/>
          <p:nvPr/>
        </p:nvSpPr>
        <p:spPr>
          <a:xfrm>
            <a:off x="1837112" y="2725419"/>
            <a:ext cx="6791960" cy="117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800"/>
              </a:spcBef>
              <a:defRPr spc="-5" sz="24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5"/>
              <a:t> </a:t>
            </a:r>
            <a:r>
              <a:t>fetch</a:t>
            </a:r>
            <a:r>
              <a:rPr spc="5"/>
              <a:t> </a:t>
            </a:r>
            <a:r>
              <a:t>origin</a:t>
            </a:r>
            <a:r>
              <a:rPr spc="5"/>
              <a:t> </a:t>
            </a:r>
            <a:r>
              <a:t>#update</a:t>
            </a:r>
            <a:r>
              <a:rPr spc="5"/>
              <a:t> </a:t>
            </a:r>
            <a:r>
              <a:t>repository</a:t>
            </a:r>
          </a:p>
          <a:p>
            <a:pPr marR="5080" indent="12700">
              <a:lnSpc>
                <a:spcPts val="2700"/>
              </a:lnSpc>
              <a:spcBef>
                <a:spcPts val="900"/>
              </a:spcBef>
              <a:defRPr spc="-5" sz="24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0"/>
              <a:t> </a:t>
            </a:r>
            <a:r>
              <a:t>checkout</a:t>
            </a:r>
            <a:r>
              <a:rPr spc="5"/>
              <a:t> </a:t>
            </a:r>
            <a:r>
              <a:t>dev</a:t>
            </a:r>
            <a:r>
              <a:rPr spc="0"/>
              <a:t> </a:t>
            </a:r>
            <a:r>
              <a:t>#local</a:t>
            </a:r>
            <a:r>
              <a:rPr spc="5"/>
              <a:t> </a:t>
            </a:r>
            <a:r>
              <a:t>dev</a:t>
            </a:r>
            <a:r>
              <a:rPr spc="0"/>
              <a:t> </a:t>
            </a:r>
            <a:r>
              <a:t>branch</a:t>
            </a:r>
            <a:r>
              <a:rPr spc="5"/>
              <a:t> </a:t>
            </a:r>
            <a:r>
              <a:t>is </a:t>
            </a:r>
            <a:r>
              <a:rPr spc="-1425"/>
              <a:t> </a:t>
            </a:r>
            <a:r>
              <a:t>automatically</a:t>
            </a:r>
            <a:r>
              <a:rPr spc="-10"/>
              <a:t> </a:t>
            </a:r>
            <a:r>
              <a:t>created</a:t>
            </a:r>
          </a:p>
        </p:txBody>
      </p:sp>
      <p:sp>
        <p:nvSpPr>
          <p:cNvPr id="3833" name="object 7"/>
          <p:cNvSpPr txBox="1"/>
          <p:nvPr/>
        </p:nvSpPr>
        <p:spPr>
          <a:xfrm>
            <a:off x="1548822" y="3309619"/>
            <a:ext cx="13462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34" name="object 8"/>
          <p:cNvSpPr txBox="1"/>
          <p:nvPr/>
        </p:nvSpPr>
        <p:spPr>
          <a:xfrm>
            <a:off x="1056061" y="3997960"/>
            <a:ext cx="8121017" cy="2664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1950" indent="-323850">
              <a:spcBef>
                <a:spcPts val="1200"/>
              </a:spcBef>
              <a:buSzPct val="75000"/>
              <a:buChar char="–"/>
              <a:tabLst>
                <a:tab pos="355600" algn="l"/>
                <a:tab pos="355600" algn="l"/>
              </a:tabLst>
              <a:defRPr spc="-65" sz="2800">
                <a:latin typeface="Arial"/>
                <a:ea typeface="Arial"/>
                <a:cs typeface="Arial"/>
                <a:sym typeface="Arial"/>
              </a:defRPr>
            </a:pPr>
            <a:r>
              <a:t>W</a:t>
            </a:r>
            <a:r>
              <a:rPr spc="-5"/>
              <a:t>r</a:t>
            </a:r>
            <a:r>
              <a:rPr spc="5"/>
              <a:t>i</a:t>
            </a:r>
            <a:r>
              <a:rPr spc="0"/>
              <a:t>te</a:t>
            </a:r>
            <a:r>
              <a:rPr spc="-5"/>
              <a:t> </a:t>
            </a:r>
            <a:r>
              <a:rPr spc="0"/>
              <a:t>so</a:t>
            </a:r>
            <a:r>
              <a:rPr spc="-5"/>
              <a:t>m</a:t>
            </a:r>
            <a:r>
              <a:rPr spc="0"/>
              <a:t>e</a:t>
            </a:r>
            <a:r>
              <a:rPr spc="-5"/>
              <a:t> </a:t>
            </a:r>
            <a:r>
              <a:rPr spc="0"/>
              <a:t>co</a:t>
            </a:r>
            <a:r>
              <a:rPr spc="10"/>
              <a:t>d</a:t>
            </a:r>
            <a:r>
              <a:rPr spc="0"/>
              <a:t>e</a:t>
            </a:r>
            <a:r>
              <a:rPr spc="-10"/>
              <a:t> </a:t>
            </a:r>
            <a:r>
              <a:rPr spc="-5"/>
              <a:t>a</a:t>
            </a:r>
            <a:r>
              <a:rPr spc="10"/>
              <a:t>n</a:t>
            </a:r>
            <a:r>
              <a:rPr spc="0"/>
              <a:t>d</a:t>
            </a:r>
            <a:r>
              <a:rPr spc="-10"/>
              <a:t> </a:t>
            </a:r>
            <a:r>
              <a:rPr spc="5"/>
              <a:t>c</a:t>
            </a:r>
            <a:r>
              <a:rPr spc="-5"/>
              <a:t>om</a:t>
            </a:r>
            <a:r>
              <a:rPr spc="-15"/>
              <a:t>m</a:t>
            </a:r>
            <a:r>
              <a:rPr spc="5"/>
              <a:t>i</a:t>
            </a:r>
            <a:r>
              <a:rPr spc="0"/>
              <a:t>t </a:t>
            </a:r>
            <a:r>
              <a:rPr spc="-5"/>
              <a:t>i</a:t>
            </a:r>
            <a:r>
              <a:rPr spc="0"/>
              <a:t>t to</a:t>
            </a:r>
            <a:r>
              <a:rPr spc="50"/>
              <a:t> </a:t>
            </a:r>
            <a:r>
              <a:rPr spc="-5">
                <a:latin typeface="Courier"/>
                <a:ea typeface="Courier"/>
                <a:cs typeface="Courier"/>
                <a:sym typeface="Courier"/>
              </a:rPr>
              <a:t>dev</a:t>
            </a:r>
            <a:r>
              <a:rPr spc="-90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-5"/>
              <a:t>b</a:t>
            </a:r>
            <a:r>
              <a:rPr spc="5"/>
              <a:t>r</a:t>
            </a:r>
            <a:r>
              <a:rPr spc="-5"/>
              <a:t>anch</a:t>
            </a:r>
          </a:p>
          <a:p>
            <a:pPr marL="361950" indent="-323850">
              <a:spcBef>
                <a:spcPts val="1100"/>
              </a:spcBef>
              <a:buSzPct val="75000"/>
              <a:buChar char="–"/>
              <a:tabLst>
                <a:tab pos="355600" algn="l"/>
                <a:tab pos="3556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Update</a:t>
            </a:r>
            <a:r>
              <a:rPr spc="0"/>
              <a:t> </a:t>
            </a:r>
            <a:r>
              <a:t>repository</a:t>
            </a:r>
            <a:r>
              <a:rPr spc="10"/>
              <a:t> </a:t>
            </a:r>
            <a:r>
              <a:t>by pulling</a:t>
            </a:r>
            <a:r>
              <a:rPr spc="55"/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origin</a:t>
            </a:r>
            <a:r>
              <a:rPr spc="-90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dev</a:t>
            </a:r>
            <a:r>
              <a:rPr spc="-9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t>branch</a:t>
            </a:r>
          </a:p>
          <a:p>
            <a:pPr marL="361950" indent="-323850">
              <a:spcBef>
                <a:spcPts val="1100"/>
              </a:spcBef>
              <a:buSzPct val="75000"/>
              <a:buChar char="–"/>
              <a:tabLst>
                <a:tab pos="355600" algn="l"/>
                <a:tab pos="3556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Eventually</a:t>
            </a:r>
            <a:r>
              <a:rPr spc="10"/>
              <a:t> </a:t>
            </a:r>
            <a:r>
              <a:t>resolve</a:t>
            </a:r>
            <a:r>
              <a:rPr spc="5"/>
              <a:t> </a:t>
            </a:r>
            <a:r>
              <a:t>conflicts</a:t>
            </a:r>
            <a:r>
              <a:rPr spc="10"/>
              <a:t> </a:t>
            </a:r>
            <a:r>
              <a:t>on</a:t>
            </a:r>
            <a:r>
              <a:rPr spc="0"/>
              <a:t> </a:t>
            </a:r>
            <a:r>
              <a:t>local</a:t>
            </a:r>
            <a:r>
              <a:rPr spc="5"/>
              <a:t> </a:t>
            </a:r>
            <a:r>
              <a:t>workstation</a:t>
            </a:r>
          </a:p>
          <a:p>
            <a:pPr marL="361950" indent="-323850">
              <a:spcBef>
                <a:spcPts val="900"/>
              </a:spcBef>
              <a:buSzPct val="75000"/>
              <a:buChar char="–"/>
              <a:tabLst>
                <a:tab pos="355600" algn="l"/>
                <a:tab pos="355600" algn="l"/>
              </a:tabLst>
              <a:defRPr spc="-10" sz="2800"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spc="-5"/>
              <a:t>nc</a:t>
            </a:r>
            <a:r>
              <a:rPr spc="0"/>
              <a:t>e</a:t>
            </a:r>
            <a:r>
              <a:rPr spc="-5"/>
              <a:t> </a:t>
            </a:r>
            <a:r>
              <a:rPr spc="10"/>
              <a:t>d</a:t>
            </a:r>
            <a:r>
              <a:t>o</a:t>
            </a:r>
            <a:r>
              <a:rPr spc="-5"/>
              <a:t>n</a:t>
            </a:r>
            <a:r>
              <a:rPr spc="0"/>
              <a:t>e </a:t>
            </a:r>
            <a:r>
              <a:rPr spc="-5"/>
              <a:t>p</a:t>
            </a:r>
            <a:r>
              <a:rPr spc="10"/>
              <a:t>u</a:t>
            </a:r>
            <a:r>
              <a:rPr spc="0"/>
              <a:t>sh</a:t>
            </a:r>
            <a:r>
              <a:rPr spc="25"/>
              <a:t> </a:t>
            </a:r>
            <a:r>
              <a:rPr spc="0"/>
              <a:t>to</a:t>
            </a:r>
            <a:r>
              <a:rPr spc="5"/>
              <a:t> </a:t>
            </a:r>
            <a:r>
              <a:rPr spc="-5">
                <a:latin typeface="Courier"/>
                <a:ea typeface="Courier"/>
                <a:cs typeface="Courier"/>
                <a:sym typeface="Courier"/>
              </a:rPr>
              <a:t>origin dev</a:t>
            </a:r>
            <a:r>
              <a:rPr spc="-90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-5"/>
              <a:t>b</a:t>
            </a:r>
            <a:r>
              <a:rPr spc="5"/>
              <a:t>r</a:t>
            </a:r>
            <a:r>
              <a:rPr spc="-5"/>
              <a:t>a</a:t>
            </a:r>
            <a:r>
              <a:t>n</a:t>
            </a:r>
            <a:r>
              <a:rPr spc="5"/>
              <a:t>c</a:t>
            </a:r>
            <a:r>
              <a:rPr spc="0"/>
              <a:t>h</a:t>
            </a:r>
          </a:p>
          <a:p>
            <a:pPr marL="361950" indent="-323850">
              <a:spcBef>
                <a:spcPts val="1100"/>
              </a:spcBef>
              <a:buSzPct val="75000"/>
              <a:buChar char="–"/>
              <a:tabLst>
                <a:tab pos="355600" algn="l"/>
                <a:tab pos="3556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object 9"/>
          <p:cNvSpPr txBox="1"/>
          <p:nvPr>
            <p:ph type="sldNum" sz="quarter" idx="4294967295"/>
          </p:nvPr>
        </p:nvSpPr>
        <p:spPr>
          <a:xfrm>
            <a:off x="9246292" y="6876090"/>
            <a:ext cx="303776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837" name="object 2"/>
          <p:cNvSpPr txBox="1"/>
          <p:nvPr>
            <p:ph type="title"/>
          </p:nvPr>
        </p:nvSpPr>
        <p:spPr>
          <a:xfrm>
            <a:off x="4443672" y="554990"/>
            <a:ext cx="1145656" cy="695961"/>
          </a:xfrm>
          <a:prstGeom prst="rect">
            <a:avLst/>
          </a:prstGeom>
        </p:spPr>
        <p:txBody>
          <a:bodyPr/>
          <a:lstStyle/>
          <a:p>
            <a:pPr indent="13334">
              <a:spcBef>
                <a:spcPts val="100"/>
              </a:spcBef>
            </a:pPr>
            <a:r>
              <a:t>Pl</a:t>
            </a:r>
            <a:r>
              <a:rPr spc="-100"/>
              <a:t>an</a:t>
            </a:r>
          </a:p>
        </p:txBody>
      </p:sp>
      <p:sp>
        <p:nvSpPr>
          <p:cNvPr id="3838" name="object 3"/>
          <p:cNvSpPr txBox="1"/>
          <p:nvPr/>
        </p:nvSpPr>
        <p:spPr>
          <a:xfrm>
            <a:off x="569652" y="2329179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39" name="object 4"/>
          <p:cNvSpPr txBox="1"/>
          <p:nvPr/>
        </p:nvSpPr>
        <p:spPr>
          <a:xfrm>
            <a:off x="845242" y="2202305"/>
            <a:ext cx="6849744" cy="4205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5" sz="2900">
                <a:latin typeface="Arial"/>
                <a:ea typeface="Arial"/>
                <a:cs typeface="Arial"/>
                <a:sym typeface="Arial"/>
              </a:defRPr>
            </a:pPr>
            <a:r>
              <a:t>Installation</a:t>
            </a:r>
          </a:p>
          <a:p>
            <a:pPr marR="30480" indent="38100">
              <a:lnSpc>
                <a:spcPts val="4600"/>
              </a:lnSpc>
              <a:spcBef>
                <a:spcPts val="300"/>
              </a:spcBef>
              <a:defRPr spc="20" sz="29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55"/>
              <a:t> </a:t>
            </a:r>
            <a:r>
              <a:rPr spc="5"/>
              <a:t>brief</a:t>
            </a:r>
            <a:r>
              <a:rPr spc="0"/>
              <a:t> </a:t>
            </a:r>
            <a:r>
              <a:rPr spc="5"/>
              <a:t>history </a:t>
            </a:r>
            <a:r>
              <a:rPr spc="10"/>
              <a:t>of</a:t>
            </a:r>
            <a:r>
              <a:rPr spc="-10"/>
              <a:t> </a:t>
            </a:r>
            <a:r>
              <a:rPr spc="10"/>
              <a:t>version</a:t>
            </a:r>
            <a:r>
              <a:rPr spc="0"/>
              <a:t> </a:t>
            </a:r>
            <a:r>
              <a:rPr spc="10"/>
              <a:t>control</a:t>
            </a:r>
            <a:r>
              <a:rPr spc="0"/>
              <a:t> </a:t>
            </a:r>
            <a:r>
              <a:rPr spc="15"/>
              <a:t>systems </a:t>
            </a:r>
            <a:r>
              <a:rPr spc="-805"/>
              <a:t> </a:t>
            </a:r>
            <a:r>
              <a:rPr spc="15"/>
              <a:t>GIT</a:t>
            </a:r>
            <a:r>
              <a:rPr spc="-60"/>
              <a:t> </a:t>
            </a:r>
            <a:r>
              <a:rPr spc="10"/>
              <a:t>concepts</a:t>
            </a:r>
          </a:p>
          <a:p>
            <a:pPr indent="38100">
              <a:spcBef>
                <a:spcPts val="700"/>
              </a:spcBef>
              <a:defRPr spc="15" sz="2900">
                <a:latin typeface="Arial"/>
                <a:ea typeface="Arial"/>
                <a:cs typeface="Arial"/>
                <a:sym typeface="Arial"/>
              </a:defRPr>
            </a:pPr>
            <a:r>
              <a:t>GITLAB</a:t>
            </a:r>
            <a:r>
              <a:rPr spc="-30"/>
              <a:t> </a:t>
            </a:r>
            <a:r>
              <a:rPr spc="10"/>
              <a:t>Server</a:t>
            </a:r>
          </a:p>
          <a:p>
            <a:pPr indent="38100">
              <a:spcBef>
                <a:spcPts val="1100"/>
              </a:spcBef>
              <a:defRPr b="1" spc="15" sz="2900">
                <a:latin typeface="Arial"/>
                <a:ea typeface="Arial"/>
                <a:cs typeface="Arial"/>
                <a:sym typeface="Arial"/>
              </a:defRPr>
            </a:pPr>
            <a:r>
              <a:t>Step</a:t>
            </a:r>
            <a:r>
              <a:rPr spc="-15"/>
              <a:t> </a:t>
            </a:r>
            <a:r>
              <a:t>by</a:t>
            </a:r>
            <a:r>
              <a:rPr spc="-20"/>
              <a:t> </a:t>
            </a:r>
            <a:r>
              <a:rPr spc="10"/>
              <a:t>step</a:t>
            </a:r>
            <a:r>
              <a:rPr spc="-5"/>
              <a:t> </a:t>
            </a:r>
            <a:r>
              <a:rPr spc="10"/>
              <a:t>tutorial</a:t>
            </a:r>
          </a:p>
          <a:p>
            <a:pPr marL="440690" indent="-302259">
              <a:spcBef>
                <a:spcPts val="1100"/>
              </a:spcBef>
              <a:buSzPct val="73076"/>
              <a:buChar char="–"/>
              <a:tabLst>
                <a:tab pos="431800" algn="l"/>
                <a:tab pos="431800" algn="l"/>
              </a:tabLst>
              <a:defRPr spc="5" sz="26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60"/>
              <a:t> </a:t>
            </a:r>
            <a:r>
              <a:rPr spc="0"/>
              <a:t>f</a:t>
            </a:r>
            <a:r>
              <a:rPr spc="-5"/>
              <a:t>i</a:t>
            </a:r>
            <a:r>
              <a:t>r</a:t>
            </a:r>
            <a:r>
              <a:rPr spc="-5"/>
              <a:t>s</a:t>
            </a:r>
            <a:r>
              <a:rPr spc="0"/>
              <a:t>t</a:t>
            </a:r>
            <a:r>
              <a:rPr spc="15"/>
              <a:t> </a:t>
            </a:r>
            <a:r>
              <a:rPr spc="0"/>
              <a:t>p</a:t>
            </a:r>
            <a:r>
              <a:t>r</a:t>
            </a:r>
            <a:r>
              <a:rPr spc="0"/>
              <a:t>o</a:t>
            </a:r>
            <a:r>
              <a:rPr spc="-15"/>
              <a:t>j</a:t>
            </a:r>
            <a:r>
              <a:rPr spc="0"/>
              <a:t>ect</a:t>
            </a:r>
          </a:p>
          <a:p>
            <a:pPr marL="440690" indent="-302259">
              <a:spcBef>
                <a:spcPts val="800"/>
              </a:spcBef>
              <a:buSzPct val="73076"/>
              <a:buChar char="–"/>
              <a:tabLst>
                <a:tab pos="431800" algn="l"/>
                <a:tab pos="431800" algn="l"/>
              </a:tabLst>
              <a:defRPr spc="-5" sz="2600">
                <a:latin typeface="Arial"/>
                <a:ea typeface="Arial"/>
                <a:cs typeface="Arial"/>
                <a:sym typeface="Arial"/>
              </a:defRPr>
            </a:pPr>
            <a:r>
              <a:t>Collaborative</a:t>
            </a:r>
            <a:r>
              <a:rPr spc="0"/>
              <a:t> work</a:t>
            </a:r>
          </a:p>
          <a:p>
            <a:pPr marL="440690" indent="-302259">
              <a:spcBef>
                <a:spcPts val="800"/>
              </a:spcBef>
              <a:buSzPct val="73076"/>
              <a:buFont typeface="Arial"/>
              <a:buChar char="–"/>
              <a:tabLst>
                <a:tab pos="431800" algn="l"/>
                <a:tab pos="431800" algn="l"/>
              </a:tabLst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t>Useful</a:t>
            </a:r>
            <a:r>
              <a:rPr spc="5"/>
              <a:t> </a:t>
            </a:r>
            <a:r>
              <a:t>tips</a:t>
            </a:r>
            <a:r>
              <a:rPr spc="5"/>
              <a:t> </a:t>
            </a:r>
            <a:r>
              <a:t>and</a:t>
            </a:r>
            <a:r>
              <a:rPr spc="-5"/>
              <a:t> </a:t>
            </a:r>
            <a:r>
              <a:t>advices</a:t>
            </a:r>
          </a:p>
        </p:txBody>
      </p:sp>
      <p:sp>
        <p:nvSpPr>
          <p:cNvPr id="3840" name="object 5"/>
          <p:cNvSpPr txBox="1"/>
          <p:nvPr/>
        </p:nvSpPr>
        <p:spPr>
          <a:xfrm>
            <a:off x="569652" y="2922270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41" name="object 6"/>
          <p:cNvSpPr txBox="1"/>
          <p:nvPr/>
        </p:nvSpPr>
        <p:spPr>
          <a:xfrm>
            <a:off x="569652" y="3515358"/>
            <a:ext cx="158116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42" name="object 7"/>
          <p:cNvSpPr txBox="1"/>
          <p:nvPr/>
        </p:nvSpPr>
        <p:spPr>
          <a:xfrm>
            <a:off x="569652" y="4107179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43" name="object 8"/>
          <p:cNvSpPr txBox="1"/>
          <p:nvPr/>
        </p:nvSpPr>
        <p:spPr>
          <a:xfrm>
            <a:off x="569652" y="4700270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object 12"/>
          <p:cNvSpPr txBox="1"/>
          <p:nvPr>
            <p:ph type="sldNum" sz="quarter" idx="4294967295"/>
          </p:nvPr>
        </p:nvSpPr>
        <p:spPr>
          <a:xfrm>
            <a:off x="9246292" y="6876090"/>
            <a:ext cx="303776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846" name="object 2"/>
          <p:cNvSpPr txBox="1"/>
          <p:nvPr>
            <p:ph type="title"/>
          </p:nvPr>
        </p:nvSpPr>
        <p:spPr>
          <a:xfrm>
            <a:off x="1049712" y="554990"/>
            <a:ext cx="7926069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4927600" algn="l"/>
                <a:tab pos="6007100" algn="l"/>
              </a:tabLst>
              <a:defRPr spc="-100"/>
            </a:pPr>
            <a:r>
              <a:t>Tutorial:</a:t>
            </a:r>
            <a:r>
              <a:rPr spc="0"/>
              <a:t> </a:t>
            </a:r>
            <a:r>
              <a:t>Useful</a:t>
            </a:r>
            <a:r>
              <a:rPr spc="0"/>
              <a:t> </a:t>
            </a:r>
            <a:r>
              <a:t>tips	and	advices</a:t>
            </a:r>
          </a:p>
        </p:txBody>
      </p:sp>
      <p:sp>
        <p:nvSpPr>
          <p:cNvPr id="3847" name="object 3"/>
          <p:cNvSpPr txBox="1"/>
          <p:nvPr/>
        </p:nvSpPr>
        <p:spPr>
          <a:xfrm>
            <a:off x="572192" y="1866900"/>
            <a:ext cx="161291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45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48" name="object 4"/>
          <p:cNvSpPr txBox="1"/>
          <p:nvPr/>
        </p:nvSpPr>
        <p:spPr>
          <a:xfrm>
            <a:off x="854131" y="1733349"/>
            <a:ext cx="7927976" cy="99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Control</a:t>
            </a:r>
            <a:r>
              <a:rPr spc="5"/>
              <a:t> </a:t>
            </a:r>
            <a:r>
              <a:rPr spc="-5"/>
              <a:t>Visibility</a:t>
            </a:r>
            <a:r>
              <a:rPr spc="10"/>
              <a:t> </a:t>
            </a:r>
            <a:r>
              <a:rPr spc="-5"/>
              <a:t>of</a:t>
            </a:r>
            <a:r>
              <a:rPr spc="10"/>
              <a:t> </a:t>
            </a:r>
            <a:r>
              <a:t>your project</a:t>
            </a:r>
            <a:r>
              <a:rPr spc="10"/>
              <a:t> </a:t>
            </a:r>
            <a:r>
              <a:rPr spc="-5"/>
              <a:t>with</a:t>
            </a:r>
            <a:r>
              <a:rPr spc="10"/>
              <a:t> </a:t>
            </a:r>
            <a:r>
              <a:rPr spc="-5"/>
              <a:t>Gitlab</a:t>
            </a:r>
          </a:p>
          <a:p>
            <a:pPr indent="140335">
              <a:spcBef>
                <a:spcPts val="1100"/>
              </a:spcBef>
              <a:tabLst>
                <a:tab pos="444500" algn="l"/>
              </a:tabLst>
              <a:defRPr baseline="8332" spc="-15" sz="30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145" sz="2600"/>
              <a:t>To</a:t>
            </a:r>
            <a:r>
              <a:rPr baseline="0" spc="-10" sz="2600"/>
              <a:t> </a:t>
            </a:r>
            <a:r>
              <a:rPr baseline="0" spc="0" sz="2600"/>
              <a:t>keep</a:t>
            </a:r>
            <a:r>
              <a:rPr baseline="0" spc="-5" sz="2600"/>
              <a:t> </a:t>
            </a:r>
            <a:r>
              <a:rPr baseline="0" spc="0" sz="2600"/>
              <a:t>your</a:t>
            </a:r>
            <a:r>
              <a:rPr baseline="0" spc="-5" sz="2600"/>
              <a:t> </a:t>
            </a:r>
            <a:r>
              <a:rPr baseline="0" spc="0" sz="2600"/>
              <a:t>project</a:t>
            </a:r>
            <a:r>
              <a:rPr baseline="0" spc="5" sz="2600"/>
              <a:t> </a:t>
            </a:r>
            <a:r>
              <a:rPr baseline="0" spc="0" sz="2600"/>
              <a:t>private</a:t>
            </a:r>
            <a:r>
              <a:rPr baseline="0" spc="-10" sz="2600"/>
              <a:t> </a:t>
            </a:r>
            <a:r>
              <a:rPr baseline="0" spc="0" sz="2600"/>
              <a:t>use</a:t>
            </a:r>
            <a:r>
              <a:rPr baseline="0" spc="-10" sz="2600"/>
              <a:t> </a:t>
            </a:r>
            <a:r>
              <a:rPr baseline="0" spc="0" sz="2600"/>
              <a:t>“private” </a:t>
            </a:r>
            <a:r>
              <a:rPr baseline="0" spc="-20" sz="2600"/>
              <a:t>visibility.</a:t>
            </a:r>
          </a:p>
        </p:txBody>
      </p:sp>
      <p:sp>
        <p:nvSpPr>
          <p:cNvPr id="3849" name="object 5"/>
          <p:cNvSpPr txBox="1"/>
          <p:nvPr/>
        </p:nvSpPr>
        <p:spPr>
          <a:xfrm>
            <a:off x="1426901" y="2967990"/>
            <a:ext cx="1276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50" name="object 6"/>
          <p:cNvSpPr txBox="1"/>
          <p:nvPr/>
        </p:nvSpPr>
        <p:spPr>
          <a:xfrm>
            <a:off x="957001" y="2894964"/>
            <a:ext cx="8138160" cy="1117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30480" indent="755650">
              <a:lnSpc>
                <a:spcPts val="2500"/>
              </a:lnSpc>
              <a:spcBef>
                <a:spcPts val="300"/>
              </a:spcBef>
              <a:defRPr spc="15" sz="2200">
                <a:latin typeface="Arial"/>
                <a:ea typeface="Arial"/>
                <a:cs typeface="Arial"/>
                <a:sym typeface="Arial"/>
              </a:defRPr>
            </a:pPr>
            <a:r>
              <a:t>Only</a:t>
            </a:r>
            <a:r>
              <a:rPr spc="9"/>
              <a:t> </a:t>
            </a:r>
            <a:r>
              <a:t>members</a:t>
            </a:r>
            <a:r>
              <a:rPr spc="25"/>
              <a:t> </a:t>
            </a:r>
            <a:r>
              <a:t>of</a:t>
            </a:r>
            <a:r>
              <a:rPr spc="9"/>
              <a:t> the</a:t>
            </a:r>
            <a:r>
              <a:rPr spc="4"/>
              <a:t> </a:t>
            </a:r>
            <a:r>
              <a:rPr spc="9"/>
              <a:t>project</a:t>
            </a:r>
            <a:r>
              <a:t> </a:t>
            </a:r>
            <a:r>
              <a:rPr spc="9"/>
              <a:t>(or</a:t>
            </a:r>
            <a:r>
              <a:t> </a:t>
            </a:r>
            <a:r>
              <a:rPr spc="9"/>
              <a:t>group)</a:t>
            </a:r>
            <a:r>
              <a:t> can </a:t>
            </a:r>
            <a:r>
              <a:rPr spc="9"/>
              <a:t>clone/fork</a:t>
            </a:r>
            <a:r>
              <a:rPr spc="25"/>
              <a:t> </a:t>
            </a:r>
            <a:r>
              <a:rPr spc="4"/>
              <a:t>it </a:t>
            </a:r>
            <a:r>
              <a:rPr spc="0"/>
              <a:t>if </a:t>
            </a:r>
            <a:r>
              <a:rPr spc="-610"/>
              <a:t> </a:t>
            </a:r>
            <a:r>
              <a:rPr spc="9"/>
              <a:t>they </a:t>
            </a:r>
            <a:r>
              <a:t>have</a:t>
            </a:r>
            <a:r>
              <a:rPr spc="9"/>
              <a:t> adequate rights.</a:t>
            </a:r>
          </a:p>
          <a:p>
            <a:pPr indent="38100">
              <a:spcBef>
                <a:spcPts val="500"/>
              </a:spcBef>
              <a:tabLst>
                <a:tab pos="342900" algn="l"/>
              </a:tabLst>
              <a:defRPr baseline="8332" spc="-15" sz="30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145" sz="2600"/>
              <a:t>To</a:t>
            </a:r>
            <a:r>
              <a:rPr baseline="0" spc="-10" sz="2600"/>
              <a:t> </a:t>
            </a:r>
            <a:r>
              <a:rPr baseline="0" spc="0" sz="2600"/>
              <a:t>share your project</a:t>
            </a:r>
            <a:r>
              <a:rPr baseline="0" spc="-5" sz="2600"/>
              <a:t> </a:t>
            </a:r>
            <a:r>
              <a:rPr baseline="0" spc="0" sz="2600"/>
              <a:t>with the world</a:t>
            </a:r>
            <a:r>
              <a:rPr baseline="0" spc="-5" sz="2600"/>
              <a:t> </a:t>
            </a:r>
            <a:r>
              <a:rPr baseline="0" spc="0" sz="2600"/>
              <a:t>set</a:t>
            </a:r>
            <a:r>
              <a:rPr baseline="0" spc="10" sz="2600"/>
              <a:t> </a:t>
            </a:r>
            <a:r>
              <a:rPr baseline="0" spc="-5" sz="2600"/>
              <a:t>it</a:t>
            </a:r>
            <a:r>
              <a:rPr baseline="0" spc="5" sz="2600"/>
              <a:t> </a:t>
            </a:r>
            <a:r>
              <a:rPr baseline="0" spc="-5" sz="2600"/>
              <a:t>“public”.</a:t>
            </a:r>
          </a:p>
        </p:txBody>
      </p:sp>
      <p:sp>
        <p:nvSpPr>
          <p:cNvPr id="3851" name="object 7"/>
          <p:cNvSpPr txBox="1"/>
          <p:nvPr/>
        </p:nvSpPr>
        <p:spPr>
          <a:xfrm>
            <a:off x="1426901" y="4239260"/>
            <a:ext cx="1276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52" name="object 8"/>
          <p:cNvSpPr txBox="1"/>
          <p:nvPr/>
        </p:nvSpPr>
        <p:spPr>
          <a:xfrm>
            <a:off x="957001" y="4166234"/>
            <a:ext cx="8491857" cy="111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13664" indent="755650">
              <a:lnSpc>
                <a:spcPts val="2500"/>
              </a:lnSpc>
              <a:spcBef>
                <a:spcPts val="300"/>
              </a:spcBef>
              <a:defRPr spc="15" sz="2200">
                <a:latin typeface="Arial"/>
                <a:ea typeface="Arial"/>
                <a:cs typeface="Arial"/>
                <a:sym typeface="Arial"/>
              </a:defRPr>
            </a:pPr>
            <a:r>
              <a:t>Not recommended, </a:t>
            </a:r>
            <a:r>
              <a:rPr spc="9"/>
              <a:t>instead </a:t>
            </a:r>
            <a:r>
              <a:t>use </a:t>
            </a:r>
            <a:r>
              <a:rPr spc="9"/>
              <a:t>popular </a:t>
            </a:r>
            <a:r>
              <a:t>services </a:t>
            </a:r>
            <a:r>
              <a:rPr spc="9"/>
              <a:t>like </a:t>
            </a:r>
            <a:r>
              <a:t> </a:t>
            </a:r>
            <a:r>
              <a:rPr spc="9"/>
              <a:t>github.com,</a:t>
            </a:r>
            <a:r>
              <a:rPr spc="4"/>
              <a:t> </a:t>
            </a:r>
            <a:r>
              <a:rPr spc="9"/>
              <a:t>gitlab.com</a:t>
            </a:r>
            <a:r>
              <a:rPr spc="19"/>
              <a:t> </a:t>
            </a:r>
            <a:r>
              <a:rPr spc="9"/>
              <a:t>or </a:t>
            </a:r>
            <a:r>
              <a:t>SourceSup,</a:t>
            </a:r>
            <a:r>
              <a:rPr spc="79"/>
              <a:t> </a:t>
            </a:r>
            <a:r>
              <a:rPr b="1"/>
              <a:t>for</a:t>
            </a:r>
            <a:r>
              <a:rPr b="1" spc="9"/>
              <a:t> better visibility</a:t>
            </a:r>
            <a:r>
              <a:rPr b="1" spc="55"/>
              <a:t> </a:t>
            </a:r>
            <a:r>
              <a:rPr spc="4"/>
              <a:t>!</a:t>
            </a:r>
          </a:p>
          <a:p>
            <a:pPr indent="38100">
              <a:spcBef>
                <a:spcPts val="500"/>
              </a:spcBef>
              <a:tabLst>
                <a:tab pos="342900" algn="l"/>
              </a:tabLst>
              <a:defRPr baseline="8332" spc="-15" sz="30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145" sz="2600"/>
              <a:t>To</a:t>
            </a:r>
            <a:r>
              <a:rPr baseline="0" spc="-10" sz="2600"/>
              <a:t> </a:t>
            </a:r>
            <a:r>
              <a:rPr baseline="0" spc="0" sz="2600"/>
              <a:t>share with any</a:t>
            </a:r>
            <a:r>
              <a:rPr baseline="0" spc="10" sz="2600"/>
              <a:t> </a:t>
            </a:r>
            <a:r>
              <a:rPr baseline="0" spc="-5" sz="2600"/>
              <a:t>people</a:t>
            </a:r>
            <a:r>
              <a:rPr baseline="0" spc="0" sz="2600"/>
              <a:t> from LIRMM,</a:t>
            </a:r>
            <a:r>
              <a:rPr baseline="0" spc="5" sz="2600"/>
              <a:t> </a:t>
            </a:r>
            <a:r>
              <a:rPr baseline="0" spc="0" sz="2600"/>
              <a:t>set it</a:t>
            </a:r>
            <a:r>
              <a:rPr baseline="0" spc="10" sz="2600"/>
              <a:t> </a:t>
            </a:r>
            <a:r>
              <a:rPr baseline="0" spc="0" sz="2600"/>
              <a:t>“internal”.</a:t>
            </a:r>
          </a:p>
        </p:txBody>
      </p:sp>
      <p:sp>
        <p:nvSpPr>
          <p:cNvPr id="3853" name="object 9"/>
          <p:cNvSpPr txBox="1"/>
          <p:nvPr/>
        </p:nvSpPr>
        <p:spPr>
          <a:xfrm>
            <a:off x="1426901" y="5510529"/>
            <a:ext cx="1276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54" name="object 10"/>
          <p:cNvSpPr txBox="1"/>
          <p:nvPr/>
        </p:nvSpPr>
        <p:spPr>
          <a:xfrm>
            <a:off x="1699951" y="5412865"/>
            <a:ext cx="7555232" cy="1062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700"/>
              </a:spcBef>
              <a:defRPr spc="15" sz="2200">
                <a:latin typeface="Arial"/>
                <a:ea typeface="Arial"/>
                <a:cs typeface="Arial"/>
                <a:sym typeface="Arial"/>
              </a:defRPr>
            </a:pPr>
            <a:r>
              <a:t>Anyone</a:t>
            </a:r>
            <a:r>
              <a:rPr spc="4"/>
              <a:t> </a:t>
            </a:r>
            <a:r>
              <a:rPr spc="9"/>
              <a:t>connected </a:t>
            </a:r>
            <a:r>
              <a:t>can</a:t>
            </a:r>
            <a:r>
              <a:rPr spc="9"/>
              <a:t> </a:t>
            </a:r>
            <a:r>
              <a:rPr spc="4"/>
              <a:t>find</a:t>
            </a:r>
            <a:r>
              <a:rPr spc="9"/>
              <a:t> </a:t>
            </a:r>
            <a:r>
              <a:t>and</a:t>
            </a:r>
            <a:r>
              <a:rPr spc="0"/>
              <a:t> </a:t>
            </a:r>
            <a:r>
              <a:t>clone</a:t>
            </a:r>
            <a:r>
              <a:rPr spc="0"/>
              <a:t> </a:t>
            </a:r>
            <a:r>
              <a:rPr spc="9"/>
              <a:t>the</a:t>
            </a:r>
            <a:r>
              <a:rPr spc="4"/>
              <a:t> </a:t>
            </a:r>
            <a:r>
              <a:rPr spc="9"/>
              <a:t>project.</a:t>
            </a:r>
          </a:p>
          <a:p>
            <a:pPr marR="5080" indent="12700">
              <a:lnSpc>
                <a:spcPts val="2500"/>
              </a:lnSpc>
              <a:spcBef>
                <a:spcPts val="800"/>
              </a:spcBef>
              <a:defRPr spc="15" sz="2200">
                <a:latin typeface="Arial"/>
                <a:ea typeface="Arial"/>
                <a:cs typeface="Arial"/>
                <a:sym typeface="Arial"/>
              </a:defRPr>
            </a:pPr>
            <a:r>
              <a:t>Anyone</a:t>
            </a:r>
            <a:r>
              <a:rPr spc="4"/>
              <a:t> </a:t>
            </a:r>
            <a:r>
              <a:rPr spc="9"/>
              <a:t>connected</a:t>
            </a:r>
            <a:r>
              <a:rPr spc="50"/>
              <a:t> </a:t>
            </a:r>
            <a:r>
              <a:rPr b="1" spc="9"/>
              <a:t>can</a:t>
            </a:r>
            <a:r>
              <a:rPr b="1"/>
              <a:t> fork</a:t>
            </a:r>
            <a:r>
              <a:rPr b="1" spc="0"/>
              <a:t> </a:t>
            </a:r>
            <a:r>
              <a:rPr b="1"/>
              <a:t>the</a:t>
            </a:r>
            <a:r>
              <a:rPr b="1" spc="9"/>
              <a:t> </a:t>
            </a:r>
            <a:r>
              <a:rPr b="1"/>
              <a:t>project</a:t>
            </a:r>
            <a:r>
              <a:rPr b="1" spc="9"/>
              <a:t> </a:t>
            </a:r>
            <a:r>
              <a:rPr b="1"/>
              <a:t>to contribute</a:t>
            </a:r>
            <a:r>
              <a:rPr b="1" spc="9"/>
              <a:t> via </a:t>
            </a:r>
            <a:r>
              <a:rPr b="1" spc="-610"/>
              <a:t> </a:t>
            </a:r>
            <a:r>
              <a:rPr b="1" spc="19"/>
              <a:t>merge</a:t>
            </a:r>
            <a:r>
              <a:rPr b="1" spc="-4"/>
              <a:t> </a:t>
            </a:r>
            <a:r>
              <a:rPr b="1"/>
              <a:t>requests.</a:t>
            </a:r>
          </a:p>
        </p:txBody>
      </p:sp>
      <p:sp>
        <p:nvSpPr>
          <p:cNvPr id="3855" name="object 11"/>
          <p:cNvSpPr txBox="1"/>
          <p:nvPr/>
        </p:nvSpPr>
        <p:spPr>
          <a:xfrm>
            <a:off x="1426901" y="5938519"/>
            <a:ext cx="127636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object 12"/>
          <p:cNvSpPr txBox="1"/>
          <p:nvPr>
            <p:ph type="sldNum" sz="quarter" idx="4294967295"/>
          </p:nvPr>
        </p:nvSpPr>
        <p:spPr>
          <a:xfrm>
            <a:off x="9246292" y="6876090"/>
            <a:ext cx="303776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858" name="object 2"/>
          <p:cNvSpPr txBox="1"/>
          <p:nvPr>
            <p:ph type="title"/>
          </p:nvPr>
        </p:nvSpPr>
        <p:spPr>
          <a:xfrm>
            <a:off x="1049712" y="554990"/>
            <a:ext cx="7926069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4927600" algn="l"/>
                <a:tab pos="6007100" algn="l"/>
              </a:tabLst>
              <a:defRPr spc="-100"/>
            </a:pPr>
            <a:r>
              <a:t>Tutorial:</a:t>
            </a:r>
            <a:r>
              <a:rPr spc="0"/>
              <a:t> </a:t>
            </a:r>
            <a:r>
              <a:t>Useful</a:t>
            </a:r>
            <a:r>
              <a:rPr spc="0"/>
              <a:t> </a:t>
            </a:r>
            <a:r>
              <a:t>tips	and	advices</a:t>
            </a:r>
          </a:p>
        </p:txBody>
      </p:sp>
      <p:sp>
        <p:nvSpPr>
          <p:cNvPr id="3859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60" name="object 4"/>
          <p:cNvSpPr txBox="1"/>
          <p:nvPr/>
        </p:nvSpPr>
        <p:spPr>
          <a:xfrm>
            <a:off x="875722" y="1733367"/>
            <a:ext cx="8237219" cy="106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-25" sz="3200">
                <a:latin typeface="Arial"/>
                <a:ea typeface="Arial"/>
                <a:cs typeface="Arial"/>
                <a:sym typeface="Arial"/>
              </a:defRPr>
            </a:pPr>
            <a:r>
              <a:t>Typical</a:t>
            </a:r>
            <a:r>
              <a:rPr spc="-15"/>
              <a:t> </a:t>
            </a:r>
            <a:r>
              <a:rPr spc="0"/>
              <a:t>organization of</a:t>
            </a:r>
            <a:r>
              <a:rPr spc="-15"/>
              <a:t> </a:t>
            </a:r>
            <a:r>
              <a:rPr spc="-5"/>
              <a:t>“big” software</a:t>
            </a:r>
            <a:r>
              <a:rPr spc="0"/>
              <a:t> </a:t>
            </a:r>
            <a:r>
              <a:rPr spc="-5"/>
              <a:t>projects</a:t>
            </a:r>
          </a:p>
          <a:p>
            <a:pPr indent="146050">
              <a:spcBef>
                <a:spcPts val="1200"/>
              </a:spcBef>
              <a:tabLst>
                <a:tab pos="457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Create</a:t>
            </a:r>
            <a:r>
              <a:rPr baseline="0" spc="-15" sz="2800"/>
              <a:t> </a:t>
            </a:r>
            <a:r>
              <a:rPr baseline="0" spc="0" sz="2800"/>
              <a:t>a</a:t>
            </a:r>
            <a:r>
              <a:rPr baseline="0" spc="-10" sz="2800"/>
              <a:t> </a:t>
            </a:r>
            <a:r>
              <a:rPr baseline="0" spc="-5" sz="2800"/>
              <a:t>group</a:t>
            </a:r>
            <a:r>
              <a:rPr baseline="0" spc="-15" sz="2800"/>
              <a:t> </a:t>
            </a:r>
            <a:r>
              <a:rPr baseline="0" spc="-5" sz="2800"/>
              <a:t>for</a:t>
            </a:r>
            <a:r>
              <a:rPr baseline="0" spc="0" sz="2800"/>
              <a:t> a</a:t>
            </a:r>
            <a:r>
              <a:rPr baseline="0" spc="-20" sz="2800"/>
              <a:t> </a:t>
            </a:r>
            <a:r>
              <a:rPr baseline="0" spc="0" sz="2800"/>
              <a:t>big</a:t>
            </a:r>
            <a:r>
              <a:rPr baseline="0" spc="-10" sz="2800"/>
              <a:t> </a:t>
            </a:r>
            <a:r>
              <a:rPr baseline="0" spc="-5" sz="2800"/>
              <a:t>project</a:t>
            </a:r>
          </a:p>
        </p:txBody>
      </p:sp>
      <p:sp>
        <p:nvSpPr>
          <p:cNvPr id="3861" name="object 5"/>
          <p:cNvSpPr txBox="1"/>
          <p:nvPr/>
        </p:nvSpPr>
        <p:spPr>
          <a:xfrm>
            <a:off x="1477701" y="3028948"/>
            <a:ext cx="13462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62" name="object 6"/>
          <p:cNvSpPr txBox="1"/>
          <p:nvPr/>
        </p:nvSpPr>
        <p:spPr>
          <a:xfrm>
            <a:off x="1764721" y="2836544"/>
            <a:ext cx="5817871" cy="78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23300"/>
              </a:lnSpc>
              <a:defRPr b="1" spc="-5" sz="2400">
                <a:latin typeface="Arial"/>
                <a:ea typeface="Arial"/>
                <a:cs typeface="Arial"/>
                <a:sym typeface="Arial"/>
              </a:defRPr>
            </a:pPr>
            <a:r>
              <a:t>Owners </a:t>
            </a:r>
            <a:r>
              <a:rPr b="0"/>
              <a:t>of the group are project managers </a:t>
            </a:r>
            <a:r>
              <a:rPr b="0" spc="-655"/>
              <a:t> </a:t>
            </a:r>
            <a:r>
              <a:rPr b="0"/>
              <a:t>others</a:t>
            </a:r>
            <a:r>
              <a:rPr b="0" spc="0"/>
              <a:t> </a:t>
            </a:r>
            <a:r>
              <a:rPr b="0"/>
              <a:t>are</a:t>
            </a:r>
            <a:r>
              <a:rPr b="0" spc="15"/>
              <a:t> </a:t>
            </a:r>
            <a:r>
              <a:t>Developers</a:t>
            </a:r>
            <a:r>
              <a:rPr b="0"/>
              <a:t>.</a:t>
            </a:r>
          </a:p>
        </p:txBody>
      </p:sp>
      <p:sp>
        <p:nvSpPr>
          <p:cNvPr id="3863" name="object 7"/>
          <p:cNvSpPr txBox="1"/>
          <p:nvPr/>
        </p:nvSpPr>
        <p:spPr>
          <a:xfrm>
            <a:off x="1477701" y="3479800"/>
            <a:ext cx="13462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64" name="object 8"/>
          <p:cNvSpPr txBox="1"/>
          <p:nvPr/>
        </p:nvSpPr>
        <p:spPr>
          <a:xfrm>
            <a:off x="1009072" y="3855085"/>
            <a:ext cx="7980044" cy="78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23850" marR="5080" indent="-311150">
              <a:lnSpc>
                <a:spcPts val="3100"/>
              </a:lnSpc>
              <a:spcBef>
                <a:spcPts val="300"/>
              </a:spcBef>
              <a:tabLst>
                <a:tab pos="330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Create one Gitlab project</a:t>
            </a:r>
            <a:r>
              <a:rPr baseline="0" spc="0" sz="2800"/>
              <a:t> </a:t>
            </a:r>
            <a:r>
              <a:rPr baseline="0" spc="-5" sz="2800"/>
              <a:t>for each “independent” </a:t>
            </a:r>
            <a:r>
              <a:rPr baseline="0" spc="-764" sz="2800"/>
              <a:t> </a:t>
            </a:r>
            <a:r>
              <a:rPr baseline="0" spc="-5" sz="2800"/>
              <a:t>element of</a:t>
            </a:r>
            <a:r>
              <a:rPr baseline="0" spc="0" sz="2800"/>
              <a:t> </a:t>
            </a:r>
            <a:r>
              <a:rPr baseline="0" spc="-5" sz="2800"/>
              <a:t>your software,</a:t>
            </a:r>
          </a:p>
        </p:txBody>
      </p:sp>
      <p:sp>
        <p:nvSpPr>
          <p:cNvPr id="3865" name="object 9"/>
          <p:cNvSpPr txBox="1"/>
          <p:nvPr/>
        </p:nvSpPr>
        <p:spPr>
          <a:xfrm>
            <a:off x="1477701" y="4874259"/>
            <a:ext cx="13462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66" name="object 10"/>
          <p:cNvSpPr txBox="1"/>
          <p:nvPr/>
        </p:nvSpPr>
        <p:spPr>
          <a:xfrm>
            <a:off x="1764721" y="4766309"/>
            <a:ext cx="6784342" cy="1107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700"/>
              </a:lnSpc>
              <a:spcBef>
                <a:spcPts val="100"/>
              </a:spcBef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Each</a:t>
            </a:r>
            <a:r>
              <a:rPr spc="-10"/>
              <a:t> </a:t>
            </a:r>
            <a:r>
              <a:t>manager</a:t>
            </a:r>
            <a:r>
              <a:rPr spc="0"/>
              <a:t> of</a:t>
            </a:r>
            <a:r>
              <a:t> </a:t>
            </a:r>
            <a:r>
              <a:rPr spc="-10"/>
              <a:t>individual</a:t>
            </a:r>
            <a:r>
              <a:rPr spc="-15"/>
              <a:t> </a:t>
            </a:r>
            <a:r>
              <a:t>project</a:t>
            </a:r>
            <a:r>
              <a:rPr spc="5"/>
              <a:t> </a:t>
            </a:r>
            <a:r>
              <a:t>is</a:t>
            </a:r>
            <a:r>
              <a:rPr spc="0"/>
              <a:t> a</a:t>
            </a:r>
            <a:r>
              <a:rPr spc="30"/>
              <a:t> </a:t>
            </a:r>
            <a:r>
              <a:rPr b="1"/>
              <a:t>Master</a:t>
            </a:r>
            <a:r>
              <a:rPr b="1" spc="10"/>
              <a:t> </a:t>
            </a:r>
            <a:r>
              <a:rPr spc="0"/>
              <a:t>(or</a:t>
            </a:r>
          </a:p>
          <a:p>
            <a:pPr indent="12700">
              <a:lnSpc>
                <a:spcPts val="27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Owner</a:t>
            </a:r>
            <a:r>
              <a:rPr b="0"/>
              <a:t>).</a:t>
            </a:r>
          </a:p>
          <a:p>
            <a:pPr indent="12700">
              <a:spcBef>
                <a:spcPts val="600"/>
              </a:spcBef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Other</a:t>
            </a:r>
            <a:r>
              <a:rPr spc="-15"/>
              <a:t> </a:t>
            </a:r>
            <a:r>
              <a:t>are</a:t>
            </a:r>
            <a:r>
              <a:rPr spc="-10"/>
              <a:t> </a:t>
            </a:r>
            <a:r>
              <a:rPr b="1"/>
              <a:t>Developers</a:t>
            </a:r>
            <a:r>
              <a:t>.</a:t>
            </a:r>
          </a:p>
        </p:txBody>
      </p:sp>
      <p:sp>
        <p:nvSpPr>
          <p:cNvPr id="3867" name="object 11"/>
          <p:cNvSpPr txBox="1"/>
          <p:nvPr/>
        </p:nvSpPr>
        <p:spPr>
          <a:xfrm>
            <a:off x="1477701" y="5668009"/>
            <a:ext cx="13462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object 5"/>
          <p:cNvSpPr txBox="1"/>
          <p:nvPr>
            <p:ph type="sldNum" sz="quarter" idx="4294967295"/>
          </p:nvPr>
        </p:nvSpPr>
        <p:spPr>
          <a:xfrm>
            <a:off x="9246292" y="6876090"/>
            <a:ext cx="303776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870" name="object 2"/>
          <p:cNvSpPr txBox="1"/>
          <p:nvPr>
            <p:ph type="title"/>
          </p:nvPr>
        </p:nvSpPr>
        <p:spPr>
          <a:xfrm>
            <a:off x="1049712" y="554990"/>
            <a:ext cx="7926069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4927600" algn="l"/>
                <a:tab pos="6007100" algn="l"/>
              </a:tabLst>
              <a:defRPr spc="-100"/>
            </a:pPr>
            <a:r>
              <a:t>Tutorial:</a:t>
            </a:r>
            <a:r>
              <a:rPr spc="0"/>
              <a:t> </a:t>
            </a:r>
            <a:r>
              <a:t>Useful</a:t>
            </a:r>
            <a:r>
              <a:rPr spc="0"/>
              <a:t> </a:t>
            </a:r>
            <a:r>
              <a:t>tips	and	advices</a:t>
            </a:r>
          </a:p>
        </p:txBody>
      </p:sp>
      <p:sp>
        <p:nvSpPr>
          <p:cNvPr id="3871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72" name="object 4"/>
          <p:cNvSpPr txBox="1"/>
          <p:nvPr/>
        </p:nvSpPr>
        <p:spPr>
          <a:xfrm>
            <a:off x="875722" y="1774190"/>
            <a:ext cx="8598535" cy="4547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98754" indent="38100">
              <a:lnSpc>
                <a:spcPts val="3600"/>
              </a:lnSpc>
              <a:spcBef>
                <a:spcPts val="4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With Gitlab,</a:t>
            </a:r>
            <a:r>
              <a:rPr spc="-15"/>
              <a:t> </a:t>
            </a:r>
            <a:r>
              <a:rPr spc="0"/>
              <a:t>use</a:t>
            </a:r>
            <a:r>
              <a:rPr spc="55"/>
              <a:t> </a:t>
            </a:r>
            <a:r>
              <a:rPr b="1" spc="0"/>
              <a:t>issues</a:t>
            </a:r>
            <a:r>
              <a:rPr b="1" spc="5"/>
              <a:t> </a:t>
            </a:r>
            <a:r>
              <a:rPr spc="0"/>
              <a:t>and</a:t>
            </a:r>
            <a:r>
              <a:rPr spc="5"/>
              <a:t> </a:t>
            </a:r>
            <a:r>
              <a:rPr b="1" spc="0"/>
              <a:t>code</a:t>
            </a:r>
            <a:r>
              <a:rPr b="1" spc="-10"/>
              <a:t> </a:t>
            </a:r>
            <a:r>
              <a:rPr b="1"/>
              <a:t>snippets</a:t>
            </a:r>
            <a:r>
              <a:rPr b="1" spc="30"/>
              <a:t> </a:t>
            </a:r>
            <a:r>
              <a:rPr spc="0"/>
              <a:t>to </a:t>
            </a:r>
            <a:r>
              <a:rPr spc="-875"/>
              <a:t> </a:t>
            </a:r>
            <a:r>
              <a:t>communicate </a:t>
            </a:r>
            <a:r>
              <a:rPr spc="0"/>
              <a:t>on bugs, improvements, </a:t>
            </a:r>
            <a:r>
              <a:rPr spc="5"/>
              <a:t> </a:t>
            </a:r>
            <a:r>
              <a:rPr spc="0"/>
              <a:t>suggestions</a:t>
            </a:r>
          </a:p>
          <a:p>
            <a:pPr marL="469900" marR="73660" indent="-323850">
              <a:lnSpc>
                <a:spcPts val="3100"/>
              </a:lnSpc>
              <a:spcBef>
                <a:spcPts val="14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Issues </a:t>
            </a:r>
            <a:r>
              <a:rPr spc="0"/>
              <a:t>are </a:t>
            </a:r>
            <a:r>
              <a:t>the best way </a:t>
            </a:r>
            <a:r>
              <a:rPr spc="0"/>
              <a:t>to </a:t>
            </a:r>
            <a:r>
              <a:t>keep traces of important </a:t>
            </a:r>
            <a:r>
              <a:rPr spc="-764"/>
              <a:t> </a:t>
            </a:r>
            <a:r>
              <a:t>things</a:t>
            </a:r>
            <a:r>
              <a:rPr spc="0"/>
              <a:t> to</a:t>
            </a:r>
            <a:r>
              <a:t> do,</a:t>
            </a:r>
            <a:r>
              <a:rPr spc="0"/>
              <a:t> </a:t>
            </a:r>
            <a:r>
              <a:t>improvements, </a:t>
            </a:r>
            <a:r>
              <a:rPr spc="0"/>
              <a:t>etc.</a:t>
            </a:r>
          </a:p>
          <a:p>
            <a:pPr marL="469900" marR="30480" indent="-323850">
              <a:lnSpc>
                <a:spcPts val="3100"/>
              </a:lnSpc>
              <a:spcBef>
                <a:spcPts val="11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Use</a:t>
            </a:r>
            <a:r>
              <a:rPr spc="5"/>
              <a:t> </a:t>
            </a:r>
            <a:r>
              <a:rPr b="1"/>
              <a:t>labels</a:t>
            </a:r>
            <a:r>
              <a:rPr b="1" spc="0"/>
              <a:t> </a:t>
            </a:r>
            <a:r>
              <a:rPr spc="5"/>
              <a:t>on</a:t>
            </a:r>
            <a:r>
              <a:t> </a:t>
            </a:r>
            <a:r>
              <a:rPr spc="0"/>
              <a:t>issues</a:t>
            </a:r>
            <a:r>
              <a:t> </a:t>
            </a:r>
            <a:r>
              <a:rPr spc="0"/>
              <a:t>to </a:t>
            </a:r>
            <a:r>
              <a:t>clearly</a:t>
            </a:r>
            <a:r>
              <a:rPr spc="0"/>
              <a:t> </a:t>
            </a:r>
            <a:r>
              <a:t>identify</a:t>
            </a:r>
            <a:r>
              <a:rPr spc="10"/>
              <a:t> </a:t>
            </a:r>
            <a:r>
              <a:t>the</a:t>
            </a:r>
            <a:r>
              <a:rPr spc="5"/>
              <a:t> </a:t>
            </a:r>
            <a:r>
              <a:t>subjects </a:t>
            </a:r>
            <a:r>
              <a:rPr spc="-759"/>
              <a:t> </a:t>
            </a:r>
            <a:r>
              <a:t>of </a:t>
            </a:r>
            <a:r>
              <a:rPr spc="0"/>
              <a:t>your</a:t>
            </a:r>
            <a:r>
              <a:rPr spc="-10"/>
              <a:t> </a:t>
            </a:r>
            <a:r>
              <a:rPr spc="0"/>
              <a:t>issues</a:t>
            </a:r>
            <a:r>
              <a:rPr spc="5"/>
              <a:t> </a:t>
            </a:r>
            <a:r>
              <a:t>(bugs, documentation,</a:t>
            </a:r>
            <a:r>
              <a:rPr spc="0"/>
              <a:t> etc.)</a:t>
            </a:r>
          </a:p>
          <a:p>
            <a:pPr marL="469900" marR="571500" indent="-323850">
              <a:lnSpc>
                <a:spcPct val="93600"/>
              </a:lnSpc>
              <a:spcBef>
                <a:spcPts val="10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Use</a:t>
            </a:r>
            <a:r>
              <a:rPr spc="0"/>
              <a:t> </a:t>
            </a:r>
            <a:r>
              <a:rPr b="1"/>
              <a:t>code </a:t>
            </a:r>
            <a:r>
              <a:rPr b="1" spc="-10"/>
              <a:t>snippet</a:t>
            </a:r>
            <a:r>
              <a:rPr b="1" spc="30"/>
              <a:t> </a:t>
            </a:r>
            <a:r>
              <a:rPr spc="0"/>
              <a:t>to</a:t>
            </a:r>
            <a:r>
              <a:t> write</a:t>
            </a:r>
            <a:r>
              <a:rPr spc="-15"/>
              <a:t> </a:t>
            </a:r>
            <a:r>
              <a:t>examples</a:t>
            </a:r>
            <a:r>
              <a:rPr spc="5"/>
              <a:t> </a:t>
            </a:r>
            <a:r>
              <a:t>of</a:t>
            </a:r>
            <a:r>
              <a:rPr spc="-10"/>
              <a:t> </a:t>
            </a:r>
            <a:r>
              <a:t>code,</a:t>
            </a:r>
            <a:r>
              <a:rPr spc="0"/>
              <a:t> to </a:t>
            </a:r>
            <a:r>
              <a:rPr spc="-764"/>
              <a:t> </a:t>
            </a:r>
            <a:r>
              <a:t>report long error </a:t>
            </a:r>
            <a:r>
              <a:rPr spc="0"/>
              <a:t>messages, etc. </a:t>
            </a:r>
            <a:r>
              <a:t>then reference </a:t>
            </a:r>
            <a:r>
              <a:rPr spc="0"/>
              <a:t> </a:t>
            </a:r>
            <a:r>
              <a:t>them</a:t>
            </a:r>
            <a:r>
              <a:rPr spc="-10"/>
              <a:t> </a:t>
            </a:r>
            <a:r>
              <a:t>in </a:t>
            </a:r>
            <a:r>
              <a:rPr spc="0"/>
              <a:t>issues.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object 2"/>
          <p:cNvSpPr txBox="1"/>
          <p:nvPr>
            <p:ph type="title"/>
          </p:nvPr>
        </p:nvSpPr>
        <p:spPr>
          <a:xfrm>
            <a:off x="1049712" y="554990"/>
            <a:ext cx="7926069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4927600" algn="l"/>
                <a:tab pos="6007100" algn="l"/>
              </a:tabLst>
              <a:defRPr spc="-100"/>
            </a:pPr>
            <a:r>
              <a:t>Tutorial:</a:t>
            </a:r>
            <a:r>
              <a:rPr spc="0"/>
              <a:t> </a:t>
            </a:r>
            <a:r>
              <a:t>Useful</a:t>
            </a:r>
            <a:r>
              <a:rPr spc="0"/>
              <a:t> </a:t>
            </a:r>
            <a:r>
              <a:t>tips	and	advices</a:t>
            </a:r>
          </a:p>
        </p:txBody>
      </p:sp>
      <p:sp>
        <p:nvSpPr>
          <p:cNvPr id="3875" name="object 3"/>
          <p:cNvSpPr txBox="1"/>
          <p:nvPr/>
        </p:nvSpPr>
        <p:spPr>
          <a:xfrm>
            <a:off x="560761" y="1870708"/>
            <a:ext cx="14859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5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76" name="object 4"/>
          <p:cNvSpPr txBox="1"/>
          <p:nvPr/>
        </p:nvSpPr>
        <p:spPr>
          <a:xfrm>
            <a:off x="810951" y="1740662"/>
            <a:ext cx="7457442" cy="1306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500"/>
              </a:spcBef>
              <a:defRPr spc="15" sz="2700">
                <a:latin typeface="Arial"/>
                <a:ea typeface="Arial"/>
                <a:cs typeface="Arial"/>
                <a:sym typeface="Arial"/>
              </a:defRPr>
            </a:pPr>
            <a:r>
              <a:t>Use</a:t>
            </a:r>
            <a:r>
              <a:rPr spc="20"/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git­svn</a:t>
            </a:r>
            <a:r>
              <a:rPr spc="-83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5"/>
              <a:t>to</a:t>
            </a:r>
            <a:r>
              <a:t> </a:t>
            </a:r>
            <a:r>
              <a:rPr spc="10"/>
              <a:t>port</a:t>
            </a:r>
            <a:r>
              <a:rPr spc="0"/>
              <a:t> </a:t>
            </a:r>
            <a:r>
              <a:t>your</a:t>
            </a:r>
            <a:r>
              <a:rPr spc="5"/>
              <a:t> </a:t>
            </a:r>
            <a:r>
              <a:rPr spc="10"/>
              <a:t>projects</a:t>
            </a:r>
            <a:r>
              <a:t> </a:t>
            </a:r>
            <a:r>
              <a:rPr spc="5"/>
              <a:t>into</a:t>
            </a:r>
            <a:r>
              <a:rPr spc="10"/>
              <a:t> git</a:t>
            </a:r>
            <a:r>
              <a:rPr spc="5"/>
              <a:t> </a:t>
            </a:r>
            <a:r>
              <a:rPr spc="10"/>
              <a:t>world</a:t>
            </a:r>
          </a:p>
          <a:p>
            <a:pPr indent="129539">
              <a:spcBef>
                <a:spcPts val="1200"/>
              </a:spcBef>
              <a:tabLst>
                <a:tab pos="393700" algn="l"/>
              </a:tabLst>
              <a:defRPr baseline="9522" sz="26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10" sz="2300"/>
              <a:t>Import</a:t>
            </a:r>
            <a:r>
              <a:rPr baseline="0" sz="2300"/>
              <a:t> </a:t>
            </a:r>
            <a:r>
              <a:rPr baseline="0" spc="10" sz="2300"/>
              <a:t>the</a:t>
            </a:r>
            <a:r>
              <a:rPr baseline="0" spc="15" sz="2300"/>
              <a:t> </a:t>
            </a:r>
            <a:r>
              <a:rPr baseline="0" spc="10" sz="2300"/>
              <a:t>entire </a:t>
            </a:r>
            <a:r>
              <a:rPr baseline="0" spc="20" sz="2300"/>
              <a:t>SVN </a:t>
            </a:r>
            <a:r>
              <a:rPr baseline="0" spc="10" sz="2300"/>
              <a:t>repository</a:t>
            </a:r>
            <a:r>
              <a:rPr baseline="0" spc="15" sz="2300"/>
              <a:t> </a:t>
            </a:r>
            <a:r>
              <a:rPr baseline="0" spc="5" sz="2300"/>
              <a:t>into </a:t>
            </a:r>
            <a:r>
              <a:rPr baseline="0" spc="15" sz="2300"/>
              <a:t>a </a:t>
            </a:r>
            <a:r>
              <a:rPr baseline="0" spc="10" sz="2300"/>
              <a:t>git</a:t>
            </a:r>
            <a:r>
              <a:rPr baseline="0" spc="5" sz="2300"/>
              <a:t> </a:t>
            </a:r>
            <a:r>
              <a:rPr baseline="0" spc="10" sz="2300"/>
              <a:t>repository</a:t>
            </a:r>
            <a:endParaRPr baseline="6591" sz="2300"/>
          </a:p>
          <a:p>
            <a:pPr indent="405129">
              <a:spcBef>
                <a:spcPts val="700"/>
              </a:spcBef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5"/>
              <a:t> </a:t>
            </a:r>
            <a:r>
              <a:t>svn</a:t>
            </a:r>
            <a:r>
              <a:rPr spc="10"/>
              <a:t> </a:t>
            </a:r>
            <a:r>
              <a:rPr spc="5"/>
              <a:t>clone</a:t>
            </a:r>
            <a:r>
              <a:t> </a:t>
            </a:r>
            <a:r>
              <a:rPr spc="5"/>
              <a:t>&lt;address&gt;</a:t>
            </a:r>
            <a:r>
              <a:rPr spc="10"/>
              <a:t> </a:t>
            </a:r>
            <a:r>
              <a:t>­s</a:t>
            </a:r>
          </a:p>
        </p:txBody>
      </p:sp>
      <p:sp>
        <p:nvSpPr>
          <p:cNvPr id="3877" name="object 5"/>
          <p:cNvSpPr txBox="1"/>
          <p:nvPr/>
        </p:nvSpPr>
        <p:spPr>
          <a:xfrm>
            <a:off x="889692" y="4262162"/>
            <a:ext cx="8615045" cy="2207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26390" indent="-275590">
              <a:spcBef>
                <a:spcPts val="900"/>
              </a:spcBef>
              <a:buSzPct val="74468"/>
              <a:buChar char="–"/>
              <a:tabLst>
                <a:tab pos="317500" algn="l"/>
                <a:tab pos="317500" algn="l"/>
              </a:tabLst>
              <a:defRPr spc="15" sz="2300">
                <a:latin typeface="Arial"/>
                <a:ea typeface="Arial"/>
                <a:cs typeface="Arial"/>
                <a:sym typeface="Arial"/>
              </a:defRPr>
            </a:pPr>
            <a:r>
              <a:t>Create</a:t>
            </a:r>
            <a:r>
              <a:rPr spc="0"/>
              <a:t> </a:t>
            </a:r>
            <a:r>
              <a:rPr spc="10"/>
              <a:t>the </a:t>
            </a:r>
            <a:r>
              <a:t>corresponding</a:t>
            </a:r>
            <a:r>
              <a:rPr spc="10"/>
              <a:t> project </a:t>
            </a:r>
            <a:r>
              <a:rPr spc="5"/>
              <a:t>in</a:t>
            </a:r>
            <a:r>
              <a:rPr spc="20"/>
              <a:t> </a:t>
            </a:r>
            <a:r>
              <a:rPr spc="5"/>
              <a:t>Gitlab,</a:t>
            </a:r>
            <a:r>
              <a:rPr spc="10"/>
              <a:t> then</a:t>
            </a:r>
          </a:p>
          <a:p>
            <a:pPr indent="693419">
              <a:spcBef>
                <a:spcPts val="600"/>
              </a:spcBef>
              <a:defRPr spc="-4"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25"/>
              <a:t> </a:t>
            </a:r>
            <a:r>
              <a:t>remote</a:t>
            </a:r>
            <a:r>
              <a:rPr spc="15"/>
              <a:t> </a:t>
            </a:r>
            <a:r>
              <a:t>rename</a:t>
            </a:r>
            <a:r>
              <a:rPr spc="15"/>
              <a:t> </a:t>
            </a:r>
            <a:r>
              <a:t>origin</a:t>
            </a:r>
            <a:r>
              <a:rPr spc="15"/>
              <a:t> </a:t>
            </a:r>
            <a:r>
              <a:t>svn­server</a:t>
            </a:r>
          </a:p>
          <a:p>
            <a:pPr indent="693419">
              <a:spcBef>
                <a:spcPts val="500"/>
              </a:spcBef>
              <a:defRPr spc="-4"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25"/>
              <a:t> </a:t>
            </a:r>
            <a:r>
              <a:t>remote</a:t>
            </a:r>
            <a:r>
              <a:rPr spc="15"/>
              <a:t> </a:t>
            </a:r>
            <a:r>
              <a:t>add</a:t>
            </a:r>
            <a:r>
              <a:rPr spc="15"/>
              <a:t> </a:t>
            </a:r>
            <a:r>
              <a:t>origin</a:t>
            </a:r>
            <a:r>
              <a:rPr spc="30"/>
              <a:t> </a:t>
            </a:r>
            <a:r>
              <a:t>&lt;gitlab</a:t>
            </a:r>
            <a:r>
              <a:rPr spc="15"/>
              <a:t> </a:t>
            </a:r>
            <a:r>
              <a:t>project</a:t>
            </a:r>
            <a:r>
              <a:rPr spc="15"/>
              <a:t> </a:t>
            </a:r>
            <a:r>
              <a:t>address&gt;</a:t>
            </a:r>
          </a:p>
          <a:p>
            <a:pPr marL="326390" indent="-275590">
              <a:spcBef>
                <a:spcPts val="700"/>
              </a:spcBef>
              <a:buSzPct val="74468"/>
              <a:buChar char="–"/>
              <a:tabLst>
                <a:tab pos="317500" algn="l"/>
                <a:tab pos="317500" algn="l"/>
              </a:tabLst>
              <a:defRPr spc="15" sz="2300">
                <a:latin typeface="Arial"/>
                <a:ea typeface="Arial"/>
                <a:cs typeface="Arial"/>
                <a:sym typeface="Arial"/>
              </a:defRPr>
            </a:pPr>
            <a:r>
              <a:t>Push</a:t>
            </a:r>
            <a:r>
              <a:rPr spc="10"/>
              <a:t> </a:t>
            </a:r>
            <a:r>
              <a:rPr spc="5"/>
              <a:t>all </a:t>
            </a:r>
            <a:r>
              <a:t>branches and</a:t>
            </a:r>
            <a:r>
              <a:rPr spc="20"/>
              <a:t> </a:t>
            </a:r>
            <a:r>
              <a:rPr spc="10"/>
              <a:t>tags</a:t>
            </a:r>
            <a:r>
              <a:t> </a:t>
            </a:r>
            <a:r>
              <a:rPr spc="10"/>
              <a:t>to</a:t>
            </a:r>
            <a:r>
              <a:rPr spc="5"/>
              <a:t> this</a:t>
            </a:r>
            <a:r>
              <a:t> </a:t>
            </a:r>
            <a:r>
              <a:rPr spc="20"/>
              <a:t>new</a:t>
            </a:r>
            <a:r>
              <a:t> </a:t>
            </a:r>
            <a:r>
              <a:rPr spc="10"/>
              <a:t>repository</a:t>
            </a:r>
            <a:r>
              <a:rPr spc="20"/>
              <a:t> </a:t>
            </a:r>
            <a:r>
              <a:rPr spc="5"/>
              <a:t>...</a:t>
            </a:r>
            <a:r>
              <a:rPr spc="-10"/>
              <a:t> </a:t>
            </a:r>
            <a:r>
              <a:rPr spc="10"/>
              <a:t>finished</a:t>
            </a:r>
            <a:r>
              <a:t> </a:t>
            </a:r>
            <a:r>
              <a:rPr spc="5"/>
              <a:t>!</a:t>
            </a:r>
          </a:p>
          <a:p>
            <a:pPr marR="1174750" indent="693419">
              <a:lnSpc>
                <a:spcPct val="124399"/>
              </a:lnSpc>
              <a:defRPr spc="-4"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19"/>
              <a:t> </a:t>
            </a:r>
            <a:r>
              <a:t>push</a:t>
            </a:r>
            <a:r>
              <a:rPr spc="25"/>
              <a:t> </a:t>
            </a:r>
            <a:r>
              <a:t>origin</a:t>
            </a:r>
            <a:r>
              <a:rPr spc="9"/>
              <a:t> </a:t>
            </a:r>
            <a:r>
              <a:t>­­all</a:t>
            </a:r>
            <a:r>
              <a:rPr spc="25"/>
              <a:t> </a:t>
            </a:r>
            <a:r>
              <a:t>#pushing</a:t>
            </a:r>
            <a:r>
              <a:rPr spc="9"/>
              <a:t> </a:t>
            </a:r>
            <a:r>
              <a:t>all</a:t>
            </a:r>
            <a:r>
              <a:rPr spc="15"/>
              <a:t> </a:t>
            </a:r>
            <a:r>
              <a:t>branches </a:t>
            </a:r>
            <a:r>
              <a:rPr spc="-1215"/>
              <a:t> </a:t>
            </a:r>
            <a:r>
              <a:t>git</a:t>
            </a:r>
            <a:r>
              <a:rPr spc="19"/>
              <a:t> </a:t>
            </a:r>
            <a:r>
              <a:t>push</a:t>
            </a:r>
            <a:r>
              <a:rPr spc="19"/>
              <a:t> </a:t>
            </a:r>
            <a:r>
              <a:t>origin</a:t>
            </a:r>
            <a:r>
              <a:rPr spc="9"/>
              <a:t> </a:t>
            </a:r>
            <a:r>
              <a:t>­­tags</a:t>
            </a:r>
            <a:r>
              <a:rPr spc="9"/>
              <a:t> </a:t>
            </a:r>
            <a:r>
              <a:t>#pushing</a:t>
            </a:r>
            <a:r>
              <a:rPr spc="9"/>
              <a:t> </a:t>
            </a:r>
            <a:r>
              <a:rPr spc="0"/>
              <a:t>all</a:t>
            </a:r>
            <a:r>
              <a:rPr spc="9"/>
              <a:t> </a:t>
            </a:r>
            <a:r>
              <a:t>tags</a:t>
            </a:r>
          </a:p>
        </p:txBody>
      </p:sp>
      <p:grpSp>
        <p:nvGrpSpPr>
          <p:cNvPr id="3881" name="object 6"/>
          <p:cNvGrpSpPr/>
          <p:nvPr/>
        </p:nvGrpSpPr>
        <p:grpSpPr>
          <a:xfrm>
            <a:off x="661980" y="3276219"/>
            <a:ext cx="503683" cy="432561"/>
            <a:chOff x="0" y="0"/>
            <a:chExt cx="503681" cy="432560"/>
          </a:xfrm>
        </p:grpSpPr>
        <p:sp>
          <p:nvSpPr>
            <p:cNvPr id="3878" name="object 7"/>
            <p:cNvSpPr/>
            <p:nvPr/>
          </p:nvSpPr>
          <p:spPr>
            <a:xfrm>
              <a:off x="35941" y="35940"/>
              <a:ext cx="431801" cy="36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71882" cap="flat">
              <a:solidFill>
                <a:srgbClr val="FF41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879" name="object 8" descr="object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1881" cy="71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80" name="object 9" descr="object 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1800" y="360679"/>
              <a:ext cx="71882" cy="718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82" name="object 10"/>
          <p:cNvSpPr txBox="1"/>
          <p:nvPr/>
        </p:nvSpPr>
        <p:spPr>
          <a:xfrm>
            <a:off x="864292" y="3389629"/>
            <a:ext cx="1016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3883" name="object 12"/>
          <p:cNvSpPr txBox="1"/>
          <p:nvPr>
            <p:ph type="sldNum" sz="quarter" idx="4294967295"/>
          </p:nvPr>
        </p:nvSpPr>
        <p:spPr>
          <a:xfrm>
            <a:off x="9246292" y="6876090"/>
            <a:ext cx="303776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884" name="object 11"/>
          <p:cNvSpPr txBox="1"/>
          <p:nvPr/>
        </p:nvSpPr>
        <p:spPr>
          <a:xfrm>
            <a:off x="1242751" y="3230243"/>
            <a:ext cx="6156962" cy="784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3100"/>
              </a:lnSpc>
              <a:spcBef>
                <a:spcPts val="300"/>
              </a:spcBef>
              <a:defRPr b="1" spc="-5" sz="2800">
                <a:latin typeface="Arial"/>
                <a:ea typeface="Arial"/>
                <a:cs typeface="Arial"/>
                <a:sym typeface="Arial"/>
              </a:defRPr>
            </a:pPr>
            <a:r>
              <a:t>This </a:t>
            </a:r>
            <a:r>
              <a:rPr spc="-10"/>
              <a:t>operation </a:t>
            </a:r>
            <a:r>
              <a:t>may </a:t>
            </a:r>
            <a:r>
              <a:rPr spc="-10"/>
              <a:t>be </a:t>
            </a:r>
            <a:r>
              <a:t>quite </a:t>
            </a:r>
            <a:r>
              <a:rPr spc="-10"/>
              <a:t>long </a:t>
            </a:r>
            <a:r>
              <a:t>for </a:t>
            </a:r>
            <a:r>
              <a:rPr spc="-764"/>
              <a:t> </a:t>
            </a:r>
            <a:r>
              <a:t>repositories</a:t>
            </a:r>
            <a:r>
              <a:rPr spc="0"/>
              <a:t> </a:t>
            </a:r>
            <a:r>
              <a:t>with</a:t>
            </a:r>
            <a:r>
              <a:rPr spc="-10"/>
              <a:t> </a:t>
            </a:r>
            <a:r>
              <a:rPr spc="0"/>
              <a:t>a</a:t>
            </a:r>
            <a:r>
              <a:rPr spc="-15"/>
              <a:t> </a:t>
            </a:r>
            <a:r>
              <a:t>lot</a:t>
            </a:r>
            <a:r>
              <a:rPr spc="0"/>
              <a:t> </a:t>
            </a:r>
            <a:r>
              <a:rPr spc="-10"/>
              <a:t>of</a:t>
            </a:r>
            <a:r>
              <a:t> commits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bject 2"/>
          <p:cNvSpPr txBox="1"/>
          <p:nvPr>
            <p:ph type="title"/>
          </p:nvPr>
        </p:nvSpPr>
        <p:spPr>
          <a:xfrm>
            <a:off x="3667181" y="554990"/>
            <a:ext cx="2696211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Installation</a:t>
            </a:r>
          </a:p>
        </p:txBody>
      </p:sp>
      <p:sp>
        <p:nvSpPr>
          <p:cNvPr id="213" name="object 3"/>
          <p:cNvSpPr txBox="1"/>
          <p:nvPr/>
        </p:nvSpPr>
        <p:spPr>
          <a:xfrm>
            <a:off x="564571" y="1860550"/>
            <a:ext cx="151766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34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14" name="object 4"/>
          <p:cNvSpPr txBox="1"/>
          <p:nvPr/>
        </p:nvSpPr>
        <p:spPr>
          <a:xfrm>
            <a:off x="823651" y="1739638"/>
            <a:ext cx="8540751" cy="1336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300"/>
              </a:spcBef>
              <a:defRPr spc="5" sz="2800">
                <a:latin typeface="Arial"/>
                <a:ea typeface="Arial"/>
                <a:cs typeface="Arial"/>
                <a:sym typeface="Arial"/>
              </a:defRPr>
            </a:pPr>
            <a:r>
              <a:t>Sign</a:t>
            </a:r>
            <a:r>
              <a:rPr spc="-5"/>
              <a:t> </a:t>
            </a:r>
            <a:r>
              <a:rPr spc="0"/>
              <a:t>in</a:t>
            </a:r>
            <a:r>
              <a:rPr spc="-15"/>
              <a:t> </a:t>
            </a:r>
            <a:r>
              <a:t>into</a:t>
            </a:r>
            <a:r>
              <a:rPr spc="-10"/>
              <a:t> </a:t>
            </a:r>
            <a:r>
              <a:t>gitlab</a:t>
            </a:r>
          </a:p>
          <a:p>
            <a:pPr marL="419100" indent="-285750">
              <a:spcBef>
                <a:spcPts val="1000"/>
              </a:spcBef>
              <a:buSzPct val="75510"/>
              <a:buChar char="–"/>
              <a:tabLst>
                <a:tab pos="406400" algn="l"/>
                <a:tab pos="4191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 spc="-10"/>
              <a:t> </a:t>
            </a:r>
            <a:r>
              <a:rPr spc="10"/>
              <a:t>LIRMM</a:t>
            </a:r>
            <a:r>
              <a:t> </a:t>
            </a:r>
            <a:r>
              <a:rPr spc="10"/>
              <a:t>members:</a:t>
            </a:r>
            <a:r>
              <a:rPr spc="-10"/>
              <a:t> </a:t>
            </a:r>
            <a:r>
              <a:rPr spc="5"/>
              <a:t>use</a:t>
            </a:r>
            <a:r>
              <a:t> </a:t>
            </a:r>
            <a:r>
              <a:rPr spc="10"/>
              <a:t>LIRMM</a:t>
            </a:r>
            <a:r>
              <a:t> </a:t>
            </a:r>
            <a:r>
              <a:rPr spc="10"/>
              <a:t>LDAP</a:t>
            </a:r>
          </a:p>
          <a:p>
            <a:pPr marL="419100" indent="-285750">
              <a:spcBef>
                <a:spcPts val="800"/>
              </a:spcBef>
              <a:buSzPct val="75510"/>
              <a:buChar char="–"/>
              <a:tabLst>
                <a:tab pos="406400" algn="l"/>
                <a:tab pos="4191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 spc="5"/>
              <a:t> external</a:t>
            </a:r>
            <a:r>
              <a:t> </a:t>
            </a:r>
            <a:r>
              <a:rPr spc="10"/>
              <a:t>people:</a:t>
            </a:r>
            <a:r>
              <a:t> </a:t>
            </a:r>
            <a:r>
              <a:rPr spc="5"/>
              <a:t>ask </a:t>
            </a:r>
            <a:r>
              <a:t>for</a:t>
            </a:r>
            <a:r>
              <a:rPr spc="15"/>
              <a:t> </a:t>
            </a:r>
            <a:r>
              <a:rPr spc="10"/>
              <a:t>a</a:t>
            </a:r>
            <a:r>
              <a:rPr spc="5"/>
              <a:t> login/passwd,</a:t>
            </a:r>
            <a:r>
              <a:t> </a:t>
            </a:r>
            <a:r>
              <a:rPr spc="5"/>
              <a:t>use</a:t>
            </a:r>
            <a:r>
              <a:rPr spc="15"/>
              <a:t> </a:t>
            </a:r>
            <a:r>
              <a:rPr spc="5"/>
              <a:t>“standard”</a:t>
            </a:r>
          </a:p>
        </p:txBody>
      </p:sp>
      <p:grpSp>
        <p:nvGrpSpPr>
          <p:cNvPr id="220" name="object 5"/>
          <p:cNvGrpSpPr/>
          <p:nvPr/>
        </p:nvGrpSpPr>
        <p:grpSpPr>
          <a:xfrm>
            <a:off x="1777421" y="3357879"/>
            <a:ext cx="6479542" cy="3347931"/>
            <a:chOff x="0" y="0"/>
            <a:chExt cx="6479540" cy="3347930"/>
          </a:xfrm>
        </p:grpSpPr>
        <p:pic>
          <p:nvPicPr>
            <p:cNvPr id="215" name="object 6" descr="object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479541" cy="33479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object 7"/>
            <p:cNvSpPr/>
            <p:nvPr/>
          </p:nvSpPr>
          <p:spPr>
            <a:xfrm>
              <a:off x="1080769" y="1537970"/>
              <a:ext cx="2303782" cy="647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1474" y="19"/>
                  </a:lnTo>
                  <a:lnTo>
                    <a:pt x="12135" y="75"/>
                  </a:lnTo>
                  <a:lnTo>
                    <a:pt x="12782" y="168"/>
                  </a:lnTo>
                  <a:lnTo>
                    <a:pt x="13415" y="296"/>
                  </a:lnTo>
                  <a:lnTo>
                    <a:pt x="14031" y="459"/>
                  </a:lnTo>
                  <a:lnTo>
                    <a:pt x="14631" y="655"/>
                  </a:lnTo>
                  <a:lnTo>
                    <a:pt x="15213" y="884"/>
                  </a:lnTo>
                  <a:lnTo>
                    <a:pt x="15777" y="1144"/>
                  </a:lnTo>
                  <a:lnTo>
                    <a:pt x="16320" y="1435"/>
                  </a:lnTo>
                  <a:lnTo>
                    <a:pt x="16843" y="1756"/>
                  </a:lnTo>
                  <a:lnTo>
                    <a:pt x="17344" y="2105"/>
                  </a:lnTo>
                  <a:lnTo>
                    <a:pt x="17822" y="2482"/>
                  </a:lnTo>
                  <a:lnTo>
                    <a:pt x="18277" y="2886"/>
                  </a:lnTo>
                  <a:lnTo>
                    <a:pt x="18707" y="3315"/>
                  </a:lnTo>
                  <a:lnTo>
                    <a:pt x="19111" y="3769"/>
                  </a:lnTo>
                  <a:lnTo>
                    <a:pt x="19489" y="4247"/>
                  </a:lnTo>
                  <a:lnTo>
                    <a:pt x="19839" y="4748"/>
                  </a:lnTo>
                  <a:lnTo>
                    <a:pt x="20452" y="5814"/>
                  </a:lnTo>
                  <a:lnTo>
                    <a:pt x="20942" y="6960"/>
                  </a:lnTo>
                  <a:lnTo>
                    <a:pt x="21302" y="8179"/>
                  </a:lnTo>
                  <a:lnTo>
                    <a:pt x="21524" y="9461"/>
                  </a:lnTo>
                  <a:lnTo>
                    <a:pt x="21600" y="10800"/>
                  </a:lnTo>
                  <a:lnTo>
                    <a:pt x="21581" y="11476"/>
                  </a:lnTo>
                  <a:lnTo>
                    <a:pt x="21431" y="12788"/>
                  </a:lnTo>
                  <a:lnTo>
                    <a:pt x="21139" y="14039"/>
                  </a:lnTo>
                  <a:lnTo>
                    <a:pt x="20713" y="15222"/>
                  </a:lnTo>
                  <a:lnTo>
                    <a:pt x="20160" y="16329"/>
                  </a:lnTo>
                  <a:lnTo>
                    <a:pt x="19489" y="17353"/>
                  </a:lnTo>
                  <a:lnTo>
                    <a:pt x="19111" y="17831"/>
                  </a:lnTo>
                  <a:lnTo>
                    <a:pt x="18707" y="18285"/>
                  </a:lnTo>
                  <a:lnTo>
                    <a:pt x="18277" y="18714"/>
                  </a:lnTo>
                  <a:lnTo>
                    <a:pt x="17822" y="19118"/>
                  </a:lnTo>
                  <a:lnTo>
                    <a:pt x="17344" y="19495"/>
                  </a:lnTo>
                  <a:lnTo>
                    <a:pt x="16843" y="19844"/>
                  </a:lnTo>
                  <a:lnTo>
                    <a:pt x="16320" y="20165"/>
                  </a:lnTo>
                  <a:lnTo>
                    <a:pt x="15777" y="20456"/>
                  </a:lnTo>
                  <a:lnTo>
                    <a:pt x="15213" y="20716"/>
                  </a:lnTo>
                  <a:lnTo>
                    <a:pt x="14631" y="20945"/>
                  </a:lnTo>
                  <a:lnTo>
                    <a:pt x="14031" y="21141"/>
                  </a:lnTo>
                  <a:lnTo>
                    <a:pt x="13415" y="21304"/>
                  </a:lnTo>
                  <a:lnTo>
                    <a:pt x="12782" y="21432"/>
                  </a:lnTo>
                  <a:lnTo>
                    <a:pt x="12135" y="21525"/>
                  </a:lnTo>
                  <a:lnTo>
                    <a:pt x="11474" y="21581"/>
                  </a:lnTo>
                  <a:lnTo>
                    <a:pt x="10800" y="21600"/>
                  </a:lnTo>
                  <a:lnTo>
                    <a:pt x="10126" y="21581"/>
                  </a:lnTo>
                  <a:lnTo>
                    <a:pt x="9465" y="21525"/>
                  </a:lnTo>
                  <a:lnTo>
                    <a:pt x="8818" y="21432"/>
                  </a:lnTo>
                  <a:lnTo>
                    <a:pt x="8185" y="21304"/>
                  </a:lnTo>
                  <a:lnTo>
                    <a:pt x="7569" y="21141"/>
                  </a:lnTo>
                  <a:lnTo>
                    <a:pt x="6969" y="20945"/>
                  </a:lnTo>
                  <a:lnTo>
                    <a:pt x="6387" y="20716"/>
                  </a:lnTo>
                  <a:lnTo>
                    <a:pt x="5823" y="20456"/>
                  </a:lnTo>
                  <a:lnTo>
                    <a:pt x="5280" y="20165"/>
                  </a:lnTo>
                  <a:lnTo>
                    <a:pt x="4757" y="19844"/>
                  </a:lnTo>
                  <a:lnTo>
                    <a:pt x="4256" y="19495"/>
                  </a:lnTo>
                  <a:lnTo>
                    <a:pt x="3778" y="19118"/>
                  </a:lnTo>
                  <a:lnTo>
                    <a:pt x="3323" y="18714"/>
                  </a:lnTo>
                  <a:lnTo>
                    <a:pt x="2893" y="18285"/>
                  </a:lnTo>
                  <a:lnTo>
                    <a:pt x="2489" y="17831"/>
                  </a:lnTo>
                  <a:lnTo>
                    <a:pt x="2111" y="17353"/>
                  </a:lnTo>
                  <a:lnTo>
                    <a:pt x="1761" y="16852"/>
                  </a:lnTo>
                  <a:lnTo>
                    <a:pt x="1148" y="15786"/>
                  </a:lnTo>
                  <a:lnTo>
                    <a:pt x="658" y="14640"/>
                  </a:lnTo>
                  <a:lnTo>
                    <a:pt x="298" y="13421"/>
                  </a:lnTo>
                  <a:lnTo>
                    <a:pt x="76" y="12139"/>
                  </a:lnTo>
                  <a:lnTo>
                    <a:pt x="0" y="10800"/>
                  </a:lnTo>
                  <a:lnTo>
                    <a:pt x="19" y="10124"/>
                  </a:lnTo>
                  <a:lnTo>
                    <a:pt x="169" y="8812"/>
                  </a:lnTo>
                  <a:lnTo>
                    <a:pt x="461" y="7561"/>
                  </a:lnTo>
                  <a:lnTo>
                    <a:pt x="887" y="6378"/>
                  </a:lnTo>
                  <a:lnTo>
                    <a:pt x="1440" y="5271"/>
                  </a:lnTo>
                  <a:lnTo>
                    <a:pt x="2111" y="4247"/>
                  </a:lnTo>
                  <a:lnTo>
                    <a:pt x="2489" y="3769"/>
                  </a:lnTo>
                  <a:lnTo>
                    <a:pt x="2893" y="3315"/>
                  </a:lnTo>
                  <a:lnTo>
                    <a:pt x="3323" y="2886"/>
                  </a:lnTo>
                  <a:lnTo>
                    <a:pt x="3778" y="2482"/>
                  </a:lnTo>
                  <a:lnTo>
                    <a:pt x="4256" y="2105"/>
                  </a:lnTo>
                  <a:lnTo>
                    <a:pt x="4757" y="1756"/>
                  </a:lnTo>
                  <a:lnTo>
                    <a:pt x="5280" y="1435"/>
                  </a:lnTo>
                  <a:lnTo>
                    <a:pt x="5823" y="1144"/>
                  </a:lnTo>
                  <a:lnTo>
                    <a:pt x="6387" y="884"/>
                  </a:lnTo>
                  <a:lnTo>
                    <a:pt x="6969" y="655"/>
                  </a:lnTo>
                  <a:lnTo>
                    <a:pt x="7569" y="459"/>
                  </a:lnTo>
                  <a:lnTo>
                    <a:pt x="8185" y="296"/>
                  </a:lnTo>
                  <a:lnTo>
                    <a:pt x="8818" y="168"/>
                  </a:lnTo>
                  <a:lnTo>
                    <a:pt x="9465" y="75"/>
                  </a:lnTo>
                  <a:lnTo>
                    <a:pt x="10126" y="19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19" name="object 8"/>
            <p:cNvGrpSpPr/>
            <p:nvPr/>
          </p:nvGrpSpPr>
          <p:grpSpPr>
            <a:xfrm>
              <a:off x="1071779" y="1528991"/>
              <a:ext cx="2321750" cy="666941"/>
              <a:chOff x="0" y="0"/>
              <a:chExt cx="2321750" cy="666940"/>
            </a:xfrm>
          </p:grpSpPr>
          <p:sp>
            <p:nvSpPr>
              <p:cNvPr id="217" name="Shape"/>
              <p:cNvSpPr/>
              <p:nvPr/>
            </p:nvSpPr>
            <p:spPr>
              <a:xfrm>
                <a:off x="0" y="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" name="Shape"/>
              <p:cNvSpPr/>
              <p:nvPr/>
            </p:nvSpPr>
            <p:spPr>
              <a:xfrm>
                <a:off x="2303780" y="64897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60" y="3159"/>
                    </a:lnTo>
                    <a:lnTo>
                      <a:pt x="0" y="10792"/>
                    </a:lnTo>
                    <a:lnTo>
                      <a:pt x="3160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21" name="object 9"/>
          <p:cNvSpPr txBox="1"/>
          <p:nvPr/>
        </p:nvSpPr>
        <p:spPr>
          <a:xfrm>
            <a:off x="1350701" y="5063490"/>
            <a:ext cx="14204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Read</a:t>
            </a:r>
            <a:r>
              <a:rPr spc="-34"/>
              <a:t> </a:t>
            </a:r>
            <a:r>
              <a:rPr spc="-5"/>
              <a:t>this</a:t>
            </a:r>
            <a:r>
              <a:rPr spc="-30"/>
              <a:t> </a:t>
            </a:r>
            <a:r>
              <a:rPr spc="-5"/>
              <a:t>first</a:t>
            </a:r>
          </a:p>
        </p:txBody>
      </p:sp>
      <p:grpSp>
        <p:nvGrpSpPr>
          <p:cNvPr id="226" name="object 10"/>
          <p:cNvGrpSpPr/>
          <p:nvPr/>
        </p:nvGrpSpPr>
        <p:grpSpPr>
          <a:xfrm>
            <a:off x="4441882" y="4323079"/>
            <a:ext cx="3604260" cy="1821180"/>
            <a:chOff x="0" y="0"/>
            <a:chExt cx="3604259" cy="1821178"/>
          </a:xfrm>
        </p:grpSpPr>
        <p:sp>
          <p:nvSpPr>
            <p:cNvPr id="222" name="object 11"/>
            <p:cNvSpPr/>
            <p:nvPr/>
          </p:nvSpPr>
          <p:spPr>
            <a:xfrm flipH="1">
              <a:off x="2673349" y="68579"/>
              <a:ext cx="927101" cy="1270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23" name="object 12" descr="object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19679" y="0"/>
              <a:ext cx="163830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object 13"/>
            <p:cNvSpPr/>
            <p:nvPr/>
          </p:nvSpPr>
          <p:spPr>
            <a:xfrm flipH="1">
              <a:off x="152399" y="1694179"/>
              <a:ext cx="3451861" cy="4445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25" name="object 14" descr="object 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657349"/>
              <a:ext cx="163829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7" name="object 15"/>
          <p:cNvSpPr txBox="1"/>
          <p:nvPr/>
        </p:nvSpPr>
        <p:spPr>
          <a:xfrm>
            <a:off x="8118532" y="4199890"/>
            <a:ext cx="7219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Sign</a:t>
            </a:r>
            <a:r>
              <a:rPr spc="-90"/>
              <a:t> </a:t>
            </a:r>
            <a:r>
              <a:t>in</a:t>
            </a:r>
          </a:p>
        </p:txBody>
      </p:sp>
      <p:sp>
        <p:nvSpPr>
          <p:cNvPr id="228" name="object 17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29" name="object 16"/>
          <p:cNvSpPr txBox="1"/>
          <p:nvPr/>
        </p:nvSpPr>
        <p:spPr>
          <a:xfrm>
            <a:off x="8119802" y="5855970"/>
            <a:ext cx="12172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Useful</a:t>
            </a:r>
            <a:r>
              <a:rPr spc="-69"/>
              <a:t> </a:t>
            </a:r>
            <a:r>
              <a:t>docs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object 11"/>
          <p:cNvSpPr txBox="1"/>
          <p:nvPr>
            <p:ph type="sldNum" sz="quarter" idx="4294967295"/>
          </p:nvPr>
        </p:nvSpPr>
        <p:spPr>
          <a:xfrm>
            <a:off x="9246292" y="6876090"/>
            <a:ext cx="31697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887" name="object 2"/>
          <p:cNvSpPr txBox="1"/>
          <p:nvPr>
            <p:ph type="title"/>
          </p:nvPr>
        </p:nvSpPr>
        <p:spPr>
          <a:xfrm>
            <a:off x="1049712" y="554990"/>
            <a:ext cx="7926069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4927600" algn="l"/>
                <a:tab pos="6007100" algn="l"/>
              </a:tabLst>
              <a:defRPr spc="-100"/>
            </a:pPr>
            <a:r>
              <a:t>Tutorial:</a:t>
            </a:r>
            <a:r>
              <a:rPr spc="0"/>
              <a:t> </a:t>
            </a:r>
            <a:r>
              <a:t>Useful</a:t>
            </a:r>
            <a:r>
              <a:rPr spc="0"/>
              <a:t> </a:t>
            </a:r>
            <a:r>
              <a:t>tips	and	advices</a:t>
            </a:r>
          </a:p>
        </p:txBody>
      </p:sp>
      <p:sp>
        <p:nvSpPr>
          <p:cNvPr id="3888" name="object 3"/>
          <p:cNvSpPr txBox="1"/>
          <p:nvPr/>
        </p:nvSpPr>
        <p:spPr>
          <a:xfrm>
            <a:off x="570921" y="1865629"/>
            <a:ext cx="161291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45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89" name="object 4"/>
          <p:cNvSpPr txBox="1"/>
          <p:nvPr/>
        </p:nvSpPr>
        <p:spPr>
          <a:xfrm>
            <a:off x="850322" y="1736866"/>
            <a:ext cx="8726170" cy="978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Ignoring files </a:t>
            </a:r>
            <a:r>
              <a:rPr spc="5"/>
              <a:t>with </a:t>
            </a:r>
            <a:r>
              <a:t>.gitignores</a:t>
            </a:r>
          </a:p>
          <a:p>
            <a:pPr indent="139700">
              <a:spcBef>
                <a:spcPts val="1100"/>
              </a:spcBef>
              <a:tabLst>
                <a:tab pos="431800" algn="l"/>
              </a:tabLst>
              <a:defRPr baseline="8546" sz="29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15" sz="2600"/>
              <a:t>Always</a:t>
            </a:r>
            <a:r>
              <a:rPr baseline="0" spc="5" sz="2600"/>
              <a:t> </a:t>
            </a:r>
            <a:r>
              <a:rPr baseline="0" spc="10" sz="2600"/>
              <a:t>create</a:t>
            </a:r>
            <a:r>
              <a:rPr baseline="0" spc="5" sz="2600"/>
              <a:t> </a:t>
            </a:r>
            <a:r>
              <a:rPr baseline="0" spc="15" sz="2600"/>
              <a:t>a </a:t>
            </a:r>
            <a:r>
              <a:rPr baseline="0" spc="5" sz="2600"/>
              <a:t>.gitignore</a:t>
            </a:r>
            <a:r>
              <a:rPr baseline="0" spc="15" sz="2600"/>
              <a:t> </a:t>
            </a:r>
            <a:r>
              <a:rPr baseline="0" spc="5" sz="2600"/>
              <a:t>file</a:t>
            </a:r>
            <a:r>
              <a:rPr baseline="0" spc="10" sz="2600"/>
              <a:t> at</a:t>
            </a:r>
            <a:r>
              <a:rPr baseline="0" spc="15" sz="2600"/>
              <a:t> </a:t>
            </a:r>
            <a:r>
              <a:rPr baseline="0" spc="10" sz="2600"/>
              <a:t>the</a:t>
            </a:r>
            <a:r>
              <a:rPr baseline="0" spc="15" sz="2600"/>
              <a:t> </a:t>
            </a:r>
            <a:r>
              <a:rPr baseline="0" spc="5" sz="2600"/>
              <a:t>root</a:t>
            </a:r>
            <a:r>
              <a:rPr baseline="0" spc="10" sz="2600"/>
              <a:t> of your</a:t>
            </a:r>
            <a:r>
              <a:rPr baseline="0" spc="5" sz="2600"/>
              <a:t> project.</a:t>
            </a:r>
          </a:p>
        </p:txBody>
      </p:sp>
      <p:sp>
        <p:nvSpPr>
          <p:cNvPr id="3890" name="object 5"/>
          <p:cNvSpPr txBox="1"/>
          <p:nvPr/>
        </p:nvSpPr>
        <p:spPr>
          <a:xfrm>
            <a:off x="1416742" y="2956558"/>
            <a:ext cx="127636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91" name="object 6"/>
          <p:cNvSpPr txBox="1"/>
          <p:nvPr/>
        </p:nvSpPr>
        <p:spPr>
          <a:xfrm>
            <a:off x="951921" y="2882898"/>
            <a:ext cx="7796532" cy="110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91819" indent="747394">
              <a:lnSpc>
                <a:spcPts val="2500"/>
              </a:lnSpc>
              <a:spcBef>
                <a:spcPts val="300"/>
              </a:spcBef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Removes temporary</a:t>
            </a:r>
            <a:r>
              <a:rPr spc="9"/>
              <a:t> </a:t>
            </a:r>
            <a:r>
              <a:rPr spc="0"/>
              <a:t>files</a:t>
            </a:r>
            <a:r>
              <a:rPr spc="9"/>
              <a:t> </a:t>
            </a:r>
            <a:r>
              <a:t>and</a:t>
            </a:r>
            <a:r>
              <a:rPr spc="9"/>
              <a:t> </a:t>
            </a:r>
            <a:r>
              <a:rPr spc="0"/>
              <a:t>folders</a:t>
            </a:r>
            <a:r>
              <a:rPr spc="15"/>
              <a:t> </a:t>
            </a:r>
            <a:r>
              <a:rPr spc="0"/>
              <a:t>generated</a:t>
            </a:r>
            <a:r>
              <a:rPr spc="9"/>
              <a:t> </a:t>
            </a:r>
            <a:r>
              <a:t>by </a:t>
            </a:r>
            <a:r>
              <a:rPr spc="-610"/>
              <a:t> </a:t>
            </a:r>
            <a:r>
              <a:t>development </a:t>
            </a:r>
            <a:r>
              <a:rPr spc="0"/>
              <a:t>tools</a:t>
            </a:r>
            <a:r>
              <a:rPr spc="15"/>
              <a:t> </a:t>
            </a:r>
            <a:r>
              <a:t>you</a:t>
            </a:r>
            <a:r>
              <a:rPr spc="0"/>
              <a:t> </a:t>
            </a:r>
            <a:r>
              <a:t>use.</a:t>
            </a:r>
          </a:p>
          <a:p>
            <a:pPr indent="38100">
              <a:spcBef>
                <a:spcPts val="500"/>
              </a:spcBef>
              <a:tabLst>
                <a:tab pos="330200" algn="l"/>
              </a:tabLst>
              <a:defRPr baseline="8546" sz="29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135" sz="2600"/>
              <a:t>To</a:t>
            </a:r>
            <a:r>
              <a:rPr baseline="0" sz="2600"/>
              <a:t> </a:t>
            </a:r>
            <a:r>
              <a:rPr baseline="0" spc="10" sz="2600"/>
              <a:t>enforce</a:t>
            </a:r>
            <a:r>
              <a:rPr baseline="0" spc="-5" sz="2600"/>
              <a:t> </a:t>
            </a:r>
            <a:r>
              <a:rPr baseline="0" spc="15" sz="2600"/>
              <a:t>an</a:t>
            </a:r>
            <a:r>
              <a:rPr baseline="0" spc="-5" sz="2600"/>
              <a:t> </a:t>
            </a:r>
            <a:r>
              <a:rPr baseline="0" spc="10" sz="2600"/>
              <a:t>organization</a:t>
            </a:r>
            <a:r>
              <a:rPr baseline="0" spc="5" sz="2600"/>
              <a:t> for</a:t>
            </a:r>
            <a:r>
              <a:rPr baseline="0" sz="2600"/>
              <a:t> </a:t>
            </a:r>
            <a:r>
              <a:rPr baseline="0" spc="10" sz="2600"/>
              <a:t>projects'</a:t>
            </a:r>
            <a:r>
              <a:rPr baseline="0" sz="2600"/>
              <a:t> </a:t>
            </a:r>
            <a:r>
              <a:rPr baseline="0" spc="5" sz="2600"/>
              <a:t>file</a:t>
            </a:r>
            <a:r>
              <a:rPr baseline="0" sz="2600"/>
              <a:t> </a:t>
            </a:r>
            <a:r>
              <a:rPr baseline="0" spc="15" sz="2600"/>
              <a:t>system</a:t>
            </a:r>
          </a:p>
        </p:txBody>
      </p:sp>
      <p:sp>
        <p:nvSpPr>
          <p:cNvPr id="3892" name="object 7"/>
          <p:cNvSpPr txBox="1"/>
          <p:nvPr/>
        </p:nvSpPr>
        <p:spPr>
          <a:xfrm>
            <a:off x="1416742" y="4218940"/>
            <a:ext cx="1276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93" name="object 8"/>
          <p:cNvSpPr txBox="1"/>
          <p:nvPr/>
        </p:nvSpPr>
        <p:spPr>
          <a:xfrm>
            <a:off x="1687251" y="4121149"/>
            <a:ext cx="7806057" cy="218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600"/>
              </a:lnSpc>
              <a:spcBef>
                <a:spcPts val="100"/>
              </a:spcBef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15"/>
              <a:t> </a:t>
            </a:r>
            <a:r>
              <a:t>a</a:t>
            </a:r>
            <a:r>
              <a:rPr spc="9"/>
              <a:t> </a:t>
            </a:r>
            <a:r>
              <a:rPr spc="0"/>
              <a:t>.gitignore</a:t>
            </a:r>
            <a:r>
              <a:rPr spc="15"/>
              <a:t> </a:t>
            </a:r>
            <a:r>
              <a:rPr spc="0"/>
              <a:t>for</a:t>
            </a:r>
            <a:r>
              <a:rPr spc="9"/>
              <a:t> </a:t>
            </a:r>
            <a:r>
              <a:t>each</a:t>
            </a:r>
            <a:r>
              <a:rPr spc="60"/>
              <a:t> </a:t>
            </a:r>
            <a:r>
              <a:rPr b="1" spc="0"/>
              <a:t>empty</a:t>
            </a:r>
            <a:r>
              <a:rPr b="1" spc="19"/>
              <a:t> </a:t>
            </a:r>
            <a:r>
              <a:rPr b="1" spc="0"/>
              <a:t>directory</a:t>
            </a:r>
            <a:r>
              <a:rPr b="1" spc="9"/>
              <a:t> </a:t>
            </a:r>
            <a:r>
              <a:rPr b="1" spc="0"/>
              <a:t>you</a:t>
            </a:r>
            <a:r>
              <a:rPr b="1" spc="9"/>
              <a:t> </a:t>
            </a:r>
            <a:r>
              <a:rPr b="1" spc="0"/>
              <a:t>want</a:t>
            </a:r>
          </a:p>
          <a:p>
            <a:pPr indent="12700">
              <a:lnSpc>
                <a:spcPts val="26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(t</a:t>
            </a:r>
            <a:r>
              <a:rPr spc="9"/>
              <a:t>y</a:t>
            </a:r>
            <a:r>
              <a:rPr spc="4"/>
              <a:t>pica</a:t>
            </a:r>
            <a:r>
              <a:rPr spc="-4"/>
              <a:t>l</a:t>
            </a:r>
            <a:r>
              <a:rPr spc="4"/>
              <a:t>ly</a:t>
            </a:r>
            <a:r>
              <a:rPr spc="30"/>
              <a:t> </a:t>
            </a:r>
            <a:r>
              <a:rPr spc="-4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spc="4">
                <a:latin typeface="Courier"/>
                <a:ea typeface="Courier"/>
                <a:cs typeface="Courier"/>
                <a:sym typeface="Courier"/>
              </a:rPr>
              <a:t>ui</a:t>
            </a:r>
            <a:r>
              <a:rPr spc="-4"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rPr spc="9">
                <a:latin typeface="Courier"/>
                <a:ea typeface="Courier"/>
                <a:cs typeface="Courier"/>
                <a:sym typeface="Courier"/>
              </a:rPr>
              <a:t>d</a:t>
            </a:r>
            <a:r>
              <a:t>,</a:t>
            </a:r>
            <a:r>
              <a:rPr spc="15"/>
              <a:t> </a:t>
            </a:r>
            <a:r>
              <a:rPr spc="4">
                <a:latin typeface="Courier"/>
                <a:ea typeface="Courier"/>
                <a:cs typeface="Courier"/>
                <a:sym typeface="Courier"/>
              </a:rPr>
              <a:t>bin</a:t>
            </a:r>
            <a:r>
              <a:rPr spc="-7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4"/>
              <a:t>and</a:t>
            </a:r>
            <a:r>
              <a:rPr spc="9"/>
              <a:t> </a:t>
            </a:r>
            <a:r>
              <a:rPr spc="4">
                <a:latin typeface="Courier"/>
                <a:ea typeface="Courier"/>
                <a:cs typeface="Courier"/>
                <a:sym typeface="Courier"/>
              </a:rPr>
              <a:t>lib</a:t>
            </a:r>
            <a:r>
              <a:rPr spc="-72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4"/>
              <a:t>folde</a:t>
            </a:r>
            <a:r>
              <a:rPr spc="-4"/>
              <a:t>r</a:t>
            </a:r>
            <a:r>
              <a:rPr spc="4"/>
              <a:t>s</a:t>
            </a:r>
            <a:r>
              <a:rPr spc="15"/>
              <a:t> </a:t>
            </a:r>
            <a:r>
              <a:rPr spc="4"/>
              <a:t>and the</a:t>
            </a:r>
            <a:r>
              <a:rPr spc="9"/>
              <a:t> </a:t>
            </a:r>
            <a:r>
              <a:rPr spc="-4"/>
              <a:t>li</a:t>
            </a:r>
            <a:r>
              <a:rPr spc="19"/>
              <a:t>k</a:t>
            </a:r>
            <a:r>
              <a:rPr spc="-4"/>
              <a:t>e</a:t>
            </a:r>
            <a:r>
              <a:t>).</a:t>
            </a:r>
          </a:p>
          <a:p>
            <a:pPr indent="12700">
              <a:lnSpc>
                <a:spcPts val="2600"/>
              </a:lnSpc>
              <a:spcBef>
                <a:spcPts val="8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Make</a:t>
            </a:r>
            <a:r>
              <a:rPr spc="9"/>
              <a:t> </a:t>
            </a:r>
            <a:r>
              <a:rPr spc="4"/>
              <a:t>it</a:t>
            </a:r>
            <a:r>
              <a:rPr spc="15"/>
              <a:t> </a:t>
            </a:r>
            <a:r>
              <a:rPr spc="4"/>
              <a:t>remove all</a:t>
            </a:r>
            <a:r>
              <a:rPr spc="9"/>
              <a:t> </a:t>
            </a:r>
            <a:r>
              <a:t>the</a:t>
            </a:r>
            <a:r>
              <a:rPr spc="9"/>
              <a:t> </a:t>
            </a:r>
            <a:r>
              <a:rPr spc="4"/>
              <a:t>content</a:t>
            </a:r>
            <a:r>
              <a:rPr spc="15"/>
              <a:t> </a:t>
            </a:r>
            <a:r>
              <a:t>of</a:t>
            </a:r>
            <a:r>
              <a:rPr spc="15"/>
              <a:t> </a:t>
            </a:r>
            <a:r>
              <a:rPr spc="4"/>
              <a:t>the </a:t>
            </a:r>
            <a:r>
              <a:t>folder</a:t>
            </a:r>
            <a:r>
              <a:rPr spc="9"/>
              <a:t> </a:t>
            </a:r>
            <a:r>
              <a:rPr spc="4"/>
              <a:t>by</a:t>
            </a:r>
            <a:r>
              <a:rPr spc="15"/>
              <a:t> </a:t>
            </a:r>
            <a:r>
              <a:t>using</a:t>
            </a:r>
            <a:r>
              <a:rPr spc="15"/>
              <a:t> </a:t>
            </a:r>
            <a:r>
              <a:rPr spc="4"/>
              <a:t>a</a:t>
            </a:r>
            <a:r>
              <a:rPr spc="15"/>
              <a:t> </a:t>
            </a:r>
            <a:r>
              <a:t>unique</a:t>
            </a:r>
          </a:p>
          <a:p>
            <a:pPr indent="12700">
              <a:lnSpc>
                <a:spcPts val="2600"/>
              </a:lnSpc>
              <a:defRPr spc="4" sz="2200">
                <a:latin typeface="Courier"/>
                <a:ea typeface="Courier"/>
                <a:cs typeface="Courier"/>
                <a:sym typeface="Courier"/>
              </a:defRPr>
            </a:pPr>
            <a:r>
              <a:t>*</a:t>
            </a:r>
            <a:r>
              <a:rPr spc="-720"/>
              <a:t>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ru</a:t>
            </a:r>
            <a:r>
              <a:rPr spc="-4">
                <a:latin typeface="Arial"/>
                <a:ea typeface="Arial"/>
                <a:cs typeface="Arial"/>
                <a:sym typeface="Arial"/>
              </a:rPr>
              <a:t>l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R="611505" indent="12700">
              <a:lnSpc>
                <a:spcPts val="2500"/>
              </a:lnSpc>
              <a:spcBef>
                <a:spcPts val="1000"/>
              </a:spcBef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These</a:t>
            </a:r>
            <a:r>
              <a:rPr spc="15"/>
              <a:t> </a:t>
            </a:r>
            <a:r>
              <a:rPr spc="0"/>
              <a:t>folders</a:t>
            </a:r>
            <a:r>
              <a:rPr spc="19"/>
              <a:t> </a:t>
            </a:r>
            <a:r>
              <a:t>exist</a:t>
            </a:r>
            <a:r>
              <a:rPr spc="15"/>
              <a:t> </a:t>
            </a:r>
            <a:r>
              <a:t>in</a:t>
            </a:r>
            <a:r>
              <a:rPr spc="15"/>
              <a:t> </a:t>
            </a:r>
            <a:r>
              <a:rPr spc="0"/>
              <a:t>the</a:t>
            </a:r>
            <a:r>
              <a:rPr spc="15"/>
              <a:t> </a:t>
            </a:r>
            <a:r>
              <a:rPr spc="0"/>
              <a:t>repository</a:t>
            </a:r>
            <a:r>
              <a:rPr spc="25"/>
              <a:t> </a:t>
            </a:r>
            <a:r>
              <a:rPr spc="0"/>
              <a:t>but</a:t>
            </a:r>
            <a:r>
              <a:rPr spc="15"/>
              <a:t> </a:t>
            </a:r>
            <a:r>
              <a:rPr spc="0"/>
              <a:t>not</a:t>
            </a:r>
            <a:r>
              <a:rPr spc="15"/>
              <a:t> </a:t>
            </a:r>
            <a:r>
              <a:rPr spc="0"/>
              <a:t>their</a:t>
            </a:r>
            <a:r>
              <a:rPr spc="9"/>
              <a:t> </a:t>
            </a:r>
            <a:r>
              <a:t>content </a:t>
            </a:r>
            <a:r>
              <a:rPr spc="-610"/>
              <a:t> </a:t>
            </a:r>
            <a:r>
              <a:t>(except </a:t>
            </a:r>
            <a:r>
              <a:rPr spc="0"/>
              <a:t>.gitignore)</a:t>
            </a:r>
            <a:r>
              <a:t> </a:t>
            </a:r>
            <a:r>
              <a:rPr spc="0"/>
              <a:t>!</a:t>
            </a:r>
          </a:p>
        </p:txBody>
      </p:sp>
      <p:sp>
        <p:nvSpPr>
          <p:cNvPr id="3894" name="object 9"/>
          <p:cNvSpPr txBox="1"/>
          <p:nvPr/>
        </p:nvSpPr>
        <p:spPr>
          <a:xfrm>
            <a:off x="1416742" y="4991099"/>
            <a:ext cx="1276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95" name="object 10"/>
          <p:cNvSpPr txBox="1"/>
          <p:nvPr/>
        </p:nvSpPr>
        <p:spPr>
          <a:xfrm>
            <a:off x="1416742" y="5763260"/>
            <a:ext cx="1276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object 2"/>
          <p:cNvSpPr txBox="1"/>
          <p:nvPr>
            <p:ph type="title"/>
          </p:nvPr>
        </p:nvSpPr>
        <p:spPr>
          <a:xfrm>
            <a:off x="1049712" y="554990"/>
            <a:ext cx="7926069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4927600" algn="l"/>
                <a:tab pos="6007100" algn="l"/>
              </a:tabLst>
              <a:defRPr spc="-100"/>
            </a:pPr>
            <a:r>
              <a:t>Tutorial:</a:t>
            </a:r>
            <a:r>
              <a:rPr spc="0"/>
              <a:t> </a:t>
            </a:r>
            <a:r>
              <a:t>Useful</a:t>
            </a:r>
            <a:r>
              <a:rPr spc="0"/>
              <a:t> </a:t>
            </a:r>
            <a:r>
              <a:t>tips	and	advices</a:t>
            </a:r>
          </a:p>
        </p:txBody>
      </p:sp>
      <p:sp>
        <p:nvSpPr>
          <p:cNvPr id="3898" name="object 3"/>
          <p:cNvSpPr txBox="1"/>
          <p:nvPr/>
        </p:nvSpPr>
        <p:spPr>
          <a:xfrm>
            <a:off x="542982" y="1841498"/>
            <a:ext cx="12255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8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899" name="object 4"/>
          <p:cNvSpPr txBox="1"/>
          <p:nvPr/>
        </p:nvSpPr>
        <p:spPr>
          <a:xfrm>
            <a:off x="737291" y="1747465"/>
            <a:ext cx="6966586" cy="103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000"/>
              </a:spcBef>
              <a:defRPr spc="20" sz="21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25"/>
              <a:t> </a:t>
            </a:r>
            <a:r>
              <a:rPr spc="10"/>
              <a:t>simple</a:t>
            </a:r>
            <a:r>
              <a:rPr spc="15"/>
              <a:t> </a:t>
            </a:r>
            <a:r>
              <a:rPr spc="10"/>
              <a:t>and</a:t>
            </a:r>
            <a:r>
              <a:rPr spc="5"/>
              <a:t> efficient</a:t>
            </a:r>
            <a:r>
              <a:rPr spc="10"/>
              <a:t> branching</a:t>
            </a:r>
            <a:r>
              <a:rPr spc="15"/>
              <a:t> model</a:t>
            </a:r>
            <a:r>
              <a:rPr spc="5"/>
              <a:t> </a:t>
            </a:r>
            <a:r>
              <a:rPr spc="10"/>
              <a:t>(see</a:t>
            </a:r>
            <a:r>
              <a:rPr spc="5"/>
              <a:t> </a:t>
            </a:r>
            <a:r>
              <a:rPr spc="10"/>
              <a:t>doc-git</a:t>
            </a:r>
            <a:r>
              <a:t> </a:t>
            </a:r>
            <a:r>
              <a:rPr spc="5"/>
              <a:t>wiki)</a:t>
            </a:r>
          </a:p>
          <a:p>
            <a:pPr marL="331470" indent="-220345">
              <a:spcBef>
                <a:spcPts val="800"/>
              </a:spcBef>
              <a:buSzPct val="73684"/>
              <a:buFont typeface="Arial"/>
              <a:buChar char="–"/>
              <a:tabLst>
                <a:tab pos="330200" algn="l"/>
              </a:tabLst>
              <a:defRPr b="1" spc="-5" sz="1900">
                <a:latin typeface="Arial"/>
                <a:ea typeface="Arial"/>
                <a:cs typeface="Arial"/>
                <a:sym typeface="Arial"/>
              </a:defRPr>
            </a:pPr>
            <a:r>
              <a:t>Integration:</a:t>
            </a:r>
            <a:r>
              <a:rPr spc="25"/>
              <a:t> </a:t>
            </a:r>
            <a:r>
              <a:rPr b="0"/>
              <a:t>protected</a:t>
            </a:r>
            <a:r>
              <a:rPr b="0" spc="14"/>
              <a:t> </a:t>
            </a:r>
            <a:r>
              <a:rPr b="0"/>
              <a:t>and</a:t>
            </a:r>
            <a:r>
              <a:rPr b="0" spc="10"/>
              <a:t> </a:t>
            </a:r>
            <a:r>
              <a:rPr b="0"/>
              <a:t>“Developers</a:t>
            </a:r>
            <a:r>
              <a:rPr b="0" spc="20"/>
              <a:t> </a:t>
            </a:r>
            <a:r>
              <a:rPr b="0" spc="0"/>
              <a:t>can</a:t>
            </a:r>
            <a:r>
              <a:rPr b="0"/>
              <a:t> push”</a:t>
            </a:r>
          </a:p>
          <a:p>
            <a:pPr marL="331470" indent="-220345">
              <a:spcBef>
                <a:spcPts val="600"/>
              </a:spcBef>
              <a:buSzPct val="73684"/>
              <a:buFont typeface="Arial"/>
              <a:buChar char="–"/>
              <a:tabLst>
                <a:tab pos="330200" algn="l"/>
              </a:tabLst>
              <a:defRPr b="1" sz="1900">
                <a:latin typeface="Arial"/>
                <a:ea typeface="Arial"/>
                <a:cs typeface="Arial"/>
                <a:sym typeface="Arial"/>
              </a:defRPr>
            </a:pPr>
            <a:r>
              <a:t>Master</a:t>
            </a:r>
            <a:r>
              <a:rPr b="0"/>
              <a:t>:</a:t>
            </a:r>
            <a:r>
              <a:rPr b="0" spc="-10"/>
              <a:t> </a:t>
            </a:r>
            <a:r>
              <a:rPr b="0" spc="-5"/>
              <a:t>protected and</a:t>
            </a:r>
            <a:r>
              <a:rPr b="0" spc="14"/>
              <a:t> </a:t>
            </a:r>
            <a:r>
              <a:t>NOT</a:t>
            </a:r>
            <a:r>
              <a:rPr spc="5"/>
              <a:t> </a:t>
            </a:r>
            <a:r>
              <a:rPr b="0" spc="-5"/>
              <a:t>“Developers</a:t>
            </a:r>
            <a:r>
              <a:rPr b="0" spc="20"/>
              <a:t> </a:t>
            </a:r>
            <a:r>
              <a:rPr b="0" spc="-5"/>
              <a:t>can</a:t>
            </a:r>
            <a:r>
              <a:rPr b="0" spc="5"/>
              <a:t> </a:t>
            </a:r>
            <a:r>
              <a:rPr b="0" spc="-5"/>
              <a:t>push”</a:t>
            </a:r>
          </a:p>
        </p:txBody>
      </p:sp>
      <p:pic>
        <p:nvPicPr>
          <p:cNvPr id="3900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585" y="3026410"/>
            <a:ext cx="3523006" cy="3046804"/>
          </a:xfrm>
          <a:prstGeom prst="rect">
            <a:avLst/>
          </a:prstGeom>
          <a:ln w="12700">
            <a:miter lim="400000"/>
          </a:ln>
        </p:spPr>
      </p:pic>
      <p:sp>
        <p:nvSpPr>
          <p:cNvPr id="3901" name="object 6"/>
          <p:cNvSpPr txBox="1"/>
          <p:nvPr/>
        </p:nvSpPr>
        <p:spPr>
          <a:xfrm>
            <a:off x="846511" y="6179820"/>
            <a:ext cx="330835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Permanent</a:t>
            </a:r>
            <a:r>
              <a:rPr spc="-5"/>
              <a:t> </a:t>
            </a:r>
            <a:r>
              <a:t>branches</a:t>
            </a:r>
            <a:r>
              <a:rPr spc="-5"/>
              <a:t> (protected)</a:t>
            </a:r>
          </a:p>
        </p:txBody>
      </p:sp>
      <p:pic>
        <p:nvPicPr>
          <p:cNvPr id="3902" name="object 7" descr="object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93772" y="2954020"/>
            <a:ext cx="3599180" cy="3046805"/>
          </a:xfrm>
          <a:prstGeom prst="rect">
            <a:avLst/>
          </a:prstGeom>
          <a:ln w="12700">
            <a:miter lim="400000"/>
          </a:ln>
        </p:spPr>
      </p:pic>
      <p:sp>
        <p:nvSpPr>
          <p:cNvPr id="3903" name="object 8"/>
          <p:cNvSpPr txBox="1"/>
          <p:nvPr/>
        </p:nvSpPr>
        <p:spPr>
          <a:xfrm>
            <a:off x="5193722" y="6215379"/>
            <a:ext cx="468947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30">
                <a:latin typeface="Arial"/>
                <a:ea typeface="Arial"/>
                <a:cs typeface="Arial"/>
                <a:sym typeface="Arial"/>
              </a:defRPr>
            </a:pPr>
            <a:r>
              <a:t>Temporary</a:t>
            </a:r>
            <a:r>
              <a:rPr spc="-5"/>
              <a:t> </a:t>
            </a:r>
            <a:r>
              <a:rPr spc="-10"/>
              <a:t>branches</a:t>
            </a:r>
            <a:r>
              <a:rPr spc="10"/>
              <a:t> </a:t>
            </a:r>
            <a:r>
              <a:rPr spc="-10"/>
              <a:t>for</a:t>
            </a:r>
            <a:r>
              <a:rPr spc="10"/>
              <a:t> </a:t>
            </a:r>
            <a:r>
              <a:rPr spc="-10"/>
              <a:t>features</a:t>
            </a:r>
            <a:r>
              <a:rPr spc="5"/>
              <a:t> </a:t>
            </a:r>
            <a:r>
              <a:rPr spc="-10"/>
              <a:t>development</a:t>
            </a:r>
          </a:p>
        </p:txBody>
      </p:sp>
      <p:sp>
        <p:nvSpPr>
          <p:cNvPr id="3904" name="object 9"/>
          <p:cNvSpPr txBox="1"/>
          <p:nvPr>
            <p:ph type="sldNum" sz="quarter" idx="4294967295"/>
          </p:nvPr>
        </p:nvSpPr>
        <p:spPr>
          <a:xfrm>
            <a:off x="9246292" y="6876090"/>
            <a:ext cx="31697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object 2"/>
          <p:cNvSpPr txBox="1"/>
          <p:nvPr/>
        </p:nvSpPr>
        <p:spPr>
          <a:xfrm>
            <a:off x="1049712" y="567690"/>
            <a:ext cx="7926069" cy="616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4927600" algn="l"/>
                <a:tab pos="6007100" algn="l"/>
              </a:tabLst>
              <a:defRPr spc="-25" sz="4400">
                <a:latin typeface="Arial"/>
                <a:ea typeface="Arial"/>
                <a:cs typeface="Arial"/>
                <a:sym typeface="Arial"/>
              </a:defRPr>
            </a:pPr>
            <a:r>
              <a:t>Tutorial:</a:t>
            </a:r>
            <a:r>
              <a:rPr spc="9"/>
              <a:t> </a:t>
            </a:r>
            <a:r>
              <a:rPr spc="-4"/>
              <a:t>Useful</a:t>
            </a:r>
            <a:r>
              <a:rPr spc="19"/>
              <a:t> </a:t>
            </a:r>
            <a:r>
              <a:rPr spc="-4"/>
              <a:t>tips	and	advices</a:t>
            </a:r>
          </a:p>
        </p:txBody>
      </p:sp>
      <p:sp>
        <p:nvSpPr>
          <p:cNvPr id="3907" name="object 3"/>
          <p:cNvSpPr txBox="1"/>
          <p:nvPr/>
        </p:nvSpPr>
        <p:spPr>
          <a:xfrm>
            <a:off x="556952" y="1865628"/>
            <a:ext cx="141605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1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908" name="object 4"/>
          <p:cNvSpPr txBox="1"/>
          <p:nvPr/>
        </p:nvSpPr>
        <p:spPr>
          <a:xfrm>
            <a:off x="818571" y="1738629"/>
            <a:ext cx="8271511" cy="39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Use</a:t>
            </a:r>
            <a:r>
              <a:rPr spc="15"/>
              <a:t> </a:t>
            </a:r>
            <a:r>
              <a:rPr b="1" spc="-10">
                <a:latin typeface="Courier"/>
                <a:ea typeface="Courier"/>
                <a:cs typeface="Courier"/>
                <a:sym typeface="Courier"/>
              </a:rPr>
              <a:t>gitk</a:t>
            </a:r>
            <a:r>
              <a:rPr b="1" spc="-82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-5"/>
              <a:t>tool</a:t>
            </a:r>
            <a:r>
              <a:t> </a:t>
            </a:r>
            <a:r>
              <a:rPr spc="-10"/>
              <a:t>to</a:t>
            </a:r>
            <a:r>
              <a:rPr spc="10"/>
              <a:t> </a:t>
            </a:r>
            <a:r>
              <a:rPr spc="-5"/>
              <a:t>understand</a:t>
            </a:r>
            <a:r>
              <a:rPr spc="5"/>
              <a:t> </a:t>
            </a:r>
            <a:r>
              <a:rPr spc="-5"/>
              <a:t>the</a:t>
            </a:r>
            <a:r>
              <a:rPr spc="5"/>
              <a:t> </a:t>
            </a:r>
            <a:r>
              <a:rPr spc="-5"/>
              <a:t>state</a:t>
            </a:r>
            <a:r>
              <a:rPr spc="5"/>
              <a:t> </a:t>
            </a:r>
            <a:r>
              <a:rPr spc="-5"/>
              <a:t>of</a:t>
            </a:r>
            <a:r>
              <a:t> </a:t>
            </a:r>
            <a:r>
              <a:rPr spc="-5"/>
              <a:t>local</a:t>
            </a:r>
            <a:r>
              <a:t> </a:t>
            </a:r>
            <a:r>
              <a:rPr spc="-5"/>
              <a:t>repository</a:t>
            </a:r>
          </a:p>
        </p:txBody>
      </p:sp>
      <p:pic>
        <p:nvPicPr>
          <p:cNvPr id="3909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221" y="2302510"/>
            <a:ext cx="5612131" cy="4669791"/>
          </a:xfrm>
          <a:prstGeom prst="rect">
            <a:avLst/>
          </a:prstGeom>
          <a:ln w="12700">
            <a:miter lim="400000"/>
          </a:ln>
        </p:spPr>
      </p:pic>
      <p:sp>
        <p:nvSpPr>
          <p:cNvPr id="3910" name="object 6"/>
          <p:cNvSpPr txBox="1"/>
          <p:nvPr>
            <p:ph type="sldNum" sz="quarter" idx="4294967295"/>
          </p:nvPr>
        </p:nvSpPr>
        <p:spPr>
          <a:xfrm>
            <a:off x="9246292" y="6876090"/>
            <a:ext cx="31697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object 2"/>
          <p:cNvSpPr txBox="1"/>
          <p:nvPr>
            <p:ph type="title"/>
          </p:nvPr>
        </p:nvSpPr>
        <p:spPr>
          <a:xfrm>
            <a:off x="3620191" y="554990"/>
            <a:ext cx="2790191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Conclusion</a:t>
            </a:r>
          </a:p>
        </p:txBody>
      </p:sp>
      <p:sp>
        <p:nvSpPr>
          <p:cNvPr id="3913" name="object 3"/>
          <p:cNvSpPr txBox="1"/>
          <p:nvPr/>
        </p:nvSpPr>
        <p:spPr>
          <a:xfrm>
            <a:off x="577271" y="1858008"/>
            <a:ext cx="153036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5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914" name="object 4"/>
          <p:cNvSpPr txBox="1"/>
          <p:nvPr/>
        </p:nvSpPr>
        <p:spPr>
          <a:xfrm>
            <a:off x="577271" y="4452619"/>
            <a:ext cx="153036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5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915" name="object 5"/>
          <p:cNvSpPr txBox="1"/>
          <p:nvPr/>
        </p:nvSpPr>
        <p:spPr>
          <a:xfrm>
            <a:off x="901122" y="4366894"/>
            <a:ext cx="8624570" cy="784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3100"/>
              </a:lnSpc>
              <a:spcBef>
                <a:spcPts val="300"/>
              </a:spcBef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Basic</a:t>
            </a:r>
            <a:r>
              <a:rPr spc="0"/>
              <a:t> </a:t>
            </a:r>
            <a:r>
              <a:t>functionalities</a:t>
            </a:r>
            <a:r>
              <a:rPr spc="5"/>
              <a:t> </a:t>
            </a:r>
            <a:r>
              <a:t>of</a:t>
            </a:r>
            <a:r>
              <a:rPr spc="0"/>
              <a:t> </a:t>
            </a:r>
            <a:r>
              <a:t>Gitlab have been studied </a:t>
            </a:r>
            <a:r>
              <a:rPr spc="0"/>
              <a:t>…</a:t>
            </a:r>
            <a:r>
              <a:rPr spc="-15"/>
              <a:t> </a:t>
            </a:r>
            <a:r>
              <a:rPr spc="0"/>
              <a:t>but </a:t>
            </a:r>
            <a:r>
              <a:rPr spc="-759"/>
              <a:t> </a:t>
            </a:r>
            <a:r>
              <a:t>there</a:t>
            </a:r>
            <a:r>
              <a:rPr spc="-10"/>
              <a:t> </a:t>
            </a:r>
            <a:r>
              <a:t>is</a:t>
            </a:r>
            <a:r>
              <a:rPr spc="0"/>
              <a:t> still</a:t>
            </a:r>
            <a:r>
              <a:t> </a:t>
            </a:r>
            <a:r>
              <a:rPr spc="0"/>
              <a:t>a</a:t>
            </a:r>
            <a:r>
              <a:t> lot</a:t>
            </a:r>
            <a:r>
              <a:rPr spc="0"/>
              <a:t> to</a:t>
            </a:r>
            <a:r>
              <a:rPr spc="-10"/>
              <a:t> </a:t>
            </a:r>
            <a:r>
              <a:t>learn</a:t>
            </a:r>
          </a:p>
        </p:txBody>
      </p:sp>
      <p:grpSp>
        <p:nvGrpSpPr>
          <p:cNvPr id="3918" name="object 6"/>
          <p:cNvGrpSpPr/>
          <p:nvPr/>
        </p:nvGrpSpPr>
        <p:grpSpPr>
          <a:xfrm>
            <a:off x="482021" y="3420109"/>
            <a:ext cx="792480" cy="504191"/>
            <a:chOff x="0" y="0"/>
            <a:chExt cx="792479" cy="504190"/>
          </a:xfrm>
        </p:grpSpPr>
        <p:sp>
          <p:nvSpPr>
            <p:cNvPr id="3916" name="object 7"/>
            <p:cNvSpPr/>
            <p:nvPr/>
          </p:nvSpPr>
          <p:spPr>
            <a:xfrm>
              <a:off x="-1" y="-1"/>
              <a:ext cx="792481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12" y="0"/>
                  </a:moveTo>
                  <a:lnTo>
                    <a:pt x="12012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12" y="15561"/>
                  </a:lnTo>
                  <a:lnTo>
                    <a:pt x="12012" y="21600"/>
                  </a:lnTo>
                  <a:lnTo>
                    <a:pt x="21600" y="10773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17" name="object 8"/>
            <p:cNvSpPr/>
            <p:nvPr/>
          </p:nvSpPr>
          <p:spPr>
            <a:xfrm>
              <a:off x="-1" y="-1"/>
              <a:ext cx="792481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12" y="6039"/>
                  </a:lnTo>
                  <a:lnTo>
                    <a:pt x="12012" y="0"/>
                  </a:lnTo>
                  <a:lnTo>
                    <a:pt x="21600" y="10773"/>
                  </a:lnTo>
                  <a:lnTo>
                    <a:pt x="12012" y="21600"/>
                  </a:lnTo>
                  <a:lnTo>
                    <a:pt x="12012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19" name="object 9"/>
          <p:cNvSpPr txBox="1"/>
          <p:nvPr>
            <p:ph type="body" idx="1"/>
          </p:nvPr>
        </p:nvSpPr>
        <p:spPr>
          <a:xfrm>
            <a:off x="479366" y="1559134"/>
            <a:ext cx="9074267" cy="4572001"/>
          </a:xfrm>
          <a:prstGeom prst="rect">
            <a:avLst/>
          </a:prstGeom>
        </p:spPr>
        <p:txBody>
          <a:bodyPr/>
          <a:lstStyle/>
          <a:p>
            <a:pPr marR="5080" indent="434340">
              <a:lnSpc>
                <a:spcPct val="93600"/>
              </a:lnSpc>
              <a:spcBef>
                <a:spcPts val="300"/>
              </a:spcBef>
              <a:defRPr spc="-100"/>
            </a:pPr>
            <a:r>
              <a:t>All</a:t>
            </a:r>
            <a:r>
              <a:rPr spc="0"/>
              <a:t> </a:t>
            </a:r>
            <a:r>
              <a:t>basic concepts</a:t>
            </a:r>
            <a:r>
              <a:rPr spc="0"/>
              <a:t> </a:t>
            </a:r>
            <a:r>
              <a:t>and commands</a:t>
            </a:r>
            <a:r>
              <a:rPr spc="0"/>
              <a:t> </a:t>
            </a:r>
            <a:r>
              <a:t>of</a:t>
            </a:r>
            <a:r>
              <a:rPr spc="0"/>
              <a:t> </a:t>
            </a:r>
            <a:r>
              <a:t>git have been </a:t>
            </a:r>
            <a:r>
              <a:rPr spc="-800"/>
              <a:t> </a:t>
            </a:r>
            <a:r>
              <a:t>studied </a:t>
            </a:r>
            <a:r>
              <a:rPr spc="0"/>
              <a:t>…</a:t>
            </a:r>
            <a:r>
              <a:t> but</a:t>
            </a:r>
            <a:r>
              <a:rPr spc="0"/>
              <a:t> </a:t>
            </a:r>
            <a:r>
              <a:t>they</a:t>
            </a:r>
            <a:r>
              <a:rPr spc="0"/>
              <a:t> </a:t>
            </a:r>
            <a:r>
              <a:t>have hundreds of subtle </a:t>
            </a:r>
            <a:r>
              <a:rPr spc="0"/>
              <a:t> </a:t>
            </a:r>
            <a:r>
              <a:t>refinements </a:t>
            </a:r>
            <a:r>
              <a:rPr spc="0"/>
              <a:t>!!</a:t>
            </a:r>
            <a:endParaRPr spc="0"/>
          </a:p>
          <a:p>
            <a:pPr marR="173989" indent="957580">
              <a:lnSpc>
                <a:spcPts val="2700"/>
              </a:lnSpc>
              <a:spcBef>
                <a:spcPts val="2500"/>
              </a:spcBef>
              <a:defRPr spc="-100" sz="2400"/>
            </a:pPr>
            <a:r>
              <a:t>Look at</a:t>
            </a:r>
            <a:r>
              <a:rPr spc="0"/>
              <a:t> </a:t>
            </a:r>
            <a:r>
              <a:t>the wiki </a:t>
            </a:r>
            <a:r>
              <a:rPr spc="0"/>
              <a:t>of</a:t>
            </a:r>
            <a:r>
              <a:t> project</a:t>
            </a:r>
            <a:r>
              <a:rPr spc="0"/>
              <a:t> </a:t>
            </a:r>
            <a:r>
              <a:t>doc-git </a:t>
            </a:r>
            <a:r>
              <a:rPr spc="0"/>
              <a:t>on</a:t>
            </a:r>
            <a:r>
              <a:t> gite.lirmm.fr</a:t>
            </a:r>
            <a:r>
              <a:rPr spc="0"/>
              <a:t> </a:t>
            </a:r>
            <a:r>
              <a:t>(your </a:t>
            </a:r>
            <a:r>
              <a:rPr spc="-700"/>
              <a:t> </a:t>
            </a:r>
            <a:r>
              <a:t>contributions are welcome).</a:t>
            </a:r>
          </a:p>
        </p:txBody>
      </p:sp>
      <p:grpSp>
        <p:nvGrpSpPr>
          <p:cNvPr id="3922" name="object 10"/>
          <p:cNvGrpSpPr/>
          <p:nvPr/>
        </p:nvGrpSpPr>
        <p:grpSpPr>
          <a:xfrm>
            <a:off x="482021" y="5759450"/>
            <a:ext cx="792480" cy="504192"/>
            <a:chOff x="0" y="0"/>
            <a:chExt cx="792479" cy="504191"/>
          </a:xfrm>
        </p:grpSpPr>
        <p:sp>
          <p:nvSpPr>
            <p:cNvPr id="3920" name="object 11"/>
            <p:cNvSpPr/>
            <p:nvPr/>
          </p:nvSpPr>
          <p:spPr>
            <a:xfrm>
              <a:off x="0" y="0"/>
              <a:ext cx="792480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12" y="0"/>
                  </a:moveTo>
                  <a:lnTo>
                    <a:pt x="12012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12" y="15561"/>
                  </a:lnTo>
                  <a:lnTo>
                    <a:pt x="12012" y="21600"/>
                  </a:lnTo>
                  <a:lnTo>
                    <a:pt x="21600" y="10827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21" name="object 12"/>
            <p:cNvSpPr/>
            <p:nvPr/>
          </p:nvSpPr>
          <p:spPr>
            <a:xfrm>
              <a:off x="0" y="0"/>
              <a:ext cx="792480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12" y="6039"/>
                  </a:lnTo>
                  <a:lnTo>
                    <a:pt x="12012" y="0"/>
                  </a:lnTo>
                  <a:lnTo>
                    <a:pt x="21600" y="10827"/>
                  </a:lnTo>
                  <a:lnTo>
                    <a:pt x="12012" y="21600"/>
                  </a:lnTo>
                  <a:lnTo>
                    <a:pt x="12012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23" name="object 13"/>
          <p:cNvSpPr txBox="1"/>
          <p:nvPr/>
        </p:nvSpPr>
        <p:spPr>
          <a:xfrm>
            <a:off x="1424361" y="5763259"/>
            <a:ext cx="7164707" cy="681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700"/>
              </a:lnSpc>
              <a:spcBef>
                <a:spcPts val="300"/>
              </a:spcBef>
              <a:defRPr spc="-10" sz="2400">
                <a:latin typeface="Arial"/>
                <a:ea typeface="Arial"/>
                <a:cs typeface="Arial"/>
                <a:sym typeface="Arial"/>
              </a:defRPr>
            </a:pPr>
            <a:r>
              <a:t>Continuous</a:t>
            </a:r>
            <a:r>
              <a:rPr spc="0"/>
              <a:t> </a:t>
            </a:r>
            <a:r>
              <a:rPr spc="-5"/>
              <a:t>integration</a:t>
            </a:r>
            <a:r>
              <a:rPr spc="0"/>
              <a:t> </a:t>
            </a:r>
            <a:r>
              <a:t>will</a:t>
            </a:r>
            <a:r>
              <a:rPr spc="-5"/>
              <a:t> be part</a:t>
            </a:r>
            <a:r>
              <a:rPr spc="10"/>
              <a:t> </a:t>
            </a:r>
            <a:r>
              <a:rPr spc="-5"/>
              <a:t>of</a:t>
            </a:r>
            <a:r>
              <a:rPr spc="0"/>
              <a:t> a </a:t>
            </a:r>
            <a:r>
              <a:t>new</a:t>
            </a:r>
            <a:r>
              <a:rPr spc="-5"/>
              <a:t> tutorial in </a:t>
            </a:r>
            <a:r>
              <a:rPr spc="-655"/>
              <a:t> </a:t>
            </a:r>
            <a:r>
              <a:rPr spc="0"/>
              <a:t>the</a:t>
            </a:r>
            <a:r>
              <a:t> </a:t>
            </a:r>
            <a:r>
              <a:rPr spc="-5"/>
              <a:t>future.</a:t>
            </a:r>
          </a:p>
        </p:txBody>
      </p:sp>
      <p:sp>
        <p:nvSpPr>
          <p:cNvPr id="3924" name="object 14"/>
          <p:cNvSpPr txBox="1"/>
          <p:nvPr>
            <p:ph type="sldNum" sz="quarter" idx="4294967295"/>
          </p:nvPr>
        </p:nvSpPr>
        <p:spPr>
          <a:xfrm>
            <a:off x="9246292" y="6876090"/>
            <a:ext cx="316972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bject 2"/>
          <p:cNvSpPr txBox="1"/>
          <p:nvPr>
            <p:ph type="title"/>
          </p:nvPr>
        </p:nvSpPr>
        <p:spPr>
          <a:xfrm>
            <a:off x="3667181" y="554990"/>
            <a:ext cx="2696211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Installation</a:t>
            </a:r>
          </a:p>
        </p:txBody>
      </p:sp>
      <p:sp>
        <p:nvSpPr>
          <p:cNvPr id="232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33" name="object 4"/>
          <p:cNvSpPr txBox="1"/>
          <p:nvPr/>
        </p:nvSpPr>
        <p:spPr>
          <a:xfrm>
            <a:off x="875721" y="1733367"/>
            <a:ext cx="6638292" cy="1541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Add </a:t>
            </a:r>
            <a:r>
              <a:rPr spc="0"/>
              <a:t>a</a:t>
            </a:r>
            <a:r>
              <a:t> public</a:t>
            </a:r>
            <a:r>
              <a:rPr spc="-10"/>
              <a:t> </a:t>
            </a:r>
            <a:r>
              <a:rPr spc="0"/>
              <a:t>ssh</a:t>
            </a:r>
            <a:r>
              <a:rPr spc="-10"/>
              <a:t> </a:t>
            </a:r>
            <a:r>
              <a:rPr spc="0"/>
              <a:t>key</a:t>
            </a:r>
            <a:r>
              <a:t> </a:t>
            </a:r>
            <a:r>
              <a:rPr spc="0"/>
              <a:t>on</a:t>
            </a:r>
            <a:r>
              <a:t> </a:t>
            </a:r>
            <a:r>
              <a:rPr spc="0"/>
              <a:t>server</a:t>
            </a:r>
          </a:p>
          <a:p>
            <a:pPr indent="146050">
              <a:spcBef>
                <a:spcPts val="1200"/>
              </a:spcBef>
              <a:tabLst>
                <a:tab pos="457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Go</a:t>
            </a:r>
            <a:r>
              <a:rPr baseline="0" spc="-15" sz="2800"/>
              <a:t> </a:t>
            </a:r>
            <a:r>
              <a:rPr baseline="0" spc="0" sz="2800"/>
              <a:t>into</a:t>
            </a:r>
            <a:r>
              <a:rPr baseline="0" spc="-10" sz="2800"/>
              <a:t> </a:t>
            </a:r>
            <a:r>
              <a:rPr baseline="0" spc="0" sz="2800"/>
              <a:t>your</a:t>
            </a:r>
            <a:r>
              <a:rPr baseline="0" spc="-5" sz="2800"/>
              <a:t> profile</a:t>
            </a:r>
            <a:r>
              <a:rPr baseline="0" spc="-10" sz="2800"/>
              <a:t> </a:t>
            </a:r>
            <a:r>
              <a:rPr baseline="0" spc="-5" sz="2800"/>
              <a:t>settings...</a:t>
            </a:r>
            <a:endParaRPr baseline="6822" spc="-6" sz="2800"/>
          </a:p>
          <a:p>
            <a:pPr indent="1995170">
              <a:spcBef>
                <a:spcPts val="16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Copy/paste</a:t>
            </a:r>
            <a:r>
              <a:rPr spc="-15"/>
              <a:t> </a:t>
            </a:r>
            <a:r>
              <a:t>the</a:t>
            </a:r>
            <a:r>
              <a:rPr spc="-15"/>
              <a:t> </a:t>
            </a:r>
            <a:r>
              <a:t>content</a:t>
            </a:r>
            <a:r>
              <a:rPr spc="0"/>
              <a:t> </a:t>
            </a:r>
            <a:r>
              <a:t>of</a:t>
            </a:r>
            <a:r>
              <a:rPr spc="-15"/>
              <a:t> </a:t>
            </a:r>
            <a:r>
              <a:t>your</a:t>
            </a:r>
            <a:r>
              <a:rPr spc="0"/>
              <a:t> </a:t>
            </a:r>
            <a:r>
              <a:rPr spc="-10"/>
              <a:t>public</a:t>
            </a:r>
            <a:r>
              <a:rPr spc="-15"/>
              <a:t> </a:t>
            </a:r>
            <a:r>
              <a:rPr spc="0"/>
              <a:t>ssh</a:t>
            </a:r>
            <a:r>
              <a:rPr spc="-10"/>
              <a:t> </a:t>
            </a:r>
            <a:r>
              <a:rPr spc="0"/>
              <a:t>key</a:t>
            </a:r>
          </a:p>
        </p:txBody>
      </p:sp>
      <p:grpSp>
        <p:nvGrpSpPr>
          <p:cNvPr id="239" name="object 5"/>
          <p:cNvGrpSpPr/>
          <p:nvPr/>
        </p:nvGrpSpPr>
        <p:grpSpPr>
          <a:xfrm>
            <a:off x="1345622" y="3312159"/>
            <a:ext cx="6479541" cy="3023873"/>
            <a:chOff x="0" y="0"/>
            <a:chExt cx="6479540" cy="3023871"/>
          </a:xfrm>
        </p:grpSpPr>
        <p:pic>
          <p:nvPicPr>
            <p:cNvPr id="234" name="object 6" descr="object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43510"/>
              <a:ext cx="6479541" cy="28155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object 7"/>
            <p:cNvSpPr/>
            <p:nvPr/>
          </p:nvSpPr>
          <p:spPr>
            <a:xfrm>
              <a:off x="4248150" y="0"/>
              <a:ext cx="1" cy="108458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36" name="object 8" descr="object 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66870" y="1073150"/>
              <a:ext cx="163830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7" name="object 9"/>
            <p:cNvSpPr/>
            <p:nvPr/>
          </p:nvSpPr>
          <p:spPr>
            <a:xfrm flipV="1">
              <a:off x="2448560" y="2024379"/>
              <a:ext cx="1" cy="999493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38" name="object 10" descr="object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66010" y="1871980"/>
              <a:ext cx="163830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0" name="object 11"/>
          <p:cNvSpPr txBox="1"/>
          <p:nvPr/>
        </p:nvSpPr>
        <p:spPr>
          <a:xfrm>
            <a:off x="2252401" y="6323329"/>
            <a:ext cx="297053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5">
                <a:latin typeface="Arial"/>
                <a:ea typeface="Arial"/>
                <a:cs typeface="Arial"/>
                <a:sym typeface="Arial"/>
              </a:defRPr>
            </a:pPr>
            <a:r>
              <a:t>Title </a:t>
            </a:r>
            <a:r>
              <a:rPr spc="-10"/>
              <a:t>identifying</a:t>
            </a:r>
            <a:r>
              <a:t> </a:t>
            </a:r>
            <a:r>
              <a:rPr spc="0"/>
              <a:t>your</a:t>
            </a:r>
            <a:r>
              <a:t> </a:t>
            </a:r>
            <a:r>
              <a:rPr spc="-10"/>
              <a:t>machine</a:t>
            </a:r>
          </a:p>
        </p:txBody>
      </p:sp>
      <p:grpSp>
        <p:nvGrpSpPr>
          <p:cNvPr id="245" name="object 12"/>
          <p:cNvGrpSpPr/>
          <p:nvPr/>
        </p:nvGrpSpPr>
        <p:grpSpPr>
          <a:xfrm>
            <a:off x="1191849" y="4743359"/>
            <a:ext cx="1026352" cy="306262"/>
            <a:chOff x="0" y="0"/>
            <a:chExt cx="1026350" cy="306260"/>
          </a:xfrm>
        </p:grpSpPr>
        <p:sp>
          <p:nvSpPr>
            <p:cNvPr id="241" name="object 13"/>
            <p:cNvSpPr/>
            <p:nvPr/>
          </p:nvSpPr>
          <p:spPr>
            <a:xfrm>
              <a:off x="10262" y="8978"/>
              <a:ext cx="100711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4" y="0"/>
                  </a:moveTo>
                  <a:lnTo>
                    <a:pt x="9313" y="95"/>
                  </a:lnTo>
                  <a:lnTo>
                    <a:pt x="7885" y="373"/>
                  </a:lnTo>
                  <a:lnTo>
                    <a:pt x="6538" y="824"/>
                  </a:lnTo>
                  <a:lnTo>
                    <a:pt x="5286" y="1434"/>
                  </a:lnTo>
                  <a:lnTo>
                    <a:pt x="4139" y="2194"/>
                  </a:lnTo>
                  <a:lnTo>
                    <a:pt x="3109" y="3093"/>
                  </a:lnTo>
                  <a:lnTo>
                    <a:pt x="2206" y="4117"/>
                  </a:lnTo>
                  <a:lnTo>
                    <a:pt x="1442" y="5258"/>
                  </a:lnTo>
                  <a:lnTo>
                    <a:pt x="375" y="7841"/>
                  </a:lnTo>
                  <a:lnTo>
                    <a:pt x="0" y="10752"/>
                  </a:lnTo>
                  <a:lnTo>
                    <a:pt x="96" y="12245"/>
                  </a:lnTo>
                  <a:lnTo>
                    <a:pt x="828" y="15016"/>
                  </a:lnTo>
                  <a:lnTo>
                    <a:pt x="2206" y="17423"/>
                  </a:lnTo>
                  <a:lnTo>
                    <a:pt x="3109" y="18460"/>
                  </a:lnTo>
                  <a:lnTo>
                    <a:pt x="4139" y="19370"/>
                  </a:lnTo>
                  <a:lnTo>
                    <a:pt x="5286" y="20141"/>
                  </a:lnTo>
                  <a:lnTo>
                    <a:pt x="6538" y="20761"/>
                  </a:lnTo>
                  <a:lnTo>
                    <a:pt x="7885" y="21219"/>
                  </a:lnTo>
                  <a:lnTo>
                    <a:pt x="9313" y="21503"/>
                  </a:lnTo>
                  <a:lnTo>
                    <a:pt x="10814" y="21600"/>
                  </a:lnTo>
                  <a:lnTo>
                    <a:pt x="12313" y="21503"/>
                  </a:lnTo>
                  <a:lnTo>
                    <a:pt x="13741" y="21219"/>
                  </a:lnTo>
                  <a:lnTo>
                    <a:pt x="15085" y="20761"/>
                  </a:lnTo>
                  <a:lnTo>
                    <a:pt x="16334" y="20141"/>
                  </a:lnTo>
                  <a:lnTo>
                    <a:pt x="17478" y="19370"/>
                  </a:lnTo>
                  <a:lnTo>
                    <a:pt x="18505" y="18460"/>
                  </a:lnTo>
                  <a:lnTo>
                    <a:pt x="19405" y="17423"/>
                  </a:lnTo>
                  <a:lnTo>
                    <a:pt x="20165" y="16271"/>
                  </a:lnTo>
                  <a:lnTo>
                    <a:pt x="21227" y="13670"/>
                  </a:lnTo>
                  <a:lnTo>
                    <a:pt x="21600" y="10752"/>
                  </a:lnTo>
                  <a:lnTo>
                    <a:pt x="21505" y="9261"/>
                  </a:lnTo>
                  <a:lnTo>
                    <a:pt x="20776" y="6503"/>
                  </a:lnTo>
                  <a:lnTo>
                    <a:pt x="19405" y="4117"/>
                  </a:lnTo>
                  <a:lnTo>
                    <a:pt x="18505" y="3093"/>
                  </a:lnTo>
                  <a:lnTo>
                    <a:pt x="17478" y="2194"/>
                  </a:lnTo>
                  <a:lnTo>
                    <a:pt x="16334" y="1434"/>
                  </a:lnTo>
                  <a:lnTo>
                    <a:pt x="15085" y="824"/>
                  </a:lnTo>
                  <a:lnTo>
                    <a:pt x="13741" y="373"/>
                  </a:lnTo>
                  <a:lnTo>
                    <a:pt x="12313" y="95"/>
                  </a:lnTo>
                  <a:lnTo>
                    <a:pt x="10814" y="0"/>
                  </a:lnTo>
                  <a:close/>
                </a:path>
              </a:pathLst>
            </a:custGeom>
            <a:noFill/>
            <a:ln w="1797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4" name="object 14"/>
            <p:cNvGrpSpPr/>
            <p:nvPr/>
          </p:nvGrpSpPr>
          <p:grpSpPr>
            <a:xfrm>
              <a:off x="-1" y="0"/>
              <a:ext cx="1026352" cy="306261"/>
              <a:chOff x="0" y="0"/>
              <a:chExt cx="1026350" cy="306260"/>
            </a:xfrm>
          </p:grpSpPr>
          <p:sp>
            <p:nvSpPr>
              <p:cNvPr id="242" name="Shape"/>
              <p:cNvSpPr/>
              <p:nvPr/>
            </p:nvSpPr>
            <p:spPr>
              <a:xfrm>
                <a:off x="0" y="28829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3" name="Shape"/>
              <p:cNvSpPr/>
              <p:nvPr/>
            </p:nvSpPr>
            <p:spPr>
              <a:xfrm>
                <a:off x="1008380" y="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46" name="object 15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bject 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49" name="object 2"/>
          <p:cNvSpPr txBox="1"/>
          <p:nvPr>
            <p:ph type="title"/>
          </p:nvPr>
        </p:nvSpPr>
        <p:spPr>
          <a:xfrm>
            <a:off x="4443672" y="554990"/>
            <a:ext cx="1145656" cy="695961"/>
          </a:xfrm>
          <a:prstGeom prst="rect">
            <a:avLst/>
          </a:prstGeom>
        </p:spPr>
        <p:txBody>
          <a:bodyPr/>
          <a:lstStyle/>
          <a:p>
            <a:pPr indent="13334">
              <a:spcBef>
                <a:spcPts val="100"/>
              </a:spcBef>
            </a:pPr>
            <a:r>
              <a:t>Pl</a:t>
            </a:r>
            <a:r>
              <a:rPr spc="-100"/>
              <a:t>an</a:t>
            </a:r>
          </a:p>
        </p:txBody>
      </p:sp>
      <p:sp>
        <p:nvSpPr>
          <p:cNvPr id="250" name="object 3"/>
          <p:cNvSpPr txBox="1"/>
          <p:nvPr/>
        </p:nvSpPr>
        <p:spPr>
          <a:xfrm>
            <a:off x="577271" y="233299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1" name="object 4"/>
          <p:cNvSpPr txBox="1"/>
          <p:nvPr/>
        </p:nvSpPr>
        <p:spPr>
          <a:xfrm>
            <a:off x="901122" y="2195828"/>
            <a:ext cx="8049894" cy="275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2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Installation</a:t>
            </a:r>
          </a:p>
          <a:p>
            <a:pPr indent="12700">
              <a:spcBef>
                <a:spcPts val="1100"/>
              </a:spcBef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30"/>
              <a:t> </a:t>
            </a:r>
            <a:r>
              <a:rPr spc="-5"/>
              <a:t>brief</a:t>
            </a:r>
            <a:r>
              <a:rPr spc="-15"/>
              <a:t> </a:t>
            </a:r>
            <a:r>
              <a:rPr spc="-5"/>
              <a:t>history</a:t>
            </a:r>
            <a:r>
              <a:t> of</a:t>
            </a:r>
            <a:r>
              <a:rPr spc="-15"/>
              <a:t> </a:t>
            </a:r>
            <a:r>
              <a:t>version</a:t>
            </a:r>
            <a:r>
              <a:rPr spc="-15"/>
              <a:t> </a:t>
            </a:r>
            <a:r>
              <a:rPr spc="-5"/>
              <a:t>control</a:t>
            </a:r>
            <a:r>
              <a:rPr spc="-15"/>
              <a:t> </a:t>
            </a:r>
            <a:r>
              <a:rPr spc="-5"/>
              <a:t>systems</a:t>
            </a:r>
          </a:p>
          <a:p>
            <a:pPr marR="4436109" indent="12700">
              <a:lnSpc>
                <a:spcPct val="130600"/>
              </a:lnSpc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GIT </a:t>
            </a:r>
            <a:r>
              <a:rPr spc="0"/>
              <a:t>concepts </a:t>
            </a:r>
            <a:r>
              <a:rPr spc="5"/>
              <a:t> </a:t>
            </a:r>
            <a:r>
              <a:t>GITLAB</a:t>
            </a:r>
            <a:r>
              <a:rPr spc="75"/>
              <a:t> </a:t>
            </a:r>
            <a:r>
              <a:rPr spc="0"/>
              <a:t>Server </a:t>
            </a:r>
            <a:r>
              <a:rPr spc="5"/>
              <a:t> </a:t>
            </a:r>
            <a:r>
              <a:t>Step</a:t>
            </a:r>
            <a:r>
              <a:rPr spc="-25"/>
              <a:t> </a:t>
            </a:r>
            <a:r>
              <a:rPr spc="0"/>
              <a:t>by</a:t>
            </a:r>
            <a:r>
              <a:rPr spc="-25"/>
              <a:t> </a:t>
            </a:r>
            <a:r>
              <a:rPr spc="0"/>
              <a:t>step</a:t>
            </a:r>
            <a:r>
              <a:rPr spc="-25"/>
              <a:t> </a:t>
            </a:r>
            <a:r>
              <a:t>tutorial</a:t>
            </a:r>
          </a:p>
        </p:txBody>
      </p:sp>
      <p:sp>
        <p:nvSpPr>
          <p:cNvPr id="252" name="object 5"/>
          <p:cNvSpPr txBox="1"/>
          <p:nvPr/>
        </p:nvSpPr>
        <p:spPr>
          <a:xfrm>
            <a:off x="577271" y="2969258"/>
            <a:ext cx="17081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3" name="object 6"/>
          <p:cNvSpPr txBox="1"/>
          <p:nvPr/>
        </p:nvSpPr>
        <p:spPr>
          <a:xfrm>
            <a:off x="577271" y="360680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4" name="object 7"/>
          <p:cNvSpPr txBox="1"/>
          <p:nvPr/>
        </p:nvSpPr>
        <p:spPr>
          <a:xfrm>
            <a:off x="577271" y="4244339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5" name="object 8"/>
          <p:cNvSpPr txBox="1"/>
          <p:nvPr/>
        </p:nvSpPr>
        <p:spPr>
          <a:xfrm>
            <a:off x="577271" y="488188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bject 6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58" name="object 2"/>
          <p:cNvSpPr txBox="1"/>
          <p:nvPr>
            <p:ph type="title"/>
          </p:nvPr>
        </p:nvSpPr>
        <p:spPr>
          <a:xfrm>
            <a:off x="3170612" y="554990"/>
            <a:ext cx="3686176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History of VCS</a:t>
            </a:r>
          </a:p>
        </p:txBody>
      </p:sp>
      <p:sp>
        <p:nvSpPr>
          <p:cNvPr id="259" name="object 3"/>
          <p:cNvSpPr txBox="1"/>
          <p:nvPr/>
        </p:nvSpPr>
        <p:spPr>
          <a:xfrm>
            <a:off x="567111" y="1868170"/>
            <a:ext cx="15494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60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60" name="object 4"/>
          <p:cNvSpPr txBox="1"/>
          <p:nvPr/>
        </p:nvSpPr>
        <p:spPr>
          <a:xfrm>
            <a:off x="836352" y="1772284"/>
            <a:ext cx="8669020" cy="404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89280" indent="38100">
              <a:lnSpc>
                <a:spcPts val="3200"/>
              </a:lnSpc>
              <a:spcBef>
                <a:spcPts val="300"/>
              </a:spcBef>
              <a:defRPr spc="5" sz="2900">
                <a:latin typeface="Arial"/>
                <a:ea typeface="Arial"/>
                <a:cs typeface="Arial"/>
                <a:sym typeface="Arial"/>
              </a:defRPr>
            </a:pPr>
            <a:r>
              <a:t>During</a:t>
            </a:r>
            <a:r>
              <a:rPr spc="25"/>
              <a:t> </a:t>
            </a:r>
            <a:r>
              <a:t>project</a:t>
            </a:r>
            <a:r>
              <a:rPr spc="10"/>
              <a:t> </a:t>
            </a:r>
            <a:r>
              <a:t>development,</a:t>
            </a:r>
            <a:r>
              <a:rPr spc="10"/>
              <a:t> you</a:t>
            </a:r>
            <a:r>
              <a:rPr spc="25"/>
              <a:t> </a:t>
            </a:r>
            <a:r>
              <a:t>need</a:t>
            </a:r>
            <a:r>
              <a:rPr spc="25"/>
              <a:t> </a:t>
            </a:r>
            <a:r>
              <a:rPr spc="0"/>
              <a:t>to</a:t>
            </a:r>
            <a:r>
              <a:rPr spc="20"/>
              <a:t> </a:t>
            </a:r>
            <a:r>
              <a:t>register </a:t>
            </a:r>
            <a:r>
              <a:rPr spc="-790"/>
              <a:t> </a:t>
            </a:r>
            <a:r>
              <a:rPr spc="10"/>
              <a:t>some</a:t>
            </a:r>
            <a:r>
              <a:t> snapshots, called</a:t>
            </a:r>
            <a:r>
              <a:rPr spc="95"/>
              <a:t> </a:t>
            </a:r>
            <a:r>
              <a:rPr b="1"/>
              <a:t>version</a:t>
            </a:r>
            <a:r>
              <a:rPr b="1" spc="30"/>
              <a:t> </a:t>
            </a:r>
            <a:r>
              <a:t>or revision.</a:t>
            </a:r>
          </a:p>
          <a:p>
            <a:pPr marL="431800" indent="-294640">
              <a:spcBef>
                <a:spcPts val="1000"/>
              </a:spcBef>
              <a:buSzPct val="74509"/>
              <a:buChar char="–"/>
              <a:tabLst>
                <a:tab pos="419100" algn="l"/>
                <a:tab pos="431800" algn="l"/>
              </a:tabLst>
              <a:defRPr spc="-5" sz="2500">
                <a:latin typeface="Arial"/>
                <a:ea typeface="Arial"/>
                <a:cs typeface="Arial"/>
                <a:sym typeface="Arial"/>
              </a:defRPr>
            </a:pPr>
            <a:r>
              <a:t>Finding</a:t>
            </a:r>
            <a:r>
              <a:rPr spc="-20"/>
              <a:t> </a:t>
            </a:r>
            <a:r>
              <a:rPr spc="0"/>
              <a:t>a</a:t>
            </a:r>
            <a:r>
              <a:rPr spc="-10"/>
              <a:t> </a:t>
            </a:r>
            <a:r>
              <a:t>specific version</a:t>
            </a:r>
            <a:r>
              <a:rPr spc="-15"/>
              <a:t> </a:t>
            </a:r>
            <a:r>
              <a:rPr spc="0"/>
              <a:t>(last</a:t>
            </a:r>
            <a:r>
              <a:rPr spc="-15"/>
              <a:t> </a:t>
            </a:r>
            <a:r>
              <a:t>stable,</a:t>
            </a:r>
            <a:r>
              <a:rPr spc="-15"/>
              <a:t> </a:t>
            </a:r>
            <a:r>
              <a:rPr spc="0"/>
              <a:t>last</a:t>
            </a:r>
            <a:r>
              <a:rPr spc="-10"/>
              <a:t> </a:t>
            </a:r>
            <a:r>
              <a:t>released,</a:t>
            </a:r>
            <a:r>
              <a:rPr spc="-10"/>
              <a:t> </a:t>
            </a:r>
            <a:r>
              <a:t>etc.).</a:t>
            </a:r>
          </a:p>
          <a:p>
            <a:pPr marL="431800" marR="863600" indent="-294640">
              <a:lnSpc>
                <a:spcPts val="2800"/>
              </a:lnSpc>
              <a:spcBef>
                <a:spcPts val="1000"/>
              </a:spcBef>
              <a:buSzPct val="74509"/>
              <a:buChar char="–"/>
              <a:tabLst>
                <a:tab pos="419100" algn="l"/>
                <a:tab pos="431800" algn="l"/>
              </a:tabLst>
              <a:defRPr spc="-5" sz="2500">
                <a:latin typeface="Arial"/>
                <a:ea typeface="Arial"/>
                <a:cs typeface="Arial"/>
                <a:sym typeface="Arial"/>
              </a:defRPr>
            </a:pPr>
            <a:r>
              <a:t>Being able to test some new </a:t>
            </a:r>
            <a:r>
              <a:rPr spc="-10"/>
              <a:t>ideas </a:t>
            </a:r>
            <a:r>
              <a:t>without “loosing” </a:t>
            </a:r>
            <a:r>
              <a:rPr spc="-695"/>
              <a:t> </a:t>
            </a:r>
            <a:r>
              <a:t>previous</a:t>
            </a:r>
            <a:r>
              <a:rPr spc="0"/>
              <a:t> </a:t>
            </a:r>
            <a:r>
              <a:t>functional</a:t>
            </a:r>
            <a:r>
              <a:rPr spc="-10"/>
              <a:t> </a:t>
            </a:r>
            <a:r>
              <a:t>code.</a:t>
            </a:r>
          </a:p>
          <a:p>
            <a:pPr marR="52068" indent="38100">
              <a:lnSpc>
                <a:spcPts val="3200"/>
              </a:lnSpc>
              <a:spcBef>
                <a:spcPts val="1000"/>
              </a:spcBef>
              <a:defRPr spc="5" sz="2900">
                <a:latin typeface="Arial"/>
                <a:ea typeface="Arial"/>
                <a:cs typeface="Arial"/>
                <a:sym typeface="Arial"/>
              </a:defRPr>
            </a:pPr>
            <a:r>
              <a:t>Collaborative</a:t>
            </a:r>
            <a:r>
              <a:rPr spc="20"/>
              <a:t> </a:t>
            </a:r>
            <a:r>
              <a:t>work: </a:t>
            </a:r>
            <a:r>
              <a:rPr spc="10"/>
              <a:t>you</a:t>
            </a:r>
            <a:r>
              <a:rPr spc="20"/>
              <a:t> </a:t>
            </a:r>
            <a:r>
              <a:t>need</a:t>
            </a:r>
            <a:r>
              <a:rPr spc="20"/>
              <a:t> </a:t>
            </a:r>
            <a:r>
              <a:t>to share</a:t>
            </a:r>
            <a:r>
              <a:rPr spc="25"/>
              <a:t> </a:t>
            </a:r>
            <a:r>
              <a:t>your</a:t>
            </a:r>
            <a:r>
              <a:rPr spc="10"/>
              <a:t> changes </a:t>
            </a:r>
            <a:r>
              <a:rPr spc="-790"/>
              <a:t> </a:t>
            </a:r>
            <a:r>
              <a:rPr spc="10"/>
              <a:t>and</a:t>
            </a:r>
            <a:r>
              <a:rPr spc="15"/>
              <a:t> </a:t>
            </a:r>
            <a:r>
              <a:t>get </a:t>
            </a:r>
            <a:r>
              <a:rPr spc="10"/>
              <a:t>changes</a:t>
            </a:r>
            <a:r>
              <a:rPr spc="20"/>
              <a:t> </a:t>
            </a:r>
            <a:r>
              <a:rPr spc="10"/>
              <a:t>made</a:t>
            </a:r>
            <a:r>
              <a:rPr spc="0"/>
              <a:t> </a:t>
            </a:r>
            <a:r>
              <a:rPr spc="10"/>
              <a:t>by </a:t>
            </a:r>
            <a:r>
              <a:t>others.</a:t>
            </a:r>
          </a:p>
          <a:p>
            <a:pPr marL="431800" indent="-294640">
              <a:spcBef>
                <a:spcPts val="1000"/>
              </a:spcBef>
              <a:buSzPct val="74509"/>
              <a:buChar char="–"/>
              <a:tabLst>
                <a:tab pos="419100" algn="l"/>
                <a:tab pos="431800" algn="l"/>
              </a:tabLst>
              <a:defRPr spc="-10" sz="2500">
                <a:latin typeface="Arial"/>
                <a:ea typeface="Arial"/>
                <a:cs typeface="Arial"/>
                <a:sym typeface="Arial"/>
              </a:defRPr>
            </a:pPr>
            <a:r>
              <a:t>Manage </a:t>
            </a:r>
            <a:r>
              <a:rPr b="1" spc="-5"/>
              <a:t>merging</a:t>
            </a:r>
            <a:r>
              <a:rPr b="1" spc="0"/>
              <a:t> </a:t>
            </a:r>
            <a:r>
              <a:rPr spc="-5"/>
              <a:t>of</a:t>
            </a:r>
            <a:r>
              <a:rPr spc="-20"/>
              <a:t> </a:t>
            </a:r>
            <a:r>
              <a:rPr spc="-5"/>
              <a:t>changes.</a:t>
            </a:r>
          </a:p>
          <a:p>
            <a:pPr marL="431800" indent="-294640">
              <a:spcBef>
                <a:spcPts val="800"/>
              </a:spcBef>
              <a:buSzPct val="74509"/>
              <a:buChar char="–"/>
              <a:tabLst>
                <a:tab pos="419100" algn="l"/>
                <a:tab pos="431800" algn="l"/>
              </a:tabLst>
              <a:defRPr spc="-5" sz="2500">
                <a:latin typeface="Arial"/>
                <a:ea typeface="Arial"/>
                <a:cs typeface="Arial"/>
                <a:sym typeface="Arial"/>
              </a:defRPr>
            </a:pPr>
            <a:r>
              <a:t>Understand</a:t>
            </a:r>
            <a:r>
              <a:rPr spc="-10"/>
              <a:t> </a:t>
            </a:r>
            <a:r>
              <a:t>what</a:t>
            </a:r>
            <a:r>
              <a:rPr spc="-10"/>
              <a:t> </a:t>
            </a:r>
            <a:r>
              <a:t>has</a:t>
            </a:r>
            <a:r>
              <a:rPr spc="10"/>
              <a:t> </a:t>
            </a:r>
            <a:r>
              <a:rPr spc="-10"/>
              <a:t>been</a:t>
            </a:r>
            <a:r>
              <a:t> </a:t>
            </a:r>
            <a:r>
              <a:rPr spc="-10"/>
              <a:t>modified</a:t>
            </a:r>
            <a:r>
              <a:rPr spc="-15"/>
              <a:t> </a:t>
            </a:r>
            <a:r>
              <a:t>by</a:t>
            </a:r>
            <a:r>
              <a:rPr spc="0"/>
              <a:t> </a:t>
            </a:r>
            <a:r>
              <a:rPr spc="-10"/>
              <a:t>another</a:t>
            </a:r>
            <a:r>
              <a:rPr spc="-15"/>
              <a:t> </a:t>
            </a:r>
            <a:r>
              <a:t>person.</a:t>
            </a:r>
          </a:p>
        </p:txBody>
      </p:sp>
      <p:sp>
        <p:nvSpPr>
          <p:cNvPr id="261" name="object 5"/>
          <p:cNvSpPr txBox="1"/>
          <p:nvPr/>
        </p:nvSpPr>
        <p:spPr>
          <a:xfrm>
            <a:off x="567111" y="4218939"/>
            <a:ext cx="15494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60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object 2"/>
          <p:cNvSpPr txBox="1"/>
          <p:nvPr>
            <p:ph type="title"/>
          </p:nvPr>
        </p:nvSpPr>
        <p:spPr>
          <a:xfrm>
            <a:off x="3170612" y="554990"/>
            <a:ext cx="3686176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History of VCS</a:t>
            </a:r>
          </a:p>
        </p:txBody>
      </p:sp>
      <p:sp>
        <p:nvSpPr>
          <p:cNvPr id="264" name="object 3"/>
          <p:cNvSpPr txBox="1"/>
          <p:nvPr/>
        </p:nvSpPr>
        <p:spPr>
          <a:xfrm>
            <a:off x="558221" y="1568449"/>
            <a:ext cx="14160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1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65" name="object 4"/>
          <p:cNvSpPr txBox="1"/>
          <p:nvPr/>
        </p:nvSpPr>
        <p:spPr>
          <a:xfrm>
            <a:off x="810951" y="1455473"/>
            <a:ext cx="7068186" cy="260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">
              <a:spcBef>
                <a:spcPts val="1200"/>
              </a:spcBef>
              <a:defRPr spc="10" sz="2600">
                <a:latin typeface="Arial"/>
                <a:ea typeface="Arial"/>
                <a:cs typeface="Arial"/>
                <a:sym typeface="Arial"/>
              </a:defRPr>
            </a:pPr>
            <a:r>
              <a:t>The</a:t>
            </a:r>
            <a:r>
              <a:rPr spc="-5"/>
              <a:t> </a:t>
            </a:r>
            <a:r>
              <a:rPr spc="5"/>
              <a:t>forerunner</a:t>
            </a:r>
            <a:r>
              <a:rPr spc="-5"/>
              <a:t> </a:t>
            </a:r>
            <a:r>
              <a:t>of</a:t>
            </a:r>
            <a:r>
              <a:rPr spc="0"/>
              <a:t> </a:t>
            </a:r>
            <a:r>
              <a:rPr spc="20"/>
              <a:t>VCS:</a:t>
            </a:r>
            <a:r>
              <a:rPr spc="5"/>
              <a:t> </a:t>
            </a:r>
            <a:r>
              <a:rPr spc="20"/>
              <a:t>CPOLD</a:t>
            </a:r>
          </a:p>
          <a:p>
            <a:pPr marL="379729" indent="-265429">
              <a:spcBef>
                <a:spcPts val="1000"/>
              </a:spcBef>
              <a:buSzPct val="73913"/>
              <a:buChar char="–"/>
              <a:tabLst>
                <a:tab pos="368300" algn="l"/>
                <a:tab pos="368300" algn="l"/>
              </a:tabLst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Just</a:t>
            </a:r>
            <a:r>
              <a:rPr spc="-10"/>
              <a:t> </a:t>
            </a:r>
            <a:r>
              <a:t>a </a:t>
            </a:r>
            <a:r>
              <a:rPr spc="-5"/>
              <a:t>development “methodology”, no</a:t>
            </a:r>
            <a:r>
              <a:rPr spc="5"/>
              <a:t> </a:t>
            </a:r>
            <a:r>
              <a:t>specific </a:t>
            </a:r>
            <a:r>
              <a:rPr spc="-5"/>
              <a:t>tool.</a:t>
            </a:r>
          </a:p>
          <a:p>
            <a:pPr marL="379729" indent="-265429">
              <a:spcBef>
                <a:spcPts val="700"/>
              </a:spcBef>
              <a:buSzPct val="73913"/>
              <a:buChar char="–"/>
              <a:tabLst>
                <a:tab pos="368300" algn="l"/>
                <a:tab pos="368300" algn="l"/>
              </a:tabLst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45"/>
              <a:t> </a:t>
            </a:r>
            <a:r>
              <a:rPr spc="-5"/>
              <a:t>folder</a:t>
            </a:r>
            <a:r>
              <a:rPr spc="-10"/>
              <a:t> </a:t>
            </a:r>
            <a:r>
              <a:t>= a</a:t>
            </a:r>
            <a:r>
              <a:rPr spc="-10"/>
              <a:t> </a:t>
            </a:r>
            <a:r>
              <a:rPr spc="-5"/>
              <a:t>project</a:t>
            </a:r>
            <a:r>
              <a:rPr spc="15"/>
              <a:t> </a:t>
            </a:r>
            <a:r>
              <a:rPr b="1" spc="-5"/>
              <a:t>repository</a:t>
            </a:r>
            <a:r>
              <a:rPr spc="-5"/>
              <a:t>.</a:t>
            </a:r>
          </a:p>
          <a:p>
            <a:pPr marL="379729" indent="-265429">
              <a:spcBef>
                <a:spcPts val="700"/>
              </a:spcBef>
              <a:buSzPct val="73913"/>
              <a:buChar char="–"/>
              <a:tabLst>
                <a:tab pos="368300" algn="l"/>
                <a:tab pos="368300" algn="l"/>
              </a:tabLst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40"/>
              <a:t> </a:t>
            </a:r>
            <a:r>
              <a:rPr spc="-5"/>
              <a:t>file/subfolder</a:t>
            </a:r>
            <a:r>
              <a:rPr spc="-10"/>
              <a:t> </a:t>
            </a:r>
            <a:r>
              <a:t>name =</a:t>
            </a:r>
            <a:r>
              <a:rPr spc="-5"/>
              <a:t> </a:t>
            </a:r>
            <a:r>
              <a:t>a</a:t>
            </a:r>
            <a:r>
              <a:rPr spc="30"/>
              <a:t> </a:t>
            </a:r>
            <a:r>
              <a:rPr b="1" spc="-5"/>
              <a:t>file/folder</a:t>
            </a:r>
            <a:r>
              <a:rPr b="1" spc="5"/>
              <a:t> </a:t>
            </a:r>
            <a:r>
              <a:t>of</a:t>
            </a:r>
            <a:r>
              <a:rPr spc="-10"/>
              <a:t> </a:t>
            </a:r>
            <a:r>
              <a:rPr spc="-5"/>
              <a:t>the</a:t>
            </a:r>
            <a:r>
              <a:rPr spc="-10"/>
              <a:t> </a:t>
            </a:r>
            <a:r>
              <a:rPr spc="-5"/>
              <a:t>project.</a:t>
            </a:r>
          </a:p>
          <a:p>
            <a:pPr marL="379729" indent="-265429">
              <a:spcBef>
                <a:spcPts val="700"/>
              </a:spcBef>
              <a:buSzPct val="73913"/>
              <a:buChar char="–"/>
              <a:tabLst>
                <a:tab pos="368300" algn="l"/>
                <a:tab pos="368300" algn="l"/>
              </a:tabLst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40"/>
              <a:t> </a:t>
            </a:r>
            <a:r>
              <a:rPr spc="-5"/>
              <a:t>file/folder</a:t>
            </a:r>
            <a:r>
              <a:rPr spc="-10"/>
              <a:t> </a:t>
            </a:r>
            <a:r>
              <a:t>extension = a</a:t>
            </a:r>
            <a:r>
              <a:rPr spc="20"/>
              <a:t> </a:t>
            </a:r>
            <a:r>
              <a:rPr b="1" spc="-5"/>
              <a:t>version</a:t>
            </a:r>
            <a:r>
              <a:rPr b="1" spc="5"/>
              <a:t> </a:t>
            </a:r>
            <a:r>
              <a:rPr spc="-5"/>
              <a:t>of</a:t>
            </a:r>
            <a:r>
              <a:rPr spc="-10"/>
              <a:t> </a:t>
            </a:r>
            <a:r>
              <a:rPr spc="-5"/>
              <a:t>the </a:t>
            </a:r>
            <a:r>
              <a:rPr spc="-15"/>
              <a:t>file/folder.</a:t>
            </a:r>
          </a:p>
          <a:p>
            <a:pPr marL="379729" indent="-265429">
              <a:spcBef>
                <a:spcPts val="700"/>
              </a:spcBef>
              <a:buSzPct val="73913"/>
              <a:buChar char="–"/>
              <a:tabLst>
                <a:tab pos="368300" algn="l"/>
                <a:tab pos="368300" algn="l"/>
              </a:tabLst>
              <a:defRPr spc="-5" sz="2300">
                <a:latin typeface="Arial"/>
                <a:ea typeface="Arial"/>
                <a:cs typeface="Arial"/>
                <a:sym typeface="Arial"/>
              </a:defRPr>
            </a:pPr>
            <a:r>
              <a:t>The unique</a:t>
            </a:r>
            <a:r>
              <a:rPr spc="-10"/>
              <a:t> </a:t>
            </a:r>
            <a:r>
              <a:rPr spc="0"/>
              <a:t>command</a:t>
            </a:r>
            <a:r>
              <a:rPr spc="-10"/>
              <a:t> </a:t>
            </a:r>
            <a:r>
              <a:t>to</a:t>
            </a:r>
            <a:r>
              <a:rPr spc="-15"/>
              <a:t> </a:t>
            </a:r>
            <a:r>
              <a:rPr spc="0"/>
              <a:t>know:</a:t>
            </a:r>
            <a:r>
              <a:rPr spc="25"/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cp</a:t>
            </a:r>
          </a:p>
        </p:txBody>
      </p:sp>
      <p:sp>
        <p:nvSpPr>
          <p:cNvPr id="266" name="object 5"/>
          <p:cNvSpPr txBox="1"/>
          <p:nvPr/>
        </p:nvSpPr>
        <p:spPr>
          <a:xfrm>
            <a:off x="1296092" y="4326890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67" name="object 6"/>
          <p:cNvSpPr txBox="1"/>
          <p:nvPr/>
        </p:nvSpPr>
        <p:spPr>
          <a:xfrm>
            <a:off x="1532311" y="4221352"/>
            <a:ext cx="6909436" cy="132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700"/>
              </a:spcBef>
              <a:defRPr spc="5" sz="1900">
                <a:latin typeface="Courier"/>
                <a:ea typeface="Courier"/>
                <a:cs typeface="Courier"/>
                <a:sym typeface="Courier"/>
              </a:defRPr>
            </a:pPr>
            <a:r>
              <a:t>cp </a:t>
            </a:r>
            <a:r>
              <a:rPr spc="10"/>
              <a:t>file1</a:t>
            </a:r>
            <a:r>
              <a:t> </a:t>
            </a:r>
            <a:r>
              <a:rPr spc="10"/>
              <a:t>file1.old</a:t>
            </a:r>
          </a:p>
          <a:p>
            <a:pPr indent="12700">
              <a:spcBef>
                <a:spcPts val="600"/>
              </a:spcBef>
              <a:defRPr spc="5" sz="1900">
                <a:latin typeface="Courier"/>
                <a:ea typeface="Courier"/>
                <a:cs typeface="Courier"/>
                <a:sym typeface="Courier"/>
              </a:defRPr>
            </a:pPr>
            <a:r>
              <a:t>cp</a:t>
            </a:r>
            <a:r>
              <a:rPr spc="25"/>
              <a:t> </a:t>
            </a:r>
            <a:r>
              <a:rPr spc="10"/>
              <a:t>­R</a:t>
            </a:r>
            <a:r>
              <a:rPr spc="25"/>
              <a:t> </a:t>
            </a:r>
            <a:r>
              <a:rPr spc="10"/>
              <a:t>folder</a:t>
            </a:r>
            <a:r>
              <a:rPr spc="25"/>
              <a:t> </a:t>
            </a:r>
            <a:r>
              <a:rPr spc="10"/>
              <a:t>folder.1.4</a:t>
            </a:r>
            <a:r>
              <a:rPr spc="25"/>
              <a:t> </a:t>
            </a:r>
            <a:r>
              <a:rPr spc="10"/>
              <a:t>//suppose</a:t>
            </a:r>
            <a:r>
              <a:rPr spc="25"/>
              <a:t> </a:t>
            </a:r>
            <a:r>
              <a:rPr spc="14"/>
              <a:t>1.3</a:t>
            </a:r>
            <a:r>
              <a:rPr spc="25"/>
              <a:t> </a:t>
            </a:r>
            <a:r>
              <a:rPr spc="10"/>
              <a:t>exists</a:t>
            </a:r>
          </a:p>
          <a:p>
            <a:pPr marR="5080" indent="12700">
              <a:lnSpc>
                <a:spcPts val="2200"/>
              </a:lnSpc>
              <a:spcBef>
                <a:spcPts val="900"/>
              </a:spcBef>
              <a:defRPr b="1" spc="10" sz="1900">
                <a:latin typeface="Arial"/>
                <a:ea typeface="Arial"/>
                <a:cs typeface="Arial"/>
                <a:sym typeface="Arial"/>
              </a:defRPr>
            </a:pPr>
            <a:r>
              <a:t>Require</a:t>
            </a:r>
            <a:r>
              <a:rPr spc="14"/>
              <a:t> </a:t>
            </a:r>
            <a:r>
              <a:t>strong</a:t>
            </a:r>
            <a:r>
              <a:rPr spc="14"/>
              <a:t> </a:t>
            </a:r>
            <a:r>
              <a:t>naming</a:t>
            </a:r>
            <a:r>
              <a:rPr spc="20"/>
              <a:t> </a:t>
            </a:r>
            <a:r>
              <a:t>and</a:t>
            </a:r>
            <a:r>
              <a:rPr spc="25"/>
              <a:t> </a:t>
            </a:r>
            <a:r>
              <a:t>sharing (access</a:t>
            </a:r>
            <a:r>
              <a:rPr spc="20"/>
              <a:t> </a:t>
            </a:r>
            <a:r>
              <a:rPr spc="5"/>
              <a:t>to</a:t>
            </a:r>
            <a:r>
              <a:rPr spc="14"/>
              <a:t> </a:t>
            </a:r>
            <a:r>
              <a:rPr spc="5"/>
              <a:t>file </a:t>
            </a:r>
            <a:r>
              <a:t>server) </a:t>
            </a:r>
            <a:r>
              <a:rPr spc="-525"/>
              <a:t> </a:t>
            </a:r>
            <a:r>
              <a:t>conventions</a:t>
            </a:r>
            <a:r>
              <a:rPr b="0"/>
              <a:t>.</a:t>
            </a:r>
          </a:p>
        </p:txBody>
      </p:sp>
      <p:sp>
        <p:nvSpPr>
          <p:cNvPr id="268" name="object 7"/>
          <p:cNvSpPr txBox="1"/>
          <p:nvPr/>
        </p:nvSpPr>
        <p:spPr>
          <a:xfrm>
            <a:off x="1296092" y="4700269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69" name="object 8"/>
          <p:cNvSpPr txBox="1"/>
          <p:nvPr/>
        </p:nvSpPr>
        <p:spPr>
          <a:xfrm>
            <a:off x="1296092" y="5072379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272" name="object 9"/>
          <p:cNvGrpSpPr/>
          <p:nvPr/>
        </p:nvGrpSpPr>
        <p:grpSpPr>
          <a:xfrm>
            <a:off x="878261" y="6084570"/>
            <a:ext cx="792481" cy="502920"/>
            <a:chOff x="0" y="0"/>
            <a:chExt cx="792480" cy="502919"/>
          </a:xfrm>
        </p:grpSpPr>
        <p:sp>
          <p:nvSpPr>
            <p:cNvPr id="270" name="object 10"/>
            <p:cNvSpPr/>
            <p:nvPr/>
          </p:nvSpPr>
          <p:spPr>
            <a:xfrm>
              <a:off x="0" y="0"/>
              <a:ext cx="792481" cy="50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12" y="0"/>
                  </a:moveTo>
                  <a:lnTo>
                    <a:pt x="12012" y="6000"/>
                  </a:lnTo>
                  <a:lnTo>
                    <a:pt x="0" y="6000"/>
                  </a:lnTo>
                  <a:lnTo>
                    <a:pt x="0" y="15600"/>
                  </a:lnTo>
                  <a:lnTo>
                    <a:pt x="12012" y="15600"/>
                  </a:lnTo>
                  <a:lnTo>
                    <a:pt x="12012" y="21600"/>
                  </a:lnTo>
                  <a:lnTo>
                    <a:pt x="21600" y="10800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object 11"/>
            <p:cNvSpPr/>
            <p:nvPr/>
          </p:nvSpPr>
          <p:spPr>
            <a:xfrm>
              <a:off x="0" y="0"/>
              <a:ext cx="792481" cy="50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00"/>
                  </a:moveTo>
                  <a:lnTo>
                    <a:pt x="12012" y="6000"/>
                  </a:lnTo>
                  <a:lnTo>
                    <a:pt x="12012" y="0"/>
                  </a:lnTo>
                  <a:lnTo>
                    <a:pt x="21600" y="10800"/>
                  </a:lnTo>
                  <a:lnTo>
                    <a:pt x="12012" y="21600"/>
                  </a:lnTo>
                  <a:lnTo>
                    <a:pt x="12012" y="15600"/>
                  </a:lnTo>
                  <a:lnTo>
                    <a:pt x="0" y="15600"/>
                  </a:lnTo>
                  <a:lnTo>
                    <a:pt x="0" y="60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3" name="object 12"/>
          <p:cNvSpPr txBox="1"/>
          <p:nvPr/>
        </p:nvSpPr>
        <p:spPr>
          <a:xfrm>
            <a:off x="1867591" y="5900165"/>
            <a:ext cx="7534911" cy="652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27099"/>
              </a:lnSpc>
              <a:spcBef>
                <a:spcPts val="100"/>
              </a:spcBef>
              <a:defRPr spc="-9" sz="2000">
                <a:latin typeface="Arial"/>
                <a:ea typeface="Arial"/>
                <a:cs typeface="Arial"/>
                <a:sym typeface="Arial"/>
              </a:defRPr>
            </a:pPr>
            <a:r>
              <a:t>Quickly</a:t>
            </a:r>
            <a:r>
              <a:rPr spc="-4"/>
              <a:t> </a:t>
            </a:r>
            <a:r>
              <a:t>become</a:t>
            </a:r>
            <a:r>
              <a:rPr spc="-15"/>
              <a:t> </a:t>
            </a:r>
            <a:r>
              <a:t>difficult</a:t>
            </a:r>
            <a:r>
              <a:rPr spc="-15"/>
              <a:t> </a:t>
            </a:r>
            <a:r>
              <a:t>to</a:t>
            </a:r>
            <a:r>
              <a:rPr spc="-4"/>
              <a:t> </a:t>
            </a:r>
            <a:r>
              <a:rPr spc="-15"/>
              <a:t>manage</a:t>
            </a:r>
            <a:r>
              <a:t> (large</a:t>
            </a:r>
            <a:r>
              <a:rPr spc="-15"/>
              <a:t> </a:t>
            </a:r>
            <a:r>
              <a:rPr spc="-4"/>
              <a:t>or</a:t>
            </a:r>
            <a:r>
              <a:t> collaborative</a:t>
            </a:r>
            <a:r>
              <a:rPr spc="-4"/>
              <a:t> </a:t>
            </a:r>
            <a:r>
              <a:t>projects). </a:t>
            </a:r>
            <a:r>
              <a:rPr spc="-540"/>
              <a:t> </a:t>
            </a:r>
            <a:r>
              <a:t>Really</a:t>
            </a:r>
            <a:r>
              <a:rPr spc="-19"/>
              <a:t> </a:t>
            </a:r>
            <a:r>
              <a:t>not</a:t>
            </a:r>
            <a:r>
              <a:rPr spc="-4"/>
              <a:t> </a:t>
            </a:r>
            <a:r>
              <a:t>optimal</a:t>
            </a:r>
            <a:r>
              <a:rPr spc="-4"/>
              <a:t> </a:t>
            </a:r>
            <a:r>
              <a:t>in</a:t>
            </a:r>
            <a:r>
              <a:rPr spc="-4"/>
              <a:t> </a:t>
            </a:r>
            <a:r>
              <a:t>term of</a:t>
            </a:r>
            <a:r>
              <a:rPr spc="-4"/>
              <a:t> </a:t>
            </a:r>
            <a:r>
              <a:t>project</a:t>
            </a:r>
            <a:r>
              <a:rPr spc="-15"/>
              <a:t> </a:t>
            </a:r>
            <a:r>
              <a:t>size</a:t>
            </a:r>
            <a:r>
              <a:rPr spc="-4"/>
              <a:t> </a:t>
            </a:r>
            <a:r>
              <a:rPr spc="-15"/>
              <a:t>on</a:t>
            </a:r>
            <a:r>
              <a:rPr spc="-4"/>
              <a:t> </a:t>
            </a:r>
            <a:r>
              <a:t>disk.</a:t>
            </a:r>
          </a:p>
        </p:txBody>
      </p:sp>
      <p:sp>
        <p:nvSpPr>
          <p:cNvPr id="274" name="object 13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object 13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77" name="object 2"/>
          <p:cNvSpPr txBox="1"/>
          <p:nvPr>
            <p:ph type="title"/>
          </p:nvPr>
        </p:nvSpPr>
        <p:spPr>
          <a:xfrm>
            <a:off x="3170612" y="554990"/>
            <a:ext cx="3686176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History of VCS</a:t>
            </a:r>
          </a:p>
        </p:txBody>
      </p:sp>
      <p:sp>
        <p:nvSpPr>
          <p:cNvPr id="278" name="object 3"/>
          <p:cNvSpPr txBox="1"/>
          <p:nvPr/>
        </p:nvSpPr>
        <p:spPr>
          <a:xfrm>
            <a:off x="555682" y="1850389"/>
            <a:ext cx="14160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1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79" name="object 4"/>
          <p:cNvSpPr txBox="1"/>
          <p:nvPr/>
        </p:nvSpPr>
        <p:spPr>
          <a:xfrm>
            <a:off x="789361" y="1741006"/>
            <a:ext cx="6059172" cy="828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5" sz="2500">
                <a:latin typeface="Arial"/>
                <a:ea typeface="Arial"/>
                <a:cs typeface="Arial"/>
                <a:sym typeface="Arial"/>
              </a:defRPr>
            </a:pPr>
            <a:r>
              <a:t>Centralized</a:t>
            </a:r>
            <a:r>
              <a:rPr spc="-15"/>
              <a:t> </a:t>
            </a:r>
            <a:r>
              <a:t>VCS:</a:t>
            </a:r>
            <a:r>
              <a:rPr spc="-15"/>
              <a:t> </a:t>
            </a:r>
            <a:r>
              <a:t>CVS,</a:t>
            </a:r>
            <a:r>
              <a:rPr spc="-15"/>
              <a:t> </a:t>
            </a:r>
            <a:r>
              <a:t>subversion,</a:t>
            </a:r>
            <a:r>
              <a:rPr spc="-20"/>
              <a:t> </a:t>
            </a:r>
            <a:r>
              <a:rPr spc="0"/>
              <a:t>etc.</a:t>
            </a:r>
          </a:p>
          <a:p>
            <a:pPr indent="123825">
              <a:spcBef>
                <a:spcPts val="900"/>
              </a:spcBef>
              <a:tabLst>
                <a:tab pos="381000" algn="l"/>
              </a:tabLst>
              <a:defRPr baseline="8416" spc="22" sz="24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4" sz="2200"/>
              <a:t>Set</a:t>
            </a:r>
            <a:r>
              <a:rPr baseline="0" spc="-9" sz="2200"/>
              <a:t> </a:t>
            </a:r>
            <a:r>
              <a:rPr baseline="0" spc="-4" sz="2200"/>
              <a:t>of</a:t>
            </a:r>
            <a:r>
              <a:rPr baseline="0" spc="-9" sz="2200"/>
              <a:t> </a:t>
            </a:r>
            <a:r>
              <a:rPr baseline="0" spc="-4" sz="2200"/>
              <a:t>tools</a:t>
            </a:r>
            <a:r>
              <a:rPr baseline="0" spc="0" sz="2200"/>
              <a:t> </a:t>
            </a:r>
            <a:r>
              <a:rPr baseline="0" spc="-9" sz="2200"/>
              <a:t>based on</a:t>
            </a:r>
            <a:r>
              <a:rPr baseline="0" spc="-4" sz="2200"/>
              <a:t> client/server </a:t>
            </a:r>
            <a:r>
              <a:rPr baseline="0" spc="-9" sz="2200"/>
              <a:t>approach.</a:t>
            </a:r>
          </a:p>
        </p:txBody>
      </p:sp>
      <p:sp>
        <p:nvSpPr>
          <p:cNvPr id="280" name="object 5"/>
          <p:cNvSpPr txBox="1"/>
          <p:nvPr/>
        </p:nvSpPr>
        <p:spPr>
          <a:xfrm>
            <a:off x="1275772" y="2777490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81" name="object 6"/>
          <p:cNvSpPr txBox="1"/>
          <p:nvPr/>
        </p:nvSpPr>
        <p:spPr>
          <a:xfrm>
            <a:off x="1505641" y="2715259"/>
            <a:ext cx="7882892" cy="868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52095" indent="12700">
              <a:lnSpc>
                <a:spcPts val="2100"/>
              </a:lnSpc>
              <a:spcBef>
                <a:spcPts val="200"/>
              </a:spcBef>
              <a:defRPr spc="14" sz="1900">
                <a:latin typeface="Arial"/>
                <a:ea typeface="Arial"/>
                <a:cs typeface="Arial"/>
                <a:sym typeface="Arial"/>
              </a:defRPr>
            </a:pPr>
            <a:r>
              <a:t>Use kind</a:t>
            </a:r>
            <a:r>
              <a:rPr spc="25"/>
              <a:t> </a:t>
            </a:r>
            <a:r>
              <a:rPr spc="10"/>
              <a:t>of</a:t>
            </a:r>
            <a:r>
              <a:rPr spc="35"/>
              <a:t> </a:t>
            </a:r>
            <a:r>
              <a:rPr i="1" spc="5"/>
              <a:t>diff</a:t>
            </a:r>
            <a:r>
              <a:rPr i="1" spc="29"/>
              <a:t> </a:t>
            </a:r>
            <a:r>
              <a:t>and</a:t>
            </a:r>
            <a:r>
              <a:rPr spc="29"/>
              <a:t> </a:t>
            </a:r>
            <a:r>
              <a:rPr i="1" spc="10"/>
              <a:t>patch</a:t>
            </a:r>
            <a:r>
              <a:rPr i="1" spc="40"/>
              <a:t> </a:t>
            </a:r>
            <a:r>
              <a:t>commands</a:t>
            </a:r>
            <a:r>
              <a:rPr spc="25"/>
              <a:t> </a:t>
            </a:r>
            <a:r>
              <a:rPr spc="5"/>
              <a:t>to</a:t>
            </a:r>
            <a:r>
              <a:rPr spc="25"/>
              <a:t> </a:t>
            </a:r>
            <a:r>
              <a:t>automate</a:t>
            </a:r>
            <a:r>
              <a:rPr spc="25"/>
              <a:t> </a:t>
            </a:r>
            <a:r>
              <a:rPr spc="10"/>
              <a:t>the</a:t>
            </a:r>
            <a:r>
              <a:rPr spc="25"/>
              <a:t> </a:t>
            </a:r>
            <a:r>
              <a:t>management</a:t>
            </a:r>
            <a:r>
              <a:rPr spc="20"/>
              <a:t> </a:t>
            </a:r>
            <a:r>
              <a:rPr spc="10"/>
              <a:t>of </a:t>
            </a:r>
            <a:r>
              <a:rPr spc="-515"/>
              <a:t> </a:t>
            </a:r>
            <a:r>
              <a:rPr spc="10"/>
              <a:t>difference</a:t>
            </a:r>
            <a:r>
              <a:t> between</a:t>
            </a:r>
            <a:r>
              <a:rPr spc="20"/>
              <a:t> </a:t>
            </a:r>
            <a:r>
              <a:rPr spc="10"/>
              <a:t>files.</a:t>
            </a:r>
          </a:p>
          <a:p>
            <a:pPr indent="12700">
              <a:spcBef>
                <a:spcPts val="500"/>
              </a:spcBef>
              <a:defRPr spc="10" sz="19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85"/>
              <a:t> </a:t>
            </a:r>
            <a:r>
              <a:rPr b="1"/>
              <a:t>specific</a:t>
            </a:r>
            <a:r>
              <a:rPr b="1" spc="25"/>
              <a:t> </a:t>
            </a:r>
            <a:r>
              <a:rPr b="1" spc="5"/>
              <a:t>file</a:t>
            </a:r>
            <a:r>
              <a:rPr b="1" spc="25"/>
              <a:t> </a:t>
            </a:r>
            <a:r>
              <a:rPr b="1" spc="14"/>
              <a:t>server</a:t>
            </a:r>
            <a:r>
              <a:rPr b="1" spc="45"/>
              <a:t> </a:t>
            </a:r>
            <a:r>
              <a:rPr spc="14"/>
              <a:t>manages</a:t>
            </a:r>
            <a:r>
              <a:rPr spc="25"/>
              <a:t> </a:t>
            </a:r>
            <a:r>
              <a:rPr spc="14"/>
              <a:t>access</a:t>
            </a:r>
            <a:r>
              <a:rPr spc="20"/>
              <a:t> </a:t>
            </a:r>
            <a:r>
              <a:rPr spc="5"/>
              <a:t>to</a:t>
            </a:r>
            <a:r>
              <a:rPr spc="25"/>
              <a:t> </a:t>
            </a:r>
            <a:r>
              <a:rPr spc="14"/>
              <a:t>and</a:t>
            </a:r>
            <a:r>
              <a:rPr spc="25"/>
              <a:t> </a:t>
            </a:r>
            <a:r>
              <a:rPr spc="14"/>
              <a:t>operation</a:t>
            </a:r>
            <a:r>
              <a:rPr spc="29"/>
              <a:t> </a:t>
            </a:r>
            <a:r>
              <a:rPr spc="14"/>
              <a:t>on</a:t>
            </a:r>
            <a:r>
              <a:rPr spc="25"/>
              <a:t> </a:t>
            </a:r>
            <a:r>
              <a:t>files/folders.</a:t>
            </a:r>
          </a:p>
        </p:txBody>
      </p:sp>
      <p:sp>
        <p:nvSpPr>
          <p:cNvPr id="282" name="object 7"/>
          <p:cNvSpPr txBox="1"/>
          <p:nvPr/>
        </p:nvSpPr>
        <p:spPr>
          <a:xfrm>
            <a:off x="1275772" y="3416299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83" name="object 8"/>
          <p:cNvSpPr txBox="1"/>
          <p:nvPr/>
        </p:nvSpPr>
        <p:spPr>
          <a:xfrm>
            <a:off x="875722" y="3687824"/>
            <a:ext cx="7468869" cy="74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7179" indent="-259079">
              <a:spcBef>
                <a:spcPts val="800"/>
              </a:spcBef>
              <a:buSzPct val="73333"/>
              <a:buChar char="–"/>
              <a:tabLst>
                <a:tab pos="292100" algn="l"/>
                <a:tab pos="292100" algn="l"/>
              </a:tabLst>
              <a:defRPr spc="-9" sz="22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35"/>
              <a:t> </a:t>
            </a:r>
            <a:r>
              <a:rPr b="1"/>
              <a:t>repository</a:t>
            </a:r>
            <a:r>
              <a:rPr b="1" spc="4"/>
              <a:t> </a:t>
            </a:r>
            <a:r>
              <a:t>=</a:t>
            </a:r>
            <a:r>
              <a:rPr spc="0"/>
              <a:t> </a:t>
            </a:r>
            <a:r>
              <a:t>a </a:t>
            </a:r>
            <a:r>
              <a:rPr spc="-4"/>
              <a:t>specific folder </a:t>
            </a:r>
            <a:r>
              <a:t>on </a:t>
            </a:r>
            <a:r>
              <a:rPr spc="-4"/>
              <a:t>the</a:t>
            </a:r>
            <a:r>
              <a:t> </a:t>
            </a:r>
            <a:r>
              <a:rPr spc="-25"/>
              <a:t>server.</a:t>
            </a:r>
          </a:p>
          <a:p>
            <a:pPr marL="297179" indent="-259079">
              <a:spcBef>
                <a:spcPts val="700"/>
              </a:spcBef>
              <a:buSzPct val="73333"/>
              <a:buChar char="–"/>
              <a:tabLst>
                <a:tab pos="292100" algn="l"/>
                <a:tab pos="292100" algn="l"/>
              </a:tabLst>
              <a:defRPr spc="-9" sz="2200">
                <a:latin typeface="Arial"/>
                <a:ea typeface="Arial"/>
                <a:cs typeface="Arial"/>
                <a:sym typeface="Arial"/>
              </a:defRPr>
            </a:pPr>
            <a:r>
              <a:t>Any</a:t>
            </a:r>
            <a:r>
              <a:rPr spc="0"/>
              <a:t> </a:t>
            </a:r>
            <a:r>
              <a:t>modification</a:t>
            </a:r>
            <a:r>
              <a:rPr spc="0"/>
              <a:t> </a:t>
            </a:r>
            <a:r>
              <a:t>of</a:t>
            </a:r>
            <a:r>
              <a:rPr spc="0"/>
              <a:t> </a:t>
            </a:r>
            <a:r>
              <a:t>the</a:t>
            </a:r>
            <a:r>
              <a:rPr spc="-4"/>
              <a:t> repository's</a:t>
            </a:r>
            <a:r>
              <a:rPr spc="0"/>
              <a:t> </a:t>
            </a:r>
            <a:r>
              <a:rPr spc="-4"/>
              <a:t>content </a:t>
            </a:r>
            <a:r>
              <a:t>is</a:t>
            </a:r>
            <a:r>
              <a:rPr spc="0"/>
              <a:t> </a:t>
            </a:r>
            <a:r>
              <a:rPr spc="-4"/>
              <a:t>registered.</a:t>
            </a:r>
          </a:p>
        </p:txBody>
      </p:sp>
      <p:sp>
        <p:nvSpPr>
          <p:cNvPr id="284" name="object 9"/>
          <p:cNvSpPr txBox="1"/>
          <p:nvPr/>
        </p:nvSpPr>
        <p:spPr>
          <a:xfrm>
            <a:off x="1275772" y="4648199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85" name="object 10"/>
          <p:cNvSpPr txBox="1"/>
          <p:nvPr/>
        </p:nvSpPr>
        <p:spPr>
          <a:xfrm>
            <a:off x="1505641" y="4585969"/>
            <a:ext cx="7871461" cy="114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100"/>
              </a:lnSpc>
              <a:spcBef>
                <a:spcPts val="200"/>
              </a:spcBef>
              <a:defRPr spc="10" sz="1900">
                <a:latin typeface="Arial"/>
                <a:ea typeface="Arial"/>
                <a:cs typeface="Arial"/>
                <a:sym typeface="Arial"/>
              </a:defRPr>
            </a:pPr>
            <a:r>
              <a:t>Files</a:t>
            </a:r>
            <a:r>
              <a:rPr spc="25"/>
              <a:t> </a:t>
            </a:r>
            <a:r>
              <a:rPr spc="14"/>
              <a:t>and</a:t>
            </a:r>
            <a:r>
              <a:rPr spc="40"/>
              <a:t> </a:t>
            </a:r>
            <a:r>
              <a:t>folders</a:t>
            </a:r>
            <a:r>
              <a:rPr spc="29"/>
              <a:t> </a:t>
            </a:r>
            <a:r>
              <a:t>modifications</a:t>
            </a:r>
            <a:r>
              <a:rPr spc="25"/>
              <a:t> </a:t>
            </a:r>
            <a:r>
              <a:t>are</a:t>
            </a:r>
            <a:r>
              <a:rPr spc="35"/>
              <a:t> </a:t>
            </a:r>
            <a:r>
              <a:t>registered</a:t>
            </a:r>
            <a:r>
              <a:rPr spc="29"/>
              <a:t> </a:t>
            </a:r>
            <a:r>
              <a:rPr spc="14"/>
              <a:t>as</a:t>
            </a:r>
            <a:r>
              <a:rPr spc="100"/>
              <a:t> </a:t>
            </a:r>
            <a:r>
              <a:rPr b="1"/>
              <a:t>kind</a:t>
            </a:r>
            <a:r>
              <a:rPr b="1" spc="25"/>
              <a:t> </a:t>
            </a:r>
            <a:r>
              <a:rPr b="1" spc="5"/>
              <a:t>of</a:t>
            </a:r>
            <a:r>
              <a:rPr b="1" spc="29"/>
              <a:t> </a:t>
            </a:r>
            <a:r>
              <a:rPr b="1" spc="14"/>
              <a:t>patches</a:t>
            </a:r>
            <a:r>
              <a:rPr spc="14"/>
              <a:t>,</a:t>
            </a:r>
            <a:r>
              <a:rPr spc="20"/>
              <a:t> </a:t>
            </a:r>
            <a:r>
              <a:t>patch </a:t>
            </a:r>
            <a:r>
              <a:rPr spc="-509"/>
              <a:t> </a:t>
            </a:r>
            <a:r>
              <a:t>are</a:t>
            </a:r>
            <a:r>
              <a:rPr spc="14"/>
              <a:t> ordered.</a:t>
            </a:r>
          </a:p>
          <a:p>
            <a:pPr marR="366395" indent="12700">
              <a:lnSpc>
                <a:spcPts val="2100"/>
              </a:lnSpc>
              <a:spcBef>
                <a:spcPts val="600"/>
              </a:spcBef>
              <a:defRPr spc="10" sz="1900">
                <a:latin typeface="Arial"/>
                <a:ea typeface="Arial"/>
                <a:cs typeface="Arial"/>
                <a:sym typeface="Arial"/>
              </a:defRPr>
            </a:pPr>
            <a:r>
              <a:t>Modifications</a:t>
            </a:r>
            <a:r>
              <a:rPr spc="25"/>
              <a:t> </a:t>
            </a:r>
            <a:r>
              <a:t>of</a:t>
            </a:r>
            <a:r>
              <a:rPr spc="20"/>
              <a:t> </a:t>
            </a:r>
            <a:r>
              <a:rPr spc="14"/>
              <a:t>many</a:t>
            </a:r>
            <a:r>
              <a:rPr spc="25"/>
              <a:t> </a:t>
            </a:r>
            <a:r>
              <a:t>files/sub-folders</a:t>
            </a:r>
            <a:r>
              <a:rPr spc="25"/>
              <a:t> </a:t>
            </a:r>
            <a:r>
              <a:rPr spc="14"/>
              <a:t>can</a:t>
            </a:r>
            <a:r>
              <a:rPr spc="35"/>
              <a:t> </a:t>
            </a:r>
            <a:r>
              <a:rPr spc="14"/>
              <a:t>be</a:t>
            </a:r>
            <a:r>
              <a:rPr spc="29"/>
              <a:t> </a:t>
            </a:r>
            <a:r>
              <a:t>registered</a:t>
            </a:r>
            <a:r>
              <a:rPr spc="29"/>
              <a:t> </a:t>
            </a:r>
            <a:r>
              <a:rPr spc="14"/>
              <a:t>as</a:t>
            </a:r>
            <a:r>
              <a:rPr spc="25"/>
              <a:t> </a:t>
            </a:r>
            <a:r>
              <a:t>a</a:t>
            </a:r>
            <a:r>
              <a:rPr spc="35"/>
              <a:t> </a:t>
            </a:r>
            <a:r>
              <a:rPr spc="14"/>
              <a:t>unique </a:t>
            </a:r>
            <a:r>
              <a:rPr spc="-515"/>
              <a:t> </a:t>
            </a:r>
            <a:r>
              <a:t>revision,</a:t>
            </a:r>
            <a:r>
              <a:rPr spc="5"/>
              <a:t> </a:t>
            </a:r>
            <a:r>
              <a:t>called</a:t>
            </a:r>
            <a:r>
              <a:rPr spc="45"/>
              <a:t> </a:t>
            </a:r>
            <a:r>
              <a:rPr b="1" spc="14"/>
              <a:t>commit</a:t>
            </a:r>
            <a:r>
              <a:rPr spc="14"/>
              <a:t>.</a:t>
            </a:r>
          </a:p>
        </p:txBody>
      </p:sp>
      <p:sp>
        <p:nvSpPr>
          <p:cNvPr id="286" name="object 11"/>
          <p:cNvSpPr txBox="1"/>
          <p:nvPr/>
        </p:nvSpPr>
        <p:spPr>
          <a:xfrm>
            <a:off x="1275772" y="5285740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87" name="object 12"/>
          <p:cNvSpPr txBox="1"/>
          <p:nvPr/>
        </p:nvSpPr>
        <p:spPr>
          <a:xfrm>
            <a:off x="901122" y="5834380"/>
            <a:ext cx="8072119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tabLst>
                <a:tab pos="266700" algn="l"/>
              </a:tabLst>
              <a:defRPr baseline="10101" spc="22" sz="24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9" sz="2200"/>
              <a:t>On</a:t>
            </a:r>
            <a:r>
              <a:rPr baseline="0" spc="-4" sz="2200"/>
              <a:t> </a:t>
            </a:r>
            <a:r>
              <a:rPr baseline="0" spc="-9" sz="2200"/>
              <a:t>a</a:t>
            </a:r>
            <a:r>
              <a:rPr baseline="0" spc="0" sz="2200"/>
              <a:t> </a:t>
            </a:r>
            <a:r>
              <a:rPr baseline="0" spc="-4" sz="2200"/>
              <a:t>user</a:t>
            </a:r>
            <a:r>
              <a:rPr baseline="0" spc="0" sz="2200"/>
              <a:t> </a:t>
            </a:r>
            <a:r>
              <a:rPr baseline="0" spc="-9" sz="2200"/>
              <a:t>workstation,</a:t>
            </a:r>
            <a:r>
              <a:rPr baseline="0" spc="0" sz="2200"/>
              <a:t> </a:t>
            </a:r>
            <a:r>
              <a:rPr baseline="0" spc="-4" sz="2200"/>
              <a:t>only</a:t>
            </a:r>
            <a:r>
              <a:rPr baseline="0" spc="4" sz="2200"/>
              <a:t> </a:t>
            </a:r>
            <a:r>
              <a:rPr baseline="0" spc="-9" sz="2200"/>
              <a:t>a</a:t>
            </a:r>
            <a:r>
              <a:rPr baseline="0" spc="45" sz="2200"/>
              <a:t> </a:t>
            </a:r>
            <a:r>
              <a:rPr b="1" baseline="0" spc="-9" sz="2200"/>
              <a:t>working</a:t>
            </a:r>
            <a:r>
              <a:rPr b="1" baseline="0" spc="0" sz="2200"/>
              <a:t> </a:t>
            </a:r>
            <a:r>
              <a:rPr b="1" baseline="0" spc="-9" sz="2200"/>
              <a:t>copy</a:t>
            </a:r>
            <a:r>
              <a:rPr b="1" baseline="0" spc="15" sz="2200"/>
              <a:t> </a:t>
            </a:r>
            <a:r>
              <a:rPr baseline="0" spc="-9" sz="2200"/>
              <a:t>of</a:t>
            </a:r>
            <a:r>
              <a:rPr baseline="0" spc="4" sz="2200"/>
              <a:t> </a:t>
            </a:r>
            <a:r>
              <a:rPr baseline="0" spc="-9" sz="2200"/>
              <a:t>the</a:t>
            </a:r>
            <a:r>
              <a:rPr baseline="0" spc="-4" sz="2200"/>
              <a:t> </a:t>
            </a:r>
            <a:r>
              <a:rPr baseline="0" spc="-19" sz="2200"/>
              <a:t>repository.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object 2"/>
          <p:cNvSpPr txBox="1"/>
          <p:nvPr/>
        </p:nvSpPr>
        <p:spPr>
          <a:xfrm>
            <a:off x="9360592" y="6869430"/>
            <a:ext cx="2044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75" sz="1400"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  <a:r>
              <a:rPr spc="-80"/>
              <a:t>8</a:t>
            </a:r>
          </a:p>
        </p:txBody>
      </p:sp>
      <p:sp>
        <p:nvSpPr>
          <p:cNvPr id="290" name="object 3"/>
          <p:cNvSpPr txBox="1"/>
          <p:nvPr>
            <p:ph type="title"/>
          </p:nvPr>
        </p:nvSpPr>
        <p:spPr>
          <a:xfrm>
            <a:off x="3170612" y="554990"/>
            <a:ext cx="3686176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History of VCS</a:t>
            </a:r>
          </a:p>
        </p:txBody>
      </p:sp>
      <p:grpSp>
        <p:nvGrpSpPr>
          <p:cNvPr id="295" name="object 4"/>
          <p:cNvGrpSpPr/>
          <p:nvPr/>
        </p:nvGrpSpPr>
        <p:grpSpPr>
          <a:xfrm>
            <a:off x="4190422" y="2700020"/>
            <a:ext cx="1224282" cy="1224281"/>
            <a:chOff x="0" y="0"/>
            <a:chExt cx="1224281" cy="1224280"/>
          </a:xfrm>
        </p:grpSpPr>
        <p:sp>
          <p:nvSpPr>
            <p:cNvPr id="291" name="object 5"/>
            <p:cNvSpPr/>
            <p:nvPr/>
          </p:nvSpPr>
          <p:spPr>
            <a:xfrm>
              <a:off x="0" y="0"/>
              <a:ext cx="1224282" cy="1224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8" y="0"/>
                  </a:moveTo>
                  <a:lnTo>
                    <a:pt x="9532" y="18"/>
                  </a:lnTo>
                  <a:lnTo>
                    <a:pt x="8325" y="72"/>
                  </a:lnTo>
                  <a:lnTo>
                    <a:pt x="7166" y="160"/>
                  </a:lnTo>
                  <a:lnTo>
                    <a:pt x="6064" y="278"/>
                  </a:lnTo>
                  <a:lnTo>
                    <a:pt x="5026" y="426"/>
                  </a:lnTo>
                  <a:lnTo>
                    <a:pt x="4062" y="600"/>
                  </a:lnTo>
                  <a:lnTo>
                    <a:pt x="3179" y="798"/>
                  </a:lnTo>
                  <a:lnTo>
                    <a:pt x="2386" y="1019"/>
                  </a:lnTo>
                  <a:lnTo>
                    <a:pt x="1693" y="1260"/>
                  </a:lnTo>
                  <a:lnTo>
                    <a:pt x="635" y="1793"/>
                  </a:lnTo>
                  <a:lnTo>
                    <a:pt x="73" y="2380"/>
                  </a:lnTo>
                  <a:lnTo>
                    <a:pt x="0" y="2689"/>
                  </a:lnTo>
                  <a:lnTo>
                    <a:pt x="0" y="18889"/>
                  </a:lnTo>
                  <a:lnTo>
                    <a:pt x="288" y="19505"/>
                  </a:lnTo>
                  <a:lnTo>
                    <a:pt x="1106" y="20073"/>
                  </a:lnTo>
                  <a:lnTo>
                    <a:pt x="2386" y="20577"/>
                  </a:lnTo>
                  <a:lnTo>
                    <a:pt x="3179" y="20799"/>
                  </a:lnTo>
                  <a:lnTo>
                    <a:pt x="4062" y="20999"/>
                  </a:lnTo>
                  <a:lnTo>
                    <a:pt x="5026" y="21173"/>
                  </a:lnTo>
                  <a:lnTo>
                    <a:pt x="6064" y="21321"/>
                  </a:lnTo>
                  <a:lnTo>
                    <a:pt x="7166" y="21440"/>
                  </a:lnTo>
                  <a:lnTo>
                    <a:pt x="8325" y="21527"/>
                  </a:lnTo>
                  <a:lnTo>
                    <a:pt x="9532" y="21582"/>
                  </a:lnTo>
                  <a:lnTo>
                    <a:pt x="10778" y="21600"/>
                  </a:lnTo>
                  <a:lnTo>
                    <a:pt x="12024" y="21582"/>
                  </a:lnTo>
                  <a:lnTo>
                    <a:pt x="13233" y="21527"/>
                  </a:lnTo>
                  <a:lnTo>
                    <a:pt x="14394" y="21440"/>
                  </a:lnTo>
                  <a:lnTo>
                    <a:pt x="15500" y="21321"/>
                  </a:lnTo>
                  <a:lnTo>
                    <a:pt x="16542" y="21173"/>
                  </a:lnTo>
                  <a:lnTo>
                    <a:pt x="17511" y="20999"/>
                  </a:lnTo>
                  <a:lnTo>
                    <a:pt x="18399" y="20799"/>
                  </a:lnTo>
                  <a:lnTo>
                    <a:pt x="19196" y="20577"/>
                  </a:lnTo>
                  <a:lnTo>
                    <a:pt x="19894" y="20334"/>
                  </a:lnTo>
                  <a:lnTo>
                    <a:pt x="20960" y="19796"/>
                  </a:lnTo>
                  <a:lnTo>
                    <a:pt x="21526" y="19202"/>
                  </a:lnTo>
                  <a:lnTo>
                    <a:pt x="21600" y="18889"/>
                  </a:lnTo>
                  <a:lnTo>
                    <a:pt x="21600" y="2689"/>
                  </a:lnTo>
                  <a:lnTo>
                    <a:pt x="21310" y="2081"/>
                  </a:lnTo>
                  <a:lnTo>
                    <a:pt x="20485" y="1519"/>
                  </a:lnTo>
                  <a:lnTo>
                    <a:pt x="19196" y="1019"/>
                  </a:lnTo>
                  <a:lnTo>
                    <a:pt x="18399" y="798"/>
                  </a:lnTo>
                  <a:lnTo>
                    <a:pt x="17511" y="600"/>
                  </a:lnTo>
                  <a:lnTo>
                    <a:pt x="16542" y="426"/>
                  </a:lnTo>
                  <a:lnTo>
                    <a:pt x="15500" y="278"/>
                  </a:lnTo>
                  <a:lnTo>
                    <a:pt x="14394" y="160"/>
                  </a:lnTo>
                  <a:lnTo>
                    <a:pt x="13233" y="72"/>
                  </a:lnTo>
                  <a:lnTo>
                    <a:pt x="12024" y="18"/>
                  </a:lnTo>
                  <a:lnTo>
                    <a:pt x="1077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object 6"/>
            <p:cNvSpPr/>
            <p:nvPr/>
          </p:nvSpPr>
          <p:spPr>
            <a:xfrm>
              <a:off x="0" y="0"/>
              <a:ext cx="1224282" cy="1224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8" y="0"/>
                  </a:moveTo>
                  <a:lnTo>
                    <a:pt x="9532" y="18"/>
                  </a:lnTo>
                  <a:lnTo>
                    <a:pt x="8325" y="72"/>
                  </a:lnTo>
                  <a:lnTo>
                    <a:pt x="7166" y="160"/>
                  </a:lnTo>
                  <a:lnTo>
                    <a:pt x="6064" y="278"/>
                  </a:lnTo>
                  <a:lnTo>
                    <a:pt x="5026" y="426"/>
                  </a:lnTo>
                  <a:lnTo>
                    <a:pt x="4062" y="600"/>
                  </a:lnTo>
                  <a:lnTo>
                    <a:pt x="3179" y="798"/>
                  </a:lnTo>
                  <a:lnTo>
                    <a:pt x="2386" y="1019"/>
                  </a:lnTo>
                  <a:lnTo>
                    <a:pt x="1693" y="1260"/>
                  </a:lnTo>
                  <a:lnTo>
                    <a:pt x="635" y="1793"/>
                  </a:lnTo>
                  <a:lnTo>
                    <a:pt x="73" y="2380"/>
                  </a:lnTo>
                  <a:lnTo>
                    <a:pt x="0" y="2689"/>
                  </a:lnTo>
                  <a:lnTo>
                    <a:pt x="0" y="18889"/>
                  </a:lnTo>
                  <a:lnTo>
                    <a:pt x="288" y="19505"/>
                  </a:lnTo>
                  <a:lnTo>
                    <a:pt x="1106" y="20073"/>
                  </a:lnTo>
                  <a:lnTo>
                    <a:pt x="2386" y="20577"/>
                  </a:lnTo>
                  <a:lnTo>
                    <a:pt x="3179" y="20799"/>
                  </a:lnTo>
                  <a:lnTo>
                    <a:pt x="4062" y="20999"/>
                  </a:lnTo>
                  <a:lnTo>
                    <a:pt x="5026" y="21173"/>
                  </a:lnTo>
                  <a:lnTo>
                    <a:pt x="6064" y="21321"/>
                  </a:lnTo>
                  <a:lnTo>
                    <a:pt x="7166" y="21440"/>
                  </a:lnTo>
                  <a:lnTo>
                    <a:pt x="8325" y="21527"/>
                  </a:lnTo>
                  <a:lnTo>
                    <a:pt x="9532" y="21582"/>
                  </a:lnTo>
                  <a:lnTo>
                    <a:pt x="10778" y="21600"/>
                  </a:lnTo>
                  <a:lnTo>
                    <a:pt x="12024" y="21582"/>
                  </a:lnTo>
                  <a:lnTo>
                    <a:pt x="13233" y="21527"/>
                  </a:lnTo>
                  <a:lnTo>
                    <a:pt x="14394" y="21440"/>
                  </a:lnTo>
                  <a:lnTo>
                    <a:pt x="15500" y="21321"/>
                  </a:lnTo>
                  <a:lnTo>
                    <a:pt x="16542" y="21173"/>
                  </a:lnTo>
                  <a:lnTo>
                    <a:pt x="17511" y="20999"/>
                  </a:lnTo>
                  <a:lnTo>
                    <a:pt x="18399" y="20799"/>
                  </a:lnTo>
                  <a:lnTo>
                    <a:pt x="19196" y="20577"/>
                  </a:lnTo>
                  <a:lnTo>
                    <a:pt x="19894" y="20334"/>
                  </a:lnTo>
                  <a:lnTo>
                    <a:pt x="20960" y="19796"/>
                  </a:lnTo>
                  <a:lnTo>
                    <a:pt x="21526" y="19202"/>
                  </a:lnTo>
                  <a:lnTo>
                    <a:pt x="21600" y="18889"/>
                  </a:lnTo>
                  <a:lnTo>
                    <a:pt x="21600" y="2689"/>
                  </a:lnTo>
                  <a:lnTo>
                    <a:pt x="21310" y="2081"/>
                  </a:lnTo>
                  <a:lnTo>
                    <a:pt x="20485" y="1519"/>
                  </a:lnTo>
                  <a:lnTo>
                    <a:pt x="19196" y="1019"/>
                  </a:lnTo>
                  <a:lnTo>
                    <a:pt x="18399" y="798"/>
                  </a:lnTo>
                  <a:lnTo>
                    <a:pt x="17511" y="600"/>
                  </a:lnTo>
                  <a:lnTo>
                    <a:pt x="16542" y="426"/>
                  </a:lnTo>
                  <a:lnTo>
                    <a:pt x="15500" y="278"/>
                  </a:lnTo>
                  <a:lnTo>
                    <a:pt x="14394" y="160"/>
                  </a:lnTo>
                  <a:lnTo>
                    <a:pt x="13233" y="72"/>
                  </a:lnTo>
                  <a:lnTo>
                    <a:pt x="12024" y="18"/>
                  </a:lnTo>
                  <a:lnTo>
                    <a:pt x="1077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object 7"/>
            <p:cNvSpPr/>
            <p:nvPr/>
          </p:nvSpPr>
          <p:spPr>
            <a:xfrm>
              <a:off x="0" y="-1"/>
              <a:ext cx="1224282" cy="306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8" y="0"/>
                  </a:moveTo>
                  <a:lnTo>
                    <a:pt x="9532" y="74"/>
                  </a:lnTo>
                  <a:lnTo>
                    <a:pt x="8325" y="290"/>
                  </a:lnTo>
                  <a:lnTo>
                    <a:pt x="7166" y="639"/>
                  </a:lnTo>
                  <a:lnTo>
                    <a:pt x="6064" y="1113"/>
                  </a:lnTo>
                  <a:lnTo>
                    <a:pt x="5026" y="1702"/>
                  </a:lnTo>
                  <a:lnTo>
                    <a:pt x="4062" y="2399"/>
                  </a:lnTo>
                  <a:lnTo>
                    <a:pt x="3179" y="3193"/>
                  </a:lnTo>
                  <a:lnTo>
                    <a:pt x="2386" y="4076"/>
                  </a:lnTo>
                  <a:lnTo>
                    <a:pt x="1693" y="5040"/>
                  </a:lnTo>
                  <a:lnTo>
                    <a:pt x="635" y="7173"/>
                  </a:lnTo>
                  <a:lnTo>
                    <a:pt x="73" y="9522"/>
                  </a:lnTo>
                  <a:lnTo>
                    <a:pt x="0" y="10755"/>
                  </a:lnTo>
                  <a:lnTo>
                    <a:pt x="73" y="12006"/>
                  </a:lnTo>
                  <a:lnTo>
                    <a:pt x="635" y="14383"/>
                  </a:lnTo>
                  <a:lnTo>
                    <a:pt x="1693" y="16536"/>
                  </a:lnTo>
                  <a:lnTo>
                    <a:pt x="2386" y="17507"/>
                  </a:lnTo>
                  <a:lnTo>
                    <a:pt x="3179" y="18396"/>
                  </a:lnTo>
                  <a:lnTo>
                    <a:pt x="4062" y="19194"/>
                  </a:lnTo>
                  <a:lnTo>
                    <a:pt x="5026" y="19893"/>
                  </a:lnTo>
                  <a:lnTo>
                    <a:pt x="6064" y="20485"/>
                  </a:lnTo>
                  <a:lnTo>
                    <a:pt x="7166" y="20960"/>
                  </a:lnTo>
                  <a:lnTo>
                    <a:pt x="8325" y="21310"/>
                  </a:lnTo>
                  <a:lnTo>
                    <a:pt x="9532" y="21526"/>
                  </a:lnTo>
                  <a:lnTo>
                    <a:pt x="10778" y="21600"/>
                  </a:lnTo>
                  <a:lnTo>
                    <a:pt x="12024" y="21526"/>
                  </a:lnTo>
                  <a:lnTo>
                    <a:pt x="13233" y="21310"/>
                  </a:lnTo>
                  <a:lnTo>
                    <a:pt x="14394" y="20960"/>
                  </a:lnTo>
                  <a:lnTo>
                    <a:pt x="15500" y="20485"/>
                  </a:lnTo>
                  <a:lnTo>
                    <a:pt x="16542" y="19893"/>
                  </a:lnTo>
                  <a:lnTo>
                    <a:pt x="17511" y="19194"/>
                  </a:lnTo>
                  <a:lnTo>
                    <a:pt x="18399" y="18396"/>
                  </a:lnTo>
                  <a:lnTo>
                    <a:pt x="19196" y="17507"/>
                  </a:lnTo>
                  <a:lnTo>
                    <a:pt x="19894" y="16536"/>
                  </a:lnTo>
                  <a:lnTo>
                    <a:pt x="20960" y="14383"/>
                  </a:lnTo>
                  <a:lnTo>
                    <a:pt x="21526" y="12006"/>
                  </a:lnTo>
                  <a:lnTo>
                    <a:pt x="21600" y="10755"/>
                  </a:lnTo>
                  <a:lnTo>
                    <a:pt x="21526" y="9522"/>
                  </a:lnTo>
                  <a:lnTo>
                    <a:pt x="20960" y="7173"/>
                  </a:lnTo>
                  <a:lnTo>
                    <a:pt x="19894" y="5040"/>
                  </a:lnTo>
                  <a:lnTo>
                    <a:pt x="19196" y="4076"/>
                  </a:lnTo>
                  <a:lnTo>
                    <a:pt x="18399" y="3193"/>
                  </a:lnTo>
                  <a:lnTo>
                    <a:pt x="17511" y="2399"/>
                  </a:lnTo>
                  <a:lnTo>
                    <a:pt x="16542" y="1702"/>
                  </a:lnTo>
                  <a:lnTo>
                    <a:pt x="15500" y="1113"/>
                  </a:lnTo>
                  <a:lnTo>
                    <a:pt x="14394" y="639"/>
                  </a:lnTo>
                  <a:lnTo>
                    <a:pt x="13233" y="290"/>
                  </a:lnTo>
                  <a:lnTo>
                    <a:pt x="12024" y="74"/>
                  </a:lnTo>
                  <a:lnTo>
                    <a:pt x="10778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object 8"/>
            <p:cNvSpPr/>
            <p:nvPr/>
          </p:nvSpPr>
          <p:spPr>
            <a:xfrm>
              <a:off x="0" y="-1"/>
              <a:ext cx="1224282" cy="306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8" y="0"/>
                  </a:moveTo>
                  <a:lnTo>
                    <a:pt x="9532" y="74"/>
                  </a:lnTo>
                  <a:lnTo>
                    <a:pt x="8325" y="290"/>
                  </a:lnTo>
                  <a:lnTo>
                    <a:pt x="7166" y="639"/>
                  </a:lnTo>
                  <a:lnTo>
                    <a:pt x="6064" y="1113"/>
                  </a:lnTo>
                  <a:lnTo>
                    <a:pt x="5026" y="1702"/>
                  </a:lnTo>
                  <a:lnTo>
                    <a:pt x="4062" y="2399"/>
                  </a:lnTo>
                  <a:lnTo>
                    <a:pt x="3179" y="3193"/>
                  </a:lnTo>
                  <a:lnTo>
                    <a:pt x="2386" y="4076"/>
                  </a:lnTo>
                  <a:lnTo>
                    <a:pt x="1693" y="5040"/>
                  </a:lnTo>
                  <a:lnTo>
                    <a:pt x="635" y="7173"/>
                  </a:lnTo>
                  <a:lnTo>
                    <a:pt x="73" y="9522"/>
                  </a:lnTo>
                  <a:lnTo>
                    <a:pt x="0" y="10755"/>
                  </a:lnTo>
                  <a:lnTo>
                    <a:pt x="73" y="12006"/>
                  </a:lnTo>
                  <a:lnTo>
                    <a:pt x="635" y="14383"/>
                  </a:lnTo>
                  <a:lnTo>
                    <a:pt x="1693" y="16536"/>
                  </a:lnTo>
                  <a:lnTo>
                    <a:pt x="2386" y="17507"/>
                  </a:lnTo>
                  <a:lnTo>
                    <a:pt x="3179" y="18396"/>
                  </a:lnTo>
                  <a:lnTo>
                    <a:pt x="4062" y="19194"/>
                  </a:lnTo>
                  <a:lnTo>
                    <a:pt x="5026" y="19893"/>
                  </a:lnTo>
                  <a:lnTo>
                    <a:pt x="6064" y="20485"/>
                  </a:lnTo>
                  <a:lnTo>
                    <a:pt x="7166" y="20960"/>
                  </a:lnTo>
                  <a:lnTo>
                    <a:pt x="8325" y="21310"/>
                  </a:lnTo>
                  <a:lnTo>
                    <a:pt x="9532" y="21526"/>
                  </a:lnTo>
                  <a:lnTo>
                    <a:pt x="10778" y="21600"/>
                  </a:lnTo>
                  <a:lnTo>
                    <a:pt x="12024" y="21526"/>
                  </a:lnTo>
                  <a:lnTo>
                    <a:pt x="13233" y="21310"/>
                  </a:lnTo>
                  <a:lnTo>
                    <a:pt x="14394" y="20960"/>
                  </a:lnTo>
                  <a:lnTo>
                    <a:pt x="15500" y="20485"/>
                  </a:lnTo>
                  <a:lnTo>
                    <a:pt x="16542" y="19893"/>
                  </a:lnTo>
                  <a:lnTo>
                    <a:pt x="17511" y="19194"/>
                  </a:lnTo>
                  <a:lnTo>
                    <a:pt x="18399" y="18396"/>
                  </a:lnTo>
                  <a:lnTo>
                    <a:pt x="19196" y="17507"/>
                  </a:lnTo>
                  <a:lnTo>
                    <a:pt x="19894" y="16536"/>
                  </a:lnTo>
                  <a:lnTo>
                    <a:pt x="20960" y="14383"/>
                  </a:lnTo>
                  <a:lnTo>
                    <a:pt x="21526" y="12006"/>
                  </a:lnTo>
                  <a:lnTo>
                    <a:pt x="21600" y="10755"/>
                  </a:lnTo>
                  <a:lnTo>
                    <a:pt x="21526" y="9522"/>
                  </a:lnTo>
                  <a:lnTo>
                    <a:pt x="20960" y="7173"/>
                  </a:lnTo>
                  <a:lnTo>
                    <a:pt x="19894" y="5040"/>
                  </a:lnTo>
                  <a:lnTo>
                    <a:pt x="19196" y="4076"/>
                  </a:lnTo>
                  <a:lnTo>
                    <a:pt x="18399" y="3193"/>
                  </a:lnTo>
                  <a:lnTo>
                    <a:pt x="17511" y="2399"/>
                  </a:lnTo>
                  <a:lnTo>
                    <a:pt x="16542" y="1702"/>
                  </a:lnTo>
                  <a:lnTo>
                    <a:pt x="15500" y="1113"/>
                  </a:lnTo>
                  <a:lnTo>
                    <a:pt x="14394" y="639"/>
                  </a:lnTo>
                  <a:lnTo>
                    <a:pt x="13233" y="290"/>
                  </a:lnTo>
                  <a:lnTo>
                    <a:pt x="12024" y="74"/>
                  </a:lnTo>
                  <a:lnTo>
                    <a:pt x="1077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6" name="object 9"/>
          <p:cNvSpPr txBox="1"/>
          <p:nvPr/>
        </p:nvSpPr>
        <p:spPr>
          <a:xfrm>
            <a:off x="4288211" y="3134360"/>
            <a:ext cx="1027431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47320">
              <a:lnSpc>
                <a:spcPts val="20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Central </a:t>
            </a:r>
            <a:r>
              <a:rPr spc="-5"/>
              <a:t> </a:t>
            </a:r>
            <a:r>
              <a:rPr spc="5"/>
              <a:t>r</a:t>
            </a:r>
            <a:r>
              <a:rPr spc="-15"/>
              <a:t>ep</a:t>
            </a:r>
            <a:r>
              <a:rPr spc="-5"/>
              <a:t>ository</a:t>
            </a:r>
          </a:p>
        </p:txBody>
      </p:sp>
      <p:grpSp>
        <p:nvGrpSpPr>
          <p:cNvPr id="374" name="object 10"/>
          <p:cNvGrpSpPr/>
          <p:nvPr/>
        </p:nvGrpSpPr>
        <p:grpSpPr>
          <a:xfrm>
            <a:off x="409632" y="4448809"/>
            <a:ext cx="9109710" cy="247650"/>
            <a:chOff x="0" y="0"/>
            <a:chExt cx="9109710" cy="247649"/>
          </a:xfrm>
        </p:grpSpPr>
        <p:grpSp>
          <p:nvGrpSpPr>
            <p:cNvPr id="308" name="object 11"/>
            <p:cNvGrpSpPr/>
            <p:nvPr/>
          </p:nvGrpSpPr>
          <p:grpSpPr>
            <a:xfrm>
              <a:off x="0" y="218440"/>
              <a:ext cx="1098551" cy="29210"/>
              <a:chOff x="0" y="0"/>
              <a:chExt cx="1098550" cy="29209"/>
            </a:xfrm>
          </p:grpSpPr>
          <p:sp>
            <p:nvSpPr>
              <p:cNvPr id="297" name="Line"/>
              <p:cNvSpPr/>
              <p:nvPr/>
            </p:nvSpPr>
            <p:spPr>
              <a:xfrm flipV="1">
                <a:off x="-1" y="27938"/>
                <a:ext cx="35560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8" name="Line"/>
              <p:cNvSpPr/>
              <p:nvPr/>
            </p:nvSpPr>
            <p:spPr>
              <a:xfrm flipV="1">
                <a:off x="71119" y="26668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9" name="Line"/>
              <p:cNvSpPr/>
              <p:nvPr/>
            </p:nvSpPr>
            <p:spPr>
              <a:xfrm flipV="1">
                <a:off x="142239" y="2412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0" name="Line"/>
              <p:cNvSpPr/>
              <p:nvPr/>
            </p:nvSpPr>
            <p:spPr>
              <a:xfrm flipV="1">
                <a:off x="213358" y="22859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1" name="Line"/>
              <p:cNvSpPr/>
              <p:nvPr/>
            </p:nvSpPr>
            <p:spPr>
              <a:xfrm flipV="1">
                <a:off x="284479" y="20318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2" name="Line"/>
              <p:cNvSpPr/>
              <p:nvPr/>
            </p:nvSpPr>
            <p:spPr>
              <a:xfrm flipV="1">
                <a:off x="425449" y="16509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3" name="Line"/>
              <p:cNvSpPr/>
              <p:nvPr/>
            </p:nvSpPr>
            <p:spPr>
              <a:xfrm flipV="1">
                <a:off x="567690" y="12699"/>
                <a:ext cx="35561" cy="1270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4" name="Line"/>
              <p:cNvSpPr/>
              <p:nvPr/>
            </p:nvSpPr>
            <p:spPr>
              <a:xfrm flipV="1">
                <a:off x="708660" y="8888"/>
                <a:ext cx="35560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5" name="Line"/>
              <p:cNvSpPr/>
              <p:nvPr/>
            </p:nvSpPr>
            <p:spPr>
              <a:xfrm flipV="1">
                <a:off x="850900" y="507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6" name="Line"/>
              <p:cNvSpPr/>
              <p:nvPr/>
            </p:nvSpPr>
            <p:spPr>
              <a:xfrm flipV="1">
                <a:off x="993140" y="1268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7" name="Shape"/>
              <p:cNvSpPr/>
              <p:nvPr/>
            </p:nvSpPr>
            <p:spPr>
              <a:xfrm>
                <a:off x="354329" y="0"/>
                <a:ext cx="744221" cy="1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28" y="17279"/>
                    </a:moveTo>
                    <a:lnTo>
                      <a:pt x="5160" y="17279"/>
                    </a:lnTo>
                    <a:moveTo>
                      <a:pt x="12348" y="8639"/>
                    </a:moveTo>
                    <a:lnTo>
                      <a:pt x="13380" y="8639"/>
                    </a:lnTo>
                    <a:moveTo>
                      <a:pt x="0" y="21600"/>
                    </a:moveTo>
                    <a:lnTo>
                      <a:pt x="1032" y="21600"/>
                    </a:lnTo>
                    <a:moveTo>
                      <a:pt x="16476" y="4320"/>
                    </a:moveTo>
                    <a:lnTo>
                      <a:pt x="17509" y="4320"/>
                    </a:lnTo>
                    <a:moveTo>
                      <a:pt x="8220" y="12960"/>
                    </a:moveTo>
                    <a:lnTo>
                      <a:pt x="9289" y="12960"/>
                    </a:lnTo>
                    <a:moveTo>
                      <a:pt x="20605" y="0"/>
                    </a:move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09" name="object 12"/>
            <p:cNvSpPr/>
            <p:nvPr/>
          </p:nvSpPr>
          <p:spPr>
            <a:xfrm>
              <a:off x="1125124" y="203835"/>
              <a:ext cx="975552" cy="1"/>
            </a:xfrm>
            <a:prstGeom prst="line">
              <a:avLst/>
            </a:prstGeom>
            <a:noFill/>
            <a:ln w="19240" cap="flat">
              <a:solidFill>
                <a:srgbClr val="00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51" name="object 13"/>
            <p:cNvGrpSpPr/>
            <p:nvPr/>
          </p:nvGrpSpPr>
          <p:grpSpPr>
            <a:xfrm>
              <a:off x="2127249" y="81280"/>
              <a:ext cx="4005581" cy="107951"/>
              <a:chOff x="0" y="0"/>
              <a:chExt cx="4005579" cy="107950"/>
            </a:xfrm>
          </p:grpSpPr>
          <p:sp>
            <p:nvSpPr>
              <p:cNvPr id="310" name="Line"/>
              <p:cNvSpPr/>
              <p:nvPr/>
            </p:nvSpPr>
            <p:spPr>
              <a:xfrm flipV="1">
                <a:off x="71118" y="105410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1" name="Line"/>
              <p:cNvSpPr/>
              <p:nvPr/>
            </p:nvSpPr>
            <p:spPr>
              <a:xfrm flipV="1">
                <a:off x="212088" y="101600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2" name="Line"/>
              <p:cNvSpPr/>
              <p:nvPr/>
            </p:nvSpPr>
            <p:spPr>
              <a:xfrm flipV="1">
                <a:off x="354329" y="97790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3" name="Line"/>
              <p:cNvSpPr/>
              <p:nvPr/>
            </p:nvSpPr>
            <p:spPr>
              <a:xfrm flipV="1">
                <a:off x="495299" y="93980"/>
                <a:ext cx="3683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4" name="Line"/>
              <p:cNvSpPr/>
              <p:nvPr/>
            </p:nvSpPr>
            <p:spPr>
              <a:xfrm flipV="1">
                <a:off x="566418" y="91440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5" name="Line"/>
              <p:cNvSpPr/>
              <p:nvPr/>
            </p:nvSpPr>
            <p:spPr>
              <a:xfrm flipV="1">
                <a:off x="637538" y="90170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6" name="Line"/>
              <p:cNvSpPr/>
              <p:nvPr/>
            </p:nvSpPr>
            <p:spPr>
              <a:xfrm flipV="1">
                <a:off x="779778" y="8636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7" name="Line"/>
              <p:cNvSpPr/>
              <p:nvPr/>
            </p:nvSpPr>
            <p:spPr>
              <a:xfrm flipV="1">
                <a:off x="850899" y="83820"/>
                <a:ext cx="3429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8" name="Line"/>
              <p:cNvSpPr/>
              <p:nvPr/>
            </p:nvSpPr>
            <p:spPr>
              <a:xfrm flipV="1">
                <a:off x="922019" y="82550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9" name="Line"/>
              <p:cNvSpPr/>
              <p:nvPr/>
            </p:nvSpPr>
            <p:spPr>
              <a:xfrm flipV="1">
                <a:off x="991869" y="80010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0" name="Line"/>
              <p:cNvSpPr/>
              <p:nvPr/>
            </p:nvSpPr>
            <p:spPr>
              <a:xfrm flipV="1">
                <a:off x="1062988" y="78740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1" name="Line"/>
              <p:cNvSpPr/>
              <p:nvPr/>
            </p:nvSpPr>
            <p:spPr>
              <a:xfrm flipV="1">
                <a:off x="1134109" y="7620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2" name="Line"/>
              <p:cNvSpPr/>
              <p:nvPr/>
            </p:nvSpPr>
            <p:spPr>
              <a:xfrm flipV="1">
                <a:off x="1205228" y="7493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3" name="Line"/>
              <p:cNvSpPr/>
              <p:nvPr/>
            </p:nvSpPr>
            <p:spPr>
              <a:xfrm flipV="1">
                <a:off x="1275078" y="72390"/>
                <a:ext cx="3683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4" name="Line"/>
              <p:cNvSpPr/>
              <p:nvPr/>
            </p:nvSpPr>
            <p:spPr>
              <a:xfrm flipV="1">
                <a:off x="1346199" y="7112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Line"/>
              <p:cNvSpPr/>
              <p:nvPr/>
            </p:nvSpPr>
            <p:spPr>
              <a:xfrm flipV="1">
                <a:off x="1417319" y="68580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6" name="Line"/>
              <p:cNvSpPr/>
              <p:nvPr/>
            </p:nvSpPr>
            <p:spPr>
              <a:xfrm flipV="1">
                <a:off x="1559559" y="6477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7" name="Line"/>
              <p:cNvSpPr/>
              <p:nvPr/>
            </p:nvSpPr>
            <p:spPr>
              <a:xfrm flipV="1">
                <a:off x="1630678" y="6350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8" name="Line"/>
              <p:cNvSpPr/>
              <p:nvPr/>
            </p:nvSpPr>
            <p:spPr>
              <a:xfrm flipV="1">
                <a:off x="1701799" y="6096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9" name="Line"/>
              <p:cNvSpPr/>
              <p:nvPr/>
            </p:nvSpPr>
            <p:spPr>
              <a:xfrm flipV="1">
                <a:off x="1842769" y="57150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0" name="Line"/>
              <p:cNvSpPr/>
              <p:nvPr/>
            </p:nvSpPr>
            <p:spPr>
              <a:xfrm flipV="1">
                <a:off x="1985010" y="53339"/>
                <a:ext cx="35561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1" name="Line"/>
              <p:cNvSpPr/>
              <p:nvPr/>
            </p:nvSpPr>
            <p:spPr>
              <a:xfrm flipV="1">
                <a:off x="2127250" y="49529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2" name="Line"/>
              <p:cNvSpPr/>
              <p:nvPr/>
            </p:nvSpPr>
            <p:spPr>
              <a:xfrm flipV="1">
                <a:off x="2268220" y="45719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3" name="Line"/>
              <p:cNvSpPr/>
              <p:nvPr/>
            </p:nvSpPr>
            <p:spPr>
              <a:xfrm flipV="1">
                <a:off x="2339340" y="4317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4" name="Line"/>
              <p:cNvSpPr/>
              <p:nvPr/>
            </p:nvSpPr>
            <p:spPr>
              <a:xfrm flipV="1">
                <a:off x="2410460" y="4190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5" name="Line"/>
              <p:cNvSpPr/>
              <p:nvPr/>
            </p:nvSpPr>
            <p:spPr>
              <a:xfrm flipV="1">
                <a:off x="2551429" y="3809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6" name="Line"/>
              <p:cNvSpPr/>
              <p:nvPr/>
            </p:nvSpPr>
            <p:spPr>
              <a:xfrm flipV="1">
                <a:off x="2622550" y="3555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7" name="Line"/>
              <p:cNvSpPr/>
              <p:nvPr/>
            </p:nvSpPr>
            <p:spPr>
              <a:xfrm flipV="1">
                <a:off x="2693670" y="34289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8" name="Line"/>
              <p:cNvSpPr/>
              <p:nvPr/>
            </p:nvSpPr>
            <p:spPr>
              <a:xfrm flipV="1">
                <a:off x="2764790" y="3174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9" name="Line"/>
              <p:cNvSpPr/>
              <p:nvPr/>
            </p:nvSpPr>
            <p:spPr>
              <a:xfrm flipV="1">
                <a:off x="2907029" y="27939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0" name="Line"/>
              <p:cNvSpPr/>
              <p:nvPr/>
            </p:nvSpPr>
            <p:spPr>
              <a:xfrm flipV="1">
                <a:off x="2976879" y="2666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1" name="Line"/>
              <p:cNvSpPr/>
              <p:nvPr/>
            </p:nvSpPr>
            <p:spPr>
              <a:xfrm flipV="1">
                <a:off x="3048000" y="2412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2" name="Line"/>
              <p:cNvSpPr/>
              <p:nvPr/>
            </p:nvSpPr>
            <p:spPr>
              <a:xfrm flipV="1">
                <a:off x="3119120" y="22859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3" name="Line"/>
              <p:cNvSpPr/>
              <p:nvPr/>
            </p:nvSpPr>
            <p:spPr>
              <a:xfrm flipV="1">
                <a:off x="3190240" y="2031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4" name="Line"/>
              <p:cNvSpPr/>
              <p:nvPr/>
            </p:nvSpPr>
            <p:spPr>
              <a:xfrm flipV="1">
                <a:off x="3331210" y="1650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5" name="Line"/>
              <p:cNvSpPr/>
              <p:nvPr/>
            </p:nvSpPr>
            <p:spPr>
              <a:xfrm flipV="1">
                <a:off x="3402329" y="1523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6" name="Line"/>
              <p:cNvSpPr/>
              <p:nvPr/>
            </p:nvSpPr>
            <p:spPr>
              <a:xfrm flipV="1">
                <a:off x="3473450" y="1269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7" name="Line"/>
              <p:cNvSpPr/>
              <p:nvPr/>
            </p:nvSpPr>
            <p:spPr>
              <a:xfrm flipV="1">
                <a:off x="3615690" y="888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8" name="Line"/>
              <p:cNvSpPr/>
              <p:nvPr/>
            </p:nvSpPr>
            <p:spPr>
              <a:xfrm flipV="1">
                <a:off x="3756660" y="507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9" name="Line"/>
              <p:cNvSpPr/>
              <p:nvPr/>
            </p:nvSpPr>
            <p:spPr>
              <a:xfrm flipV="1">
                <a:off x="3898900" y="12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0" name="Shape"/>
              <p:cNvSpPr/>
              <p:nvPr/>
            </p:nvSpPr>
            <p:spPr>
              <a:xfrm>
                <a:off x="-1" y="0"/>
                <a:ext cx="4005580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293" y="6099"/>
                    </a:moveTo>
                    <a:lnTo>
                      <a:pt x="15477" y="6099"/>
                    </a:lnTo>
                    <a:moveTo>
                      <a:pt x="11088" y="10419"/>
                    </a:moveTo>
                    <a:lnTo>
                      <a:pt x="11279" y="10419"/>
                    </a:lnTo>
                    <a:moveTo>
                      <a:pt x="8026" y="13468"/>
                    </a:moveTo>
                    <a:lnTo>
                      <a:pt x="8218" y="13468"/>
                    </a:lnTo>
                    <a:moveTo>
                      <a:pt x="11848" y="9656"/>
                    </a:moveTo>
                    <a:lnTo>
                      <a:pt x="12040" y="9656"/>
                    </a:lnTo>
                    <a:moveTo>
                      <a:pt x="2294" y="19313"/>
                    </a:moveTo>
                    <a:lnTo>
                      <a:pt x="2486" y="19313"/>
                    </a:lnTo>
                    <a:moveTo>
                      <a:pt x="0" y="21600"/>
                    </a:moveTo>
                    <a:lnTo>
                      <a:pt x="192" y="21600"/>
                    </a:lnTo>
                    <a:moveTo>
                      <a:pt x="17580" y="3812"/>
                    </a:moveTo>
                    <a:lnTo>
                      <a:pt x="17779" y="3812"/>
                    </a:lnTo>
                    <a:moveTo>
                      <a:pt x="1527" y="20075"/>
                    </a:moveTo>
                    <a:lnTo>
                      <a:pt x="1719" y="20075"/>
                    </a:lnTo>
                    <a:moveTo>
                      <a:pt x="13382" y="8132"/>
                    </a:moveTo>
                    <a:lnTo>
                      <a:pt x="13574" y="8132"/>
                    </a:lnTo>
                    <a:moveTo>
                      <a:pt x="9554" y="11944"/>
                    </a:moveTo>
                    <a:lnTo>
                      <a:pt x="9745" y="11944"/>
                    </a:lnTo>
                    <a:moveTo>
                      <a:pt x="19114" y="2287"/>
                    </a:moveTo>
                    <a:lnTo>
                      <a:pt x="19306" y="2287"/>
                    </a:lnTo>
                    <a:moveTo>
                      <a:pt x="767" y="20838"/>
                    </a:moveTo>
                    <a:lnTo>
                      <a:pt x="952" y="20838"/>
                    </a:lnTo>
                    <a:moveTo>
                      <a:pt x="19881" y="1525"/>
                    </a:moveTo>
                    <a:lnTo>
                      <a:pt x="20066" y="1525"/>
                    </a:lnTo>
                    <a:moveTo>
                      <a:pt x="10321" y="11181"/>
                    </a:moveTo>
                    <a:lnTo>
                      <a:pt x="10512" y="11181"/>
                    </a:lnTo>
                    <a:moveTo>
                      <a:pt x="20641" y="762"/>
                    </a:moveTo>
                    <a:lnTo>
                      <a:pt x="20833" y="762"/>
                    </a:lnTo>
                    <a:moveTo>
                      <a:pt x="3821" y="17788"/>
                    </a:moveTo>
                    <a:lnTo>
                      <a:pt x="4013" y="17788"/>
                    </a:lnTo>
                    <a:moveTo>
                      <a:pt x="21408" y="0"/>
                    </a:move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52" name="object 14"/>
            <p:cNvSpPr/>
            <p:nvPr/>
          </p:nvSpPr>
          <p:spPr>
            <a:xfrm>
              <a:off x="6159405" y="66675"/>
              <a:ext cx="974281" cy="1"/>
            </a:xfrm>
            <a:prstGeom prst="line">
              <a:avLst/>
            </a:prstGeom>
            <a:noFill/>
            <a:ln w="19240" cap="flat">
              <a:solidFill>
                <a:srgbClr val="00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3" name="object 15"/>
            <p:cNvGrpSpPr/>
            <p:nvPr/>
          </p:nvGrpSpPr>
          <p:grpSpPr>
            <a:xfrm>
              <a:off x="7160260" y="0"/>
              <a:ext cx="1949451" cy="52069"/>
              <a:chOff x="0" y="0"/>
              <a:chExt cx="1949450" cy="52068"/>
            </a:xfrm>
          </p:grpSpPr>
          <p:sp>
            <p:nvSpPr>
              <p:cNvPr id="353" name="Line"/>
              <p:cNvSpPr/>
              <p:nvPr/>
            </p:nvSpPr>
            <p:spPr>
              <a:xfrm flipV="1">
                <a:off x="71119" y="49528"/>
                <a:ext cx="35561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4" name="Line"/>
              <p:cNvSpPr/>
              <p:nvPr/>
            </p:nvSpPr>
            <p:spPr>
              <a:xfrm flipV="1">
                <a:off x="213359" y="45718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5" name="Line"/>
              <p:cNvSpPr/>
              <p:nvPr/>
            </p:nvSpPr>
            <p:spPr>
              <a:xfrm flipV="1">
                <a:off x="354329" y="41908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6" name="Line"/>
              <p:cNvSpPr/>
              <p:nvPr/>
            </p:nvSpPr>
            <p:spPr>
              <a:xfrm flipV="1">
                <a:off x="496569" y="38099"/>
                <a:ext cx="35561" cy="1270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7" name="Line"/>
              <p:cNvSpPr/>
              <p:nvPr/>
            </p:nvSpPr>
            <p:spPr>
              <a:xfrm flipV="1">
                <a:off x="638809" y="34288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8" name="Line"/>
              <p:cNvSpPr/>
              <p:nvPr/>
            </p:nvSpPr>
            <p:spPr>
              <a:xfrm flipV="1">
                <a:off x="779779" y="30478"/>
                <a:ext cx="35561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9" name="Line"/>
              <p:cNvSpPr/>
              <p:nvPr/>
            </p:nvSpPr>
            <p:spPr>
              <a:xfrm flipV="1">
                <a:off x="850899" y="27938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0" name="Line"/>
              <p:cNvSpPr/>
              <p:nvPr/>
            </p:nvSpPr>
            <p:spPr>
              <a:xfrm flipV="1">
                <a:off x="922019" y="26668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1" name="Line"/>
              <p:cNvSpPr/>
              <p:nvPr/>
            </p:nvSpPr>
            <p:spPr>
              <a:xfrm flipV="1">
                <a:off x="993140" y="24128"/>
                <a:ext cx="35561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2" name="Line"/>
              <p:cNvSpPr/>
              <p:nvPr/>
            </p:nvSpPr>
            <p:spPr>
              <a:xfrm flipV="1">
                <a:off x="1064260" y="22858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1134110" y="20318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1205230" y="19049"/>
                <a:ext cx="35561" cy="1270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1276350" y="16508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1347470" y="15238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1418590" y="12699"/>
                <a:ext cx="35561" cy="1270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1559560" y="8888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1630680" y="7618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1701800" y="5078"/>
                <a:ext cx="35561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1844040" y="1268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2" name="Shape"/>
              <p:cNvSpPr/>
              <p:nvPr/>
            </p:nvSpPr>
            <p:spPr>
              <a:xfrm>
                <a:off x="0" y="0"/>
                <a:ext cx="1949451" cy="52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394" y="21600"/>
                    </a:lnTo>
                    <a:moveTo>
                      <a:pt x="6290" y="15278"/>
                    </a:moveTo>
                    <a:lnTo>
                      <a:pt x="6684" y="15278"/>
                    </a:lnTo>
                    <a:moveTo>
                      <a:pt x="16492" y="4741"/>
                    </a:moveTo>
                    <a:lnTo>
                      <a:pt x="16886" y="4741"/>
                    </a:lnTo>
                    <a:moveTo>
                      <a:pt x="3138" y="18439"/>
                    </a:moveTo>
                    <a:lnTo>
                      <a:pt x="3532" y="18439"/>
                    </a:lnTo>
                    <a:moveTo>
                      <a:pt x="7852" y="13697"/>
                    </a:moveTo>
                    <a:lnTo>
                      <a:pt x="8246" y="13697"/>
                    </a:lnTo>
                    <a:moveTo>
                      <a:pt x="1576" y="20019"/>
                    </a:moveTo>
                    <a:lnTo>
                      <a:pt x="1970" y="20019"/>
                    </a:lnTo>
                    <a:moveTo>
                      <a:pt x="19644" y="1580"/>
                    </a:moveTo>
                    <a:lnTo>
                      <a:pt x="20038" y="1580"/>
                    </a:lnTo>
                    <a:moveTo>
                      <a:pt x="4714" y="16858"/>
                    </a:moveTo>
                    <a:lnTo>
                      <a:pt x="5108" y="16858"/>
                    </a:lnTo>
                    <a:moveTo>
                      <a:pt x="21206" y="0"/>
                    </a:move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75" name="object 16"/>
          <p:cNvSpPr txBox="1"/>
          <p:nvPr/>
        </p:nvSpPr>
        <p:spPr>
          <a:xfrm>
            <a:off x="8263311" y="4127499"/>
            <a:ext cx="117983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Server</a:t>
            </a:r>
            <a:r>
              <a:rPr spc="-65"/>
              <a:t> </a:t>
            </a:r>
            <a:r>
              <a:rPr spc="-10"/>
              <a:t>side</a:t>
            </a:r>
          </a:p>
        </p:txBody>
      </p:sp>
      <p:sp>
        <p:nvSpPr>
          <p:cNvPr id="376" name="object 17"/>
          <p:cNvSpPr txBox="1"/>
          <p:nvPr/>
        </p:nvSpPr>
        <p:spPr>
          <a:xfrm>
            <a:off x="8296332" y="4631690"/>
            <a:ext cx="108966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Client</a:t>
            </a:r>
            <a:r>
              <a:rPr spc="-55"/>
              <a:t> </a:t>
            </a:r>
            <a:r>
              <a:rPr spc="-5"/>
              <a:t>side</a:t>
            </a:r>
          </a:p>
        </p:txBody>
      </p:sp>
      <p:grpSp>
        <p:nvGrpSpPr>
          <p:cNvPr id="379" name="object 18"/>
          <p:cNvGrpSpPr/>
          <p:nvPr/>
        </p:nvGrpSpPr>
        <p:grpSpPr>
          <a:xfrm>
            <a:off x="1129722" y="5759449"/>
            <a:ext cx="1583692" cy="504193"/>
            <a:chOff x="0" y="0"/>
            <a:chExt cx="1583691" cy="504191"/>
          </a:xfrm>
        </p:grpSpPr>
        <p:sp>
          <p:nvSpPr>
            <p:cNvPr id="377" name="object 19"/>
            <p:cNvSpPr/>
            <p:nvPr/>
          </p:nvSpPr>
          <p:spPr>
            <a:xfrm>
              <a:off x="-1" y="-1"/>
              <a:ext cx="1583693" cy="50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9853" y="38"/>
                  </a:lnTo>
                  <a:lnTo>
                    <a:pt x="8924" y="152"/>
                  </a:lnTo>
                  <a:lnTo>
                    <a:pt x="8026" y="337"/>
                  </a:lnTo>
                  <a:lnTo>
                    <a:pt x="7159" y="592"/>
                  </a:lnTo>
                  <a:lnTo>
                    <a:pt x="6329" y="914"/>
                  </a:lnTo>
                  <a:lnTo>
                    <a:pt x="5536" y="1299"/>
                  </a:lnTo>
                  <a:lnTo>
                    <a:pt x="4785" y="1745"/>
                  </a:lnTo>
                  <a:lnTo>
                    <a:pt x="4078" y="2249"/>
                  </a:lnTo>
                  <a:lnTo>
                    <a:pt x="3417" y="2808"/>
                  </a:lnTo>
                  <a:lnTo>
                    <a:pt x="2806" y="3420"/>
                  </a:lnTo>
                  <a:lnTo>
                    <a:pt x="2247" y="4082"/>
                  </a:lnTo>
                  <a:lnTo>
                    <a:pt x="1743" y="4791"/>
                  </a:lnTo>
                  <a:lnTo>
                    <a:pt x="913" y="6337"/>
                  </a:lnTo>
                  <a:lnTo>
                    <a:pt x="337" y="8037"/>
                  </a:lnTo>
                  <a:lnTo>
                    <a:pt x="38" y="9869"/>
                  </a:lnTo>
                  <a:lnTo>
                    <a:pt x="0" y="10827"/>
                  </a:lnTo>
                  <a:lnTo>
                    <a:pt x="38" y="11777"/>
                  </a:lnTo>
                  <a:lnTo>
                    <a:pt x="337" y="13595"/>
                  </a:lnTo>
                  <a:lnTo>
                    <a:pt x="913" y="15285"/>
                  </a:lnTo>
                  <a:lnTo>
                    <a:pt x="1743" y="16823"/>
                  </a:lnTo>
                  <a:lnTo>
                    <a:pt x="2247" y="17528"/>
                  </a:lnTo>
                  <a:lnTo>
                    <a:pt x="2806" y="18187"/>
                  </a:lnTo>
                  <a:lnTo>
                    <a:pt x="3417" y="18797"/>
                  </a:lnTo>
                  <a:lnTo>
                    <a:pt x="4078" y="19355"/>
                  </a:lnTo>
                  <a:lnTo>
                    <a:pt x="4785" y="19858"/>
                  </a:lnTo>
                  <a:lnTo>
                    <a:pt x="5536" y="20303"/>
                  </a:lnTo>
                  <a:lnTo>
                    <a:pt x="6329" y="20687"/>
                  </a:lnTo>
                  <a:lnTo>
                    <a:pt x="7159" y="21008"/>
                  </a:lnTo>
                  <a:lnTo>
                    <a:pt x="8026" y="21263"/>
                  </a:lnTo>
                  <a:lnTo>
                    <a:pt x="8924" y="21448"/>
                  </a:lnTo>
                  <a:lnTo>
                    <a:pt x="9853" y="21562"/>
                  </a:lnTo>
                  <a:lnTo>
                    <a:pt x="10809" y="21600"/>
                  </a:lnTo>
                  <a:lnTo>
                    <a:pt x="11762" y="21562"/>
                  </a:lnTo>
                  <a:lnTo>
                    <a:pt x="12688" y="21448"/>
                  </a:lnTo>
                  <a:lnTo>
                    <a:pt x="13585" y="21263"/>
                  </a:lnTo>
                  <a:lnTo>
                    <a:pt x="14449" y="21008"/>
                  </a:lnTo>
                  <a:lnTo>
                    <a:pt x="15278" y="20687"/>
                  </a:lnTo>
                  <a:lnTo>
                    <a:pt x="16069" y="20303"/>
                  </a:lnTo>
                  <a:lnTo>
                    <a:pt x="16819" y="19858"/>
                  </a:lnTo>
                  <a:lnTo>
                    <a:pt x="17526" y="19355"/>
                  </a:lnTo>
                  <a:lnTo>
                    <a:pt x="18186" y="18797"/>
                  </a:lnTo>
                  <a:lnTo>
                    <a:pt x="18796" y="18187"/>
                  </a:lnTo>
                  <a:lnTo>
                    <a:pt x="19354" y="17528"/>
                  </a:lnTo>
                  <a:lnTo>
                    <a:pt x="19858" y="16823"/>
                  </a:lnTo>
                  <a:lnTo>
                    <a:pt x="20687" y="15285"/>
                  </a:lnTo>
                  <a:lnTo>
                    <a:pt x="21263" y="13595"/>
                  </a:lnTo>
                  <a:lnTo>
                    <a:pt x="21562" y="11777"/>
                  </a:lnTo>
                  <a:lnTo>
                    <a:pt x="21600" y="10827"/>
                  </a:lnTo>
                  <a:lnTo>
                    <a:pt x="21562" y="9869"/>
                  </a:lnTo>
                  <a:lnTo>
                    <a:pt x="21263" y="8037"/>
                  </a:lnTo>
                  <a:lnTo>
                    <a:pt x="20687" y="6337"/>
                  </a:lnTo>
                  <a:lnTo>
                    <a:pt x="19858" y="4791"/>
                  </a:lnTo>
                  <a:lnTo>
                    <a:pt x="19354" y="4082"/>
                  </a:lnTo>
                  <a:lnTo>
                    <a:pt x="18796" y="3420"/>
                  </a:lnTo>
                  <a:lnTo>
                    <a:pt x="18186" y="2808"/>
                  </a:lnTo>
                  <a:lnTo>
                    <a:pt x="17526" y="2249"/>
                  </a:lnTo>
                  <a:lnTo>
                    <a:pt x="16819" y="1745"/>
                  </a:lnTo>
                  <a:lnTo>
                    <a:pt x="16069" y="1299"/>
                  </a:lnTo>
                  <a:lnTo>
                    <a:pt x="15278" y="914"/>
                  </a:lnTo>
                  <a:lnTo>
                    <a:pt x="14449" y="592"/>
                  </a:lnTo>
                  <a:lnTo>
                    <a:pt x="13585" y="337"/>
                  </a:lnTo>
                  <a:lnTo>
                    <a:pt x="12688" y="152"/>
                  </a:lnTo>
                  <a:lnTo>
                    <a:pt x="11762" y="38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rgbClr val="ADCE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object 20"/>
            <p:cNvSpPr/>
            <p:nvPr/>
          </p:nvSpPr>
          <p:spPr>
            <a:xfrm>
              <a:off x="-1" y="-1"/>
              <a:ext cx="1583693" cy="50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11762" y="38"/>
                  </a:lnTo>
                  <a:lnTo>
                    <a:pt x="12688" y="152"/>
                  </a:lnTo>
                  <a:lnTo>
                    <a:pt x="13585" y="337"/>
                  </a:lnTo>
                  <a:lnTo>
                    <a:pt x="14449" y="592"/>
                  </a:lnTo>
                  <a:lnTo>
                    <a:pt x="15278" y="914"/>
                  </a:lnTo>
                  <a:lnTo>
                    <a:pt x="16069" y="1299"/>
                  </a:lnTo>
                  <a:lnTo>
                    <a:pt x="16819" y="1745"/>
                  </a:lnTo>
                  <a:lnTo>
                    <a:pt x="17526" y="2249"/>
                  </a:lnTo>
                  <a:lnTo>
                    <a:pt x="18186" y="2808"/>
                  </a:lnTo>
                  <a:lnTo>
                    <a:pt x="18796" y="3420"/>
                  </a:lnTo>
                  <a:lnTo>
                    <a:pt x="19354" y="4082"/>
                  </a:lnTo>
                  <a:lnTo>
                    <a:pt x="19858" y="4791"/>
                  </a:lnTo>
                  <a:lnTo>
                    <a:pt x="20687" y="6337"/>
                  </a:lnTo>
                  <a:lnTo>
                    <a:pt x="21263" y="8037"/>
                  </a:lnTo>
                  <a:lnTo>
                    <a:pt x="21562" y="9869"/>
                  </a:lnTo>
                  <a:lnTo>
                    <a:pt x="21600" y="10827"/>
                  </a:lnTo>
                  <a:lnTo>
                    <a:pt x="21562" y="11777"/>
                  </a:lnTo>
                  <a:lnTo>
                    <a:pt x="21263" y="13595"/>
                  </a:lnTo>
                  <a:lnTo>
                    <a:pt x="20687" y="15285"/>
                  </a:lnTo>
                  <a:lnTo>
                    <a:pt x="19858" y="16823"/>
                  </a:lnTo>
                  <a:lnTo>
                    <a:pt x="19354" y="17528"/>
                  </a:lnTo>
                  <a:lnTo>
                    <a:pt x="18796" y="18187"/>
                  </a:lnTo>
                  <a:lnTo>
                    <a:pt x="18186" y="18797"/>
                  </a:lnTo>
                  <a:lnTo>
                    <a:pt x="17526" y="19355"/>
                  </a:lnTo>
                  <a:lnTo>
                    <a:pt x="16819" y="19858"/>
                  </a:lnTo>
                  <a:lnTo>
                    <a:pt x="16069" y="20303"/>
                  </a:lnTo>
                  <a:lnTo>
                    <a:pt x="15278" y="20687"/>
                  </a:lnTo>
                  <a:lnTo>
                    <a:pt x="14449" y="21008"/>
                  </a:lnTo>
                  <a:lnTo>
                    <a:pt x="13585" y="21263"/>
                  </a:lnTo>
                  <a:lnTo>
                    <a:pt x="12688" y="21448"/>
                  </a:lnTo>
                  <a:lnTo>
                    <a:pt x="11762" y="21562"/>
                  </a:lnTo>
                  <a:lnTo>
                    <a:pt x="10809" y="21600"/>
                  </a:lnTo>
                  <a:lnTo>
                    <a:pt x="9853" y="21562"/>
                  </a:lnTo>
                  <a:lnTo>
                    <a:pt x="8924" y="21448"/>
                  </a:lnTo>
                  <a:lnTo>
                    <a:pt x="8026" y="21263"/>
                  </a:lnTo>
                  <a:lnTo>
                    <a:pt x="7159" y="21008"/>
                  </a:lnTo>
                  <a:lnTo>
                    <a:pt x="6329" y="20687"/>
                  </a:lnTo>
                  <a:lnTo>
                    <a:pt x="5536" y="20303"/>
                  </a:lnTo>
                  <a:lnTo>
                    <a:pt x="4785" y="19858"/>
                  </a:lnTo>
                  <a:lnTo>
                    <a:pt x="4078" y="19355"/>
                  </a:lnTo>
                  <a:lnTo>
                    <a:pt x="3417" y="18797"/>
                  </a:lnTo>
                  <a:lnTo>
                    <a:pt x="2806" y="18187"/>
                  </a:lnTo>
                  <a:lnTo>
                    <a:pt x="2247" y="17528"/>
                  </a:lnTo>
                  <a:lnTo>
                    <a:pt x="1743" y="16823"/>
                  </a:lnTo>
                  <a:lnTo>
                    <a:pt x="913" y="15285"/>
                  </a:lnTo>
                  <a:lnTo>
                    <a:pt x="337" y="13595"/>
                  </a:lnTo>
                  <a:lnTo>
                    <a:pt x="38" y="11777"/>
                  </a:lnTo>
                  <a:lnTo>
                    <a:pt x="0" y="10827"/>
                  </a:lnTo>
                  <a:lnTo>
                    <a:pt x="38" y="9869"/>
                  </a:lnTo>
                  <a:lnTo>
                    <a:pt x="337" y="8037"/>
                  </a:lnTo>
                  <a:lnTo>
                    <a:pt x="913" y="6337"/>
                  </a:lnTo>
                  <a:lnTo>
                    <a:pt x="1743" y="4791"/>
                  </a:lnTo>
                  <a:lnTo>
                    <a:pt x="2247" y="4082"/>
                  </a:lnTo>
                  <a:lnTo>
                    <a:pt x="2806" y="3420"/>
                  </a:lnTo>
                  <a:lnTo>
                    <a:pt x="3417" y="2808"/>
                  </a:lnTo>
                  <a:lnTo>
                    <a:pt x="4078" y="2249"/>
                  </a:lnTo>
                  <a:lnTo>
                    <a:pt x="4785" y="1745"/>
                  </a:lnTo>
                  <a:lnTo>
                    <a:pt x="5536" y="1299"/>
                  </a:lnTo>
                  <a:lnTo>
                    <a:pt x="6329" y="914"/>
                  </a:lnTo>
                  <a:lnTo>
                    <a:pt x="7159" y="592"/>
                  </a:lnTo>
                  <a:lnTo>
                    <a:pt x="8026" y="337"/>
                  </a:lnTo>
                  <a:lnTo>
                    <a:pt x="8924" y="152"/>
                  </a:lnTo>
                  <a:lnTo>
                    <a:pt x="9853" y="38"/>
                  </a:lnTo>
                  <a:lnTo>
                    <a:pt x="10809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0" name="object 21"/>
          <p:cNvSpPr txBox="1"/>
          <p:nvPr/>
        </p:nvSpPr>
        <p:spPr>
          <a:xfrm>
            <a:off x="1176711" y="5863590"/>
            <a:ext cx="149098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5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45"/>
              <a:t> </a:t>
            </a:r>
            <a:r>
              <a:rPr spc="-10"/>
              <a:t>folder</a:t>
            </a:r>
          </a:p>
        </p:txBody>
      </p:sp>
      <p:grpSp>
        <p:nvGrpSpPr>
          <p:cNvPr id="383" name="object 22"/>
          <p:cNvGrpSpPr/>
          <p:nvPr/>
        </p:nvGrpSpPr>
        <p:grpSpPr>
          <a:xfrm>
            <a:off x="4298372" y="5760720"/>
            <a:ext cx="1583691" cy="502920"/>
            <a:chOff x="0" y="0"/>
            <a:chExt cx="1583690" cy="502918"/>
          </a:xfrm>
        </p:grpSpPr>
        <p:sp>
          <p:nvSpPr>
            <p:cNvPr id="381" name="object 23"/>
            <p:cNvSpPr/>
            <p:nvPr/>
          </p:nvSpPr>
          <p:spPr>
            <a:xfrm>
              <a:off x="-1" y="0"/>
              <a:ext cx="1583692" cy="50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0"/>
                  </a:moveTo>
                  <a:lnTo>
                    <a:pt x="9838" y="38"/>
                  </a:lnTo>
                  <a:lnTo>
                    <a:pt x="8912" y="152"/>
                  </a:lnTo>
                  <a:lnTo>
                    <a:pt x="8015" y="338"/>
                  </a:lnTo>
                  <a:lnTo>
                    <a:pt x="7151" y="593"/>
                  </a:lnTo>
                  <a:lnTo>
                    <a:pt x="6322" y="915"/>
                  </a:lnTo>
                  <a:lnTo>
                    <a:pt x="5531" y="1300"/>
                  </a:lnTo>
                  <a:lnTo>
                    <a:pt x="4781" y="1746"/>
                  </a:lnTo>
                  <a:lnTo>
                    <a:pt x="4074" y="2251"/>
                  </a:lnTo>
                  <a:lnTo>
                    <a:pt x="3414" y="2810"/>
                  </a:lnTo>
                  <a:lnTo>
                    <a:pt x="2804" y="3421"/>
                  </a:lnTo>
                  <a:lnTo>
                    <a:pt x="2246" y="4082"/>
                  </a:lnTo>
                  <a:lnTo>
                    <a:pt x="1742" y="4789"/>
                  </a:lnTo>
                  <a:lnTo>
                    <a:pt x="913" y="6331"/>
                  </a:lnTo>
                  <a:lnTo>
                    <a:pt x="337" y="8025"/>
                  </a:lnTo>
                  <a:lnTo>
                    <a:pt x="38" y="9848"/>
                  </a:lnTo>
                  <a:lnTo>
                    <a:pt x="0" y="10800"/>
                  </a:lnTo>
                  <a:lnTo>
                    <a:pt x="38" y="11752"/>
                  </a:lnTo>
                  <a:lnTo>
                    <a:pt x="337" y="13575"/>
                  </a:lnTo>
                  <a:lnTo>
                    <a:pt x="913" y="15269"/>
                  </a:lnTo>
                  <a:lnTo>
                    <a:pt x="1742" y="16811"/>
                  </a:lnTo>
                  <a:lnTo>
                    <a:pt x="2246" y="17518"/>
                  </a:lnTo>
                  <a:lnTo>
                    <a:pt x="2804" y="18179"/>
                  </a:lnTo>
                  <a:lnTo>
                    <a:pt x="3414" y="18790"/>
                  </a:lnTo>
                  <a:lnTo>
                    <a:pt x="4074" y="19349"/>
                  </a:lnTo>
                  <a:lnTo>
                    <a:pt x="4781" y="19854"/>
                  </a:lnTo>
                  <a:lnTo>
                    <a:pt x="5531" y="20300"/>
                  </a:lnTo>
                  <a:lnTo>
                    <a:pt x="6322" y="20685"/>
                  </a:lnTo>
                  <a:lnTo>
                    <a:pt x="7151" y="21007"/>
                  </a:lnTo>
                  <a:lnTo>
                    <a:pt x="8015" y="21262"/>
                  </a:lnTo>
                  <a:lnTo>
                    <a:pt x="8912" y="21448"/>
                  </a:lnTo>
                  <a:lnTo>
                    <a:pt x="9838" y="21562"/>
                  </a:lnTo>
                  <a:lnTo>
                    <a:pt x="10791" y="21600"/>
                  </a:lnTo>
                  <a:lnTo>
                    <a:pt x="11747" y="21562"/>
                  </a:lnTo>
                  <a:lnTo>
                    <a:pt x="12676" y="21448"/>
                  </a:lnTo>
                  <a:lnTo>
                    <a:pt x="13574" y="21262"/>
                  </a:lnTo>
                  <a:lnTo>
                    <a:pt x="14441" y="21007"/>
                  </a:lnTo>
                  <a:lnTo>
                    <a:pt x="15271" y="20685"/>
                  </a:lnTo>
                  <a:lnTo>
                    <a:pt x="16064" y="20300"/>
                  </a:lnTo>
                  <a:lnTo>
                    <a:pt x="16815" y="19854"/>
                  </a:lnTo>
                  <a:lnTo>
                    <a:pt x="17522" y="19349"/>
                  </a:lnTo>
                  <a:lnTo>
                    <a:pt x="18183" y="18790"/>
                  </a:lnTo>
                  <a:lnTo>
                    <a:pt x="18794" y="18179"/>
                  </a:lnTo>
                  <a:lnTo>
                    <a:pt x="19353" y="17518"/>
                  </a:lnTo>
                  <a:lnTo>
                    <a:pt x="19857" y="16811"/>
                  </a:lnTo>
                  <a:lnTo>
                    <a:pt x="20687" y="15269"/>
                  </a:lnTo>
                  <a:lnTo>
                    <a:pt x="21263" y="13575"/>
                  </a:lnTo>
                  <a:lnTo>
                    <a:pt x="21562" y="11752"/>
                  </a:lnTo>
                  <a:lnTo>
                    <a:pt x="21600" y="10800"/>
                  </a:lnTo>
                  <a:lnTo>
                    <a:pt x="21562" y="9848"/>
                  </a:lnTo>
                  <a:lnTo>
                    <a:pt x="21263" y="8025"/>
                  </a:lnTo>
                  <a:lnTo>
                    <a:pt x="20687" y="6331"/>
                  </a:lnTo>
                  <a:lnTo>
                    <a:pt x="19857" y="4789"/>
                  </a:lnTo>
                  <a:lnTo>
                    <a:pt x="19353" y="4082"/>
                  </a:lnTo>
                  <a:lnTo>
                    <a:pt x="18794" y="3421"/>
                  </a:lnTo>
                  <a:lnTo>
                    <a:pt x="18183" y="2810"/>
                  </a:lnTo>
                  <a:lnTo>
                    <a:pt x="17522" y="2251"/>
                  </a:lnTo>
                  <a:lnTo>
                    <a:pt x="16815" y="1746"/>
                  </a:lnTo>
                  <a:lnTo>
                    <a:pt x="16064" y="1300"/>
                  </a:lnTo>
                  <a:lnTo>
                    <a:pt x="15271" y="915"/>
                  </a:lnTo>
                  <a:lnTo>
                    <a:pt x="14441" y="593"/>
                  </a:lnTo>
                  <a:lnTo>
                    <a:pt x="13574" y="338"/>
                  </a:lnTo>
                  <a:lnTo>
                    <a:pt x="12676" y="152"/>
                  </a:lnTo>
                  <a:lnTo>
                    <a:pt x="11747" y="38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object 24"/>
            <p:cNvSpPr/>
            <p:nvPr/>
          </p:nvSpPr>
          <p:spPr>
            <a:xfrm>
              <a:off x="-1" y="0"/>
              <a:ext cx="1583692" cy="50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0"/>
                  </a:moveTo>
                  <a:lnTo>
                    <a:pt x="11747" y="38"/>
                  </a:lnTo>
                  <a:lnTo>
                    <a:pt x="12676" y="152"/>
                  </a:lnTo>
                  <a:lnTo>
                    <a:pt x="13574" y="338"/>
                  </a:lnTo>
                  <a:lnTo>
                    <a:pt x="14441" y="593"/>
                  </a:lnTo>
                  <a:lnTo>
                    <a:pt x="15271" y="915"/>
                  </a:lnTo>
                  <a:lnTo>
                    <a:pt x="16064" y="1300"/>
                  </a:lnTo>
                  <a:lnTo>
                    <a:pt x="16815" y="1746"/>
                  </a:lnTo>
                  <a:lnTo>
                    <a:pt x="17522" y="2251"/>
                  </a:lnTo>
                  <a:lnTo>
                    <a:pt x="18183" y="2810"/>
                  </a:lnTo>
                  <a:lnTo>
                    <a:pt x="18794" y="3421"/>
                  </a:lnTo>
                  <a:lnTo>
                    <a:pt x="19353" y="4082"/>
                  </a:lnTo>
                  <a:lnTo>
                    <a:pt x="19857" y="4789"/>
                  </a:lnTo>
                  <a:lnTo>
                    <a:pt x="20687" y="6331"/>
                  </a:lnTo>
                  <a:lnTo>
                    <a:pt x="21263" y="8025"/>
                  </a:lnTo>
                  <a:lnTo>
                    <a:pt x="21562" y="9848"/>
                  </a:lnTo>
                  <a:lnTo>
                    <a:pt x="21600" y="10800"/>
                  </a:lnTo>
                  <a:lnTo>
                    <a:pt x="21562" y="11752"/>
                  </a:lnTo>
                  <a:lnTo>
                    <a:pt x="21263" y="13575"/>
                  </a:lnTo>
                  <a:lnTo>
                    <a:pt x="20687" y="15269"/>
                  </a:lnTo>
                  <a:lnTo>
                    <a:pt x="19857" y="16811"/>
                  </a:lnTo>
                  <a:lnTo>
                    <a:pt x="19353" y="17518"/>
                  </a:lnTo>
                  <a:lnTo>
                    <a:pt x="18794" y="18179"/>
                  </a:lnTo>
                  <a:lnTo>
                    <a:pt x="18183" y="18790"/>
                  </a:lnTo>
                  <a:lnTo>
                    <a:pt x="17522" y="19349"/>
                  </a:lnTo>
                  <a:lnTo>
                    <a:pt x="16815" y="19854"/>
                  </a:lnTo>
                  <a:lnTo>
                    <a:pt x="16064" y="20300"/>
                  </a:lnTo>
                  <a:lnTo>
                    <a:pt x="15271" y="20685"/>
                  </a:lnTo>
                  <a:lnTo>
                    <a:pt x="14441" y="21007"/>
                  </a:lnTo>
                  <a:lnTo>
                    <a:pt x="13574" y="21262"/>
                  </a:lnTo>
                  <a:lnTo>
                    <a:pt x="12676" y="21448"/>
                  </a:lnTo>
                  <a:lnTo>
                    <a:pt x="11747" y="21562"/>
                  </a:lnTo>
                  <a:lnTo>
                    <a:pt x="10791" y="21600"/>
                  </a:lnTo>
                  <a:lnTo>
                    <a:pt x="9838" y="21562"/>
                  </a:lnTo>
                  <a:lnTo>
                    <a:pt x="8912" y="21448"/>
                  </a:lnTo>
                  <a:lnTo>
                    <a:pt x="8015" y="21262"/>
                  </a:lnTo>
                  <a:lnTo>
                    <a:pt x="7151" y="21007"/>
                  </a:lnTo>
                  <a:lnTo>
                    <a:pt x="6322" y="20685"/>
                  </a:lnTo>
                  <a:lnTo>
                    <a:pt x="5531" y="20300"/>
                  </a:lnTo>
                  <a:lnTo>
                    <a:pt x="4781" y="19854"/>
                  </a:lnTo>
                  <a:lnTo>
                    <a:pt x="4074" y="19349"/>
                  </a:lnTo>
                  <a:lnTo>
                    <a:pt x="3414" y="18790"/>
                  </a:lnTo>
                  <a:lnTo>
                    <a:pt x="2804" y="18179"/>
                  </a:lnTo>
                  <a:lnTo>
                    <a:pt x="2246" y="17518"/>
                  </a:lnTo>
                  <a:lnTo>
                    <a:pt x="1742" y="16811"/>
                  </a:lnTo>
                  <a:lnTo>
                    <a:pt x="913" y="15269"/>
                  </a:lnTo>
                  <a:lnTo>
                    <a:pt x="337" y="13575"/>
                  </a:lnTo>
                  <a:lnTo>
                    <a:pt x="38" y="11752"/>
                  </a:lnTo>
                  <a:lnTo>
                    <a:pt x="0" y="10800"/>
                  </a:lnTo>
                  <a:lnTo>
                    <a:pt x="38" y="9848"/>
                  </a:lnTo>
                  <a:lnTo>
                    <a:pt x="337" y="8025"/>
                  </a:lnTo>
                  <a:lnTo>
                    <a:pt x="913" y="6331"/>
                  </a:lnTo>
                  <a:lnTo>
                    <a:pt x="1742" y="4789"/>
                  </a:lnTo>
                  <a:lnTo>
                    <a:pt x="2246" y="4082"/>
                  </a:lnTo>
                  <a:lnTo>
                    <a:pt x="2804" y="3421"/>
                  </a:lnTo>
                  <a:lnTo>
                    <a:pt x="3414" y="2810"/>
                  </a:lnTo>
                  <a:lnTo>
                    <a:pt x="4074" y="2251"/>
                  </a:lnTo>
                  <a:lnTo>
                    <a:pt x="4781" y="1746"/>
                  </a:lnTo>
                  <a:lnTo>
                    <a:pt x="5531" y="1300"/>
                  </a:lnTo>
                  <a:lnTo>
                    <a:pt x="6322" y="915"/>
                  </a:lnTo>
                  <a:lnTo>
                    <a:pt x="7151" y="593"/>
                  </a:lnTo>
                  <a:lnTo>
                    <a:pt x="8015" y="338"/>
                  </a:lnTo>
                  <a:lnTo>
                    <a:pt x="8912" y="152"/>
                  </a:lnTo>
                  <a:lnTo>
                    <a:pt x="9838" y="38"/>
                  </a:lnTo>
                  <a:lnTo>
                    <a:pt x="10791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4" name="object 25"/>
          <p:cNvSpPr txBox="1"/>
          <p:nvPr/>
        </p:nvSpPr>
        <p:spPr>
          <a:xfrm>
            <a:off x="4344091" y="5863590"/>
            <a:ext cx="149161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60"/>
              <a:t> </a:t>
            </a:r>
            <a:r>
              <a:t>folder</a:t>
            </a:r>
          </a:p>
        </p:txBody>
      </p:sp>
      <p:grpSp>
        <p:nvGrpSpPr>
          <p:cNvPr id="387" name="object 26"/>
          <p:cNvGrpSpPr/>
          <p:nvPr/>
        </p:nvGrpSpPr>
        <p:grpSpPr>
          <a:xfrm>
            <a:off x="7251121" y="5760720"/>
            <a:ext cx="1583690" cy="504191"/>
            <a:chOff x="0" y="0"/>
            <a:chExt cx="1583688" cy="504190"/>
          </a:xfrm>
        </p:grpSpPr>
        <p:sp>
          <p:nvSpPr>
            <p:cNvPr id="385" name="object 27"/>
            <p:cNvSpPr/>
            <p:nvPr/>
          </p:nvSpPr>
          <p:spPr>
            <a:xfrm>
              <a:off x="-1" y="-1"/>
              <a:ext cx="1583690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0"/>
                  </a:moveTo>
                  <a:lnTo>
                    <a:pt x="9838" y="38"/>
                  </a:lnTo>
                  <a:lnTo>
                    <a:pt x="8912" y="152"/>
                  </a:lnTo>
                  <a:lnTo>
                    <a:pt x="8015" y="337"/>
                  </a:lnTo>
                  <a:lnTo>
                    <a:pt x="7151" y="592"/>
                  </a:lnTo>
                  <a:lnTo>
                    <a:pt x="6322" y="913"/>
                  </a:lnTo>
                  <a:lnTo>
                    <a:pt x="5531" y="1297"/>
                  </a:lnTo>
                  <a:lnTo>
                    <a:pt x="4781" y="1742"/>
                  </a:lnTo>
                  <a:lnTo>
                    <a:pt x="4074" y="2245"/>
                  </a:lnTo>
                  <a:lnTo>
                    <a:pt x="3414" y="2803"/>
                  </a:lnTo>
                  <a:lnTo>
                    <a:pt x="2804" y="3413"/>
                  </a:lnTo>
                  <a:lnTo>
                    <a:pt x="2246" y="4072"/>
                  </a:lnTo>
                  <a:lnTo>
                    <a:pt x="1742" y="4777"/>
                  </a:lnTo>
                  <a:lnTo>
                    <a:pt x="913" y="6315"/>
                  </a:lnTo>
                  <a:lnTo>
                    <a:pt x="337" y="8005"/>
                  </a:lnTo>
                  <a:lnTo>
                    <a:pt x="38" y="9823"/>
                  </a:lnTo>
                  <a:lnTo>
                    <a:pt x="0" y="10773"/>
                  </a:lnTo>
                  <a:lnTo>
                    <a:pt x="38" y="11723"/>
                  </a:lnTo>
                  <a:lnTo>
                    <a:pt x="337" y="13544"/>
                  </a:lnTo>
                  <a:lnTo>
                    <a:pt x="913" y="15240"/>
                  </a:lnTo>
                  <a:lnTo>
                    <a:pt x="1742" y="16785"/>
                  </a:lnTo>
                  <a:lnTo>
                    <a:pt x="2246" y="17495"/>
                  </a:lnTo>
                  <a:lnTo>
                    <a:pt x="2804" y="18158"/>
                  </a:lnTo>
                  <a:lnTo>
                    <a:pt x="3414" y="18772"/>
                  </a:lnTo>
                  <a:lnTo>
                    <a:pt x="4074" y="19334"/>
                  </a:lnTo>
                  <a:lnTo>
                    <a:pt x="4781" y="19841"/>
                  </a:lnTo>
                  <a:lnTo>
                    <a:pt x="5531" y="20290"/>
                  </a:lnTo>
                  <a:lnTo>
                    <a:pt x="6322" y="20678"/>
                  </a:lnTo>
                  <a:lnTo>
                    <a:pt x="7151" y="21002"/>
                  </a:lnTo>
                  <a:lnTo>
                    <a:pt x="8015" y="21259"/>
                  </a:lnTo>
                  <a:lnTo>
                    <a:pt x="8912" y="21447"/>
                  </a:lnTo>
                  <a:lnTo>
                    <a:pt x="9838" y="21561"/>
                  </a:lnTo>
                  <a:lnTo>
                    <a:pt x="10791" y="21600"/>
                  </a:lnTo>
                  <a:lnTo>
                    <a:pt x="11747" y="21561"/>
                  </a:lnTo>
                  <a:lnTo>
                    <a:pt x="12676" y="21447"/>
                  </a:lnTo>
                  <a:lnTo>
                    <a:pt x="13574" y="21259"/>
                  </a:lnTo>
                  <a:lnTo>
                    <a:pt x="14441" y="21002"/>
                  </a:lnTo>
                  <a:lnTo>
                    <a:pt x="15271" y="20678"/>
                  </a:lnTo>
                  <a:lnTo>
                    <a:pt x="16064" y="20290"/>
                  </a:lnTo>
                  <a:lnTo>
                    <a:pt x="16815" y="19841"/>
                  </a:lnTo>
                  <a:lnTo>
                    <a:pt x="17522" y="19334"/>
                  </a:lnTo>
                  <a:lnTo>
                    <a:pt x="18183" y="18772"/>
                  </a:lnTo>
                  <a:lnTo>
                    <a:pt x="18794" y="18158"/>
                  </a:lnTo>
                  <a:lnTo>
                    <a:pt x="19353" y="17495"/>
                  </a:lnTo>
                  <a:lnTo>
                    <a:pt x="19857" y="16785"/>
                  </a:lnTo>
                  <a:lnTo>
                    <a:pt x="20687" y="15240"/>
                  </a:lnTo>
                  <a:lnTo>
                    <a:pt x="21263" y="13544"/>
                  </a:lnTo>
                  <a:lnTo>
                    <a:pt x="21562" y="11723"/>
                  </a:lnTo>
                  <a:lnTo>
                    <a:pt x="21600" y="10773"/>
                  </a:lnTo>
                  <a:lnTo>
                    <a:pt x="21562" y="9823"/>
                  </a:lnTo>
                  <a:lnTo>
                    <a:pt x="21263" y="8005"/>
                  </a:lnTo>
                  <a:lnTo>
                    <a:pt x="20687" y="6315"/>
                  </a:lnTo>
                  <a:lnTo>
                    <a:pt x="19857" y="4777"/>
                  </a:lnTo>
                  <a:lnTo>
                    <a:pt x="19353" y="4072"/>
                  </a:lnTo>
                  <a:lnTo>
                    <a:pt x="18794" y="3413"/>
                  </a:lnTo>
                  <a:lnTo>
                    <a:pt x="18183" y="2803"/>
                  </a:lnTo>
                  <a:lnTo>
                    <a:pt x="17522" y="2245"/>
                  </a:lnTo>
                  <a:lnTo>
                    <a:pt x="16815" y="1742"/>
                  </a:lnTo>
                  <a:lnTo>
                    <a:pt x="16064" y="1297"/>
                  </a:lnTo>
                  <a:lnTo>
                    <a:pt x="15271" y="913"/>
                  </a:lnTo>
                  <a:lnTo>
                    <a:pt x="14441" y="592"/>
                  </a:lnTo>
                  <a:lnTo>
                    <a:pt x="13574" y="337"/>
                  </a:lnTo>
                  <a:lnTo>
                    <a:pt x="12676" y="152"/>
                  </a:lnTo>
                  <a:lnTo>
                    <a:pt x="11747" y="38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rgbClr val="FF940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6" name="object 28"/>
            <p:cNvSpPr/>
            <p:nvPr/>
          </p:nvSpPr>
          <p:spPr>
            <a:xfrm>
              <a:off x="-1" y="-1"/>
              <a:ext cx="1583690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0"/>
                  </a:moveTo>
                  <a:lnTo>
                    <a:pt x="11747" y="38"/>
                  </a:lnTo>
                  <a:lnTo>
                    <a:pt x="12676" y="152"/>
                  </a:lnTo>
                  <a:lnTo>
                    <a:pt x="13574" y="337"/>
                  </a:lnTo>
                  <a:lnTo>
                    <a:pt x="14441" y="592"/>
                  </a:lnTo>
                  <a:lnTo>
                    <a:pt x="15271" y="913"/>
                  </a:lnTo>
                  <a:lnTo>
                    <a:pt x="16064" y="1297"/>
                  </a:lnTo>
                  <a:lnTo>
                    <a:pt x="16815" y="1742"/>
                  </a:lnTo>
                  <a:lnTo>
                    <a:pt x="17522" y="2245"/>
                  </a:lnTo>
                  <a:lnTo>
                    <a:pt x="18183" y="2803"/>
                  </a:lnTo>
                  <a:lnTo>
                    <a:pt x="18794" y="3413"/>
                  </a:lnTo>
                  <a:lnTo>
                    <a:pt x="19353" y="4072"/>
                  </a:lnTo>
                  <a:lnTo>
                    <a:pt x="19857" y="4777"/>
                  </a:lnTo>
                  <a:lnTo>
                    <a:pt x="20687" y="6315"/>
                  </a:lnTo>
                  <a:lnTo>
                    <a:pt x="21263" y="8005"/>
                  </a:lnTo>
                  <a:lnTo>
                    <a:pt x="21562" y="9823"/>
                  </a:lnTo>
                  <a:lnTo>
                    <a:pt x="21600" y="10773"/>
                  </a:lnTo>
                  <a:lnTo>
                    <a:pt x="21562" y="11723"/>
                  </a:lnTo>
                  <a:lnTo>
                    <a:pt x="21263" y="13544"/>
                  </a:lnTo>
                  <a:lnTo>
                    <a:pt x="20687" y="15240"/>
                  </a:lnTo>
                  <a:lnTo>
                    <a:pt x="19857" y="16785"/>
                  </a:lnTo>
                  <a:lnTo>
                    <a:pt x="19353" y="17495"/>
                  </a:lnTo>
                  <a:lnTo>
                    <a:pt x="18794" y="18158"/>
                  </a:lnTo>
                  <a:lnTo>
                    <a:pt x="18183" y="18772"/>
                  </a:lnTo>
                  <a:lnTo>
                    <a:pt x="17522" y="19334"/>
                  </a:lnTo>
                  <a:lnTo>
                    <a:pt x="16815" y="19841"/>
                  </a:lnTo>
                  <a:lnTo>
                    <a:pt x="16064" y="20290"/>
                  </a:lnTo>
                  <a:lnTo>
                    <a:pt x="15271" y="20678"/>
                  </a:lnTo>
                  <a:lnTo>
                    <a:pt x="14441" y="21002"/>
                  </a:lnTo>
                  <a:lnTo>
                    <a:pt x="13574" y="21259"/>
                  </a:lnTo>
                  <a:lnTo>
                    <a:pt x="12676" y="21447"/>
                  </a:lnTo>
                  <a:lnTo>
                    <a:pt x="11747" y="21561"/>
                  </a:lnTo>
                  <a:lnTo>
                    <a:pt x="10791" y="21600"/>
                  </a:lnTo>
                  <a:lnTo>
                    <a:pt x="9838" y="21561"/>
                  </a:lnTo>
                  <a:lnTo>
                    <a:pt x="8912" y="21447"/>
                  </a:lnTo>
                  <a:lnTo>
                    <a:pt x="8015" y="21259"/>
                  </a:lnTo>
                  <a:lnTo>
                    <a:pt x="7151" y="21002"/>
                  </a:lnTo>
                  <a:lnTo>
                    <a:pt x="6322" y="20678"/>
                  </a:lnTo>
                  <a:lnTo>
                    <a:pt x="5531" y="20290"/>
                  </a:lnTo>
                  <a:lnTo>
                    <a:pt x="4781" y="19841"/>
                  </a:lnTo>
                  <a:lnTo>
                    <a:pt x="4074" y="19334"/>
                  </a:lnTo>
                  <a:lnTo>
                    <a:pt x="3414" y="18772"/>
                  </a:lnTo>
                  <a:lnTo>
                    <a:pt x="2804" y="18158"/>
                  </a:lnTo>
                  <a:lnTo>
                    <a:pt x="2246" y="17495"/>
                  </a:lnTo>
                  <a:lnTo>
                    <a:pt x="1742" y="16785"/>
                  </a:lnTo>
                  <a:lnTo>
                    <a:pt x="913" y="15240"/>
                  </a:lnTo>
                  <a:lnTo>
                    <a:pt x="337" y="13544"/>
                  </a:lnTo>
                  <a:lnTo>
                    <a:pt x="38" y="11723"/>
                  </a:lnTo>
                  <a:lnTo>
                    <a:pt x="0" y="10773"/>
                  </a:lnTo>
                  <a:lnTo>
                    <a:pt x="38" y="9823"/>
                  </a:lnTo>
                  <a:lnTo>
                    <a:pt x="337" y="8005"/>
                  </a:lnTo>
                  <a:lnTo>
                    <a:pt x="913" y="6315"/>
                  </a:lnTo>
                  <a:lnTo>
                    <a:pt x="1742" y="4777"/>
                  </a:lnTo>
                  <a:lnTo>
                    <a:pt x="2246" y="4072"/>
                  </a:lnTo>
                  <a:lnTo>
                    <a:pt x="2804" y="3413"/>
                  </a:lnTo>
                  <a:lnTo>
                    <a:pt x="3414" y="2803"/>
                  </a:lnTo>
                  <a:lnTo>
                    <a:pt x="4074" y="2245"/>
                  </a:lnTo>
                  <a:lnTo>
                    <a:pt x="4781" y="1742"/>
                  </a:lnTo>
                  <a:lnTo>
                    <a:pt x="5531" y="1297"/>
                  </a:lnTo>
                  <a:lnTo>
                    <a:pt x="6322" y="913"/>
                  </a:lnTo>
                  <a:lnTo>
                    <a:pt x="7151" y="592"/>
                  </a:lnTo>
                  <a:lnTo>
                    <a:pt x="8015" y="337"/>
                  </a:lnTo>
                  <a:lnTo>
                    <a:pt x="8912" y="152"/>
                  </a:lnTo>
                  <a:lnTo>
                    <a:pt x="9838" y="38"/>
                  </a:lnTo>
                  <a:lnTo>
                    <a:pt x="10791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8" name="object 29"/>
          <p:cNvSpPr txBox="1"/>
          <p:nvPr/>
        </p:nvSpPr>
        <p:spPr>
          <a:xfrm>
            <a:off x="7296842" y="5863590"/>
            <a:ext cx="149098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55"/>
              <a:t> </a:t>
            </a:r>
            <a:r>
              <a:t>folder</a:t>
            </a:r>
          </a:p>
        </p:txBody>
      </p:sp>
      <p:grpSp>
        <p:nvGrpSpPr>
          <p:cNvPr id="391" name="object 30"/>
          <p:cNvGrpSpPr/>
          <p:nvPr/>
        </p:nvGrpSpPr>
        <p:grpSpPr>
          <a:xfrm>
            <a:off x="2482272" y="3924300"/>
            <a:ext cx="2319021" cy="1910079"/>
            <a:chOff x="0" y="0"/>
            <a:chExt cx="2319019" cy="1910079"/>
          </a:xfrm>
        </p:grpSpPr>
        <p:sp>
          <p:nvSpPr>
            <p:cNvPr id="389" name="object 31"/>
            <p:cNvSpPr/>
            <p:nvPr/>
          </p:nvSpPr>
          <p:spPr>
            <a:xfrm flipV="1">
              <a:off x="0" y="97789"/>
              <a:ext cx="2199640" cy="181229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object 32"/>
            <p:cNvSpPr/>
            <p:nvPr/>
          </p:nvSpPr>
          <p:spPr>
            <a:xfrm>
              <a:off x="2160269" y="0"/>
              <a:ext cx="158751" cy="144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095"/>
                  </a:lnTo>
                  <a:lnTo>
                    <a:pt x="933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2" name="object 33"/>
          <p:cNvSpPr txBox="1"/>
          <p:nvPr/>
        </p:nvSpPr>
        <p:spPr>
          <a:xfrm>
            <a:off x="3510972" y="4720590"/>
            <a:ext cx="3346451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3)</a:t>
            </a:r>
            <a:r>
              <a:rPr spc="-15"/>
              <a:t> </a:t>
            </a:r>
            <a:r>
              <a:t>Publish</a:t>
            </a:r>
            <a:r>
              <a:rPr spc="-15"/>
              <a:t> </a:t>
            </a:r>
            <a:r>
              <a:rPr spc="-10"/>
              <a:t>changes</a:t>
            </a:r>
            <a:r>
              <a:t> to</a:t>
            </a:r>
            <a:r>
              <a:rPr spc="-15"/>
              <a:t> </a:t>
            </a:r>
            <a:r>
              <a:t>repository:</a:t>
            </a:r>
          </a:p>
          <a:p>
            <a:pPr indent="12700">
              <a:lnSpc>
                <a:spcPts val="2000"/>
              </a:lnSpc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</a:p>
        </p:txBody>
      </p:sp>
      <p:grpSp>
        <p:nvGrpSpPr>
          <p:cNvPr id="395" name="object 34"/>
          <p:cNvGrpSpPr/>
          <p:nvPr/>
        </p:nvGrpSpPr>
        <p:grpSpPr>
          <a:xfrm>
            <a:off x="1362131" y="6189980"/>
            <a:ext cx="1120142" cy="302906"/>
            <a:chOff x="0" y="0"/>
            <a:chExt cx="1120140" cy="302905"/>
          </a:xfrm>
        </p:grpSpPr>
        <p:sp>
          <p:nvSpPr>
            <p:cNvPr id="393" name="object 35"/>
            <p:cNvSpPr/>
            <p:nvPr/>
          </p:nvSpPr>
          <p:spPr>
            <a:xfrm>
              <a:off x="0" y="0"/>
              <a:ext cx="1064261" cy="30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5" y="4932"/>
                  </a:lnTo>
                  <a:lnTo>
                    <a:pt x="786" y="9187"/>
                  </a:lnTo>
                  <a:lnTo>
                    <a:pt x="1698" y="12784"/>
                  </a:lnTo>
                  <a:lnTo>
                    <a:pt x="2893" y="15741"/>
                  </a:lnTo>
                  <a:lnTo>
                    <a:pt x="3581" y="16984"/>
                  </a:lnTo>
                  <a:lnTo>
                    <a:pt x="4323" y="18075"/>
                  </a:lnTo>
                  <a:lnTo>
                    <a:pt x="5111" y="19014"/>
                  </a:lnTo>
                  <a:lnTo>
                    <a:pt x="5940" y="19804"/>
                  </a:lnTo>
                  <a:lnTo>
                    <a:pt x="6804" y="20448"/>
                  </a:lnTo>
                  <a:lnTo>
                    <a:pt x="7698" y="20947"/>
                  </a:lnTo>
                  <a:lnTo>
                    <a:pt x="8614" y="21304"/>
                  </a:lnTo>
                  <a:lnTo>
                    <a:pt x="9548" y="21521"/>
                  </a:lnTo>
                  <a:lnTo>
                    <a:pt x="10493" y="21600"/>
                  </a:lnTo>
                  <a:lnTo>
                    <a:pt x="11444" y="21544"/>
                  </a:lnTo>
                  <a:lnTo>
                    <a:pt x="12394" y="21354"/>
                  </a:lnTo>
                  <a:lnTo>
                    <a:pt x="13338" y="21034"/>
                  </a:lnTo>
                  <a:lnTo>
                    <a:pt x="14270" y="20585"/>
                  </a:lnTo>
                  <a:lnTo>
                    <a:pt x="15183" y="20010"/>
                  </a:lnTo>
                  <a:lnTo>
                    <a:pt x="16072" y="19310"/>
                  </a:lnTo>
                  <a:lnTo>
                    <a:pt x="16930" y="18488"/>
                  </a:lnTo>
                  <a:lnTo>
                    <a:pt x="17753" y="17547"/>
                  </a:lnTo>
                  <a:lnTo>
                    <a:pt x="18534" y="16488"/>
                  </a:lnTo>
                  <a:lnTo>
                    <a:pt x="19267" y="15314"/>
                  </a:lnTo>
                  <a:lnTo>
                    <a:pt x="20565" y="12628"/>
                  </a:lnTo>
                  <a:lnTo>
                    <a:pt x="21118" y="11122"/>
                  </a:lnTo>
                  <a:lnTo>
                    <a:pt x="21600" y="9509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object 36"/>
            <p:cNvSpPr/>
            <p:nvPr/>
          </p:nvSpPr>
          <p:spPr>
            <a:xfrm>
              <a:off x="1005840" y="0"/>
              <a:ext cx="114301" cy="170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6119"/>
                  </a:lnTo>
                  <a:lnTo>
                    <a:pt x="187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6" name="object 37"/>
          <p:cNvSpPr txBox="1"/>
          <p:nvPr/>
        </p:nvSpPr>
        <p:spPr>
          <a:xfrm>
            <a:off x="487101" y="6527164"/>
            <a:ext cx="3749042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2) Perform local </a:t>
            </a:r>
            <a:r>
              <a:rPr spc="-10"/>
              <a:t>changes: operations </a:t>
            </a:r>
            <a:r>
              <a:rPr spc="-490"/>
              <a:t> </a:t>
            </a:r>
            <a:r>
              <a:t>on</a:t>
            </a:r>
            <a:r>
              <a:rPr spc="-10"/>
              <a:t> files</a:t>
            </a:r>
            <a:r>
              <a:t> </a:t>
            </a:r>
            <a:r>
              <a:rPr spc="-10"/>
              <a:t>and </a:t>
            </a:r>
            <a:r>
              <a:t>folders</a:t>
            </a:r>
          </a:p>
        </p:txBody>
      </p:sp>
      <p:grpSp>
        <p:nvGrpSpPr>
          <p:cNvPr id="409" name="object 38"/>
          <p:cNvGrpSpPr/>
          <p:nvPr/>
        </p:nvGrpSpPr>
        <p:grpSpPr>
          <a:xfrm>
            <a:off x="1867592" y="2231389"/>
            <a:ext cx="4518661" cy="3528061"/>
            <a:chOff x="0" y="0"/>
            <a:chExt cx="4518660" cy="3528060"/>
          </a:xfrm>
        </p:grpSpPr>
        <p:sp>
          <p:nvSpPr>
            <p:cNvPr id="397" name="object 39"/>
            <p:cNvSpPr/>
            <p:nvPr/>
          </p:nvSpPr>
          <p:spPr>
            <a:xfrm>
              <a:off x="54610" y="1080770"/>
              <a:ext cx="2268220" cy="229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8" name="object 40"/>
            <p:cNvSpPr/>
            <p:nvPr/>
          </p:nvSpPr>
          <p:spPr>
            <a:xfrm>
              <a:off x="0" y="336677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9" name="object 41"/>
            <p:cNvSpPr/>
            <p:nvPr/>
          </p:nvSpPr>
          <p:spPr>
            <a:xfrm>
              <a:off x="4230369" y="541020"/>
              <a:ext cx="288292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0" name="object 42"/>
            <p:cNvSpPr/>
            <p:nvPr/>
          </p:nvSpPr>
          <p:spPr>
            <a:xfrm>
              <a:off x="4230369" y="541020"/>
              <a:ext cx="288292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1" name="object 43"/>
            <p:cNvSpPr/>
            <p:nvPr/>
          </p:nvSpPr>
          <p:spPr>
            <a:xfrm>
              <a:off x="4230369" y="1261110"/>
              <a:ext cx="28829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object 44"/>
            <p:cNvSpPr/>
            <p:nvPr/>
          </p:nvSpPr>
          <p:spPr>
            <a:xfrm>
              <a:off x="4230369" y="1261110"/>
              <a:ext cx="28829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object 45"/>
            <p:cNvSpPr/>
            <p:nvPr/>
          </p:nvSpPr>
          <p:spPr>
            <a:xfrm>
              <a:off x="4230369" y="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44"/>
                  </a:lnTo>
                  <a:lnTo>
                    <a:pt x="4337" y="2064"/>
                  </a:lnTo>
                  <a:lnTo>
                    <a:pt x="2031" y="4398"/>
                  </a:lnTo>
                  <a:lnTo>
                    <a:pt x="534" y="7381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81"/>
                  </a:lnTo>
                  <a:lnTo>
                    <a:pt x="19563" y="4398"/>
                  </a:lnTo>
                  <a:lnTo>
                    <a:pt x="17243" y="2064"/>
                  </a:lnTo>
                  <a:lnTo>
                    <a:pt x="14256" y="54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object 46"/>
            <p:cNvSpPr/>
            <p:nvPr/>
          </p:nvSpPr>
          <p:spPr>
            <a:xfrm>
              <a:off x="4230369" y="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44"/>
                  </a:lnTo>
                  <a:lnTo>
                    <a:pt x="17243" y="2064"/>
                  </a:lnTo>
                  <a:lnTo>
                    <a:pt x="19563" y="4398"/>
                  </a:lnTo>
                  <a:lnTo>
                    <a:pt x="21066" y="7381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81"/>
                  </a:lnTo>
                  <a:lnTo>
                    <a:pt x="2031" y="4398"/>
                  </a:lnTo>
                  <a:lnTo>
                    <a:pt x="4337" y="2064"/>
                  </a:lnTo>
                  <a:lnTo>
                    <a:pt x="7296" y="54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object 47"/>
            <p:cNvSpPr/>
            <p:nvPr/>
          </p:nvSpPr>
          <p:spPr>
            <a:xfrm>
              <a:off x="4373879" y="288290"/>
              <a:ext cx="1" cy="977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6" name="object 48"/>
            <p:cNvSpPr/>
            <p:nvPr/>
          </p:nvSpPr>
          <p:spPr>
            <a:xfrm>
              <a:off x="4320539" y="37846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7" name="object 49"/>
            <p:cNvSpPr/>
            <p:nvPr/>
          </p:nvSpPr>
          <p:spPr>
            <a:xfrm>
              <a:off x="4373879" y="829311"/>
              <a:ext cx="1" cy="27686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object 50"/>
            <p:cNvSpPr/>
            <p:nvPr/>
          </p:nvSpPr>
          <p:spPr>
            <a:xfrm>
              <a:off x="4320539" y="1098549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10" name="object 51"/>
          <p:cNvSpPr txBox="1"/>
          <p:nvPr/>
        </p:nvSpPr>
        <p:spPr>
          <a:xfrm>
            <a:off x="198811" y="2724149"/>
            <a:ext cx="3703322" cy="50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1) Get</a:t>
            </a:r>
            <a:r>
              <a:rPr spc="10"/>
              <a:t> </a:t>
            </a:r>
            <a:r>
              <a:rPr spc="-10"/>
              <a:t>modifications</a:t>
            </a:r>
            <a:r>
              <a:rPr spc="0"/>
              <a:t> </a:t>
            </a:r>
            <a:r>
              <a:t>from repository:</a:t>
            </a:r>
          </a:p>
          <a:p>
            <a:pPr indent="12700">
              <a:lnSpc>
                <a:spcPts val="2000"/>
              </a:lnSpc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update</a:t>
            </a:r>
          </a:p>
        </p:txBody>
      </p:sp>
      <p:sp>
        <p:nvSpPr>
          <p:cNvPr id="411" name="object 52"/>
          <p:cNvSpPr txBox="1"/>
          <p:nvPr/>
        </p:nvSpPr>
        <p:spPr>
          <a:xfrm>
            <a:off x="6477691" y="3493770"/>
            <a:ext cx="10020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85"/>
              <a:t> </a:t>
            </a:r>
            <a:r>
              <a:rPr spc="0"/>
              <a:t>1</a:t>
            </a:r>
          </a:p>
        </p:txBody>
      </p:sp>
      <p:sp>
        <p:nvSpPr>
          <p:cNvPr id="412" name="object 53"/>
          <p:cNvSpPr txBox="1"/>
          <p:nvPr/>
        </p:nvSpPr>
        <p:spPr>
          <a:xfrm>
            <a:off x="6477691" y="2773678"/>
            <a:ext cx="100203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85"/>
              <a:t> </a:t>
            </a:r>
            <a:r>
              <a:rPr spc="0"/>
              <a:t>2</a:t>
            </a:r>
          </a:p>
        </p:txBody>
      </p:sp>
      <p:sp>
        <p:nvSpPr>
          <p:cNvPr id="413" name="object 54"/>
          <p:cNvSpPr txBox="1"/>
          <p:nvPr/>
        </p:nvSpPr>
        <p:spPr>
          <a:xfrm>
            <a:off x="6477691" y="2233928"/>
            <a:ext cx="100203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85"/>
              <a:t> </a:t>
            </a:r>
            <a:r>
              <a:rPr spc="0"/>
              <a:t>3</a:t>
            </a:r>
          </a:p>
        </p:txBody>
      </p:sp>
      <p:sp>
        <p:nvSpPr>
          <p:cNvPr id="414" name="object 55"/>
          <p:cNvSpPr/>
          <p:nvPr/>
        </p:nvSpPr>
        <p:spPr>
          <a:xfrm>
            <a:off x="5264841" y="1871979"/>
            <a:ext cx="4720591" cy="2303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56" y="14063"/>
                </a:moveTo>
                <a:lnTo>
                  <a:pt x="1581" y="13813"/>
                </a:lnTo>
                <a:lnTo>
                  <a:pt x="1511" y="13551"/>
                </a:lnTo>
                <a:lnTo>
                  <a:pt x="1395" y="13027"/>
                </a:lnTo>
                <a:lnTo>
                  <a:pt x="1302" y="12503"/>
                </a:lnTo>
                <a:lnTo>
                  <a:pt x="1238" y="11979"/>
                </a:lnTo>
                <a:lnTo>
                  <a:pt x="1191" y="11443"/>
                </a:lnTo>
                <a:lnTo>
                  <a:pt x="1174" y="10907"/>
                </a:lnTo>
                <a:lnTo>
                  <a:pt x="1180" y="10645"/>
                </a:lnTo>
                <a:lnTo>
                  <a:pt x="1185" y="10383"/>
                </a:lnTo>
                <a:lnTo>
                  <a:pt x="1215" y="9847"/>
                </a:lnTo>
                <a:lnTo>
                  <a:pt x="1273" y="9312"/>
                </a:lnTo>
                <a:lnTo>
                  <a:pt x="1354" y="8788"/>
                </a:lnTo>
                <a:lnTo>
                  <a:pt x="1406" y="8526"/>
                </a:lnTo>
                <a:lnTo>
                  <a:pt x="1459" y="8264"/>
                </a:lnTo>
                <a:lnTo>
                  <a:pt x="1592" y="7752"/>
                </a:lnTo>
                <a:lnTo>
                  <a:pt x="1749" y="7240"/>
                </a:lnTo>
                <a:lnTo>
                  <a:pt x="1923" y="6740"/>
                </a:lnTo>
                <a:lnTo>
                  <a:pt x="2127" y="6251"/>
                </a:lnTo>
                <a:lnTo>
                  <a:pt x="2237" y="6013"/>
                </a:lnTo>
                <a:lnTo>
                  <a:pt x="2348" y="5775"/>
                </a:lnTo>
                <a:lnTo>
                  <a:pt x="2470" y="5537"/>
                </a:lnTo>
                <a:lnTo>
                  <a:pt x="2598" y="5311"/>
                </a:lnTo>
                <a:lnTo>
                  <a:pt x="2725" y="5073"/>
                </a:lnTo>
                <a:lnTo>
                  <a:pt x="2865" y="4858"/>
                </a:lnTo>
                <a:lnTo>
                  <a:pt x="3004" y="4632"/>
                </a:lnTo>
                <a:lnTo>
                  <a:pt x="3155" y="4418"/>
                </a:lnTo>
                <a:lnTo>
                  <a:pt x="3307" y="4203"/>
                </a:lnTo>
                <a:lnTo>
                  <a:pt x="3463" y="3989"/>
                </a:lnTo>
                <a:lnTo>
                  <a:pt x="3620" y="3787"/>
                </a:lnTo>
                <a:lnTo>
                  <a:pt x="3789" y="3584"/>
                </a:lnTo>
                <a:lnTo>
                  <a:pt x="3957" y="3394"/>
                </a:lnTo>
                <a:lnTo>
                  <a:pt x="4138" y="3191"/>
                </a:lnTo>
                <a:lnTo>
                  <a:pt x="4318" y="3013"/>
                </a:lnTo>
                <a:lnTo>
                  <a:pt x="4498" y="2834"/>
                </a:lnTo>
                <a:lnTo>
                  <a:pt x="4690" y="2655"/>
                </a:lnTo>
                <a:lnTo>
                  <a:pt x="4881" y="2477"/>
                </a:lnTo>
                <a:lnTo>
                  <a:pt x="5079" y="2310"/>
                </a:lnTo>
                <a:lnTo>
                  <a:pt x="5277" y="2143"/>
                </a:lnTo>
                <a:lnTo>
                  <a:pt x="5480" y="1989"/>
                </a:lnTo>
                <a:lnTo>
                  <a:pt x="5689" y="1846"/>
                </a:lnTo>
                <a:lnTo>
                  <a:pt x="5898" y="1691"/>
                </a:lnTo>
                <a:lnTo>
                  <a:pt x="6113" y="1548"/>
                </a:lnTo>
                <a:lnTo>
                  <a:pt x="6334" y="1417"/>
                </a:lnTo>
                <a:lnTo>
                  <a:pt x="6555" y="1286"/>
                </a:lnTo>
                <a:lnTo>
                  <a:pt x="6776" y="1167"/>
                </a:lnTo>
                <a:lnTo>
                  <a:pt x="7008" y="1048"/>
                </a:lnTo>
                <a:lnTo>
                  <a:pt x="7235" y="941"/>
                </a:lnTo>
                <a:lnTo>
                  <a:pt x="7467" y="822"/>
                </a:lnTo>
                <a:lnTo>
                  <a:pt x="7700" y="726"/>
                </a:lnTo>
                <a:lnTo>
                  <a:pt x="7938" y="631"/>
                </a:lnTo>
                <a:lnTo>
                  <a:pt x="8176" y="548"/>
                </a:lnTo>
                <a:lnTo>
                  <a:pt x="8415" y="464"/>
                </a:lnTo>
                <a:lnTo>
                  <a:pt x="8659" y="393"/>
                </a:lnTo>
                <a:lnTo>
                  <a:pt x="8903" y="321"/>
                </a:lnTo>
                <a:lnTo>
                  <a:pt x="9147" y="262"/>
                </a:lnTo>
                <a:lnTo>
                  <a:pt x="9397" y="214"/>
                </a:lnTo>
                <a:lnTo>
                  <a:pt x="9646" y="155"/>
                </a:lnTo>
                <a:lnTo>
                  <a:pt x="9891" y="119"/>
                </a:lnTo>
                <a:lnTo>
                  <a:pt x="10146" y="83"/>
                </a:lnTo>
                <a:lnTo>
                  <a:pt x="10396" y="48"/>
                </a:lnTo>
                <a:lnTo>
                  <a:pt x="10646" y="24"/>
                </a:lnTo>
                <a:lnTo>
                  <a:pt x="10896" y="12"/>
                </a:lnTo>
                <a:lnTo>
                  <a:pt x="11152" y="0"/>
                </a:lnTo>
                <a:lnTo>
                  <a:pt x="11657" y="0"/>
                </a:lnTo>
                <a:lnTo>
                  <a:pt x="11907" y="12"/>
                </a:lnTo>
                <a:lnTo>
                  <a:pt x="12157" y="36"/>
                </a:lnTo>
                <a:lnTo>
                  <a:pt x="12413" y="60"/>
                </a:lnTo>
                <a:lnTo>
                  <a:pt x="12662" y="83"/>
                </a:lnTo>
                <a:lnTo>
                  <a:pt x="12912" y="119"/>
                </a:lnTo>
                <a:lnTo>
                  <a:pt x="13162" y="167"/>
                </a:lnTo>
                <a:lnTo>
                  <a:pt x="13412" y="214"/>
                </a:lnTo>
                <a:lnTo>
                  <a:pt x="13656" y="274"/>
                </a:lnTo>
                <a:lnTo>
                  <a:pt x="13900" y="333"/>
                </a:lnTo>
                <a:lnTo>
                  <a:pt x="14144" y="405"/>
                </a:lnTo>
                <a:lnTo>
                  <a:pt x="14388" y="476"/>
                </a:lnTo>
                <a:lnTo>
                  <a:pt x="14627" y="560"/>
                </a:lnTo>
                <a:lnTo>
                  <a:pt x="14871" y="643"/>
                </a:lnTo>
                <a:lnTo>
                  <a:pt x="15103" y="738"/>
                </a:lnTo>
                <a:lnTo>
                  <a:pt x="15336" y="845"/>
                </a:lnTo>
                <a:lnTo>
                  <a:pt x="15568" y="941"/>
                </a:lnTo>
                <a:lnTo>
                  <a:pt x="15800" y="1060"/>
                </a:lnTo>
                <a:lnTo>
                  <a:pt x="16027" y="1179"/>
                </a:lnTo>
                <a:lnTo>
                  <a:pt x="16248" y="1298"/>
                </a:lnTo>
                <a:lnTo>
                  <a:pt x="16469" y="1429"/>
                </a:lnTo>
                <a:lnTo>
                  <a:pt x="16684" y="1572"/>
                </a:lnTo>
                <a:lnTo>
                  <a:pt x="16899" y="1703"/>
                </a:lnTo>
                <a:lnTo>
                  <a:pt x="17114" y="1858"/>
                </a:lnTo>
                <a:lnTo>
                  <a:pt x="17521" y="2167"/>
                </a:lnTo>
                <a:lnTo>
                  <a:pt x="17724" y="2334"/>
                </a:lnTo>
                <a:lnTo>
                  <a:pt x="17916" y="2501"/>
                </a:lnTo>
                <a:lnTo>
                  <a:pt x="18113" y="2667"/>
                </a:lnTo>
                <a:lnTo>
                  <a:pt x="18299" y="2846"/>
                </a:lnTo>
                <a:lnTo>
                  <a:pt x="18485" y="3036"/>
                </a:lnTo>
                <a:lnTo>
                  <a:pt x="18665" y="3215"/>
                </a:lnTo>
                <a:lnTo>
                  <a:pt x="18840" y="3417"/>
                </a:lnTo>
                <a:lnTo>
                  <a:pt x="19008" y="3608"/>
                </a:lnTo>
                <a:lnTo>
                  <a:pt x="19171" y="3810"/>
                </a:lnTo>
                <a:lnTo>
                  <a:pt x="19334" y="4013"/>
                </a:lnTo>
                <a:lnTo>
                  <a:pt x="19491" y="4227"/>
                </a:lnTo>
                <a:lnTo>
                  <a:pt x="19642" y="4441"/>
                </a:lnTo>
                <a:lnTo>
                  <a:pt x="19787" y="4656"/>
                </a:lnTo>
                <a:lnTo>
                  <a:pt x="19932" y="4882"/>
                </a:lnTo>
                <a:lnTo>
                  <a:pt x="20194" y="5335"/>
                </a:lnTo>
                <a:lnTo>
                  <a:pt x="20322" y="5561"/>
                </a:lnTo>
                <a:lnTo>
                  <a:pt x="20554" y="6037"/>
                </a:lnTo>
                <a:lnTo>
                  <a:pt x="20664" y="6275"/>
                </a:lnTo>
                <a:lnTo>
                  <a:pt x="20862" y="6763"/>
                </a:lnTo>
                <a:lnTo>
                  <a:pt x="21042" y="7275"/>
                </a:lnTo>
                <a:lnTo>
                  <a:pt x="21193" y="7776"/>
                </a:lnTo>
                <a:lnTo>
                  <a:pt x="21321" y="8288"/>
                </a:lnTo>
                <a:lnTo>
                  <a:pt x="21426" y="8811"/>
                </a:lnTo>
                <a:lnTo>
                  <a:pt x="21507" y="9347"/>
                </a:lnTo>
                <a:lnTo>
                  <a:pt x="21565" y="9871"/>
                </a:lnTo>
                <a:lnTo>
                  <a:pt x="21594" y="10407"/>
                </a:lnTo>
                <a:lnTo>
                  <a:pt x="21600" y="10681"/>
                </a:lnTo>
                <a:lnTo>
                  <a:pt x="21600" y="10943"/>
                </a:lnTo>
                <a:lnTo>
                  <a:pt x="21594" y="11205"/>
                </a:lnTo>
                <a:lnTo>
                  <a:pt x="21583" y="11479"/>
                </a:lnTo>
                <a:lnTo>
                  <a:pt x="21565" y="11741"/>
                </a:lnTo>
                <a:lnTo>
                  <a:pt x="21536" y="12003"/>
                </a:lnTo>
                <a:lnTo>
                  <a:pt x="21507" y="12277"/>
                </a:lnTo>
                <a:lnTo>
                  <a:pt x="21426" y="12800"/>
                </a:lnTo>
                <a:lnTo>
                  <a:pt x="21321" y="13324"/>
                </a:lnTo>
                <a:lnTo>
                  <a:pt x="21187" y="13836"/>
                </a:lnTo>
                <a:lnTo>
                  <a:pt x="21036" y="14348"/>
                </a:lnTo>
                <a:lnTo>
                  <a:pt x="20856" y="14849"/>
                </a:lnTo>
                <a:lnTo>
                  <a:pt x="20659" y="15337"/>
                </a:lnTo>
                <a:lnTo>
                  <a:pt x="20432" y="15813"/>
                </a:lnTo>
                <a:lnTo>
                  <a:pt x="20316" y="16051"/>
                </a:lnTo>
                <a:lnTo>
                  <a:pt x="20188" y="16277"/>
                </a:lnTo>
                <a:lnTo>
                  <a:pt x="20060" y="16516"/>
                </a:lnTo>
                <a:lnTo>
                  <a:pt x="19921" y="16730"/>
                </a:lnTo>
                <a:lnTo>
                  <a:pt x="19781" y="16956"/>
                </a:lnTo>
                <a:lnTo>
                  <a:pt x="19636" y="17170"/>
                </a:lnTo>
                <a:lnTo>
                  <a:pt x="19485" y="17385"/>
                </a:lnTo>
                <a:lnTo>
                  <a:pt x="19328" y="17599"/>
                </a:lnTo>
                <a:lnTo>
                  <a:pt x="19165" y="17802"/>
                </a:lnTo>
                <a:lnTo>
                  <a:pt x="18997" y="18004"/>
                </a:lnTo>
                <a:lnTo>
                  <a:pt x="18828" y="18194"/>
                </a:lnTo>
                <a:lnTo>
                  <a:pt x="18654" y="18397"/>
                </a:lnTo>
                <a:lnTo>
                  <a:pt x="18474" y="18576"/>
                </a:lnTo>
                <a:lnTo>
                  <a:pt x="18288" y="18766"/>
                </a:lnTo>
                <a:lnTo>
                  <a:pt x="18102" y="18945"/>
                </a:lnTo>
                <a:lnTo>
                  <a:pt x="17910" y="19111"/>
                </a:lnTo>
                <a:lnTo>
                  <a:pt x="17712" y="19278"/>
                </a:lnTo>
                <a:lnTo>
                  <a:pt x="17509" y="19445"/>
                </a:lnTo>
                <a:lnTo>
                  <a:pt x="17102" y="19754"/>
                </a:lnTo>
                <a:lnTo>
                  <a:pt x="16887" y="19897"/>
                </a:lnTo>
                <a:lnTo>
                  <a:pt x="16672" y="20040"/>
                </a:lnTo>
                <a:lnTo>
                  <a:pt x="16457" y="20183"/>
                </a:lnTo>
                <a:lnTo>
                  <a:pt x="16236" y="20314"/>
                </a:lnTo>
                <a:lnTo>
                  <a:pt x="16015" y="20433"/>
                </a:lnTo>
                <a:lnTo>
                  <a:pt x="15789" y="20552"/>
                </a:lnTo>
                <a:lnTo>
                  <a:pt x="15324" y="20766"/>
                </a:lnTo>
                <a:lnTo>
                  <a:pt x="15092" y="20862"/>
                </a:lnTo>
                <a:lnTo>
                  <a:pt x="14853" y="20957"/>
                </a:lnTo>
                <a:lnTo>
                  <a:pt x="14615" y="21052"/>
                </a:lnTo>
                <a:lnTo>
                  <a:pt x="14377" y="21136"/>
                </a:lnTo>
                <a:lnTo>
                  <a:pt x="14133" y="21207"/>
                </a:lnTo>
                <a:lnTo>
                  <a:pt x="13889" y="21279"/>
                </a:lnTo>
                <a:lnTo>
                  <a:pt x="13645" y="21338"/>
                </a:lnTo>
                <a:lnTo>
                  <a:pt x="13395" y="21398"/>
                </a:lnTo>
                <a:lnTo>
                  <a:pt x="13151" y="21445"/>
                </a:lnTo>
                <a:lnTo>
                  <a:pt x="12901" y="21481"/>
                </a:lnTo>
                <a:lnTo>
                  <a:pt x="12651" y="21517"/>
                </a:lnTo>
                <a:lnTo>
                  <a:pt x="12401" y="21552"/>
                </a:lnTo>
                <a:lnTo>
                  <a:pt x="12145" y="21576"/>
                </a:lnTo>
                <a:lnTo>
                  <a:pt x="11895" y="21588"/>
                </a:lnTo>
                <a:lnTo>
                  <a:pt x="11640" y="21600"/>
                </a:lnTo>
                <a:lnTo>
                  <a:pt x="11134" y="21600"/>
                </a:lnTo>
                <a:lnTo>
                  <a:pt x="10884" y="21588"/>
                </a:lnTo>
                <a:lnTo>
                  <a:pt x="10634" y="21576"/>
                </a:lnTo>
                <a:lnTo>
                  <a:pt x="10379" y="21552"/>
                </a:lnTo>
                <a:lnTo>
                  <a:pt x="10129" y="21517"/>
                </a:lnTo>
                <a:lnTo>
                  <a:pt x="9879" y="21481"/>
                </a:lnTo>
                <a:lnTo>
                  <a:pt x="9629" y="21445"/>
                </a:lnTo>
                <a:lnTo>
                  <a:pt x="9385" y="21398"/>
                </a:lnTo>
                <a:lnTo>
                  <a:pt x="9135" y="21338"/>
                </a:lnTo>
                <a:lnTo>
                  <a:pt x="8891" y="21279"/>
                </a:lnTo>
                <a:lnTo>
                  <a:pt x="8647" y="21207"/>
                </a:lnTo>
                <a:lnTo>
                  <a:pt x="8403" y="21136"/>
                </a:lnTo>
                <a:lnTo>
                  <a:pt x="8165" y="21052"/>
                </a:lnTo>
                <a:lnTo>
                  <a:pt x="7926" y="20957"/>
                </a:lnTo>
                <a:lnTo>
                  <a:pt x="7688" y="20874"/>
                </a:lnTo>
                <a:lnTo>
                  <a:pt x="6991" y="20552"/>
                </a:lnTo>
                <a:lnTo>
                  <a:pt x="6764" y="20433"/>
                </a:lnTo>
                <a:lnTo>
                  <a:pt x="6543" y="20314"/>
                </a:lnTo>
                <a:lnTo>
                  <a:pt x="6323" y="20183"/>
                </a:lnTo>
                <a:lnTo>
                  <a:pt x="6102" y="20040"/>
                </a:lnTo>
                <a:lnTo>
                  <a:pt x="5892" y="19909"/>
                </a:lnTo>
                <a:lnTo>
                  <a:pt x="5677" y="19754"/>
                </a:lnTo>
                <a:lnTo>
                  <a:pt x="5468" y="19600"/>
                </a:lnTo>
                <a:lnTo>
                  <a:pt x="5265" y="19445"/>
                </a:lnTo>
                <a:lnTo>
                  <a:pt x="5067" y="19278"/>
                </a:lnTo>
                <a:lnTo>
                  <a:pt x="4870" y="19111"/>
                </a:lnTo>
                <a:lnTo>
                  <a:pt x="4678" y="18945"/>
                </a:lnTo>
                <a:lnTo>
                  <a:pt x="4492" y="18766"/>
                </a:lnTo>
                <a:lnTo>
                  <a:pt x="4306" y="18576"/>
                </a:lnTo>
                <a:lnTo>
                  <a:pt x="4126" y="18397"/>
                </a:lnTo>
                <a:lnTo>
                  <a:pt x="3952" y="18206"/>
                </a:lnTo>
                <a:lnTo>
                  <a:pt x="3783" y="18004"/>
                </a:lnTo>
                <a:lnTo>
                  <a:pt x="3615" y="17802"/>
                </a:lnTo>
                <a:lnTo>
                  <a:pt x="3452" y="17599"/>
                </a:lnTo>
                <a:lnTo>
                  <a:pt x="3295" y="17385"/>
                </a:lnTo>
                <a:lnTo>
                  <a:pt x="0" y="17099"/>
                </a:lnTo>
                <a:lnTo>
                  <a:pt x="1656" y="14063"/>
                </a:lnTo>
                <a:close/>
              </a:path>
            </a:pathLst>
          </a:custGeom>
          <a:ln w="3175">
            <a:solidFill>
              <a:srgbClr val="2B001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5" name="object 56"/>
          <p:cNvSpPr txBox="1"/>
          <p:nvPr/>
        </p:nvSpPr>
        <p:spPr>
          <a:xfrm>
            <a:off x="846511" y="3382009"/>
            <a:ext cx="17024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Merge</a:t>
            </a:r>
            <a:r>
              <a:rPr spc="-75"/>
              <a:t> </a:t>
            </a:r>
            <a:r>
              <a:rPr spc="-5"/>
              <a:t>conflicts</a:t>
            </a:r>
          </a:p>
        </p:txBody>
      </p:sp>
      <p:grpSp>
        <p:nvGrpSpPr>
          <p:cNvPr id="424" name="object 57"/>
          <p:cNvGrpSpPr/>
          <p:nvPr/>
        </p:nvGrpSpPr>
        <p:grpSpPr>
          <a:xfrm>
            <a:off x="6297352" y="1728470"/>
            <a:ext cx="2037080" cy="1805941"/>
            <a:chOff x="0" y="0"/>
            <a:chExt cx="2037079" cy="1805940"/>
          </a:xfrm>
        </p:grpSpPr>
        <p:sp>
          <p:nvSpPr>
            <p:cNvPr id="416" name="object 58"/>
            <p:cNvSpPr/>
            <p:nvPr/>
          </p:nvSpPr>
          <p:spPr>
            <a:xfrm>
              <a:off x="1744979" y="122301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7" name="object 59"/>
            <p:cNvSpPr/>
            <p:nvPr/>
          </p:nvSpPr>
          <p:spPr>
            <a:xfrm>
              <a:off x="1744979" y="122301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8" name="object 60"/>
            <p:cNvSpPr/>
            <p:nvPr/>
          </p:nvSpPr>
          <p:spPr>
            <a:xfrm>
              <a:off x="88899" y="1367790"/>
              <a:ext cx="1656082" cy="32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9" name="object 61"/>
            <p:cNvSpPr/>
            <p:nvPr/>
          </p:nvSpPr>
          <p:spPr>
            <a:xfrm>
              <a:off x="46990" y="1634490"/>
              <a:ext cx="104139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7" y="0"/>
                  </a:moveTo>
                  <a:lnTo>
                    <a:pt x="0" y="21600"/>
                  </a:lnTo>
                  <a:lnTo>
                    <a:pt x="21600" y="4480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0" name="object 62"/>
            <p:cNvSpPr/>
            <p:nvPr/>
          </p:nvSpPr>
          <p:spPr>
            <a:xfrm flipH="1">
              <a:off x="1982469" y="720090"/>
              <a:ext cx="49531" cy="3505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object 63"/>
            <p:cNvSpPr/>
            <p:nvPr/>
          </p:nvSpPr>
          <p:spPr>
            <a:xfrm>
              <a:off x="1930399" y="1055370"/>
              <a:ext cx="106681" cy="16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171" y="21600"/>
                  </a:lnTo>
                  <a:lnTo>
                    <a:pt x="21600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object 64"/>
            <p:cNvSpPr/>
            <p:nvPr/>
          </p:nvSpPr>
          <p:spPr>
            <a:xfrm flipH="1">
              <a:off x="52069" y="0"/>
              <a:ext cx="50801" cy="3505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object 65"/>
            <p:cNvSpPr/>
            <p:nvPr/>
          </p:nvSpPr>
          <p:spPr>
            <a:xfrm>
              <a:off x="0" y="335280"/>
              <a:ext cx="106680" cy="16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171" y="21600"/>
                  </a:lnTo>
                  <a:lnTo>
                    <a:pt x="21600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5" name="object 66"/>
          <p:cNvSpPr txBox="1"/>
          <p:nvPr/>
        </p:nvSpPr>
        <p:spPr>
          <a:xfrm>
            <a:off x="8401742" y="2975609"/>
            <a:ext cx="135636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50"/>
              <a:t> </a:t>
            </a:r>
            <a:r>
              <a:rPr spc="0"/>
              <a:t>2</a:t>
            </a:r>
            <a:r>
              <a:rPr spc="-50"/>
              <a:t> </a:t>
            </a:r>
            <a:r>
              <a:t>bis</a:t>
            </a:r>
          </a:p>
        </p:txBody>
      </p:sp>
      <p:sp>
        <p:nvSpPr>
          <p:cNvPr id="426" name="object 67"/>
          <p:cNvSpPr txBox="1"/>
          <p:nvPr/>
        </p:nvSpPr>
        <p:spPr>
          <a:xfrm>
            <a:off x="564571" y="1549399"/>
            <a:ext cx="6864351" cy="660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7779" algn="r">
              <a:lnSpc>
                <a:spcPts val="1800"/>
              </a:lnSpc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Branch</a:t>
            </a:r>
            <a:r>
              <a:rPr spc="-40"/>
              <a:t> </a:t>
            </a:r>
            <a:r>
              <a:rPr spc="0"/>
              <a:t>1</a:t>
            </a:r>
          </a:p>
          <a:p>
            <a:pPr marL="349250" indent="-323850">
              <a:lnSpc>
                <a:spcPts val="3400"/>
              </a:lnSpc>
              <a:buSzPct val="45312"/>
              <a:buChar char="●"/>
              <a:tabLst>
                <a:tab pos="342900" algn="l"/>
                <a:tab pos="342900" algn="l"/>
              </a:tabLst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Centralized</a:t>
            </a:r>
            <a:r>
              <a:rPr spc="-10"/>
              <a:t> </a:t>
            </a:r>
            <a:r>
              <a:t>VCS:</a:t>
            </a:r>
            <a:r>
              <a:rPr spc="-15"/>
              <a:t> </a:t>
            </a:r>
            <a:r>
              <a:t>work-flow</a:t>
            </a:r>
          </a:p>
        </p:txBody>
      </p:sp>
      <p:sp>
        <p:nvSpPr>
          <p:cNvPr id="427" name="object 68"/>
          <p:cNvSpPr txBox="1"/>
          <p:nvPr/>
        </p:nvSpPr>
        <p:spPr>
          <a:xfrm>
            <a:off x="8190921" y="2125978"/>
            <a:ext cx="937895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Branch</a:t>
            </a:r>
            <a:r>
              <a:rPr spc="-90"/>
              <a:t> </a:t>
            </a:r>
            <a:r>
              <a:rPr spc="0"/>
              <a:t>2</a:t>
            </a:r>
          </a:p>
        </p:txBody>
      </p:sp>
      <p:grpSp>
        <p:nvGrpSpPr>
          <p:cNvPr id="431" name="object 69"/>
          <p:cNvGrpSpPr/>
          <p:nvPr/>
        </p:nvGrpSpPr>
        <p:grpSpPr>
          <a:xfrm>
            <a:off x="373691" y="3321939"/>
            <a:ext cx="504952" cy="432562"/>
            <a:chOff x="0" y="0"/>
            <a:chExt cx="504951" cy="432560"/>
          </a:xfrm>
        </p:grpSpPr>
        <p:sp>
          <p:nvSpPr>
            <p:cNvPr id="428" name="object 70"/>
            <p:cNvSpPr/>
            <p:nvPr/>
          </p:nvSpPr>
          <p:spPr>
            <a:xfrm>
              <a:off x="35940" y="35940"/>
              <a:ext cx="433072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8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768" y="0"/>
                  </a:lnTo>
                  <a:close/>
                </a:path>
              </a:pathLst>
            </a:custGeom>
            <a:noFill/>
            <a:ln w="71882" cap="flat">
              <a:solidFill>
                <a:srgbClr val="FF41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29" name="object 71" descr="object 7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1881" cy="71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" name="object 72" descr="object 7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3070" y="360679"/>
              <a:ext cx="71882" cy="718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2" name="object 73"/>
          <p:cNvSpPr txBox="1"/>
          <p:nvPr/>
        </p:nvSpPr>
        <p:spPr>
          <a:xfrm>
            <a:off x="576002" y="3435349"/>
            <a:ext cx="1016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object 13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435" name="object 2"/>
          <p:cNvSpPr txBox="1"/>
          <p:nvPr>
            <p:ph type="title"/>
          </p:nvPr>
        </p:nvSpPr>
        <p:spPr>
          <a:xfrm>
            <a:off x="3170612" y="554990"/>
            <a:ext cx="3686176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History of VCS</a:t>
            </a:r>
          </a:p>
        </p:txBody>
      </p:sp>
      <p:sp>
        <p:nvSpPr>
          <p:cNvPr id="436" name="object 3"/>
          <p:cNvSpPr txBox="1"/>
          <p:nvPr/>
        </p:nvSpPr>
        <p:spPr>
          <a:xfrm>
            <a:off x="570921" y="1865629"/>
            <a:ext cx="161291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45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437" name="object 4"/>
          <p:cNvSpPr txBox="1"/>
          <p:nvPr/>
        </p:nvSpPr>
        <p:spPr>
          <a:xfrm>
            <a:off x="850321" y="1736866"/>
            <a:ext cx="6045837" cy="978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5" sz="3000">
                <a:latin typeface="Arial"/>
                <a:ea typeface="Arial"/>
                <a:cs typeface="Arial"/>
                <a:sym typeface="Arial"/>
              </a:defRPr>
            </a:pPr>
            <a:r>
              <a:t>Centralized</a:t>
            </a:r>
            <a:r>
              <a:rPr spc="-5"/>
              <a:t> </a:t>
            </a:r>
            <a:r>
              <a:t>VCS:</a:t>
            </a:r>
            <a:r>
              <a:rPr spc="-10"/>
              <a:t> </a:t>
            </a:r>
            <a:r>
              <a:t>known</a:t>
            </a:r>
            <a:r>
              <a:rPr spc="-5"/>
              <a:t> </a:t>
            </a:r>
            <a:r>
              <a:t>limitations</a:t>
            </a:r>
          </a:p>
          <a:p>
            <a:pPr indent="139700">
              <a:spcBef>
                <a:spcPts val="1100"/>
              </a:spcBef>
              <a:tabLst>
                <a:tab pos="431800" algn="l"/>
              </a:tabLst>
              <a:defRPr baseline="8546" sz="29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15" sz="2600"/>
              <a:t>Committing</a:t>
            </a:r>
          </a:p>
        </p:txBody>
      </p:sp>
      <p:sp>
        <p:nvSpPr>
          <p:cNvPr id="438" name="object 5"/>
          <p:cNvSpPr txBox="1"/>
          <p:nvPr/>
        </p:nvSpPr>
        <p:spPr>
          <a:xfrm>
            <a:off x="1416742" y="2956558"/>
            <a:ext cx="127636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439" name="object 6"/>
          <p:cNvSpPr txBox="1"/>
          <p:nvPr/>
        </p:nvSpPr>
        <p:spPr>
          <a:xfrm>
            <a:off x="1687252" y="2882898"/>
            <a:ext cx="7727951" cy="1768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500"/>
              </a:lnSpc>
              <a:spcBef>
                <a:spcPts val="300"/>
              </a:spcBef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Impossible</a:t>
            </a:r>
            <a:r>
              <a:rPr spc="0"/>
              <a:t> </a:t>
            </a:r>
            <a:r>
              <a:t>to</a:t>
            </a:r>
            <a:r>
              <a:rPr spc="9"/>
              <a:t> </a:t>
            </a:r>
            <a:r>
              <a:rPr spc="0"/>
              <a:t>work</a:t>
            </a:r>
            <a:r>
              <a:rPr spc="19"/>
              <a:t> </a:t>
            </a:r>
            <a:r>
              <a:rPr spc="0"/>
              <a:t>locally</a:t>
            </a:r>
            <a:r>
              <a:rPr spc="15"/>
              <a:t> </a:t>
            </a:r>
            <a:r>
              <a:t>on a</a:t>
            </a:r>
            <a:r>
              <a:rPr spc="9"/>
              <a:t> </a:t>
            </a:r>
            <a:r>
              <a:t>isolated set</a:t>
            </a:r>
            <a:r>
              <a:rPr spc="9"/>
              <a:t> </a:t>
            </a:r>
            <a:r>
              <a:rPr spc="0"/>
              <a:t>of</a:t>
            </a:r>
            <a:r>
              <a:rPr spc="9"/>
              <a:t> </a:t>
            </a:r>
            <a:r>
              <a:t>commits,</a:t>
            </a:r>
            <a:r>
              <a:rPr spc="9"/>
              <a:t> </a:t>
            </a:r>
            <a:r>
              <a:t>each </a:t>
            </a:r>
            <a:r>
              <a:rPr spc="-610"/>
              <a:t> </a:t>
            </a:r>
            <a:r>
              <a:rPr spc="0"/>
              <a:t>commit</a:t>
            </a:r>
            <a:r>
              <a:t> </a:t>
            </a:r>
            <a:r>
              <a:rPr spc="0"/>
              <a:t>requires</a:t>
            </a:r>
            <a:r>
              <a:rPr spc="15"/>
              <a:t> </a:t>
            </a:r>
            <a:r>
              <a:rPr spc="0"/>
              <a:t>to</a:t>
            </a:r>
            <a:r>
              <a:rPr spc="9"/>
              <a:t> </a:t>
            </a:r>
            <a:r>
              <a:t>synchronize with the</a:t>
            </a:r>
            <a:r>
              <a:rPr spc="9"/>
              <a:t> </a:t>
            </a:r>
            <a:r>
              <a:rPr spc="-15"/>
              <a:t>server.</a:t>
            </a:r>
          </a:p>
          <a:p>
            <a:pPr marR="744219" indent="12700">
              <a:lnSpc>
                <a:spcPts val="2500"/>
              </a:lnSpc>
              <a:spcBef>
                <a:spcPts val="8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Need </a:t>
            </a:r>
            <a:r>
              <a:rPr spc="4"/>
              <a:t>to</a:t>
            </a:r>
            <a:r>
              <a:t> </a:t>
            </a:r>
            <a:r>
              <a:rPr spc="4"/>
              <a:t>resolve</a:t>
            </a:r>
            <a:r>
              <a:rPr spc="35"/>
              <a:t> </a:t>
            </a:r>
            <a:r>
              <a:rPr b="1" spc="4"/>
              <a:t>merge </a:t>
            </a:r>
            <a:r>
              <a:rPr b="1"/>
              <a:t>conflicts</a:t>
            </a:r>
            <a:r>
              <a:rPr b="1" spc="30"/>
              <a:t> </a:t>
            </a:r>
            <a:r>
              <a:rPr spc="4"/>
              <a:t>BEFORE committing </a:t>
            </a:r>
            <a:r>
              <a:rPr spc="-610"/>
              <a:t> </a:t>
            </a:r>
            <a:r>
              <a:t>(painful</a:t>
            </a:r>
            <a:r>
              <a:rPr spc="4"/>
              <a:t> </a:t>
            </a:r>
            <a:r>
              <a:t>in</a:t>
            </a:r>
            <a:r>
              <a:rPr spc="9"/>
              <a:t> </a:t>
            </a:r>
            <a:r>
              <a:t>collaborative</a:t>
            </a:r>
            <a:r>
              <a:rPr spc="9"/>
              <a:t> </a:t>
            </a:r>
            <a:r>
              <a:t>work).</a:t>
            </a:r>
          </a:p>
          <a:p>
            <a:pPr indent="12700"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Network </a:t>
            </a:r>
            <a:r>
              <a:rPr spc="4"/>
              <a:t>access</a:t>
            </a:r>
            <a:r>
              <a:rPr spc="15"/>
              <a:t> </a:t>
            </a:r>
            <a:r>
              <a:t>required</a:t>
            </a:r>
            <a:r>
              <a:rPr spc="4"/>
              <a:t> to create</a:t>
            </a:r>
            <a:r>
              <a:t> </a:t>
            </a:r>
            <a:r>
              <a:rPr spc="4"/>
              <a:t>commits </a:t>
            </a:r>
            <a:r>
              <a:t>!</a:t>
            </a:r>
          </a:p>
        </p:txBody>
      </p:sp>
      <p:sp>
        <p:nvSpPr>
          <p:cNvPr id="440" name="object 7"/>
          <p:cNvSpPr txBox="1"/>
          <p:nvPr/>
        </p:nvSpPr>
        <p:spPr>
          <a:xfrm>
            <a:off x="1416742" y="3707129"/>
            <a:ext cx="1276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441" name="object 8"/>
          <p:cNvSpPr txBox="1"/>
          <p:nvPr/>
        </p:nvSpPr>
        <p:spPr>
          <a:xfrm>
            <a:off x="1416742" y="4457699"/>
            <a:ext cx="1276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442" name="object 9"/>
          <p:cNvSpPr txBox="1"/>
          <p:nvPr/>
        </p:nvSpPr>
        <p:spPr>
          <a:xfrm>
            <a:off x="951922" y="4784089"/>
            <a:ext cx="2145030" cy="407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00"/>
              </a:spcBef>
              <a:tabLst>
                <a:tab pos="330200" algn="l"/>
              </a:tabLst>
              <a:defRPr baseline="8546" sz="29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10" sz="2600"/>
              <a:t>Robustness</a:t>
            </a:r>
          </a:p>
        </p:txBody>
      </p:sp>
      <p:sp>
        <p:nvSpPr>
          <p:cNvPr id="443" name="object 10"/>
          <p:cNvSpPr txBox="1"/>
          <p:nvPr/>
        </p:nvSpPr>
        <p:spPr>
          <a:xfrm>
            <a:off x="1416742" y="5396229"/>
            <a:ext cx="1276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444" name="object 11"/>
          <p:cNvSpPr txBox="1"/>
          <p:nvPr/>
        </p:nvSpPr>
        <p:spPr>
          <a:xfrm>
            <a:off x="1687252" y="5325110"/>
            <a:ext cx="7356476" cy="1367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500"/>
              </a:lnSpc>
              <a:spcBef>
                <a:spcPts val="300"/>
              </a:spcBef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Loosing a</a:t>
            </a:r>
            <a:r>
              <a:rPr spc="15"/>
              <a:t> </a:t>
            </a:r>
            <a:r>
              <a:rPr spc="0"/>
              <a:t>repository</a:t>
            </a:r>
            <a:r>
              <a:rPr spc="15"/>
              <a:t> </a:t>
            </a:r>
            <a:r>
              <a:rPr spc="0"/>
              <a:t>(corruption</a:t>
            </a:r>
            <a:r>
              <a:rPr spc="15"/>
              <a:t> </a:t>
            </a:r>
            <a:r>
              <a:rPr spc="0"/>
              <a:t>of</a:t>
            </a:r>
            <a:r>
              <a:rPr spc="15"/>
              <a:t> </a:t>
            </a:r>
            <a:r>
              <a:t>data,</a:t>
            </a:r>
            <a:r>
              <a:rPr spc="9"/>
              <a:t> </a:t>
            </a:r>
            <a:r>
              <a:t>server</a:t>
            </a:r>
            <a:r>
              <a:rPr spc="19"/>
              <a:t> </a:t>
            </a:r>
            <a:r>
              <a:rPr spc="0"/>
              <a:t>HD</a:t>
            </a:r>
            <a:r>
              <a:rPr spc="9"/>
              <a:t> </a:t>
            </a:r>
            <a:r>
              <a:t>crash, </a:t>
            </a:r>
            <a:r>
              <a:rPr spc="-610"/>
              <a:t> </a:t>
            </a:r>
            <a:r>
              <a:t>etc.)</a:t>
            </a:r>
            <a:r>
              <a:rPr spc="0"/>
              <a:t> </a:t>
            </a:r>
            <a:r>
              <a:t>is</a:t>
            </a:r>
            <a:r>
              <a:rPr spc="15"/>
              <a:t> </a:t>
            </a:r>
            <a:r>
              <a:rPr spc="0"/>
              <a:t>loosing</a:t>
            </a:r>
            <a:r>
              <a:rPr spc="9"/>
              <a:t> </a:t>
            </a:r>
            <a:r>
              <a:t>the history </a:t>
            </a:r>
            <a:r>
              <a:rPr spc="0"/>
              <a:t>of</a:t>
            </a:r>
            <a:r>
              <a:rPr spc="9"/>
              <a:t> </a:t>
            </a:r>
            <a:r>
              <a:t>commits.</a:t>
            </a:r>
          </a:p>
          <a:p>
            <a:pPr marR="134620" indent="12700">
              <a:lnSpc>
                <a:spcPts val="2500"/>
              </a:lnSpc>
              <a:spcBef>
                <a:spcPts val="8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requires</a:t>
            </a:r>
            <a:r>
              <a:rPr spc="4"/>
              <a:t> additional</a:t>
            </a:r>
            <a:r>
              <a:rPr spc="9"/>
              <a:t> </a:t>
            </a:r>
            <a:r>
              <a:rPr spc="4"/>
              <a:t>backup</a:t>
            </a:r>
            <a:r>
              <a:rPr spc="9"/>
              <a:t> </a:t>
            </a:r>
            <a:r>
              <a:t>procedures</a:t>
            </a:r>
            <a:r>
              <a:rPr spc="15"/>
              <a:t> </a:t>
            </a:r>
            <a:r>
              <a:rPr spc="4"/>
              <a:t>for</a:t>
            </a:r>
            <a:r>
              <a:rPr spc="9"/>
              <a:t> </a:t>
            </a:r>
            <a:r>
              <a:t>the</a:t>
            </a:r>
            <a:r>
              <a:rPr spc="15"/>
              <a:t> </a:t>
            </a:r>
            <a:r>
              <a:rPr spc="-15"/>
              <a:t>server,</a:t>
            </a:r>
            <a:r>
              <a:rPr spc="15"/>
              <a:t> </a:t>
            </a:r>
            <a:r>
              <a:t>not </a:t>
            </a:r>
            <a:r>
              <a:rPr spc="-610"/>
              <a:t> </a:t>
            </a:r>
            <a:r>
              <a:t>managed</a:t>
            </a:r>
            <a:r>
              <a:rPr spc="4"/>
              <a:t> by</a:t>
            </a:r>
            <a:r>
              <a:rPr spc="15"/>
              <a:t> </a:t>
            </a:r>
            <a:r>
              <a:t>the</a:t>
            </a:r>
            <a:r>
              <a:rPr spc="9"/>
              <a:t> </a:t>
            </a:r>
            <a:r>
              <a:t>VCS.</a:t>
            </a:r>
          </a:p>
        </p:txBody>
      </p:sp>
      <p:sp>
        <p:nvSpPr>
          <p:cNvPr id="445" name="object 12"/>
          <p:cNvSpPr txBox="1"/>
          <p:nvPr/>
        </p:nvSpPr>
        <p:spPr>
          <a:xfrm>
            <a:off x="1416742" y="6148069"/>
            <a:ext cx="127636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2"/>
          <p:cNvSpPr txBox="1"/>
          <p:nvPr>
            <p:ph type="title"/>
          </p:nvPr>
        </p:nvSpPr>
        <p:spPr>
          <a:xfrm>
            <a:off x="3404291" y="554990"/>
            <a:ext cx="321945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2019300" algn="l"/>
              </a:tabLst>
              <a:defRPr spc="-100"/>
            </a:pPr>
            <a:r>
              <a:t>What</a:t>
            </a:r>
            <a:r>
              <a:rPr spc="0"/>
              <a:t> </a:t>
            </a:r>
            <a:r>
              <a:t>is	</a:t>
            </a:r>
            <a:r>
              <a:rPr spc="0"/>
              <a:t>Git</a:t>
            </a:r>
            <a:r>
              <a:rPr spc="-200"/>
              <a:t> </a:t>
            </a:r>
            <a:r>
              <a:rPr spc="0"/>
              <a:t>?</a:t>
            </a:r>
          </a:p>
        </p:txBody>
      </p:sp>
      <p:sp>
        <p:nvSpPr>
          <p:cNvPr id="93" name="object 8"/>
          <p:cNvSpPr txBox="1"/>
          <p:nvPr>
            <p:ph type="sldNum" sz="quarter" idx="4294967295"/>
          </p:nvPr>
        </p:nvSpPr>
        <p:spPr>
          <a:xfrm>
            <a:off x="9335192" y="6876090"/>
            <a:ext cx="229695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" name="object 3"/>
          <p:cNvSpPr txBox="1"/>
          <p:nvPr/>
        </p:nvSpPr>
        <p:spPr>
          <a:xfrm>
            <a:off x="572192" y="2157728"/>
            <a:ext cx="163831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70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95" name="object 4"/>
          <p:cNvSpPr txBox="1"/>
          <p:nvPr/>
        </p:nvSpPr>
        <p:spPr>
          <a:xfrm>
            <a:off x="857941" y="2024251"/>
            <a:ext cx="8377557" cy="1052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5" sz="3000">
                <a:latin typeface="Arial"/>
                <a:ea typeface="Arial"/>
                <a:cs typeface="Arial"/>
                <a:sym typeface="Arial"/>
              </a:defRPr>
            </a:pPr>
            <a:r>
              <a:t>Git:</a:t>
            </a:r>
            <a:r>
              <a:rPr spc="-5"/>
              <a:t> </a:t>
            </a:r>
            <a:r>
              <a:rPr spc="10"/>
              <a:t>a </a:t>
            </a:r>
            <a:r>
              <a:t>distributed </a:t>
            </a:r>
            <a:r>
              <a:rPr spc="10"/>
              <a:t>version control</a:t>
            </a:r>
            <a:r>
              <a:rPr spc="-5"/>
              <a:t> </a:t>
            </a:r>
            <a:r>
              <a:rPr spc="15"/>
              <a:t>system</a:t>
            </a:r>
            <a:r>
              <a:rPr spc="10"/>
              <a:t> (DVCS)</a:t>
            </a:r>
          </a:p>
          <a:p>
            <a:pPr indent="142239">
              <a:spcBef>
                <a:spcPts val="1100"/>
              </a:spcBef>
              <a:tabLst>
                <a:tab pos="444500" algn="l"/>
              </a:tabLst>
              <a:defRPr baseline="8453" spc="-7" sz="34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10" sz="3000"/>
              <a:t>A</a:t>
            </a:r>
            <a:r>
              <a:rPr baseline="0" spc="-180" sz="3000"/>
              <a:t> </a:t>
            </a:r>
            <a:r>
              <a:rPr baseline="0" spc="10" sz="3000"/>
              <a:t>set</a:t>
            </a:r>
            <a:r>
              <a:rPr baseline="0" spc="-10" sz="3000"/>
              <a:t> </a:t>
            </a:r>
            <a:r>
              <a:rPr baseline="0" spc="10" sz="3000"/>
              <a:t>of</a:t>
            </a:r>
            <a:r>
              <a:rPr baseline="0" spc="-10" sz="3000"/>
              <a:t> </a:t>
            </a:r>
            <a:r>
              <a:rPr baseline="0" spc="10" sz="3000"/>
              <a:t>software </a:t>
            </a:r>
            <a:r>
              <a:rPr baseline="0" spc="5" sz="3000"/>
              <a:t>tools </a:t>
            </a:r>
            <a:r>
              <a:rPr baseline="0" spc="10" sz="3000"/>
              <a:t>used</a:t>
            </a:r>
            <a:r>
              <a:rPr baseline="0" spc="-5" sz="3000"/>
              <a:t> </a:t>
            </a:r>
            <a:r>
              <a:rPr baseline="0" spc="0" sz="3000"/>
              <a:t>to:</a:t>
            </a:r>
          </a:p>
        </p:txBody>
      </p:sp>
      <p:sp>
        <p:nvSpPr>
          <p:cNvPr id="96" name="object 5"/>
          <p:cNvSpPr txBox="1"/>
          <p:nvPr/>
        </p:nvSpPr>
        <p:spPr>
          <a:xfrm>
            <a:off x="1437061" y="3818890"/>
            <a:ext cx="146686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5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97" name="object 6"/>
          <p:cNvSpPr txBox="1"/>
          <p:nvPr/>
        </p:nvSpPr>
        <p:spPr>
          <a:xfrm>
            <a:off x="1437061" y="3136645"/>
            <a:ext cx="8069582" cy="846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8925" marR="5080" indent="-276859">
              <a:lnSpc>
                <a:spcPct val="118499"/>
              </a:lnSpc>
              <a:spcBef>
                <a:spcPts val="100"/>
              </a:spcBef>
              <a:buSzPct val="44444"/>
              <a:buChar char="●"/>
              <a:tabLst>
                <a:tab pos="279400" algn="l"/>
                <a:tab pos="279400" algn="l"/>
              </a:tabLst>
              <a:defRPr spc="-5" sz="2700">
                <a:latin typeface="Arial"/>
                <a:ea typeface="Arial"/>
                <a:cs typeface="Arial"/>
                <a:sym typeface="Arial"/>
              </a:defRPr>
            </a:pPr>
            <a:r>
              <a:t>Register</a:t>
            </a:r>
            <a:r>
              <a:rPr spc="10"/>
              <a:t> </a:t>
            </a:r>
            <a:r>
              <a:rPr spc="-10"/>
              <a:t>and</a:t>
            </a:r>
            <a:r>
              <a:rPr spc="0"/>
              <a:t> </a:t>
            </a:r>
            <a:r>
              <a:t>retrieve</a:t>
            </a:r>
            <a:r>
              <a:rPr spc="0"/>
              <a:t> </a:t>
            </a:r>
            <a:r>
              <a:rPr spc="-15"/>
              <a:t>different</a:t>
            </a:r>
            <a:r>
              <a:rPr spc="15"/>
              <a:t> </a:t>
            </a:r>
            <a:r>
              <a:t>versions</a:t>
            </a:r>
            <a:r>
              <a:rPr spc="15"/>
              <a:t> </a:t>
            </a:r>
            <a:r>
              <a:t>of</a:t>
            </a:r>
            <a:r>
              <a:rPr spc="5"/>
              <a:t> </a:t>
            </a:r>
            <a:r>
              <a:rPr spc="-10"/>
              <a:t>a</a:t>
            </a:r>
            <a:r>
              <a:rPr spc="10"/>
              <a:t> </a:t>
            </a:r>
            <a:r>
              <a:t>project. </a:t>
            </a:r>
            <a:r>
              <a:rPr spc="-735"/>
              <a:t> </a:t>
            </a:r>
            <a:r>
              <a:rPr spc="-10"/>
              <a:t>Manage</a:t>
            </a:r>
            <a:r>
              <a:t> collaborative</a:t>
            </a:r>
            <a:r>
              <a:rPr spc="10"/>
              <a:t> </a:t>
            </a:r>
            <a:r>
              <a:t>work.</a:t>
            </a:r>
          </a:p>
        </p:txBody>
      </p:sp>
      <p:sp>
        <p:nvSpPr>
          <p:cNvPr id="98" name="object 7"/>
          <p:cNvSpPr txBox="1"/>
          <p:nvPr/>
        </p:nvSpPr>
        <p:spPr>
          <a:xfrm>
            <a:off x="949382" y="4224020"/>
            <a:ext cx="8465820" cy="18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1950" marR="43180" indent="-311150">
              <a:lnSpc>
                <a:spcPts val="3400"/>
              </a:lnSpc>
              <a:spcBef>
                <a:spcPts val="400"/>
              </a:spcBef>
              <a:buSzPct val="75409"/>
              <a:buChar char="–"/>
              <a:tabLst>
                <a:tab pos="355600" algn="l"/>
                <a:tab pos="355600" algn="l"/>
              </a:tabLst>
              <a:defRPr spc="5" sz="3000">
                <a:latin typeface="Arial"/>
                <a:ea typeface="Arial"/>
                <a:cs typeface="Arial"/>
                <a:sym typeface="Arial"/>
              </a:defRPr>
            </a:pPr>
            <a:r>
              <a:t>Initially </a:t>
            </a:r>
            <a:r>
              <a:rPr spc="10"/>
              <a:t>designed by </a:t>
            </a:r>
            <a:r>
              <a:t>Linus </a:t>
            </a:r>
            <a:r>
              <a:rPr spc="-35"/>
              <a:t>Torvalds </a:t>
            </a:r>
            <a:r>
              <a:t>to </a:t>
            </a:r>
            <a:r>
              <a:rPr spc="10"/>
              <a:t>ease </a:t>
            </a:r>
            <a:r>
              <a:t>the </a:t>
            </a:r>
            <a:r>
              <a:rPr spc="-835"/>
              <a:t> </a:t>
            </a:r>
            <a:r>
              <a:rPr spc="10"/>
              <a:t>development</a:t>
            </a:r>
            <a:r>
              <a:rPr spc="0"/>
              <a:t> </a:t>
            </a:r>
            <a:r>
              <a:t>of the</a:t>
            </a:r>
            <a:r>
              <a:rPr spc="0"/>
              <a:t> </a:t>
            </a:r>
            <a:r>
              <a:t>linux</a:t>
            </a:r>
            <a:r>
              <a:rPr spc="15"/>
              <a:t> </a:t>
            </a:r>
            <a:r>
              <a:rPr spc="10"/>
              <a:t>kernel,</a:t>
            </a:r>
          </a:p>
          <a:p>
            <a:pPr lvl="1" marL="777240" indent="-276859">
              <a:spcBef>
                <a:spcPts val="800"/>
              </a:spcBef>
              <a:buSzPct val="44444"/>
              <a:buChar char="●"/>
              <a:tabLst>
                <a:tab pos="774700" algn="l"/>
                <a:tab pos="774700" algn="l"/>
              </a:tabLst>
              <a:defRPr spc="-5" sz="2700">
                <a:latin typeface="Arial"/>
                <a:ea typeface="Arial"/>
                <a:cs typeface="Arial"/>
                <a:sym typeface="Arial"/>
              </a:defRPr>
            </a:pPr>
            <a:r>
              <a:t>free </a:t>
            </a:r>
            <a:r>
              <a:rPr spc="-10"/>
              <a:t>and</a:t>
            </a:r>
            <a:r>
              <a:rPr spc="-15"/>
              <a:t> </a:t>
            </a:r>
            <a:r>
              <a:rPr spc="-10"/>
              <a:t>open</a:t>
            </a:r>
            <a:r>
              <a:rPr spc="0"/>
              <a:t> </a:t>
            </a:r>
            <a:r>
              <a:t>source.</a:t>
            </a:r>
          </a:p>
          <a:p>
            <a:pPr marL="361950" indent="-311150">
              <a:spcBef>
                <a:spcPts val="600"/>
              </a:spcBef>
              <a:buSzPct val="75409"/>
              <a:buChar char="–"/>
              <a:tabLst>
                <a:tab pos="355600" algn="l"/>
                <a:tab pos="355600" algn="l"/>
              </a:tabLst>
              <a:defRPr spc="10" sz="3000">
                <a:latin typeface="Arial"/>
                <a:ea typeface="Arial"/>
                <a:cs typeface="Arial"/>
                <a:sym typeface="Arial"/>
              </a:defRPr>
            </a:pPr>
            <a:r>
              <a:t>Supported</a:t>
            </a:r>
            <a:r>
              <a:rPr spc="-10"/>
              <a:t> </a:t>
            </a:r>
            <a:r>
              <a:t>on</a:t>
            </a:r>
            <a:r>
              <a:rPr spc="0"/>
              <a:t> </a:t>
            </a:r>
            <a:r>
              <a:t>most</a:t>
            </a:r>
            <a:r>
              <a:rPr spc="-15"/>
              <a:t> </a:t>
            </a:r>
            <a:r>
              <a:rPr spc="15"/>
              <a:t>platforms</a:t>
            </a:r>
            <a:r>
              <a:rPr spc="15" sz="2200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object 12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448" name="object 2"/>
          <p:cNvSpPr txBox="1"/>
          <p:nvPr>
            <p:ph type="title"/>
          </p:nvPr>
        </p:nvSpPr>
        <p:spPr>
          <a:xfrm>
            <a:off x="3170612" y="554990"/>
            <a:ext cx="3686176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History of VCS</a:t>
            </a:r>
          </a:p>
        </p:txBody>
      </p:sp>
      <p:sp>
        <p:nvSpPr>
          <p:cNvPr id="449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450" name="object 4"/>
          <p:cNvSpPr txBox="1"/>
          <p:nvPr/>
        </p:nvSpPr>
        <p:spPr>
          <a:xfrm>
            <a:off x="875721" y="1733367"/>
            <a:ext cx="6410962" cy="106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Centralized VCS:</a:t>
            </a:r>
            <a:r>
              <a:rPr spc="-10"/>
              <a:t> </a:t>
            </a:r>
            <a:r>
              <a:rPr spc="0"/>
              <a:t>known</a:t>
            </a:r>
            <a:r>
              <a:t> </a:t>
            </a:r>
            <a:r>
              <a:rPr spc="0"/>
              <a:t>limitations</a:t>
            </a:r>
          </a:p>
          <a:p>
            <a:pPr indent="146050">
              <a:spcBef>
                <a:spcPts val="1200"/>
              </a:spcBef>
              <a:tabLst>
                <a:tab pos="457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Centralization</a:t>
            </a:r>
          </a:p>
        </p:txBody>
      </p:sp>
      <p:sp>
        <p:nvSpPr>
          <p:cNvPr id="451" name="object 5"/>
          <p:cNvSpPr txBox="1"/>
          <p:nvPr/>
        </p:nvSpPr>
        <p:spPr>
          <a:xfrm>
            <a:off x="1477701" y="3028948"/>
            <a:ext cx="13462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452" name="object 6"/>
          <p:cNvSpPr txBox="1"/>
          <p:nvPr/>
        </p:nvSpPr>
        <p:spPr>
          <a:xfrm>
            <a:off x="1764721" y="2922269"/>
            <a:ext cx="7252335" cy="1494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700"/>
              </a:spcBef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15"/>
              <a:t> </a:t>
            </a:r>
            <a:r>
              <a:t>latency</a:t>
            </a:r>
            <a:r>
              <a:rPr spc="-15"/>
              <a:t> </a:t>
            </a:r>
            <a:r>
              <a:t>on</a:t>
            </a:r>
            <a:r>
              <a:rPr spc="-15"/>
              <a:t> </a:t>
            </a:r>
            <a:r>
              <a:t>many</a:t>
            </a:r>
            <a:r>
              <a:rPr spc="0"/>
              <a:t> </a:t>
            </a:r>
            <a:r>
              <a:t>operations.</a:t>
            </a:r>
          </a:p>
          <a:p>
            <a:pPr marR="5080" indent="12700">
              <a:lnSpc>
                <a:spcPts val="2700"/>
              </a:lnSpc>
              <a:spcBef>
                <a:spcPts val="900"/>
              </a:spcBef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Access rights are</a:t>
            </a:r>
            <a:r>
              <a:rPr spc="-10"/>
              <a:t> </a:t>
            </a:r>
            <a:r>
              <a:t>fixed, </a:t>
            </a:r>
            <a:r>
              <a:rPr spc="-10"/>
              <a:t>not</a:t>
            </a:r>
            <a:r>
              <a:rPr spc="5"/>
              <a:t> </a:t>
            </a:r>
            <a:r>
              <a:t>easy</a:t>
            </a:r>
            <a:r>
              <a:rPr spc="5"/>
              <a:t> </a:t>
            </a:r>
            <a:r>
              <a:rPr spc="0"/>
              <a:t>to</a:t>
            </a:r>
            <a:r>
              <a:rPr spc="-10"/>
              <a:t> </a:t>
            </a:r>
            <a:r>
              <a:t>organize</a:t>
            </a:r>
            <a:r>
              <a:rPr spc="5"/>
              <a:t> </a:t>
            </a:r>
            <a:r>
              <a:t>into</a:t>
            </a:r>
            <a:r>
              <a:rPr spc="-10"/>
              <a:t> </a:t>
            </a:r>
            <a:r>
              <a:t>sub- </a:t>
            </a:r>
            <a:r>
              <a:rPr spc="-655"/>
              <a:t> </a:t>
            </a:r>
            <a:r>
              <a:t>groups</a:t>
            </a:r>
            <a:r>
              <a:rPr spc="0"/>
              <a:t> </a:t>
            </a:r>
            <a:r>
              <a:t>with specific rights</a:t>
            </a:r>
            <a:r>
              <a:rPr spc="0"/>
              <a:t> (may</a:t>
            </a:r>
            <a:r>
              <a:rPr spc="5"/>
              <a:t> </a:t>
            </a:r>
            <a:r>
              <a:t>be critic</a:t>
            </a:r>
            <a:r>
              <a:rPr spc="5"/>
              <a:t> </a:t>
            </a:r>
            <a:r>
              <a:t>for</a:t>
            </a:r>
            <a:r>
              <a:rPr spc="10"/>
              <a:t> </a:t>
            </a:r>
            <a:r>
              <a:t>large </a:t>
            </a:r>
            <a:r>
              <a:rPr spc="0"/>
              <a:t> </a:t>
            </a:r>
            <a:r>
              <a:t>projects).</a:t>
            </a:r>
          </a:p>
        </p:txBody>
      </p:sp>
      <p:sp>
        <p:nvSpPr>
          <p:cNvPr id="453" name="object 7"/>
          <p:cNvSpPr txBox="1"/>
          <p:nvPr/>
        </p:nvSpPr>
        <p:spPr>
          <a:xfrm>
            <a:off x="1477701" y="3479800"/>
            <a:ext cx="13462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454" name="object 8"/>
          <p:cNvSpPr txBox="1"/>
          <p:nvPr/>
        </p:nvSpPr>
        <p:spPr>
          <a:xfrm>
            <a:off x="1009071" y="4504690"/>
            <a:ext cx="4081781" cy="444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330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Branching</a:t>
            </a:r>
            <a:r>
              <a:rPr baseline="0" spc="-20" sz="2800"/>
              <a:t> </a:t>
            </a:r>
            <a:r>
              <a:rPr baseline="0" spc="-10" sz="2800"/>
              <a:t>model</a:t>
            </a:r>
            <a:r>
              <a:rPr baseline="0" spc="-15" sz="2800"/>
              <a:t> </a:t>
            </a:r>
            <a:r>
              <a:rPr baseline="0" spc="-10" sz="2800"/>
              <a:t>(SVN)</a:t>
            </a:r>
          </a:p>
        </p:txBody>
      </p:sp>
      <p:sp>
        <p:nvSpPr>
          <p:cNvPr id="455" name="object 9"/>
          <p:cNvSpPr txBox="1"/>
          <p:nvPr/>
        </p:nvSpPr>
        <p:spPr>
          <a:xfrm>
            <a:off x="1477701" y="5161280"/>
            <a:ext cx="13462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456" name="object 10"/>
          <p:cNvSpPr txBox="1"/>
          <p:nvPr/>
        </p:nvSpPr>
        <p:spPr>
          <a:xfrm>
            <a:off x="1764721" y="4967603"/>
            <a:ext cx="5780406" cy="78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23300"/>
              </a:lnSpc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Merge of</a:t>
            </a:r>
            <a:r>
              <a:rPr spc="0"/>
              <a:t> </a:t>
            </a:r>
            <a:r>
              <a:t>branches is</a:t>
            </a:r>
            <a:r>
              <a:rPr spc="0"/>
              <a:t> a</a:t>
            </a:r>
            <a:r>
              <a:t> complex</a:t>
            </a:r>
            <a:r>
              <a:rPr spc="10"/>
              <a:t> </a:t>
            </a:r>
            <a:r>
              <a:rPr spc="-10"/>
              <a:t>operation. </a:t>
            </a:r>
            <a:r>
              <a:rPr spc="-655"/>
              <a:t> </a:t>
            </a:r>
            <a:r>
              <a:t>Drastically increases size</a:t>
            </a:r>
            <a:r>
              <a:rPr spc="-10"/>
              <a:t> </a:t>
            </a:r>
            <a:r>
              <a:t>of</a:t>
            </a:r>
            <a:r>
              <a:rPr spc="5"/>
              <a:t> </a:t>
            </a:r>
            <a:r>
              <a:t>the</a:t>
            </a:r>
            <a:r>
              <a:rPr spc="-10"/>
              <a:t> </a:t>
            </a:r>
            <a:r>
              <a:rPr spc="-20"/>
              <a:t>repository.</a:t>
            </a:r>
          </a:p>
        </p:txBody>
      </p:sp>
      <p:sp>
        <p:nvSpPr>
          <p:cNvPr id="457" name="object 11"/>
          <p:cNvSpPr txBox="1"/>
          <p:nvPr/>
        </p:nvSpPr>
        <p:spPr>
          <a:xfrm>
            <a:off x="1477701" y="5612130"/>
            <a:ext cx="13462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object 5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460" name="object 2"/>
          <p:cNvSpPr txBox="1"/>
          <p:nvPr>
            <p:ph type="title"/>
          </p:nvPr>
        </p:nvSpPr>
        <p:spPr>
          <a:xfrm>
            <a:off x="3170612" y="554990"/>
            <a:ext cx="3686176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History of VCS</a:t>
            </a:r>
          </a:p>
        </p:txBody>
      </p:sp>
      <p:sp>
        <p:nvSpPr>
          <p:cNvPr id="461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462" name="object 4"/>
          <p:cNvSpPr txBox="1"/>
          <p:nvPr/>
        </p:nvSpPr>
        <p:spPr>
          <a:xfrm>
            <a:off x="875722" y="1733367"/>
            <a:ext cx="8378826" cy="3819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Distributed VCS: git, </a:t>
            </a:r>
            <a:r>
              <a:rPr spc="-30"/>
              <a:t>Bazaar,</a:t>
            </a:r>
            <a:r>
              <a:t> mercurial,</a:t>
            </a:r>
            <a:r>
              <a:rPr spc="-10"/>
              <a:t> </a:t>
            </a:r>
            <a:r>
              <a:rPr spc="0"/>
              <a:t>etc.</a:t>
            </a:r>
          </a:p>
          <a:p>
            <a:pPr marL="469900" indent="-323850">
              <a:spcBef>
                <a:spcPts val="12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Like</a:t>
            </a:r>
            <a:r>
              <a:rPr spc="-25"/>
              <a:t> </a:t>
            </a:r>
            <a:r>
              <a:rPr spc="0"/>
              <a:t>centralized</a:t>
            </a:r>
            <a:r>
              <a:rPr spc="-15"/>
              <a:t> </a:t>
            </a:r>
            <a:r>
              <a:t>VCS</a:t>
            </a:r>
            <a:r>
              <a:rPr spc="-25"/>
              <a:t> </a:t>
            </a:r>
            <a:r>
              <a:t>but</a:t>
            </a:r>
            <a:r>
              <a:rPr spc="-15"/>
              <a:t> </a:t>
            </a:r>
            <a:r>
              <a:rPr spc="0"/>
              <a:t>...</a:t>
            </a:r>
          </a:p>
          <a:p>
            <a:pPr marL="469900" marR="30480" indent="-323850">
              <a:lnSpc>
                <a:spcPts val="3100"/>
              </a:lnSpc>
              <a:spcBef>
                <a:spcPts val="12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using </a:t>
            </a:r>
            <a:r>
              <a:rPr spc="0"/>
              <a:t>a </a:t>
            </a:r>
            <a:r>
              <a:t>peer-to-peer approach</a:t>
            </a:r>
            <a:r>
              <a:rPr spc="0"/>
              <a:t> </a:t>
            </a:r>
            <a:r>
              <a:t>for</a:t>
            </a:r>
            <a:r>
              <a:rPr spc="5"/>
              <a:t> </a:t>
            </a:r>
            <a:r>
              <a:t>synchronization </a:t>
            </a:r>
            <a:r>
              <a:rPr spc="-759"/>
              <a:t> </a:t>
            </a:r>
            <a:r>
              <a:t>operations.</a:t>
            </a:r>
          </a:p>
          <a:p>
            <a:pPr marL="469900" marR="102235" indent="-323850">
              <a:lnSpc>
                <a:spcPts val="3100"/>
              </a:lnSpc>
              <a:spcBef>
                <a:spcPts val="1100"/>
              </a:spcBef>
              <a:buSzPct val="75000"/>
              <a:buChar char="–"/>
              <a:tabLst>
                <a:tab pos="457200" algn="l"/>
                <a:tab pos="4699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75"/>
              <a:t> </a:t>
            </a:r>
            <a:r>
              <a:rPr b="1" spc="-5"/>
              <a:t>repository</a:t>
            </a:r>
            <a:r>
              <a:rPr b="1" spc="15"/>
              <a:t> </a:t>
            </a:r>
            <a:r>
              <a:t>=</a:t>
            </a:r>
            <a:r>
              <a:rPr spc="-10"/>
              <a:t> </a:t>
            </a:r>
            <a:r>
              <a:t>a</a:t>
            </a:r>
            <a:r>
              <a:rPr spc="-10"/>
              <a:t> </a:t>
            </a:r>
            <a:r>
              <a:rPr spc="-5"/>
              <a:t>specific</a:t>
            </a:r>
            <a:r>
              <a:rPr spc="5"/>
              <a:t> </a:t>
            </a:r>
            <a:r>
              <a:rPr spc="-5"/>
              <a:t>folder</a:t>
            </a:r>
            <a:r>
              <a:rPr spc="5"/>
              <a:t> </a:t>
            </a:r>
            <a:r>
              <a:rPr spc="-5"/>
              <a:t>either</a:t>
            </a:r>
            <a:r>
              <a:t> </a:t>
            </a:r>
            <a:r>
              <a:rPr spc="-5"/>
              <a:t>on </a:t>
            </a:r>
            <a:r>
              <a:t>a</a:t>
            </a:r>
            <a:r>
              <a:rPr spc="-5"/>
              <a:t> </a:t>
            </a:r>
            <a:r>
              <a:t>server </a:t>
            </a:r>
            <a:r>
              <a:rPr spc="-764"/>
              <a:t> </a:t>
            </a:r>
            <a:r>
              <a:rPr spc="-5"/>
              <a:t>or</a:t>
            </a:r>
            <a:r>
              <a:t> </a:t>
            </a:r>
            <a:r>
              <a:rPr spc="-5"/>
              <a:t>on </a:t>
            </a:r>
            <a:r>
              <a:t>a</a:t>
            </a:r>
            <a:r>
              <a:rPr spc="-5"/>
              <a:t> workstation.</a:t>
            </a:r>
          </a:p>
          <a:p>
            <a:pPr marL="469900" marR="550544" indent="-323850">
              <a:lnSpc>
                <a:spcPts val="3100"/>
              </a:lnSpc>
              <a:spcBef>
                <a:spcPts val="11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On</a:t>
            </a:r>
            <a:r>
              <a:rPr spc="-10"/>
              <a:t> </a:t>
            </a:r>
            <a:r>
              <a:rPr spc="0"/>
              <a:t>a</a:t>
            </a:r>
            <a:r>
              <a:t> user workstation,</a:t>
            </a:r>
            <a:r>
              <a:rPr spc="0"/>
              <a:t> a</a:t>
            </a:r>
            <a:r>
              <a:rPr spc="45"/>
              <a:t> </a:t>
            </a:r>
            <a:r>
              <a:rPr b="1" spc="-10"/>
              <a:t>working</a:t>
            </a:r>
            <a:r>
              <a:rPr b="1" spc="-20"/>
              <a:t> </a:t>
            </a:r>
            <a:r>
              <a:rPr b="1"/>
              <a:t>directory </a:t>
            </a:r>
            <a:r>
              <a:rPr b="1" spc="0"/>
              <a:t> </a:t>
            </a:r>
            <a:r>
              <a:rPr b="1"/>
              <a:t>connected</a:t>
            </a:r>
            <a:r>
              <a:rPr b="1" spc="-20"/>
              <a:t> </a:t>
            </a:r>
            <a:r>
              <a:rPr b="1" spc="0"/>
              <a:t>to</a:t>
            </a:r>
            <a:r>
              <a:rPr b="1" spc="-20"/>
              <a:t> </a:t>
            </a:r>
            <a:r>
              <a:rPr b="1" spc="0"/>
              <a:t>a</a:t>
            </a:r>
            <a:r>
              <a:rPr b="1" spc="-10"/>
              <a:t> </a:t>
            </a:r>
            <a:r>
              <a:rPr b="1"/>
              <a:t>local copy </a:t>
            </a:r>
            <a:r>
              <a:rPr b="1" spc="-10"/>
              <a:t>of</a:t>
            </a:r>
            <a:r>
              <a:rPr b="1" spc="0"/>
              <a:t> </a:t>
            </a:r>
            <a:r>
              <a:rPr b="1" spc="-10"/>
              <a:t>the</a:t>
            </a:r>
            <a:r>
              <a:rPr b="1" spc="5"/>
              <a:t> </a:t>
            </a:r>
            <a:r>
              <a:rPr b="1" spc="0"/>
              <a:t>repository</a:t>
            </a:r>
            <a:r>
              <a:rPr spc="0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object 2"/>
          <p:cNvSpPr txBox="1"/>
          <p:nvPr/>
        </p:nvSpPr>
        <p:spPr>
          <a:xfrm>
            <a:off x="9360592" y="6869430"/>
            <a:ext cx="2044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75" sz="1400"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  <a:r>
              <a:rPr spc="-80"/>
              <a:t>2</a:t>
            </a:r>
          </a:p>
        </p:txBody>
      </p:sp>
      <p:sp>
        <p:nvSpPr>
          <p:cNvPr id="465" name="object 3"/>
          <p:cNvSpPr txBox="1"/>
          <p:nvPr>
            <p:ph type="title"/>
          </p:nvPr>
        </p:nvSpPr>
        <p:spPr>
          <a:xfrm>
            <a:off x="3170612" y="554990"/>
            <a:ext cx="3686176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History of VCS</a:t>
            </a:r>
          </a:p>
        </p:txBody>
      </p:sp>
      <p:sp>
        <p:nvSpPr>
          <p:cNvPr id="466" name="object 4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467" name="object 5"/>
          <p:cNvSpPr txBox="1"/>
          <p:nvPr/>
        </p:nvSpPr>
        <p:spPr>
          <a:xfrm>
            <a:off x="901121" y="1733549"/>
            <a:ext cx="485902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Distributed</a:t>
            </a:r>
            <a:r>
              <a:rPr spc="-15"/>
              <a:t> </a:t>
            </a:r>
            <a:r>
              <a:t>VCS:</a:t>
            </a:r>
            <a:r>
              <a:rPr spc="-15"/>
              <a:t> </a:t>
            </a:r>
            <a:r>
              <a:t>work-flow</a:t>
            </a:r>
          </a:p>
        </p:txBody>
      </p:sp>
      <p:grpSp>
        <p:nvGrpSpPr>
          <p:cNvPr id="500" name="object 6"/>
          <p:cNvGrpSpPr/>
          <p:nvPr/>
        </p:nvGrpSpPr>
        <p:grpSpPr>
          <a:xfrm>
            <a:off x="409632" y="1727835"/>
            <a:ext cx="9577070" cy="4767799"/>
            <a:chOff x="0" y="0"/>
            <a:chExt cx="9577068" cy="4767798"/>
          </a:xfrm>
        </p:grpSpPr>
        <p:pic>
          <p:nvPicPr>
            <p:cNvPr id="468" name="object 7" descr="object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5444" y="0"/>
              <a:ext cx="7921626" cy="4767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9" name="object 8"/>
            <p:cNvGrpSpPr/>
            <p:nvPr/>
          </p:nvGrpSpPr>
          <p:grpSpPr>
            <a:xfrm>
              <a:off x="0" y="2792095"/>
              <a:ext cx="9112250" cy="87632"/>
              <a:chOff x="0" y="0"/>
              <a:chExt cx="9112249" cy="87631"/>
            </a:xfrm>
          </p:grpSpPr>
          <p:sp>
            <p:nvSpPr>
              <p:cNvPr id="469" name="Line"/>
              <p:cNvSpPr/>
              <p:nvPr/>
            </p:nvSpPr>
            <p:spPr>
              <a:xfrm flipV="1">
                <a:off x="71119" y="86360"/>
                <a:ext cx="35560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0" name="Line"/>
              <p:cNvSpPr/>
              <p:nvPr/>
            </p:nvSpPr>
            <p:spPr>
              <a:xfrm flipV="1">
                <a:off x="213358" y="85090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1" name="Line"/>
              <p:cNvSpPr/>
              <p:nvPr/>
            </p:nvSpPr>
            <p:spPr>
              <a:xfrm flipV="1">
                <a:off x="496568" y="82550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2" name="Line"/>
              <p:cNvSpPr/>
              <p:nvPr/>
            </p:nvSpPr>
            <p:spPr>
              <a:xfrm flipV="1">
                <a:off x="638809" y="81280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3" name="Line"/>
              <p:cNvSpPr/>
              <p:nvPr/>
            </p:nvSpPr>
            <p:spPr>
              <a:xfrm flipV="1">
                <a:off x="993139" y="7747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4" name="Line"/>
              <p:cNvSpPr/>
              <p:nvPr/>
            </p:nvSpPr>
            <p:spPr>
              <a:xfrm flipV="1">
                <a:off x="1276349" y="7493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5" name="Line"/>
              <p:cNvSpPr/>
              <p:nvPr/>
            </p:nvSpPr>
            <p:spPr>
              <a:xfrm flipV="1">
                <a:off x="1418588" y="73660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6" name="Line"/>
              <p:cNvSpPr/>
              <p:nvPr/>
            </p:nvSpPr>
            <p:spPr>
              <a:xfrm flipV="1">
                <a:off x="1772919" y="6985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7" name="Line"/>
              <p:cNvSpPr/>
              <p:nvPr/>
            </p:nvSpPr>
            <p:spPr>
              <a:xfrm flipV="1">
                <a:off x="2057399" y="67310"/>
                <a:ext cx="3429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8" name="Line"/>
              <p:cNvSpPr/>
              <p:nvPr/>
            </p:nvSpPr>
            <p:spPr>
              <a:xfrm flipV="1">
                <a:off x="2198369" y="6604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9" name="Line"/>
              <p:cNvSpPr/>
              <p:nvPr/>
            </p:nvSpPr>
            <p:spPr>
              <a:xfrm flipV="1">
                <a:off x="3900169" y="49530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0" name="Line"/>
              <p:cNvSpPr/>
              <p:nvPr/>
            </p:nvSpPr>
            <p:spPr>
              <a:xfrm flipV="1">
                <a:off x="4538979" y="4318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1" name="Line"/>
              <p:cNvSpPr/>
              <p:nvPr/>
            </p:nvSpPr>
            <p:spPr>
              <a:xfrm flipV="1">
                <a:off x="4679949" y="41910"/>
                <a:ext cx="3683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2" name="Line"/>
              <p:cNvSpPr/>
              <p:nvPr/>
            </p:nvSpPr>
            <p:spPr>
              <a:xfrm flipV="1">
                <a:off x="5106669" y="3810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3" name="Line"/>
              <p:cNvSpPr/>
              <p:nvPr/>
            </p:nvSpPr>
            <p:spPr>
              <a:xfrm flipV="1">
                <a:off x="5460999" y="3429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4" name="Line"/>
              <p:cNvSpPr/>
              <p:nvPr/>
            </p:nvSpPr>
            <p:spPr>
              <a:xfrm flipV="1">
                <a:off x="5601969" y="3302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5" name="Line"/>
              <p:cNvSpPr/>
              <p:nvPr/>
            </p:nvSpPr>
            <p:spPr>
              <a:xfrm flipV="1">
                <a:off x="5886449" y="3048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6" name="Line"/>
              <p:cNvSpPr/>
              <p:nvPr/>
            </p:nvSpPr>
            <p:spPr>
              <a:xfrm flipV="1">
                <a:off x="6240779" y="2667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7" name="Line"/>
              <p:cNvSpPr/>
              <p:nvPr/>
            </p:nvSpPr>
            <p:spPr>
              <a:xfrm flipV="1">
                <a:off x="6383019" y="2540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8" name="Line"/>
              <p:cNvSpPr/>
              <p:nvPr/>
            </p:nvSpPr>
            <p:spPr>
              <a:xfrm flipV="1">
                <a:off x="6666229" y="2286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9" name="Line"/>
              <p:cNvSpPr/>
              <p:nvPr/>
            </p:nvSpPr>
            <p:spPr>
              <a:xfrm flipV="1">
                <a:off x="7020558" y="19050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0" name="Line"/>
              <p:cNvSpPr/>
              <p:nvPr/>
            </p:nvSpPr>
            <p:spPr>
              <a:xfrm flipV="1">
                <a:off x="7162799" y="17780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1" name="Line"/>
              <p:cNvSpPr/>
              <p:nvPr/>
            </p:nvSpPr>
            <p:spPr>
              <a:xfrm flipV="1">
                <a:off x="7446008" y="15240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2" name="Line"/>
              <p:cNvSpPr/>
              <p:nvPr/>
            </p:nvSpPr>
            <p:spPr>
              <a:xfrm flipV="1">
                <a:off x="7588249" y="13970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3" name="Line"/>
              <p:cNvSpPr/>
              <p:nvPr/>
            </p:nvSpPr>
            <p:spPr>
              <a:xfrm flipV="1">
                <a:off x="7942579" y="1016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4" name="Line"/>
              <p:cNvSpPr/>
              <p:nvPr/>
            </p:nvSpPr>
            <p:spPr>
              <a:xfrm flipV="1">
                <a:off x="8227058" y="7620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5" name="Line"/>
              <p:cNvSpPr/>
              <p:nvPr/>
            </p:nvSpPr>
            <p:spPr>
              <a:xfrm flipV="1">
                <a:off x="8368029" y="635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6" name="Line"/>
              <p:cNvSpPr/>
              <p:nvPr/>
            </p:nvSpPr>
            <p:spPr>
              <a:xfrm flipV="1">
                <a:off x="8723629" y="2540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7" name="Line"/>
              <p:cNvSpPr/>
              <p:nvPr/>
            </p:nvSpPr>
            <p:spPr>
              <a:xfrm flipV="1">
                <a:off x="9006839" y="-1"/>
                <a:ext cx="35561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8" name="Shape"/>
              <p:cNvSpPr/>
              <p:nvPr/>
            </p:nvSpPr>
            <p:spPr>
              <a:xfrm>
                <a:off x="0" y="0"/>
                <a:ext cx="9112250" cy="87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46" y="20348"/>
                    </a:moveTo>
                    <a:lnTo>
                      <a:pt x="1430" y="20348"/>
                    </a:lnTo>
                    <a:moveTo>
                      <a:pt x="5043" y="16591"/>
                    </a:moveTo>
                    <a:lnTo>
                      <a:pt x="5127" y="16591"/>
                    </a:lnTo>
                    <a:moveTo>
                      <a:pt x="0" y="21600"/>
                    </a:moveTo>
                    <a:lnTo>
                      <a:pt x="84" y="21600"/>
                    </a:lnTo>
                    <a:moveTo>
                      <a:pt x="5380" y="16278"/>
                    </a:moveTo>
                    <a:lnTo>
                      <a:pt x="5464" y="16278"/>
                    </a:lnTo>
                    <a:moveTo>
                      <a:pt x="1683" y="20035"/>
                    </a:moveTo>
                    <a:lnTo>
                      <a:pt x="1764" y="20035"/>
                    </a:lnTo>
                    <a:moveTo>
                      <a:pt x="9414" y="12209"/>
                    </a:moveTo>
                    <a:lnTo>
                      <a:pt x="9498" y="12209"/>
                    </a:lnTo>
                    <a:moveTo>
                      <a:pt x="9582" y="11896"/>
                    </a:moveTo>
                    <a:lnTo>
                      <a:pt x="9667" y="11896"/>
                    </a:lnTo>
                    <a:moveTo>
                      <a:pt x="9751" y="11896"/>
                    </a:moveTo>
                    <a:lnTo>
                      <a:pt x="9835" y="11896"/>
                    </a:lnTo>
                    <a:moveTo>
                      <a:pt x="9919" y="11583"/>
                    </a:moveTo>
                    <a:lnTo>
                      <a:pt x="10004" y="11583"/>
                    </a:lnTo>
                    <a:moveTo>
                      <a:pt x="10085" y="11583"/>
                    </a:moveTo>
                    <a:lnTo>
                      <a:pt x="10169" y="11583"/>
                    </a:lnTo>
                    <a:moveTo>
                      <a:pt x="10254" y="11270"/>
                    </a:moveTo>
                    <a:lnTo>
                      <a:pt x="10338" y="11270"/>
                    </a:lnTo>
                    <a:moveTo>
                      <a:pt x="10422" y="11270"/>
                    </a:moveTo>
                    <a:lnTo>
                      <a:pt x="10506" y="11270"/>
                    </a:lnTo>
                    <a:moveTo>
                      <a:pt x="10591" y="10957"/>
                    </a:moveTo>
                    <a:lnTo>
                      <a:pt x="10675" y="10957"/>
                    </a:lnTo>
                    <a:moveTo>
                      <a:pt x="1848" y="19722"/>
                    </a:moveTo>
                    <a:lnTo>
                      <a:pt x="1933" y="19722"/>
                    </a:lnTo>
                    <a:moveTo>
                      <a:pt x="10928" y="10643"/>
                    </a:moveTo>
                    <a:lnTo>
                      <a:pt x="11012" y="10643"/>
                    </a:lnTo>
                    <a:moveTo>
                      <a:pt x="2017" y="19722"/>
                    </a:moveTo>
                    <a:lnTo>
                      <a:pt x="2101" y="19722"/>
                    </a:lnTo>
                    <a:moveTo>
                      <a:pt x="11262" y="10330"/>
                    </a:moveTo>
                    <a:lnTo>
                      <a:pt x="11346" y="10330"/>
                    </a:lnTo>
                    <a:moveTo>
                      <a:pt x="11431" y="10017"/>
                    </a:moveTo>
                    <a:lnTo>
                      <a:pt x="11515" y="10017"/>
                    </a:lnTo>
                    <a:moveTo>
                      <a:pt x="11599" y="10017"/>
                    </a:moveTo>
                    <a:lnTo>
                      <a:pt x="11684" y="10017"/>
                    </a:lnTo>
                    <a:moveTo>
                      <a:pt x="11768" y="9704"/>
                    </a:moveTo>
                    <a:lnTo>
                      <a:pt x="11852" y="9704"/>
                    </a:lnTo>
                    <a:moveTo>
                      <a:pt x="11936" y="9704"/>
                    </a:moveTo>
                    <a:lnTo>
                      <a:pt x="12021" y="9704"/>
                    </a:lnTo>
                    <a:moveTo>
                      <a:pt x="2186" y="19409"/>
                    </a:moveTo>
                    <a:lnTo>
                      <a:pt x="2270" y="19409"/>
                    </a:lnTo>
                    <a:moveTo>
                      <a:pt x="12271" y="9391"/>
                    </a:moveTo>
                    <a:lnTo>
                      <a:pt x="12355" y="9391"/>
                    </a:lnTo>
                    <a:moveTo>
                      <a:pt x="12439" y="9078"/>
                    </a:moveTo>
                    <a:lnTo>
                      <a:pt x="12523" y="9078"/>
                    </a:lnTo>
                    <a:moveTo>
                      <a:pt x="12608" y="9078"/>
                    </a:moveTo>
                    <a:lnTo>
                      <a:pt x="12692" y="9078"/>
                    </a:lnTo>
                    <a:moveTo>
                      <a:pt x="12776" y="8765"/>
                    </a:moveTo>
                    <a:lnTo>
                      <a:pt x="12861" y="8765"/>
                    </a:lnTo>
                    <a:moveTo>
                      <a:pt x="674" y="20974"/>
                    </a:moveTo>
                    <a:lnTo>
                      <a:pt x="756" y="20974"/>
                    </a:lnTo>
                    <a:moveTo>
                      <a:pt x="13114" y="8452"/>
                    </a:moveTo>
                    <a:lnTo>
                      <a:pt x="13198" y="8452"/>
                    </a:lnTo>
                    <a:moveTo>
                      <a:pt x="2523" y="19096"/>
                    </a:moveTo>
                    <a:lnTo>
                      <a:pt x="2607" y="19096"/>
                    </a:lnTo>
                    <a:moveTo>
                      <a:pt x="13448" y="8139"/>
                    </a:moveTo>
                    <a:lnTo>
                      <a:pt x="13532" y="8139"/>
                    </a:lnTo>
                    <a:moveTo>
                      <a:pt x="13616" y="7826"/>
                    </a:moveTo>
                    <a:lnTo>
                      <a:pt x="13701" y="7826"/>
                    </a:lnTo>
                    <a:moveTo>
                      <a:pt x="13785" y="7826"/>
                    </a:moveTo>
                    <a:lnTo>
                      <a:pt x="13869" y="7826"/>
                    </a:lnTo>
                    <a:moveTo>
                      <a:pt x="2691" y="19096"/>
                    </a:moveTo>
                    <a:lnTo>
                      <a:pt x="2773" y="19096"/>
                    </a:lnTo>
                    <a:moveTo>
                      <a:pt x="14122" y="7513"/>
                    </a:moveTo>
                    <a:lnTo>
                      <a:pt x="14206" y="7513"/>
                    </a:lnTo>
                    <a:moveTo>
                      <a:pt x="14288" y="7200"/>
                    </a:moveTo>
                    <a:lnTo>
                      <a:pt x="14375" y="7200"/>
                    </a:lnTo>
                    <a:moveTo>
                      <a:pt x="14456" y="7200"/>
                    </a:moveTo>
                    <a:lnTo>
                      <a:pt x="14540" y="7200"/>
                    </a:lnTo>
                    <a:moveTo>
                      <a:pt x="14625" y="6887"/>
                    </a:moveTo>
                    <a:lnTo>
                      <a:pt x="14709" y="6887"/>
                    </a:lnTo>
                    <a:moveTo>
                      <a:pt x="2857" y="18783"/>
                    </a:moveTo>
                    <a:lnTo>
                      <a:pt x="2941" y="18783"/>
                    </a:lnTo>
                    <a:moveTo>
                      <a:pt x="14962" y="6574"/>
                    </a:moveTo>
                    <a:lnTo>
                      <a:pt x="15046" y="6574"/>
                    </a:lnTo>
                    <a:moveTo>
                      <a:pt x="840" y="20974"/>
                    </a:moveTo>
                    <a:lnTo>
                      <a:pt x="924" y="20974"/>
                    </a:lnTo>
                    <a:moveTo>
                      <a:pt x="15299" y="6261"/>
                    </a:moveTo>
                    <a:lnTo>
                      <a:pt x="15383" y="6261"/>
                    </a:lnTo>
                    <a:moveTo>
                      <a:pt x="15465" y="5948"/>
                    </a:moveTo>
                    <a:lnTo>
                      <a:pt x="15549" y="5948"/>
                    </a:lnTo>
                    <a:moveTo>
                      <a:pt x="15633" y="5948"/>
                    </a:moveTo>
                    <a:lnTo>
                      <a:pt x="15718" y="5948"/>
                    </a:lnTo>
                    <a:moveTo>
                      <a:pt x="3194" y="18470"/>
                    </a:moveTo>
                    <a:lnTo>
                      <a:pt x="3278" y="18470"/>
                    </a:lnTo>
                    <a:moveTo>
                      <a:pt x="15970" y="5635"/>
                    </a:moveTo>
                    <a:lnTo>
                      <a:pt x="16055" y="5635"/>
                    </a:lnTo>
                    <a:moveTo>
                      <a:pt x="16139" y="5322"/>
                    </a:moveTo>
                    <a:lnTo>
                      <a:pt x="16223" y="5322"/>
                    </a:lnTo>
                    <a:moveTo>
                      <a:pt x="16308" y="5322"/>
                    </a:moveTo>
                    <a:lnTo>
                      <a:pt x="16392" y="5322"/>
                    </a:lnTo>
                    <a:moveTo>
                      <a:pt x="16473" y="5009"/>
                    </a:moveTo>
                    <a:lnTo>
                      <a:pt x="16561" y="5009"/>
                    </a:lnTo>
                    <a:moveTo>
                      <a:pt x="1009" y="20661"/>
                    </a:moveTo>
                    <a:lnTo>
                      <a:pt x="1093" y="20661"/>
                    </a:lnTo>
                    <a:moveTo>
                      <a:pt x="16810" y="4696"/>
                    </a:moveTo>
                    <a:lnTo>
                      <a:pt x="16895" y="4696"/>
                    </a:lnTo>
                    <a:moveTo>
                      <a:pt x="3531" y="18157"/>
                    </a:moveTo>
                    <a:lnTo>
                      <a:pt x="3616" y="18157"/>
                    </a:lnTo>
                    <a:moveTo>
                      <a:pt x="17148" y="4383"/>
                    </a:moveTo>
                    <a:lnTo>
                      <a:pt x="17232" y="4383"/>
                    </a:lnTo>
                    <a:moveTo>
                      <a:pt x="17316" y="4383"/>
                    </a:moveTo>
                    <a:lnTo>
                      <a:pt x="17400" y="4383"/>
                    </a:lnTo>
                    <a:moveTo>
                      <a:pt x="17482" y="4070"/>
                    </a:moveTo>
                    <a:lnTo>
                      <a:pt x="17569" y="4070"/>
                    </a:lnTo>
                    <a:moveTo>
                      <a:pt x="3700" y="17843"/>
                    </a:moveTo>
                    <a:lnTo>
                      <a:pt x="3781" y="17843"/>
                    </a:lnTo>
                    <a:moveTo>
                      <a:pt x="17819" y="3757"/>
                    </a:moveTo>
                    <a:lnTo>
                      <a:pt x="17903" y="3757"/>
                    </a:lnTo>
                    <a:moveTo>
                      <a:pt x="3868" y="17843"/>
                    </a:moveTo>
                    <a:lnTo>
                      <a:pt x="3950" y="17843"/>
                    </a:lnTo>
                    <a:moveTo>
                      <a:pt x="18156" y="3443"/>
                    </a:moveTo>
                    <a:lnTo>
                      <a:pt x="18240" y="3443"/>
                    </a:lnTo>
                    <a:moveTo>
                      <a:pt x="18325" y="3130"/>
                    </a:moveTo>
                    <a:lnTo>
                      <a:pt x="18406" y="3130"/>
                    </a:lnTo>
                    <a:moveTo>
                      <a:pt x="18493" y="3130"/>
                    </a:moveTo>
                    <a:lnTo>
                      <a:pt x="18574" y="3130"/>
                    </a:lnTo>
                    <a:moveTo>
                      <a:pt x="18659" y="2817"/>
                    </a:moveTo>
                    <a:lnTo>
                      <a:pt x="18743" y="2817"/>
                    </a:lnTo>
                    <a:moveTo>
                      <a:pt x="4034" y="17530"/>
                    </a:moveTo>
                    <a:lnTo>
                      <a:pt x="4118" y="17530"/>
                    </a:lnTo>
                    <a:moveTo>
                      <a:pt x="18996" y="2504"/>
                    </a:moveTo>
                    <a:lnTo>
                      <a:pt x="19080" y="2504"/>
                    </a:lnTo>
                    <a:moveTo>
                      <a:pt x="19165" y="2504"/>
                    </a:moveTo>
                    <a:lnTo>
                      <a:pt x="19249" y="2504"/>
                    </a:lnTo>
                    <a:moveTo>
                      <a:pt x="19333" y="2191"/>
                    </a:moveTo>
                    <a:lnTo>
                      <a:pt x="19417" y="2191"/>
                    </a:lnTo>
                    <a:moveTo>
                      <a:pt x="337" y="21287"/>
                    </a:moveTo>
                    <a:lnTo>
                      <a:pt x="421" y="21287"/>
                    </a:lnTo>
                    <a:moveTo>
                      <a:pt x="19667" y="1878"/>
                    </a:moveTo>
                    <a:lnTo>
                      <a:pt x="19752" y="1878"/>
                    </a:lnTo>
                    <a:moveTo>
                      <a:pt x="4371" y="17217"/>
                    </a:moveTo>
                    <a:lnTo>
                      <a:pt x="4455" y="17217"/>
                    </a:lnTo>
                    <a:moveTo>
                      <a:pt x="20004" y="1565"/>
                    </a:moveTo>
                    <a:lnTo>
                      <a:pt x="20089" y="1565"/>
                    </a:lnTo>
                    <a:moveTo>
                      <a:pt x="20173" y="1252"/>
                    </a:moveTo>
                    <a:lnTo>
                      <a:pt x="20257" y="1252"/>
                    </a:lnTo>
                    <a:moveTo>
                      <a:pt x="20342" y="1252"/>
                    </a:moveTo>
                    <a:lnTo>
                      <a:pt x="20426" y="1252"/>
                    </a:lnTo>
                    <a:moveTo>
                      <a:pt x="20510" y="939"/>
                    </a:moveTo>
                    <a:lnTo>
                      <a:pt x="20591" y="939"/>
                    </a:lnTo>
                    <a:moveTo>
                      <a:pt x="4540" y="17217"/>
                    </a:moveTo>
                    <a:lnTo>
                      <a:pt x="4624" y="17217"/>
                    </a:lnTo>
                    <a:moveTo>
                      <a:pt x="20844" y="626"/>
                    </a:moveTo>
                    <a:lnTo>
                      <a:pt x="20929" y="626"/>
                    </a:lnTo>
                    <a:moveTo>
                      <a:pt x="21013" y="626"/>
                    </a:moveTo>
                    <a:lnTo>
                      <a:pt x="21097" y="626"/>
                    </a:lnTo>
                    <a:moveTo>
                      <a:pt x="21182" y="313"/>
                    </a:moveTo>
                    <a:lnTo>
                      <a:pt x="21266" y="313"/>
                    </a:lnTo>
                    <a:moveTo>
                      <a:pt x="4708" y="16904"/>
                    </a:moveTo>
                    <a:lnTo>
                      <a:pt x="4793" y="16904"/>
                    </a:lnTo>
                    <a:moveTo>
                      <a:pt x="21519" y="0"/>
                    </a:move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01" name="object 9"/>
          <p:cNvSpPr txBox="1"/>
          <p:nvPr/>
        </p:nvSpPr>
        <p:spPr>
          <a:xfrm>
            <a:off x="8551602" y="4141470"/>
            <a:ext cx="117856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Server</a:t>
            </a:r>
            <a:r>
              <a:rPr spc="-75"/>
              <a:t> </a:t>
            </a:r>
            <a:r>
              <a:t>side</a:t>
            </a:r>
          </a:p>
        </p:txBody>
      </p:sp>
      <p:sp>
        <p:nvSpPr>
          <p:cNvPr id="502" name="object 10"/>
          <p:cNvSpPr txBox="1"/>
          <p:nvPr/>
        </p:nvSpPr>
        <p:spPr>
          <a:xfrm>
            <a:off x="8695111" y="4631690"/>
            <a:ext cx="108966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Client</a:t>
            </a:r>
            <a:r>
              <a:rPr spc="-60"/>
              <a:t> </a:t>
            </a:r>
            <a:r>
              <a:rPr spc="-5"/>
              <a:t>side</a:t>
            </a:r>
          </a:p>
        </p:txBody>
      </p:sp>
      <p:sp>
        <p:nvSpPr>
          <p:cNvPr id="503" name="object 11"/>
          <p:cNvSpPr txBox="1"/>
          <p:nvPr/>
        </p:nvSpPr>
        <p:spPr>
          <a:xfrm>
            <a:off x="4292022" y="5397500"/>
            <a:ext cx="2649221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4)</a:t>
            </a:r>
            <a:r>
              <a:rPr spc="-15"/>
              <a:t> </a:t>
            </a:r>
            <a:r>
              <a:t>update</a:t>
            </a:r>
            <a:r>
              <a:rPr spc="-20"/>
              <a:t> </a:t>
            </a:r>
            <a:r>
              <a:rPr spc="-5"/>
              <a:t>local</a:t>
            </a:r>
            <a:r>
              <a:rPr spc="-20"/>
              <a:t> </a:t>
            </a:r>
            <a:r>
              <a:rPr spc="-5"/>
              <a:t>repository:</a:t>
            </a:r>
          </a:p>
          <a:p>
            <a:pPr indent="12700">
              <a:lnSpc>
                <a:spcPts val="2000"/>
              </a:lnSpc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</a:p>
        </p:txBody>
      </p:sp>
      <p:sp>
        <p:nvSpPr>
          <p:cNvPr id="504" name="object 12"/>
          <p:cNvSpPr txBox="1"/>
          <p:nvPr/>
        </p:nvSpPr>
        <p:spPr>
          <a:xfrm>
            <a:off x="2935662" y="6526529"/>
            <a:ext cx="3751580" cy="50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3)</a:t>
            </a:r>
            <a:r>
              <a:rPr spc="-5"/>
              <a:t> Perform </a:t>
            </a:r>
            <a:r>
              <a:t>local</a:t>
            </a:r>
            <a:r>
              <a:rPr spc="-15"/>
              <a:t> </a:t>
            </a:r>
            <a:r>
              <a:rPr spc="-5"/>
              <a:t>changes: </a:t>
            </a:r>
            <a:r>
              <a:t>operations </a:t>
            </a:r>
            <a:r>
              <a:rPr spc="-484"/>
              <a:t> </a:t>
            </a:r>
            <a:r>
              <a:t>on files</a:t>
            </a:r>
            <a:r>
              <a:rPr spc="5"/>
              <a:t> </a:t>
            </a:r>
            <a:r>
              <a:t>and</a:t>
            </a:r>
            <a:r>
              <a:rPr spc="-5"/>
              <a:t> </a:t>
            </a:r>
            <a:r>
              <a:t>folders</a:t>
            </a:r>
          </a:p>
        </p:txBody>
      </p:sp>
      <p:sp>
        <p:nvSpPr>
          <p:cNvPr id="505" name="object 13"/>
          <p:cNvSpPr txBox="1"/>
          <p:nvPr/>
        </p:nvSpPr>
        <p:spPr>
          <a:xfrm>
            <a:off x="6477691" y="3493770"/>
            <a:ext cx="10020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85"/>
              <a:t> </a:t>
            </a:r>
            <a:r>
              <a:rPr spc="0"/>
              <a:t>1</a:t>
            </a:r>
          </a:p>
        </p:txBody>
      </p:sp>
      <p:sp>
        <p:nvSpPr>
          <p:cNvPr id="506" name="object 14"/>
          <p:cNvSpPr txBox="1"/>
          <p:nvPr/>
        </p:nvSpPr>
        <p:spPr>
          <a:xfrm>
            <a:off x="6477691" y="2233928"/>
            <a:ext cx="100203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85"/>
              <a:t> </a:t>
            </a:r>
            <a:r>
              <a:rPr spc="0"/>
              <a:t>3</a:t>
            </a:r>
          </a:p>
        </p:txBody>
      </p:sp>
      <p:grpSp>
        <p:nvGrpSpPr>
          <p:cNvPr id="511" name="object 15"/>
          <p:cNvGrpSpPr/>
          <p:nvPr/>
        </p:nvGrpSpPr>
        <p:grpSpPr>
          <a:xfrm>
            <a:off x="112350" y="6111149"/>
            <a:ext cx="451041" cy="378651"/>
            <a:chOff x="0" y="0"/>
            <a:chExt cx="451040" cy="378649"/>
          </a:xfrm>
        </p:grpSpPr>
        <p:sp>
          <p:nvSpPr>
            <p:cNvPr id="507" name="object 16"/>
            <p:cNvSpPr/>
            <p:nvPr/>
          </p:nvSpPr>
          <p:spPr>
            <a:xfrm>
              <a:off x="8991" y="8978"/>
              <a:ext cx="43307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8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768" y="0"/>
                  </a:lnTo>
                  <a:close/>
                </a:path>
              </a:pathLst>
            </a:custGeom>
            <a:noFill/>
            <a:ln w="17970" cap="flat">
              <a:solidFill>
                <a:srgbClr val="FF41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10" name="object 17"/>
            <p:cNvGrpSpPr/>
            <p:nvPr/>
          </p:nvGrpSpPr>
          <p:grpSpPr>
            <a:xfrm>
              <a:off x="-1" y="0"/>
              <a:ext cx="451042" cy="378651"/>
              <a:chOff x="0" y="0"/>
              <a:chExt cx="451040" cy="378650"/>
            </a:xfrm>
          </p:grpSpPr>
          <p:sp>
            <p:nvSpPr>
              <p:cNvPr id="508" name="Shape"/>
              <p:cNvSpPr/>
              <p:nvPr/>
            </p:nvSpPr>
            <p:spPr>
              <a:xfrm>
                <a:off x="0" y="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41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9" name="Shape"/>
              <p:cNvSpPr/>
              <p:nvPr/>
            </p:nvSpPr>
            <p:spPr>
              <a:xfrm>
                <a:off x="433070" y="36068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41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12" name="object 18"/>
          <p:cNvSpPr txBox="1"/>
          <p:nvPr/>
        </p:nvSpPr>
        <p:spPr>
          <a:xfrm>
            <a:off x="127692" y="5304154"/>
            <a:ext cx="2205355" cy="1267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51509" indent="12700" algn="just">
              <a:lnSpc>
                <a:spcPct val="933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2) Update local </a:t>
            </a:r>
            <a:r>
              <a:rPr spc="-490"/>
              <a:t> </a:t>
            </a:r>
            <a:r>
              <a:t>working folder: </a:t>
            </a:r>
            <a:r>
              <a:rPr spc="-490"/>
              <a:t> </a:t>
            </a:r>
            <a:r>
              <a:rPr b="1"/>
              <a:t>merge</a:t>
            </a:r>
          </a:p>
          <a:p>
            <a:pPr indent="172085" algn="just">
              <a:spcBef>
                <a:spcPts val="9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!   </a:t>
            </a:r>
            <a:r>
              <a:rPr spc="125"/>
              <a:t> </a:t>
            </a:r>
            <a:r>
              <a:rPr b="1" baseline="1543" sz="2700"/>
              <a:t>Merge</a:t>
            </a:r>
            <a:r>
              <a:rPr b="1" baseline="1543" spc="-37" sz="2700"/>
              <a:t> </a:t>
            </a:r>
            <a:r>
              <a:rPr b="1" baseline="1543" spc="-7" sz="2700"/>
              <a:t>conflicts</a:t>
            </a:r>
          </a:p>
        </p:txBody>
      </p:sp>
      <p:sp>
        <p:nvSpPr>
          <p:cNvPr id="513" name="object 19"/>
          <p:cNvSpPr txBox="1"/>
          <p:nvPr/>
        </p:nvSpPr>
        <p:spPr>
          <a:xfrm>
            <a:off x="4288211" y="2773678"/>
            <a:ext cx="5469891" cy="71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201545">
              <a:lnSpc>
                <a:spcPts val="1800"/>
              </a:lnSpc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55"/>
              <a:t> </a:t>
            </a:r>
            <a:r>
              <a:rPr spc="0"/>
              <a:t>2</a:t>
            </a:r>
          </a:p>
          <a:p>
            <a:pPr indent="4126229">
              <a:lnSpc>
                <a:spcPts val="1800"/>
              </a:lnSpc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50"/>
              <a:t> </a:t>
            </a:r>
            <a:r>
              <a:rPr spc="0"/>
              <a:t>2</a:t>
            </a:r>
            <a:r>
              <a:rPr spc="-50"/>
              <a:t> </a:t>
            </a:r>
            <a:r>
              <a:t>bis</a:t>
            </a:r>
          </a:p>
          <a:p>
            <a:pPr indent="12700">
              <a:lnSpc>
                <a:spcPts val="2100"/>
              </a:lnSpc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repository</a:t>
            </a:r>
          </a:p>
        </p:txBody>
      </p:sp>
      <p:sp>
        <p:nvSpPr>
          <p:cNvPr id="514" name="object 20"/>
          <p:cNvSpPr txBox="1"/>
          <p:nvPr/>
        </p:nvSpPr>
        <p:spPr>
          <a:xfrm>
            <a:off x="6477691" y="1549399"/>
            <a:ext cx="93853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Branch</a:t>
            </a:r>
            <a:r>
              <a:rPr spc="-65"/>
              <a:t> </a:t>
            </a:r>
            <a:r>
              <a:rPr spc="0"/>
              <a:t>1</a:t>
            </a:r>
          </a:p>
        </p:txBody>
      </p:sp>
      <p:sp>
        <p:nvSpPr>
          <p:cNvPr id="515" name="object 21"/>
          <p:cNvSpPr txBox="1"/>
          <p:nvPr/>
        </p:nvSpPr>
        <p:spPr>
          <a:xfrm>
            <a:off x="8190921" y="2125978"/>
            <a:ext cx="937895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Branch</a:t>
            </a:r>
            <a:r>
              <a:rPr spc="-90"/>
              <a:t> </a:t>
            </a:r>
            <a:r>
              <a:rPr spc="0"/>
              <a:t>2</a:t>
            </a:r>
          </a:p>
        </p:txBody>
      </p:sp>
      <p:sp>
        <p:nvSpPr>
          <p:cNvPr id="516" name="object 22"/>
          <p:cNvSpPr txBox="1"/>
          <p:nvPr/>
        </p:nvSpPr>
        <p:spPr>
          <a:xfrm>
            <a:off x="2632131" y="5236209"/>
            <a:ext cx="10274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15"/>
              <a:t>e</a:t>
            </a:r>
            <a:r>
              <a:rPr spc="-5"/>
              <a:t>p</a:t>
            </a:r>
            <a:r>
              <a:rPr spc="-15"/>
              <a:t>o</a:t>
            </a:r>
            <a:r>
              <a:rPr spc="0"/>
              <a:t>sitory</a:t>
            </a:r>
          </a:p>
        </p:txBody>
      </p:sp>
      <p:sp>
        <p:nvSpPr>
          <p:cNvPr id="517" name="object 23"/>
          <p:cNvSpPr txBox="1"/>
          <p:nvPr/>
        </p:nvSpPr>
        <p:spPr>
          <a:xfrm>
            <a:off x="2436552" y="5864859"/>
            <a:ext cx="149098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5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45"/>
              <a:t> </a:t>
            </a:r>
            <a:r>
              <a:rPr spc="-10"/>
              <a:t>folder</a:t>
            </a:r>
          </a:p>
        </p:txBody>
      </p:sp>
      <p:grpSp>
        <p:nvGrpSpPr>
          <p:cNvPr id="522" name="object 24"/>
          <p:cNvGrpSpPr/>
          <p:nvPr/>
        </p:nvGrpSpPr>
        <p:grpSpPr>
          <a:xfrm>
            <a:off x="7393361" y="4696459"/>
            <a:ext cx="1224281" cy="1224281"/>
            <a:chOff x="0" y="0"/>
            <a:chExt cx="1224280" cy="1224280"/>
          </a:xfrm>
        </p:grpSpPr>
        <p:sp>
          <p:nvSpPr>
            <p:cNvPr id="518" name="object 25"/>
            <p:cNvSpPr/>
            <p:nvPr/>
          </p:nvSpPr>
          <p:spPr>
            <a:xfrm>
              <a:off x="0" y="0"/>
              <a:ext cx="1224281" cy="1224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18"/>
                  </a:lnTo>
                  <a:lnTo>
                    <a:pt x="8346" y="73"/>
                  </a:lnTo>
                  <a:lnTo>
                    <a:pt x="7186" y="160"/>
                  </a:lnTo>
                  <a:lnTo>
                    <a:pt x="6082" y="279"/>
                  </a:lnTo>
                  <a:lnTo>
                    <a:pt x="5042" y="427"/>
                  </a:lnTo>
                  <a:lnTo>
                    <a:pt x="4075" y="601"/>
                  </a:lnTo>
                  <a:lnTo>
                    <a:pt x="3190" y="801"/>
                  </a:lnTo>
                  <a:lnTo>
                    <a:pt x="2395" y="1023"/>
                  </a:lnTo>
                  <a:lnTo>
                    <a:pt x="1699" y="1266"/>
                  </a:lnTo>
                  <a:lnTo>
                    <a:pt x="637" y="1804"/>
                  </a:lnTo>
                  <a:lnTo>
                    <a:pt x="74" y="2398"/>
                  </a:lnTo>
                  <a:lnTo>
                    <a:pt x="0" y="2711"/>
                  </a:lnTo>
                  <a:lnTo>
                    <a:pt x="0" y="18889"/>
                  </a:lnTo>
                  <a:lnTo>
                    <a:pt x="289" y="19505"/>
                  </a:lnTo>
                  <a:lnTo>
                    <a:pt x="1110" y="20073"/>
                  </a:lnTo>
                  <a:lnTo>
                    <a:pt x="2395" y="20577"/>
                  </a:lnTo>
                  <a:lnTo>
                    <a:pt x="3190" y="20799"/>
                  </a:lnTo>
                  <a:lnTo>
                    <a:pt x="4075" y="20999"/>
                  </a:lnTo>
                  <a:lnTo>
                    <a:pt x="5042" y="21173"/>
                  </a:lnTo>
                  <a:lnTo>
                    <a:pt x="6082" y="21321"/>
                  </a:lnTo>
                  <a:lnTo>
                    <a:pt x="7186" y="21440"/>
                  </a:lnTo>
                  <a:lnTo>
                    <a:pt x="8346" y="21527"/>
                  </a:lnTo>
                  <a:lnTo>
                    <a:pt x="9554" y="21582"/>
                  </a:lnTo>
                  <a:lnTo>
                    <a:pt x="10800" y="21600"/>
                  </a:lnTo>
                  <a:lnTo>
                    <a:pt x="12046" y="21582"/>
                  </a:lnTo>
                  <a:lnTo>
                    <a:pt x="13254" y="21527"/>
                  </a:lnTo>
                  <a:lnTo>
                    <a:pt x="14414" y="21440"/>
                  </a:lnTo>
                  <a:lnTo>
                    <a:pt x="15518" y="21321"/>
                  </a:lnTo>
                  <a:lnTo>
                    <a:pt x="16558" y="21173"/>
                  </a:lnTo>
                  <a:lnTo>
                    <a:pt x="17525" y="20999"/>
                  </a:lnTo>
                  <a:lnTo>
                    <a:pt x="18410" y="20799"/>
                  </a:lnTo>
                  <a:lnTo>
                    <a:pt x="19205" y="20577"/>
                  </a:lnTo>
                  <a:lnTo>
                    <a:pt x="19901" y="20334"/>
                  </a:lnTo>
                  <a:lnTo>
                    <a:pt x="20963" y="19796"/>
                  </a:lnTo>
                  <a:lnTo>
                    <a:pt x="21526" y="19202"/>
                  </a:lnTo>
                  <a:lnTo>
                    <a:pt x="21600" y="18889"/>
                  </a:lnTo>
                  <a:lnTo>
                    <a:pt x="21600" y="2711"/>
                  </a:lnTo>
                  <a:lnTo>
                    <a:pt x="21311" y="2095"/>
                  </a:lnTo>
                  <a:lnTo>
                    <a:pt x="20490" y="1527"/>
                  </a:lnTo>
                  <a:lnTo>
                    <a:pt x="19205" y="1023"/>
                  </a:lnTo>
                  <a:lnTo>
                    <a:pt x="18410" y="801"/>
                  </a:lnTo>
                  <a:lnTo>
                    <a:pt x="17525" y="601"/>
                  </a:lnTo>
                  <a:lnTo>
                    <a:pt x="16558" y="427"/>
                  </a:lnTo>
                  <a:lnTo>
                    <a:pt x="15518" y="279"/>
                  </a:lnTo>
                  <a:lnTo>
                    <a:pt x="14414" y="160"/>
                  </a:lnTo>
                  <a:lnTo>
                    <a:pt x="13254" y="73"/>
                  </a:lnTo>
                  <a:lnTo>
                    <a:pt x="12046" y="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9" name="object 26"/>
            <p:cNvSpPr/>
            <p:nvPr/>
          </p:nvSpPr>
          <p:spPr>
            <a:xfrm>
              <a:off x="0" y="0"/>
              <a:ext cx="1224281" cy="1224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18"/>
                  </a:lnTo>
                  <a:lnTo>
                    <a:pt x="8346" y="73"/>
                  </a:lnTo>
                  <a:lnTo>
                    <a:pt x="7186" y="160"/>
                  </a:lnTo>
                  <a:lnTo>
                    <a:pt x="6082" y="279"/>
                  </a:lnTo>
                  <a:lnTo>
                    <a:pt x="5042" y="427"/>
                  </a:lnTo>
                  <a:lnTo>
                    <a:pt x="4075" y="601"/>
                  </a:lnTo>
                  <a:lnTo>
                    <a:pt x="3190" y="801"/>
                  </a:lnTo>
                  <a:lnTo>
                    <a:pt x="2395" y="1023"/>
                  </a:lnTo>
                  <a:lnTo>
                    <a:pt x="1699" y="1266"/>
                  </a:lnTo>
                  <a:lnTo>
                    <a:pt x="637" y="1804"/>
                  </a:lnTo>
                  <a:lnTo>
                    <a:pt x="74" y="2398"/>
                  </a:lnTo>
                  <a:lnTo>
                    <a:pt x="0" y="2711"/>
                  </a:lnTo>
                  <a:lnTo>
                    <a:pt x="0" y="18889"/>
                  </a:lnTo>
                  <a:lnTo>
                    <a:pt x="289" y="19505"/>
                  </a:lnTo>
                  <a:lnTo>
                    <a:pt x="1110" y="20073"/>
                  </a:lnTo>
                  <a:lnTo>
                    <a:pt x="2395" y="20577"/>
                  </a:lnTo>
                  <a:lnTo>
                    <a:pt x="3190" y="20799"/>
                  </a:lnTo>
                  <a:lnTo>
                    <a:pt x="4075" y="20999"/>
                  </a:lnTo>
                  <a:lnTo>
                    <a:pt x="5042" y="21173"/>
                  </a:lnTo>
                  <a:lnTo>
                    <a:pt x="6082" y="21321"/>
                  </a:lnTo>
                  <a:lnTo>
                    <a:pt x="7186" y="21440"/>
                  </a:lnTo>
                  <a:lnTo>
                    <a:pt x="8346" y="21527"/>
                  </a:lnTo>
                  <a:lnTo>
                    <a:pt x="9554" y="21582"/>
                  </a:lnTo>
                  <a:lnTo>
                    <a:pt x="10800" y="21600"/>
                  </a:lnTo>
                  <a:lnTo>
                    <a:pt x="12046" y="21582"/>
                  </a:lnTo>
                  <a:lnTo>
                    <a:pt x="13254" y="21527"/>
                  </a:lnTo>
                  <a:lnTo>
                    <a:pt x="14414" y="21440"/>
                  </a:lnTo>
                  <a:lnTo>
                    <a:pt x="15518" y="21321"/>
                  </a:lnTo>
                  <a:lnTo>
                    <a:pt x="16558" y="21173"/>
                  </a:lnTo>
                  <a:lnTo>
                    <a:pt x="17525" y="20999"/>
                  </a:lnTo>
                  <a:lnTo>
                    <a:pt x="18410" y="20799"/>
                  </a:lnTo>
                  <a:lnTo>
                    <a:pt x="19205" y="20577"/>
                  </a:lnTo>
                  <a:lnTo>
                    <a:pt x="19901" y="20334"/>
                  </a:lnTo>
                  <a:lnTo>
                    <a:pt x="20963" y="19796"/>
                  </a:lnTo>
                  <a:lnTo>
                    <a:pt x="21526" y="19202"/>
                  </a:lnTo>
                  <a:lnTo>
                    <a:pt x="21600" y="18889"/>
                  </a:lnTo>
                  <a:lnTo>
                    <a:pt x="21600" y="2711"/>
                  </a:lnTo>
                  <a:lnTo>
                    <a:pt x="21311" y="2095"/>
                  </a:lnTo>
                  <a:lnTo>
                    <a:pt x="20490" y="1527"/>
                  </a:lnTo>
                  <a:lnTo>
                    <a:pt x="19205" y="1023"/>
                  </a:lnTo>
                  <a:lnTo>
                    <a:pt x="18410" y="801"/>
                  </a:lnTo>
                  <a:lnTo>
                    <a:pt x="17525" y="601"/>
                  </a:lnTo>
                  <a:lnTo>
                    <a:pt x="16558" y="427"/>
                  </a:lnTo>
                  <a:lnTo>
                    <a:pt x="15518" y="279"/>
                  </a:lnTo>
                  <a:lnTo>
                    <a:pt x="14414" y="160"/>
                  </a:lnTo>
                  <a:lnTo>
                    <a:pt x="13254" y="73"/>
                  </a:lnTo>
                  <a:lnTo>
                    <a:pt x="12046" y="18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" name="object 27"/>
            <p:cNvSpPr/>
            <p:nvPr/>
          </p:nvSpPr>
          <p:spPr>
            <a:xfrm>
              <a:off x="0" y="-1"/>
              <a:ext cx="1224281" cy="306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74"/>
                  </a:lnTo>
                  <a:lnTo>
                    <a:pt x="8346" y="290"/>
                  </a:lnTo>
                  <a:lnTo>
                    <a:pt x="7186" y="640"/>
                  </a:lnTo>
                  <a:lnTo>
                    <a:pt x="6082" y="1115"/>
                  </a:lnTo>
                  <a:lnTo>
                    <a:pt x="5042" y="1707"/>
                  </a:lnTo>
                  <a:lnTo>
                    <a:pt x="4075" y="2406"/>
                  </a:lnTo>
                  <a:lnTo>
                    <a:pt x="3190" y="3204"/>
                  </a:lnTo>
                  <a:lnTo>
                    <a:pt x="2395" y="4093"/>
                  </a:lnTo>
                  <a:lnTo>
                    <a:pt x="1699" y="5064"/>
                  </a:lnTo>
                  <a:lnTo>
                    <a:pt x="637" y="7217"/>
                  </a:lnTo>
                  <a:lnTo>
                    <a:pt x="74" y="9594"/>
                  </a:lnTo>
                  <a:lnTo>
                    <a:pt x="0" y="10845"/>
                  </a:lnTo>
                  <a:lnTo>
                    <a:pt x="74" y="12078"/>
                  </a:lnTo>
                  <a:lnTo>
                    <a:pt x="637" y="14427"/>
                  </a:lnTo>
                  <a:lnTo>
                    <a:pt x="1699" y="16560"/>
                  </a:lnTo>
                  <a:lnTo>
                    <a:pt x="2395" y="17524"/>
                  </a:lnTo>
                  <a:lnTo>
                    <a:pt x="3190" y="18407"/>
                  </a:lnTo>
                  <a:lnTo>
                    <a:pt x="4075" y="19201"/>
                  </a:lnTo>
                  <a:lnTo>
                    <a:pt x="5042" y="19898"/>
                  </a:lnTo>
                  <a:lnTo>
                    <a:pt x="6082" y="20487"/>
                  </a:lnTo>
                  <a:lnTo>
                    <a:pt x="7186" y="20961"/>
                  </a:lnTo>
                  <a:lnTo>
                    <a:pt x="8346" y="21310"/>
                  </a:lnTo>
                  <a:lnTo>
                    <a:pt x="9554" y="21526"/>
                  </a:lnTo>
                  <a:lnTo>
                    <a:pt x="10800" y="21600"/>
                  </a:lnTo>
                  <a:lnTo>
                    <a:pt x="12046" y="21526"/>
                  </a:lnTo>
                  <a:lnTo>
                    <a:pt x="13254" y="21310"/>
                  </a:lnTo>
                  <a:lnTo>
                    <a:pt x="14414" y="20961"/>
                  </a:lnTo>
                  <a:lnTo>
                    <a:pt x="15518" y="20487"/>
                  </a:lnTo>
                  <a:lnTo>
                    <a:pt x="16558" y="19898"/>
                  </a:lnTo>
                  <a:lnTo>
                    <a:pt x="17525" y="19201"/>
                  </a:lnTo>
                  <a:lnTo>
                    <a:pt x="18410" y="18407"/>
                  </a:lnTo>
                  <a:lnTo>
                    <a:pt x="19205" y="17524"/>
                  </a:lnTo>
                  <a:lnTo>
                    <a:pt x="19901" y="16560"/>
                  </a:lnTo>
                  <a:lnTo>
                    <a:pt x="20963" y="14427"/>
                  </a:lnTo>
                  <a:lnTo>
                    <a:pt x="21526" y="12078"/>
                  </a:lnTo>
                  <a:lnTo>
                    <a:pt x="21600" y="10845"/>
                  </a:lnTo>
                  <a:lnTo>
                    <a:pt x="21526" y="9594"/>
                  </a:lnTo>
                  <a:lnTo>
                    <a:pt x="20963" y="7217"/>
                  </a:lnTo>
                  <a:lnTo>
                    <a:pt x="19901" y="5064"/>
                  </a:lnTo>
                  <a:lnTo>
                    <a:pt x="19205" y="4093"/>
                  </a:lnTo>
                  <a:lnTo>
                    <a:pt x="18410" y="3204"/>
                  </a:lnTo>
                  <a:lnTo>
                    <a:pt x="17525" y="2406"/>
                  </a:lnTo>
                  <a:lnTo>
                    <a:pt x="16558" y="1707"/>
                  </a:lnTo>
                  <a:lnTo>
                    <a:pt x="15518" y="1115"/>
                  </a:lnTo>
                  <a:lnTo>
                    <a:pt x="14414" y="640"/>
                  </a:lnTo>
                  <a:lnTo>
                    <a:pt x="13254" y="290"/>
                  </a:lnTo>
                  <a:lnTo>
                    <a:pt x="12046" y="7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1" name="object 28"/>
            <p:cNvSpPr/>
            <p:nvPr/>
          </p:nvSpPr>
          <p:spPr>
            <a:xfrm>
              <a:off x="0" y="-1"/>
              <a:ext cx="1224281" cy="306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74"/>
                  </a:lnTo>
                  <a:lnTo>
                    <a:pt x="8346" y="290"/>
                  </a:lnTo>
                  <a:lnTo>
                    <a:pt x="7186" y="640"/>
                  </a:lnTo>
                  <a:lnTo>
                    <a:pt x="6082" y="1115"/>
                  </a:lnTo>
                  <a:lnTo>
                    <a:pt x="5042" y="1707"/>
                  </a:lnTo>
                  <a:lnTo>
                    <a:pt x="4075" y="2406"/>
                  </a:lnTo>
                  <a:lnTo>
                    <a:pt x="3190" y="3204"/>
                  </a:lnTo>
                  <a:lnTo>
                    <a:pt x="2395" y="4093"/>
                  </a:lnTo>
                  <a:lnTo>
                    <a:pt x="1699" y="5064"/>
                  </a:lnTo>
                  <a:lnTo>
                    <a:pt x="637" y="7217"/>
                  </a:lnTo>
                  <a:lnTo>
                    <a:pt x="74" y="9594"/>
                  </a:lnTo>
                  <a:lnTo>
                    <a:pt x="0" y="10845"/>
                  </a:lnTo>
                  <a:lnTo>
                    <a:pt x="74" y="12078"/>
                  </a:lnTo>
                  <a:lnTo>
                    <a:pt x="637" y="14427"/>
                  </a:lnTo>
                  <a:lnTo>
                    <a:pt x="1699" y="16560"/>
                  </a:lnTo>
                  <a:lnTo>
                    <a:pt x="2395" y="17524"/>
                  </a:lnTo>
                  <a:lnTo>
                    <a:pt x="3190" y="18407"/>
                  </a:lnTo>
                  <a:lnTo>
                    <a:pt x="4075" y="19201"/>
                  </a:lnTo>
                  <a:lnTo>
                    <a:pt x="5042" y="19898"/>
                  </a:lnTo>
                  <a:lnTo>
                    <a:pt x="6082" y="20487"/>
                  </a:lnTo>
                  <a:lnTo>
                    <a:pt x="7186" y="20961"/>
                  </a:lnTo>
                  <a:lnTo>
                    <a:pt x="8346" y="21310"/>
                  </a:lnTo>
                  <a:lnTo>
                    <a:pt x="9554" y="21526"/>
                  </a:lnTo>
                  <a:lnTo>
                    <a:pt x="10800" y="21600"/>
                  </a:lnTo>
                  <a:lnTo>
                    <a:pt x="12046" y="21526"/>
                  </a:lnTo>
                  <a:lnTo>
                    <a:pt x="13254" y="21310"/>
                  </a:lnTo>
                  <a:lnTo>
                    <a:pt x="14414" y="20961"/>
                  </a:lnTo>
                  <a:lnTo>
                    <a:pt x="15518" y="20487"/>
                  </a:lnTo>
                  <a:lnTo>
                    <a:pt x="16558" y="19898"/>
                  </a:lnTo>
                  <a:lnTo>
                    <a:pt x="17525" y="19201"/>
                  </a:lnTo>
                  <a:lnTo>
                    <a:pt x="18410" y="18407"/>
                  </a:lnTo>
                  <a:lnTo>
                    <a:pt x="19205" y="17524"/>
                  </a:lnTo>
                  <a:lnTo>
                    <a:pt x="19901" y="16560"/>
                  </a:lnTo>
                  <a:lnTo>
                    <a:pt x="20963" y="14427"/>
                  </a:lnTo>
                  <a:lnTo>
                    <a:pt x="21526" y="12078"/>
                  </a:lnTo>
                  <a:lnTo>
                    <a:pt x="21600" y="10845"/>
                  </a:lnTo>
                  <a:lnTo>
                    <a:pt x="21526" y="9594"/>
                  </a:lnTo>
                  <a:lnTo>
                    <a:pt x="20963" y="7217"/>
                  </a:lnTo>
                  <a:lnTo>
                    <a:pt x="19901" y="5064"/>
                  </a:lnTo>
                  <a:lnTo>
                    <a:pt x="19205" y="4093"/>
                  </a:lnTo>
                  <a:lnTo>
                    <a:pt x="18410" y="3204"/>
                  </a:lnTo>
                  <a:lnTo>
                    <a:pt x="17525" y="2406"/>
                  </a:lnTo>
                  <a:lnTo>
                    <a:pt x="16558" y="1707"/>
                  </a:lnTo>
                  <a:lnTo>
                    <a:pt x="15518" y="1115"/>
                  </a:lnTo>
                  <a:lnTo>
                    <a:pt x="14414" y="640"/>
                  </a:lnTo>
                  <a:lnTo>
                    <a:pt x="13254" y="290"/>
                  </a:lnTo>
                  <a:lnTo>
                    <a:pt x="12046" y="7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23" name="object 29"/>
          <p:cNvSpPr txBox="1"/>
          <p:nvPr/>
        </p:nvSpPr>
        <p:spPr>
          <a:xfrm>
            <a:off x="7492421" y="5236209"/>
            <a:ext cx="102806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</a:t>
            </a:r>
            <a:r>
              <a:rPr spc="-15"/>
              <a:t>p</a:t>
            </a:r>
            <a:r>
              <a:rPr spc="-5"/>
              <a:t>ository</a:t>
            </a:r>
          </a:p>
        </p:txBody>
      </p:sp>
      <p:grpSp>
        <p:nvGrpSpPr>
          <p:cNvPr id="526" name="object 30"/>
          <p:cNvGrpSpPr/>
          <p:nvPr/>
        </p:nvGrpSpPr>
        <p:grpSpPr>
          <a:xfrm>
            <a:off x="7251121" y="5760720"/>
            <a:ext cx="1583690" cy="504191"/>
            <a:chOff x="0" y="0"/>
            <a:chExt cx="1583688" cy="504190"/>
          </a:xfrm>
        </p:grpSpPr>
        <p:sp>
          <p:nvSpPr>
            <p:cNvPr id="524" name="object 31"/>
            <p:cNvSpPr/>
            <p:nvPr/>
          </p:nvSpPr>
          <p:spPr>
            <a:xfrm>
              <a:off x="-1" y="-1"/>
              <a:ext cx="1583690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0"/>
                  </a:moveTo>
                  <a:lnTo>
                    <a:pt x="9838" y="38"/>
                  </a:lnTo>
                  <a:lnTo>
                    <a:pt x="8912" y="152"/>
                  </a:lnTo>
                  <a:lnTo>
                    <a:pt x="8015" y="337"/>
                  </a:lnTo>
                  <a:lnTo>
                    <a:pt x="7151" y="592"/>
                  </a:lnTo>
                  <a:lnTo>
                    <a:pt x="6322" y="913"/>
                  </a:lnTo>
                  <a:lnTo>
                    <a:pt x="5531" y="1297"/>
                  </a:lnTo>
                  <a:lnTo>
                    <a:pt x="4781" y="1742"/>
                  </a:lnTo>
                  <a:lnTo>
                    <a:pt x="4074" y="2245"/>
                  </a:lnTo>
                  <a:lnTo>
                    <a:pt x="3414" y="2803"/>
                  </a:lnTo>
                  <a:lnTo>
                    <a:pt x="2804" y="3413"/>
                  </a:lnTo>
                  <a:lnTo>
                    <a:pt x="2246" y="4072"/>
                  </a:lnTo>
                  <a:lnTo>
                    <a:pt x="1742" y="4777"/>
                  </a:lnTo>
                  <a:lnTo>
                    <a:pt x="913" y="6315"/>
                  </a:lnTo>
                  <a:lnTo>
                    <a:pt x="337" y="8005"/>
                  </a:lnTo>
                  <a:lnTo>
                    <a:pt x="38" y="9823"/>
                  </a:lnTo>
                  <a:lnTo>
                    <a:pt x="0" y="10773"/>
                  </a:lnTo>
                  <a:lnTo>
                    <a:pt x="38" y="11723"/>
                  </a:lnTo>
                  <a:lnTo>
                    <a:pt x="337" y="13544"/>
                  </a:lnTo>
                  <a:lnTo>
                    <a:pt x="913" y="15240"/>
                  </a:lnTo>
                  <a:lnTo>
                    <a:pt x="1742" y="16785"/>
                  </a:lnTo>
                  <a:lnTo>
                    <a:pt x="2246" y="17495"/>
                  </a:lnTo>
                  <a:lnTo>
                    <a:pt x="2804" y="18158"/>
                  </a:lnTo>
                  <a:lnTo>
                    <a:pt x="3414" y="18772"/>
                  </a:lnTo>
                  <a:lnTo>
                    <a:pt x="4074" y="19334"/>
                  </a:lnTo>
                  <a:lnTo>
                    <a:pt x="4781" y="19841"/>
                  </a:lnTo>
                  <a:lnTo>
                    <a:pt x="5531" y="20290"/>
                  </a:lnTo>
                  <a:lnTo>
                    <a:pt x="6322" y="20678"/>
                  </a:lnTo>
                  <a:lnTo>
                    <a:pt x="7151" y="21002"/>
                  </a:lnTo>
                  <a:lnTo>
                    <a:pt x="8015" y="21259"/>
                  </a:lnTo>
                  <a:lnTo>
                    <a:pt x="8912" y="21447"/>
                  </a:lnTo>
                  <a:lnTo>
                    <a:pt x="9838" y="21561"/>
                  </a:lnTo>
                  <a:lnTo>
                    <a:pt x="10791" y="21600"/>
                  </a:lnTo>
                  <a:lnTo>
                    <a:pt x="11747" y="21561"/>
                  </a:lnTo>
                  <a:lnTo>
                    <a:pt x="12676" y="21447"/>
                  </a:lnTo>
                  <a:lnTo>
                    <a:pt x="13574" y="21259"/>
                  </a:lnTo>
                  <a:lnTo>
                    <a:pt x="14441" y="21002"/>
                  </a:lnTo>
                  <a:lnTo>
                    <a:pt x="15271" y="20678"/>
                  </a:lnTo>
                  <a:lnTo>
                    <a:pt x="16064" y="20290"/>
                  </a:lnTo>
                  <a:lnTo>
                    <a:pt x="16815" y="19841"/>
                  </a:lnTo>
                  <a:lnTo>
                    <a:pt x="17522" y="19334"/>
                  </a:lnTo>
                  <a:lnTo>
                    <a:pt x="18183" y="18772"/>
                  </a:lnTo>
                  <a:lnTo>
                    <a:pt x="18794" y="18158"/>
                  </a:lnTo>
                  <a:lnTo>
                    <a:pt x="19353" y="17495"/>
                  </a:lnTo>
                  <a:lnTo>
                    <a:pt x="19857" y="16785"/>
                  </a:lnTo>
                  <a:lnTo>
                    <a:pt x="20687" y="15240"/>
                  </a:lnTo>
                  <a:lnTo>
                    <a:pt x="21263" y="13544"/>
                  </a:lnTo>
                  <a:lnTo>
                    <a:pt x="21562" y="11723"/>
                  </a:lnTo>
                  <a:lnTo>
                    <a:pt x="21600" y="10773"/>
                  </a:lnTo>
                  <a:lnTo>
                    <a:pt x="21562" y="9823"/>
                  </a:lnTo>
                  <a:lnTo>
                    <a:pt x="21263" y="8005"/>
                  </a:lnTo>
                  <a:lnTo>
                    <a:pt x="20687" y="6315"/>
                  </a:lnTo>
                  <a:lnTo>
                    <a:pt x="19857" y="4777"/>
                  </a:lnTo>
                  <a:lnTo>
                    <a:pt x="19353" y="4072"/>
                  </a:lnTo>
                  <a:lnTo>
                    <a:pt x="18794" y="3413"/>
                  </a:lnTo>
                  <a:lnTo>
                    <a:pt x="18183" y="2803"/>
                  </a:lnTo>
                  <a:lnTo>
                    <a:pt x="17522" y="2245"/>
                  </a:lnTo>
                  <a:lnTo>
                    <a:pt x="16815" y="1742"/>
                  </a:lnTo>
                  <a:lnTo>
                    <a:pt x="16064" y="1297"/>
                  </a:lnTo>
                  <a:lnTo>
                    <a:pt x="15271" y="913"/>
                  </a:lnTo>
                  <a:lnTo>
                    <a:pt x="14441" y="592"/>
                  </a:lnTo>
                  <a:lnTo>
                    <a:pt x="13574" y="337"/>
                  </a:lnTo>
                  <a:lnTo>
                    <a:pt x="12676" y="152"/>
                  </a:lnTo>
                  <a:lnTo>
                    <a:pt x="11747" y="38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rgbClr val="FF940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5" name="object 32"/>
            <p:cNvSpPr/>
            <p:nvPr/>
          </p:nvSpPr>
          <p:spPr>
            <a:xfrm>
              <a:off x="-1" y="-1"/>
              <a:ext cx="1583690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0"/>
                  </a:moveTo>
                  <a:lnTo>
                    <a:pt x="11747" y="38"/>
                  </a:lnTo>
                  <a:lnTo>
                    <a:pt x="12676" y="152"/>
                  </a:lnTo>
                  <a:lnTo>
                    <a:pt x="13574" y="337"/>
                  </a:lnTo>
                  <a:lnTo>
                    <a:pt x="14441" y="592"/>
                  </a:lnTo>
                  <a:lnTo>
                    <a:pt x="15271" y="913"/>
                  </a:lnTo>
                  <a:lnTo>
                    <a:pt x="16064" y="1297"/>
                  </a:lnTo>
                  <a:lnTo>
                    <a:pt x="16815" y="1742"/>
                  </a:lnTo>
                  <a:lnTo>
                    <a:pt x="17522" y="2245"/>
                  </a:lnTo>
                  <a:lnTo>
                    <a:pt x="18183" y="2803"/>
                  </a:lnTo>
                  <a:lnTo>
                    <a:pt x="18794" y="3413"/>
                  </a:lnTo>
                  <a:lnTo>
                    <a:pt x="19353" y="4072"/>
                  </a:lnTo>
                  <a:lnTo>
                    <a:pt x="19857" y="4777"/>
                  </a:lnTo>
                  <a:lnTo>
                    <a:pt x="20687" y="6315"/>
                  </a:lnTo>
                  <a:lnTo>
                    <a:pt x="21263" y="8005"/>
                  </a:lnTo>
                  <a:lnTo>
                    <a:pt x="21562" y="9823"/>
                  </a:lnTo>
                  <a:lnTo>
                    <a:pt x="21600" y="10773"/>
                  </a:lnTo>
                  <a:lnTo>
                    <a:pt x="21562" y="11723"/>
                  </a:lnTo>
                  <a:lnTo>
                    <a:pt x="21263" y="13544"/>
                  </a:lnTo>
                  <a:lnTo>
                    <a:pt x="20687" y="15240"/>
                  </a:lnTo>
                  <a:lnTo>
                    <a:pt x="19857" y="16785"/>
                  </a:lnTo>
                  <a:lnTo>
                    <a:pt x="19353" y="17495"/>
                  </a:lnTo>
                  <a:lnTo>
                    <a:pt x="18794" y="18158"/>
                  </a:lnTo>
                  <a:lnTo>
                    <a:pt x="18183" y="18772"/>
                  </a:lnTo>
                  <a:lnTo>
                    <a:pt x="17522" y="19334"/>
                  </a:lnTo>
                  <a:lnTo>
                    <a:pt x="16815" y="19841"/>
                  </a:lnTo>
                  <a:lnTo>
                    <a:pt x="16064" y="20290"/>
                  </a:lnTo>
                  <a:lnTo>
                    <a:pt x="15271" y="20678"/>
                  </a:lnTo>
                  <a:lnTo>
                    <a:pt x="14441" y="21002"/>
                  </a:lnTo>
                  <a:lnTo>
                    <a:pt x="13574" y="21259"/>
                  </a:lnTo>
                  <a:lnTo>
                    <a:pt x="12676" y="21447"/>
                  </a:lnTo>
                  <a:lnTo>
                    <a:pt x="11747" y="21561"/>
                  </a:lnTo>
                  <a:lnTo>
                    <a:pt x="10791" y="21600"/>
                  </a:lnTo>
                  <a:lnTo>
                    <a:pt x="9838" y="21561"/>
                  </a:lnTo>
                  <a:lnTo>
                    <a:pt x="8912" y="21447"/>
                  </a:lnTo>
                  <a:lnTo>
                    <a:pt x="8015" y="21259"/>
                  </a:lnTo>
                  <a:lnTo>
                    <a:pt x="7151" y="21002"/>
                  </a:lnTo>
                  <a:lnTo>
                    <a:pt x="6322" y="20678"/>
                  </a:lnTo>
                  <a:lnTo>
                    <a:pt x="5531" y="20290"/>
                  </a:lnTo>
                  <a:lnTo>
                    <a:pt x="4781" y="19841"/>
                  </a:lnTo>
                  <a:lnTo>
                    <a:pt x="4074" y="19334"/>
                  </a:lnTo>
                  <a:lnTo>
                    <a:pt x="3414" y="18772"/>
                  </a:lnTo>
                  <a:lnTo>
                    <a:pt x="2804" y="18158"/>
                  </a:lnTo>
                  <a:lnTo>
                    <a:pt x="2246" y="17495"/>
                  </a:lnTo>
                  <a:lnTo>
                    <a:pt x="1742" y="16785"/>
                  </a:lnTo>
                  <a:lnTo>
                    <a:pt x="913" y="15240"/>
                  </a:lnTo>
                  <a:lnTo>
                    <a:pt x="337" y="13544"/>
                  </a:lnTo>
                  <a:lnTo>
                    <a:pt x="38" y="11723"/>
                  </a:lnTo>
                  <a:lnTo>
                    <a:pt x="0" y="10773"/>
                  </a:lnTo>
                  <a:lnTo>
                    <a:pt x="38" y="9823"/>
                  </a:lnTo>
                  <a:lnTo>
                    <a:pt x="337" y="8005"/>
                  </a:lnTo>
                  <a:lnTo>
                    <a:pt x="913" y="6315"/>
                  </a:lnTo>
                  <a:lnTo>
                    <a:pt x="1742" y="4777"/>
                  </a:lnTo>
                  <a:lnTo>
                    <a:pt x="2246" y="4072"/>
                  </a:lnTo>
                  <a:lnTo>
                    <a:pt x="2804" y="3413"/>
                  </a:lnTo>
                  <a:lnTo>
                    <a:pt x="3414" y="2803"/>
                  </a:lnTo>
                  <a:lnTo>
                    <a:pt x="4074" y="2245"/>
                  </a:lnTo>
                  <a:lnTo>
                    <a:pt x="4781" y="1742"/>
                  </a:lnTo>
                  <a:lnTo>
                    <a:pt x="5531" y="1297"/>
                  </a:lnTo>
                  <a:lnTo>
                    <a:pt x="6322" y="913"/>
                  </a:lnTo>
                  <a:lnTo>
                    <a:pt x="7151" y="592"/>
                  </a:lnTo>
                  <a:lnTo>
                    <a:pt x="8015" y="337"/>
                  </a:lnTo>
                  <a:lnTo>
                    <a:pt x="8912" y="152"/>
                  </a:lnTo>
                  <a:lnTo>
                    <a:pt x="9838" y="38"/>
                  </a:lnTo>
                  <a:lnTo>
                    <a:pt x="10791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27" name="object 33"/>
          <p:cNvSpPr txBox="1"/>
          <p:nvPr/>
        </p:nvSpPr>
        <p:spPr>
          <a:xfrm>
            <a:off x="7296842" y="5863590"/>
            <a:ext cx="149098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55"/>
              <a:t> </a:t>
            </a:r>
            <a:r>
              <a:t>folder</a:t>
            </a:r>
          </a:p>
        </p:txBody>
      </p:sp>
      <p:sp>
        <p:nvSpPr>
          <p:cNvPr id="528" name="object 34"/>
          <p:cNvSpPr txBox="1"/>
          <p:nvPr/>
        </p:nvSpPr>
        <p:spPr>
          <a:xfrm>
            <a:off x="3979602" y="4272279"/>
            <a:ext cx="2001521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5)</a:t>
            </a:r>
            <a:r>
              <a:rPr spc="-20"/>
              <a:t> </a:t>
            </a:r>
            <a:r>
              <a:t>publish</a:t>
            </a:r>
            <a:r>
              <a:rPr spc="-25"/>
              <a:t> </a:t>
            </a:r>
            <a:r>
              <a:t>changes:</a:t>
            </a:r>
          </a:p>
          <a:p>
            <a:pPr indent="12700">
              <a:lnSpc>
                <a:spcPts val="2000"/>
              </a:lnSpc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push</a:t>
            </a:r>
          </a:p>
        </p:txBody>
      </p:sp>
      <p:sp>
        <p:nvSpPr>
          <p:cNvPr id="529" name="object 35"/>
          <p:cNvSpPr txBox="1"/>
          <p:nvPr/>
        </p:nvSpPr>
        <p:spPr>
          <a:xfrm>
            <a:off x="1999671" y="3504563"/>
            <a:ext cx="1558291" cy="75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933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1) Update local </a:t>
            </a:r>
            <a:r>
              <a:rPr spc="-490"/>
              <a:t> </a:t>
            </a:r>
            <a:r>
              <a:rPr spc="-5"/>
              <a:t>repository: </a:t>
            </a:r>
            <a:r>
              <a:rPr spc="0"/>
              <a:t> </a:t>
            </a:r>
            <a:r>
              <a:rPr b="1" spc="-5"/>
              <a:t>fetch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object 2"/>
          <p:cNvSpPr txBox="1"/>
          <p:nvPr>
            <p:ph type="title"/>
          </p:nvPr>
        </p:nvSpPr>
        <p:spPr>
          <a:xfrm>
            <a:off x="3170612" y="554990"/>
            <a:ext cx="3686176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History of VCS</a:t>
            </a:r>
          </a:p>
        </p:txBody>
      </p:sp>
      <p:sp>
        <p:nvSpPr>
          <p:cNvPr id="532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533" name="object 4"/>
          <p:cNvSpPr txBox="1"/>
          <p:nvPr/>
        </p:nvSpPr>
        <p:spPr>
          <a:xfrm>
            <a:off x="901121" y="1733549"/>
            <a:ext cx="485902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Distributed</a:t>
            </a:r>
            <a:r>
              <a:rPr spc="-15"/>
              <a:t> </a:t>
            </a:r>
            <a:r>
              <a:t>VCS:</a:t>
            </a:r>
            <a:r>
              <a:rPr spc="-15"/>
              <a:t> </a:t>
            </a:r>
            <a:r>
              <a:t>work-flow</a:t>
            </a:r>
          </a:p>
        </p:txBody>
      </p:sp>
      <p:grpSp>
        <p:nvGrpSpPr>
          <p:cNvPr id="538" name="object 5"/>
          <p:cNvGrpSpPr/>
          <p:nvPr/>
        </p:nvGrpSpPr>
        <p:grpSpPr>
          <a:xfrm>
            <a:off x="4190422" y="2700020"/>
            <a:ext cx="1224282" cy="1224281"/>
            <a:chOff x="0" y="0"/>
            <a:chExt cx="1224281" cy="1224280"/>
          </a:xfrm>
        </p:grpSpPr>
        <p:sp>
          <p:nvSpPr>
            <p:cNvPr id="534" name="object 6"/>
            <p:cNvSpPr/>
            <p:nvPr/>
          </p:nvSpPr>
          <p:spPr>
            <a:xfrm>
              <a:off x="0" y="0"/>
              <a:ext cx="1224282" cy="1224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8" y="0"/>
                  </a:moveTo>
                  <a:lnTo>
                    <a:pt x="9532" y="18"/>
                  </a:lnTo>
                  <a:lnTo>
                    <a:pt x="8325" y="72"/>
                  </a:lnTo>
                  <a:lnTo>
                    <a:pt x="7166" y="160"/>
                  </a:lnTo>
                  <a:lnTo>
                    <a:pt x="6064" y="278"/>
                  </a:lnTo>
                  <a:lnTo>
                    <a:pt x="5026" y="426"/>
                  </a:lnTo>
                  <a:lnTo>
                    <a:pt x="4062" y="600"/>
                  </a:lnTo>
                  <a:lnTo>
                    <a:pt x="3179" y="798"/>
                  </a:lnTo>
                  <a:lnTo>
                    <a:pt x="2386" y="1019"/>
                  </a:lnTo>
                  <a:lnTo>
                    <a:pt x="1693" y="1260"/>
                  </a:lnTo>
                  <a:lnTo>
                    <a:pt x="635" y="1793"/>
                  </a:lnTo>
                  <a:lnTo>
                    <a:pt x="73" y="2380"/>
                  </a:lnTo>
                  <a:lnTo>
                    <a:pt x="0" y="2689"/>
                  </a:lnTo>
                  <a:lnTo>
                    <a:pt x="0" y="18889"/>
                  </a:lnTo>
                  <a:lnTo>
                    <a:pt x="288" y="19505"/>
                  </a:lnTo>
                  <a:lnTo>
                    <a:pt x="1106" y="20073"/>
                  </a:lnTo>
                  <a:lnTo>
                    <a:pt x="2386" y="20577"/>
                  </a:lnTo>
                  <a:lnTo>
                    <a:pt x="3179" y="20799"/>
                  </a:lnTo>
                  <a:lnTo>
                    <a:pt x="4062" y="20999"/>
                  </a:lnTo>
                  <a:lnTo>
                    <a:pt x="5026" y="21173"/>
                  </a:lnTo>
                  <a:lnTo>
                    <a:pt x="6064" y="21321"/>
                  </a:lnTo>
                  <a:lnTo>
                    <a:pt x="7166" y="21440"/>
                  </a:lnTo>
                  <a:lnTo>
                    <a:pt x="8325" y="21527"/>
                  </a:lnTo>
                  <a:lnTo>
                    <a:pt x="9532" y="21582"/>
                  </a:lnTo>
                  <a:lnTo>
                    <a:pt x="10778" y="21600"/>
                  </a:lnTo>
                  <a:lnTo>
                    <a:pt x="12024" y="21582"/>
                  </a:lnTo>
                  <a:lnTo>
                    <a:pt x="13233" y="21527"/>
                  </a:lnTo>
                  <a:lnTo>
                    <a:pt x="14394" y="21440"/>
                  </a:lnTo>
                  <a:lnTo>
                    <a:pt x="15500" y="21321"/>
                  </a:lnTo>
                  <a:lnTo>
                    <a:pt x="16542" y="21173"/>
                  </a:lnTo>
                  <a:lnTo>
                    <a:pt x="17511" y="20999"/>
                  </a:lnTo>
                  <a:lnTo>
                    <a:pt x="18399" y="20799"/>
                  </a:lnTo>
                  <a:lnTo>
                    <a:pt x="19196" y="20577"/>
                  </a:lnTo>
                  <a:lnTo>
                    <a:pt x="19894" y="20334"/>
                  </a:lnTo>
                  <a:lnTo>
                    <a:pt x="20960" y="19796"/>
                  </a:lnTo>
                  <a:lnTo>
                    <a:pt x="21526" y="19202"/>
                  </a:lnTo>
                  <a:lnTo>
                    <a:pt x="21600" y="18889"/>
                  </a:lnTo>
                  <a:lnTo>
                    <a:pt x="21600" y="2689"/>
                  </a:lnTo>
                  <a:lnTo>
                    <a:pt x="21310" y="2081"/>
                  </a:lnTo>
                  <a:lnTo>
                    <a:pt x="20485" y="1519"/>
                  </a:lnTo>
                  <a:lnTo>
                    <a:pt x="19196" y="1019"/>
                  </a:lnTo>
                  <a:lnTo>
                    <a:pt x="18399" y="798"/>
                  </a:lnTo>
                  <a:lnTo>
                    <a:pt x="17511" y="600"/>
                  </a:lnTo>
                  <a:lnTo>
                    <a:pt x="16542" y="426"/>
                  </a:lnTo>
                  <a:lnTo>
                    <a:pt x="15500" y="278"/>
                  </a:lnTo>
                  <a:lnTo>
                    <a:pt x="14394" y="160"/>
                  </a:lnTo>
                  <a:lnTo>
                    <a:pt x="13233" y="72"/>
                  </a:lnTo>
                  <a:lnTo>
                    <a:pt x="12024" y="18"/>
                  </a:lnTo>
                  <a:lnTo>
                    <a:pt x="1077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5" name="object 7"/>
            <p:cNvSpPr/>
            <p:nvPr/>
          </p:nvSpPr>
          <p:spPr>
            <a:xfrm>
              <a:off x="0" y="0"/>
              <a:ext cx="1224282" cy="1224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8" y="0"/>
                  </a:moveTo>
                  <a:lnTo>
                    <a:pt x="9532" y="18"/>
                  </a:lnTo>
                  <a:lnTo>
                    <a:pt x="8325" y="72"/>
                  </a:lnTo>
                  <a:lnTo>
                    <a:pt x="7166" y="160"/>
                  </a:lnTo>
                  <a:lnTo>
                    <a:pt x="6064" y="278"/>
                  </a:lnTo>
                  <a:lnTo>
                    <a:pt x="5026" y="426"/>
                  </a:lnTo>
                  <a:lnTo>
                    <a:pt x="4062" y="600"/>
                  </a:lnTo>
                  <a:lnTo>
                    <a:pt x="3179" y="798"/>
                  </a:lnTo>
                  <a:lnTo>
                    <a:pt x="2386" y="1019"/>
                  </a:lnTo>
                  <a:lnTo>
                    <a:pt x="1693" y="1260"/>
                  </a:lnTo>
                  <a:lnTo>
                    <a:pt x="635" y="1793"/>
                  </a:lnTo>
                  <a:lnTo>
                    <a:pt x="73" y="2380"/>
                  </a:lnTo>
                  <a:lnTo>
                    <a:pt x="0" y="2689"/>
                  </a:lnTo>
                  <a:lnTo>
                    <a:pt x="0" y="18889"/>
                  </a:lnTo>
                  <a:lnTo>
                    <a:pt x="288" y="19505"/>
                  </a:lnTo>
                  <a:lnTo>
                    <a:pt x="1106" y="20073"/>
                  </a:lnTo>
                  <a:lnTo>
                    <a:pt x="2386" y="20577"/>
                  </a:lnTo>
                  <a:lnTo>
                    <a:pt x="3179" y="20799"/>
                  </a:lnTo>
                  <a:lnTo>
                    <a:pt x="4062" y="20999"/>
                  </a:lnTo>
                  <a:lnTo>
                    <a:pt x="5026" y="21173"/>
                  </a:lnTo>
                  <a:lnTo>
                    <a:pt x="6064" y="21321"/>
                  </a:lnTo>
                  <a:lnTo>
                    <a:pt x="7166" y="21440"/>
                  </a:lnTo>
                  <a:lnTo>
                    <a:pt x="8325" y="21527"/>
                  </a:lnTo>
                  <a:lnTo>
                    <a:pt x="9532" y="21582"/>
                  </a:lnTo>
                  <a:lnTo>
                    <a:pt x="10778" y="21600"/>
                  </a:lnTo>
                  <a:lnTo>
                    <a:pt x="12024" y="21582"/>
                  </a:lnTo>
                  <a:lnTo>
                    <a:pt x="13233" y="21527"/>
                  </a:lnTo>
                  <a:lnTo>
                    <a:pt x="14394" y="21440"/>
                  </a:lnTo>
                  <a:lnTo>
                    <a:pt x="15500" y="21321"/>
                  </a:lnTo>
                  <a:lnTo>
                    <a:pt x="16542" y="21173"/>
                  </a:lnTo>
                  <a:lnTo>
                    <a:pt x="17511" y="20999"/>
                  </a:lnTo>
                  <a:lnTo>
                    <a:pt x="18399" y="20799"/>
                  </a:lnTo>
                  <a:lnTo>
                    <a:pt x="19196" y="20577"/>
                  </a:lnTo>
                  <a:lnTo>
                    <a:pt x="19894" y="20334"/>
                  </a:lnTo>
                  <a:lnTo>
                    <a:pt x="20960" y="19796"/>
                  </a:lnTo>
                  <a:lnTo>
                    <a:pt x="21526" y="19202"/>
                  </a:lnTo>
                  <a:lnTo>
                    <a:pt x="21600" y="18889"/>
                  </a:lnTo>
                  <a:lnTo>
                    <a:pt x="21600" y="2689"/>
                  </a:lnTo>
                  <a:lnTo>
                    <a:pt x="21310" y="2081"/>
                  </a:lnTo>
                  <a:lnTo>
                    <a:pt x="20485" y="1519"/>
                  </a:lnTo>
                  <a:lnTo>
                    <a:pt x="19196" y="1019"/>
                  </a:lnTo>
                  <a:lnTo>
                    <a:pt x="18399" y="798"/>
                  </a:lnTo>
                  <a:lnTo>
                    <a:pt x="17511" y="600"/>
                  </a:lnTo>
                  <a:lnTo>
                    <a:pt x="16542" y="426"/>
                  </a:lnTo>
                  <a:lnTo>
                    <a:pt x="15500" y="278"/>
                  </a:lnTo>
                  <a:lnTo>
                    <a:pt x="14394" y="160"/>
                  </a:lnTo>
                  <a:lnTo>
                    <a:pt x="13233" y="72"/>
                  </a:lnTo>
                  <a:lnTo>
                    <a:pt x="12024" y="18"/>
                  </a:lnTo>
                  <a:lnTo>
                    <a:pt x="1077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6" name="object 8"/>
            <p:cNvSpPr/>
            <p:nvPr/>
          </p:nvSpPr>
          <p:spPr>
            <a:xfrm>
              <a:off x="0" y="-1"/>
              <a:ext cx="1224282" cy="306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8" y="0"/>
                  </a:moveTo>
                  <a:lnTo>
                    <a:pt x="9532" y="74"/>
                  </a:lnTo>
                  <a:lnTo>
                    <a:pt x="8325" y="290"/>
                  </a:lnTo>
                  <a:lnTo>
                    <a:pt x="7166" y="639"/>
                  </a:lnTo>
                  <a:lnTo>
                    <a:pt x="6064" y="1113"/>
                  </a:lnTo>
                  <a:lnTo>
                    <a:pt x="5026" y="1702"/>
                  </a:lnTo>
                  <a:lnTo>
                    <a:pt x="4062" y="2399"/>
                  </a:lnTo>
                  <a:lnTo>
                    <a:pt x="3179" y="3193"/>
                  </a:lnTo>
                  <a:lnTo>
                    <a:pt x="2386" y="4076"/>
                  </a:lnTo>
                  <a:lnTo>
                    <a:pt x="1693" y="5040"/>
                  </a:lnTo>
                  <a:lnTo>
                    <a:pt x="635" y="7173"/>
                  </a:lnTo>
                  <a:lnTo>
                    <a:pt x="73" y="9522"/>
                  </a:lnTo>
                  <a:lnTo>
                    <a:pt x="0" y="10755"/>
                  </a:lnTo>
                  <a:lnTo>
                    <a:pt x="73" y="12006"/>
                  </a:lnTo>
                  <a:lnTo>
                    <a:pt x="635" y="14383"/>
                  </a:lnTo>
                  <a:lnTo>
                    <a:pt x="1693" y="16536"/>
                  </a:lnTo>
                  <a:lnTo>
                    <a:pt x="2386" y="17507"/>
                  </a:lnTo>
                  <a:lnTo>
                    <a:pt x="3179" y="18396"/>
                  </a:lnTo>
                  <a:lnTo>
                    <a:pt x="4062" y="19194"/>
                  </a:lnTo>
                  <a:lnTo>
                    <a:pt x="5026" y="19893"/>
                  </a:lnTo>
                  <a:lnTo>
                    <a:pt x="6064" y="20485"/>
                  </a:lnTo>
                  <a:lnTo>
                    <a:pt x="7166" y="20960"/>
                  </a:lnTo>
                  <a:lnTo>
                    <a:pt x="8325" y="21310"/>
                  </a:lnTo>
                  <a:lnTo>
                    <a:pt x="9532" y="21526"/>
                  </a:lnTo>
                  <a:lnTo>
                    <a:pt x="10778" y="21600"/>
                  </a:lnTo>
                  <a:lnTo>
                    <a:pt x="12024" y="21526"/>
                  </a:lnTo>
                  <a:lnTo>
                    <a:pt x="13233" y="21310"/>
                  </a:lnTo>
                  <a:lnTo>
                    <a:pt x="14394" y="20960"/>
                  </a:lnTo>
                  <a:lnTo>
                    <a:pt x="15500" y="20485"/>
                  </a:lnTo>
                  <a:lnTo>
                    <a:pt x="16542" y="19893"/>
                  </a:lnTo>
                  <a:lnTo>
                    <a:pt x="17511" y="19194"/>
                  </a:lnTo>
                  <a:lnTo>
                    <a:pt x="18399" y="18396"/>
                  </a:lnTo>
                  <a:lnTo>
                    <a:pt x="19196" y="17507"/>
                  </a:lnTo>
                  <a:lnTo>
                    <a:pt x="19894" y="16536"/>
                  </a:lnTo>
                  <a:lnTo>
                    <a:pt x="20960" y="14383"/>
                  </a:lnTo>
                  <a:lnTo>
                    <a:pt x="21526" y="12006"/>
                  </a:lnTo>
                  <a:lnTo>
                    <a:pt x="21600" y="10755"/>
                  </a:lnTo>
                  <a:lnTo>
                    <a:pt x="21526" y="9522"/>
                  </a:lnTo>
                  <a:lnTo>
                    <a:pt x="20960" y="7173"/>
                  </a:lnTo>
                  <a:lnTo>
                    <a:pt x="19894" y="5040"/>
                  </a:lnTo>
                  <a:lnTo>
                    <a:pt x="19196" y="4076"/>
                  </a:lnTo>
                  <a:lnTo>
                    <a:pt x="18399" y="3193"/>
                  </a:lnTo>
                  <a:lnTo>
                    <a:pt x="17511" y="2399"/>
                  </a:lnTo>
                  <a:lnTo>
                    <a:pt x="16542" y="1702"/>
                  </a:lnTo>
                  <a:lnTo>
                    <a:pt x="15500" y="1113"/>
                  </a:lnTo>
                  <a:lnTo>
                    <a:pt x="14394" y="639"/>
                  </a:lnTo>
                  <a:lnTo>
                    <a:pt x="13233" y="290"/>
                  </a:lnTo>
                  <a:lnTo>
                    <a:pt x="12024" y="74"/>
                  </a:lnTo>
                  <a:lnTo>
                    <a:pt x="10778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7" name="object 9"/>
            <p:cNvSpPr/>
            <p:nvPr/>
          </p:nvSpPr>
          <p:spPr>
            <a:xfrm>
              <a:off x="0" y="-1"/>
              <a:ext cx="1224282" cy="306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8" y="0"/>
                  </a:moveTo>
                  <a:lnTo>
                    <a:pt x="9532" y="74"/>
                  </a:lnTo>
                  <a:lnTo>
                    <a:pt x="8325" y="290"/>
                  </a:lnTo>
                  <a:lnTo>
                    <a:pt x="7166" y="639"/>
                  </a:lnTo>
                  <a:lnTo>
                    <a:pt x="6064" y="1113"/>
                  </a:lnTo>
                  <a:lnTo>
                    <a:pt x="5026" y="1702"/>
                  </a:lnTo>
                  <a:lnTo>
                    <a:pt x="4062" y="2399"/>
                  </a:lnTo>
                  <a:lnTo>
                    <a:pt x="3179" y="3193"/>
                  </a:lnTo>
                  <a:lnTo>
                    <a:pt x="2386" y="4076"/>
                  </a:lnTo>
                  <a:lnTo>
                    <a:pt x="1693" y="5040"/>
                  </a:lnTo>
                  <a:lnTo>
                    <a:pt x="635" y="7173"/>
                  </a:lnTo>
                  <a:lnTo>
                    <a:pt x="73" y="9522"/>
                  </a:lnTo>
                  <a:lnTo>
                    <a:pt x="0" y="10755"/>
                  </a:lnTo>
                  <a:lnTo>
                    <a:pt x="73" y="12006"/>
                  </a:lnTo>
                  <a:lnTo>
                    <a:pt x="635" y="14383"/>
                  </a:lnTo>
                  <a:lnTo>
                    <a:pt x="1693" y="16536"/>
                  </a:lnTo>
                  <a:lnTo>
                    <a:pt x="2386" y="17507"/>
                  </a:lnTo>
                  <a:lnTo>
                    <a:pt x="3179" y="18396"/>
                  </a:lnTo>
                  <a:lnTo>
                    <a:pt x="4062" y="19194"/>
                  </a:lnTo>
                  <a:lnTo>
                    <a:pt x="5026" y="19893"/>
                  </a:lnTo>
                  <a:lnTo>
                    <a:pt x="6064" y="20485"/>
                  </a:lnTo>
                  <a:lnTo>
                    <a:pt x="7166" y="20960"/>
                  </a:lnTo>
                  <a:lnTo>
                    <a:pt x="8325" y="21310"/>
                  </a:lnTo>
                  <a:lnTo>
                    <a:pt x="9532" y="21526"/>
                  </a:lnTo>
                  <a:lnTo>
                    <a:pt x="10778" y="21600"/>
                  </a:lnTo>
                  <a:lnTo>
                    <a:pt x="12024" y="21526"/>
                  </a:lnTo>
                  <a:lnTo>
                    <a:pt x="13233" y="21310"/>
                  </a:lnTo>
                  <a:lnTo>
                    <a:pt x="14394" y="20960"/>
                  </a:lnTo>
                  <a:lnTo>
                    <a:pt x="15500" y="20485"/>
                  </a:lnTo>
                  <a:lnTo>
                    <a:pt x="16542" y="19893"/>
                  </a:lnTo>
                  <a:lnTo>
                    <a:pt x="17511" y="19194"/>
                  </a:lnTo>
                  <a:lnTo>
                    <a:pt x="18399" y="18396"/>
                  </a:lnTo>
                  <a:lnTo>
                    <a:pt x="19196" y="17507"/>
                  </a:lnTo>
                  <a:lnTo>
                    <a:pt x="19894" y="16536"/>
                  </a:lnTo>
                  <a:lnTo>
                    <a:pt x="20960" y="14383"/>
                  </a:lnTo>
                  <a:lnTo>
                    <a:pt x="21526" y="12006"/>
                  </a:lnTo>
                  <a:lnTo>
                    <a:pt x="21600" y="10755"/>
                  </a:lnTo>
                  <a:lnTo>
                    <a:pt x="21526" y="9522"/>
                  </a:lnTo>
                  <a:lnTo>
                    <a:pt x="20960" y="7173"/>
                  </a:lnTo>
                  <a:lnTo>
                    <a:pt x="19894" y="5040"/>
                  </a:lnTo>
                  <a:lnTo>
                    <a:pt x="19196" y="4076"/>
                  </a:lnTo>
                  <a:lnTo>
                    <a:pt x="18399" y="3193"/>
                  </a:lnTo>
                  <a:lnTo>
                    <a:pt x="17511" y="2399"/>
                  </a:lnTo>
                  <a:lnTo>
                    <a:pt x="16542" y="1702"/>
                  </a:lnTo>
                  <a:lnTo>
                    <a:pt x="15500" y="1113"/>
                  </a:lnTo>
                  <a:lnTo>
                    <a:pt x="14394" y="639"/>
                  </a:lnTo>
                  <a:lnTo>
                    <a:pt x="13233" y="290"/>
                  </a:lnTo>
                  <a:lnTo>
                    <a:pt x="12024" y="74"/>
                  </a:lnTo>
                  <a:lnTo>
                    <a:pt x="1077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39" name="object 10"/>
          <p:cNvSpPr txBox="1"/>
          <p:nvPr/>
        </p:nvSpPr>
        <p:spPr>
          <a:xfrm>
            <a:off x="4288211" y="3239770"/>
            <a:ext cx="10274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repository</a:t>
            </a:r>
          </a:p>
        </p:txBody>
      </p:sp>
      <p:grpSp>
        <p:nvGrpSpPr>
          <p:cNvPr id="552" name="object 11"/>
          <p:cNvGrpSpPr/>
          <p:nvPr/>
        </p:nvGrpSpPr>
        <p:grpSpPr>
          <a:xfrm>
            <a:off x="409631" y="4531358"/>
            <a:ext cx="4290062" cy="76201"/>
            <a:chOff x="0" y="0"/>
            <a:chExt cx="4290060" cy="76200"/>
          </a:xfrm>
        </p:grpSpPr>
        <p:grpSp>
          <p:nvGrpSpPr>
            <p:cNvPr id="546" name="object 12"/>
            <p:cNvGrpSpPr/>
            <p:nvPr/>
          </p:nvGrpSpPr>
          <p:grpSpPr>
            <a:xfrm>
              <a:off x="-1" y="60960"/>
              <a:ext cx="886462" cy="15241"/>
              <a:chOff x="0" y="0"/>
              <a:chExt cx="886460" cy="15240"/>
            </a:xfrm>
          </p:grpSpPr>
          <p:sp>
            <p:nvSpPr>
              <p:cNvPr id="540" name="Line"/>
              <p:cNvSpPr/>
              <p:nvPr/>
            </p:nvSpPr>
            <p:spPr>
              <a:xfrm flipV="1">
                <a:off x="213358" y="11429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1" name="Line"/>
              <p:cNvSpPr/>
              <p:nvPr/>
            </p:nvSpPr>
            <p:spPr>
              <a:xfrm flipV="1">
                <a:off x="354329" y="888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2" name="Line"/>
              <p:cNvSpPr/>
              <p:nvPr/>
            </p:nvSpPr>
            <p:spPr>
              <a:xfrm flipV="1">
                <a:off x="496569" y="634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3" name="Line"/>
              <p:cNvSpPr/>
              <p:nvPr/>
            </p:nvSpPr>
            <p:spPr>
              <a:xfrm flipV="1">
                <a:off x="638810" y="3809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4" name="Line"/>
              <p:cNvSpPr/>
              <p:nvPr/>
            </p:nvSpPr>
            <p:spPr>
              <a:xfrm flipV="1">
                <a:off x="779780" y="12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5" name="Shape"/>
              <p:cNvSpPr/>
              <p:nvPr/>
            </p:nvSpPr>
            <p:spPr>
              <a:xfrm>
                <a:off x="-1" y="0"/>
                <a:ext cx="886461" cy="15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33" y="19800"/>
                    </a:moveTo>
                    <a:lnTo>
                      <a:pt x="2599" y="19800"/>
                    </a:lnTo>
                    <a:moveTo>
                      <a:pt x="10367" y="10799"/>
                    </a:moveTo>
                    <a:lnTo>
                      <a:pt x="11233" y="10799"/>
                    </a:lnTo>
                    <a:moveTo>
                      <a:pt x="3466" y="18000"/>
                    </a:moveTo>
                    <a:lnTo>
                      <a:pt x="4332" y="18000"/>
                    </a:lnTo>
                    <a:moveTo>
                      <a:pt x="13833" y="7199"/>
                    </a:moveTo>
                    <a:lnTo>
                      <a:pt x="14699" y="7199"/>
                    </a:lnTo>
                    <a:moveTo>
                      <a:pt x="0" y="21600"/>
                    </a:moveTo>
                    <a:lnTo>
                      <a:pt x="866" y="21600"/>
                    </a:lnTo>
                    <a:moveTo>
                      <a:pt x="17299" y="3599"/>
                    </a:moveTo>
                    <a:lnTo>
                      <a:pt x="18134" y="3599"/>
                    </a:lnTo>
                    <a:moveTo>
                      <a:pt x="6932" y="14400"/>
                    </a:moveTo>
                    <a:lnTo>
                      <a:pt x="7767" y="14400"/>
                    </a:lnTo>
                    <a:moveTo>
                      <a:pt x="20734" y="0"/>
                    </a:move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47" name="object 13"/>
            <p:cNvSpPr/>
            <p:nvPr/>
          </p:nvSpPr>
          <p:spPr>
            <a:xfrm>
              <a:off x="913035" y="50165"/>
              <a:ext cx="1187641" cy="1"/>
            </a:xfrm>
            <a:prstGeom prst="line">
              <a:avLst/>
            </a:prstGeom>
            <a:noFill/>
            <a:ln w="19240" cap="flat">
              <a:solidFill>
                <a:srgbClr val="00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51" name="object 14"/>
            <p:cNvGrpSpPr/>
            <p:nvPr/>
          </p:nvGrpSpPr>
          <p:grpSpPr>
            <a:xfrm>
              <a:off x="3686810" y="-1"/>
              <a:ext cx="603251" cy="12701"/>
              <a:chOff x="0" y="0"/>
              <a:chExt cx="603250" cy="12700"/>
            </a:xfrm>
          </p:grpSpPr>
          <p:sp>
            <p:nvSpPr>
              <p:cNvPr id="548" name="Line"/>
              <p:cNvSpPr/>
              <p:nvPr/>
            </p:nvSpPr>
            <p:spPr>
              <a:xfrm flipV="1">
                <a:off x="355600" y="507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9" name="Line"/>
              <p:cNvSpPr/>
              <p:nvPr/>
            </p:nvSpPr>
            <p:spPr>
              <a:xfrm flipV="1">
                <a:off x="496569" y="253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0" name="Shape"/>
              <p:cNvSpPr/>
              <p:nvPr/>
            </p:nvSpPr>
            <p:spPr>
              <a:xfrm>
                <a:off x="0" y="0"/>
                <a:ext cx="603251" cy="12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093" y="16200"/>
                    </a:moveTo>
                    <a:lnTo>
                      <a:pt x="6366" y="16200"/>
                    </a:lnTo>
                    <a:moveTo>
                      <a:pt x="7640" y="13500"/>
                    </a:moveTo>
                    <a:lnTo>
                      <a:pt x="8913" y="13500"/>
                    </a:lnTo>
                    <a:moveTo>
                      <a:pt x="10186" y="10800"/>
                    </a:moveTo>
                    <a:lnTo>
                      <a:pt x="11459" y="10800"/>
                    </a:lnTo>
                    <a:moveTo>
                      <a:pt x="0" y="21600"/>
                    </a:moveTo>
                    <a:lnTo>
                      <a:pt x="1273" y="21600"/>
                    </a:lnTo>
                    <a:moveTo>
                      <a:pt x="15234" y="5400"/>
                    </a:moveTo>
                    <a:lnTo>
                      <a:pt x="16552" y="5400"/>
                    </a:lnTo>
                    <a:moveTo>
                      <a:pt x="2546" y="18900"/>
                    </a:moveTo>
                    <a:lnTo>
                      <a:pt x="3820" y="18900"/>
                    </a:lnTo>
                    <a:moveTo>
                      <a:pt x="20327" y="0"/>
                    </a:move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562" name="object 15"/>
          <p:cNvGrpSpPr/>
          <p:nvPr/>
        </p:nvGrpSpPr>
        <p:grpSpPr>
          <a:xfrm>
            <a:off x="6082722" y="4458335"/>
            <a:ext cx="3448146" cy="50166"/>
            <a:chOff x="0" y="0"/>
            <a:chExt cx="3448145" cy="50164"/>
          </a:xfrm>
        </p:grpSpPr>
        <p:grpSp>
          <p:nvGrpSpPr>
            <p:cNvPr id="560" name="object 16"/>
            <p:cNvGrpSpPr/>
            <p:nvPr/>
          </p:nvGrpSpPr>
          <p:grpSpPr>
            <a:xfrm>
              <a:off x="-1" y="10794"/>
              <a:ext cx="2233932" cy="39371"/>
              <a:chOff x="0" y="0"/>
              <a:chExt cx="2233930" cy="39369"/>
            </a:xfrm>
          </p:grpSpPr>
          <p:sp>
            <p:nvSpPr>
              <p:cNvPr id="553" name="Line"/>
              <p:cNvSpPr/>
              <p:nvPr/>
            </p:nvSpPr>
            <p:spPr>
              <a:xfrm flipV="1">
                <a:off x="71120" y="3682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4" name="Line"/>
              <p:cNvSpPr/>
              <p:nvPr/>
            </p:nvSpPr>
            <p:spPr>
              <a:xfrm flipV="1">
                <a:off x="212089" y="3428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5" name="Line"/>
              <p:cNvSpPr/>
              <p:nvPr/>
            </p:nvSpPr>
            <p:spPr>
              <a:xfrm flipV="1">
                <a:off x="354330" y="31749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6" name="Line"/>
              <p:cNvSpPr/>
              <p:nvPr/>
            </p:nvSpPr>
            <p:spPr>
              <a:xfrm flipV="1">
                <a:off x="496569" y="2920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7" name="Line"/>
              <p:cNvSpPr/>
              <p:nvPr/>
            </p:nvSpPr>
            <p:spPr>
              <a:xfrm flipV="1">
                <a:off x="637539" y="2666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8" name="Line"/>
              <p:cNvSpPr/>
              <p:nvPr/>
            </p:nvSpPr>
            <p:spPr>
              <a:xfrm flipV="1">
                <a:off x="2127250" y="12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9" name="Shape"/>
              <p:cNvSpPr/>
              <p:nvPr/>
            </p:nvSpPr>
            <p:spPr>
              <a:xfrm>
                <a:off x="0" y="-1"/>
                <a:ext cx="2233931" cy="39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14" y="17419"/>
                    </a:moveTo>
                    <a:lnTo>
                      <a:pt x="4458" y="17419"/>
                    </a:lnTo>
                    <a:moveTo>
                      <a:pt x="0" y="21600"/>
                    </a:moveTo>
                    <a:lnTo>
                      <a:pt x="344" y="21600"/>
                    </a:lnTo>
                    <a:moveTo>
                      <a:pt x="5477" y="16026"/>
                    </a:moveTo>
                    <a:lnTo>
                      <a:pt x="5833" y="16026"/>
                    </a:lnTo>
                    <a:moveTo>
                      <a:pt x="2738" y="18813"/>
                    </a:moveTo>
                    <a:lnTo>
                      <a:pt x="3082" y="18813"/>
                    </a:lnTo>
                    <a:moveTo>
                      <a:pt x="6852" y="14632"/>
                    </a:moveTo>
                    <a:lnTo>
                      <a:pt x="7196" y="14632"/>
                    </a:lnTo>
                    <a:moveTo>
                      <a:pt x="7540" y="13935"/>
                    </a:moveTo>
                    <a:lnTo>
                      <a:pt x="7884" y="13935"/>
                    </a:lnTo>
                    <a:moveTo>
                      <a:pt x="8227" y="13239"/>
                    </a:moveTo>
                    <a:lnTo>
                      <a:pt x="8571" y="13239"/>
                    </a:lnTo>
                    <a:moveTo>
                      <a:pt x="8915" y="12542"/>
                    </a:moveTo>
                    <a:lnTo>
                      <a:pt x="9259" y="12542"/>
                    </a:lnTo>
                    <a:moveTo>
                      <a:pt x="9603" y="11845"/>
                    </a:moveTo>
                    <a:lnTo>
                      <a:pt x="9947" y="11845"/>
                    </a:lnTo>
                    <a:moveTo>
                      <a:pt x="10278" y="11148"/>
                    </a:moveTo>
                    <a:lnTo>
                      <a:pt x="10622" y="11148"/>
                    </a:lnTo>
                    <a:moveTo>
                      <a:pt x="10966" y="10452"/>
                    </a:moveTo>
                    <a:lnTo>
                      <a:pt x="11310" y="10452"/>
                    </a:lnTo>
                    <a:moveTo>
                      <a:pt x="11653" y="9755"/>
                    </a:moveTo>
                    <a:lnTo>
                      <a:pt x="11997" y="9755"/>
                    </a:lnTo>
                    <a:moveTo>
                      <a:pt x="12341" y="9058"/>
                    </a:moveTo>
                    <a:lnTo>
                      <a:pt x="12685" y="9058"/>
                    </a:lnTo>
                    <a:moveTo>
                      <a:pt x="13029" y="8361"/>
                    </a:moveTo>
                    <a:lnTo>
                      <a:pt x="13360" y="8361"/>
                    </a:lnTo>
                    <a:moveTo>
                      <a:pt x="13716" y="7665"/>
                    </a:moveTo>
                    <a:lnTo>
                      <a:pt x="14048" y="7665"/>
                    </a:lnTo>
                    <a:moveTo>
                      <a:pt x="14392" y="6968"/>
                    </a:moveTo>
                    <a:lnTo>
                      <a:pt x="14736" y="6968"/>
                    </a:lnTo>
                    <a:moveTo>
                      <a:pt x="15079" y="6271"/>
                    </a:moveTo>
                    <a:lnTo>
                      <a:pt x="15423" y="6271"/>
                    </a:lnTo>
                    <a:moveTo>
                      <a:pt x="15767" y="5574"/>
                    </a:moveTo>
                    <a:lnTo>
                      <a:pt x="16111" y="5574"/>
                    </a:lnTo>
                    <a:moveTo>
                      <a:pt x="16455" y="4877"/>
                    </a:moveTo>
                    <a:lnTo>
                      <a:pt x="16799" y="4877"/>
                    </a:lnTo>
                    <a:moveTo>
                      <a:pt x="17142" y="4181"/>
                    </a:moveTo>
                    <a:lnTo>
                      <a:pt x="17486" y="4181"/>
                    </a:lnTo>
                    <a:moveTo>
                      <a:pt x="17830" y="3484"/>
                    </a:moveTo>
                    <a:lnTo>
                      <a:pt x="18162" y="3484"/>
                    </a:lnTo>
                    <a:moveTo>
                      <a:pt x="18506" y="2787"/>
                    </a:moveTo>
                    <a:lnTo>
                      <a:pt x="18849" y="2787"/>
                    </a:lnTo>
                    <a:moveTo>
                      <a:pt x="19193" y="2090"/>
                    </a:moveTo>
                    <a:lnTo>
                      <a:pt x="19537" y="2090"/>
                    </a:lnTo>
                    <a:moveTo>
                      <a:pt x="19881" y="1394"/>
                    </a:moveTo>
                    <a:lnTo>
                      <a:pt x="20225" y="1394"/>
                    </a:lnTo>
                    <a:moveTo>
                      <a:pt x="1375" y="20206"/>
                    </a:moveTo>
                    <a:lnTo>
                      <a:pt x="1707" y="20206"/>
                    </a:lnTo>
                    <a:moveTo>
                      <a:pt x="21256" y="0"/>
                    </a:move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61" name="object 17"/>
            <p:cNvSpPr/>
            <p:nvPr/>
          </p:nvSpPr>
          <p:spPr>
            <a:xfrm>
              <a:off x="2260504" y="0"/>
              <a:ext cx="1187642" cy="0"/>
            </a:xfrm>
            <a:prstGeom prst="line">
              <a:avLst/>
            </a:prstGeom>
            <a:noFill/>
            <a:ln w="19240" cap="flat">
              <a:solidFill>
                <a:srgbClr val="00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63" name="object 18"/>
          <p:cNvSpPr txBox="1"/>
          <p:nvPr/>
        </p:nvSpPr>
        <p:spPr>
          <a:xfrm>
            <a:off x="8767502" y="4056379"/>
            <a:ext cx="117856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Server</a:t>
            </a:r>
            <a:r>
              <a:rPr spc="-75"/>
              <a:t> </a:t>
            </a:r>
            <a:r>
              <a:t>side</a:t>
            </a:r>
          </a:p>
        </p:txBody>
      </p:sp>
      <p:sp>
        <p:nvSpPr>
          <p:cNvPr id="564" name="object 19"/>
          <p:cNvSpPr txBox="1"/>
          <p:nvPr/>
        </p:nvSpPr>
        <p:spPr>
          <a:xfrm>
            <a:off x="8911011" y="4546599"/>
            <a:ext cx="108966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Client</a:t>
            </a:r>
            <a:r>
              <a:rPr spc="-65"/>
              <a:t> </a:t>
            </a:r>
            <a:r>
              <a:rPr spc="-5"/>
              <a:t>side</a:t>
            </a:r>
          </a:p>
        </p:txBody>
      </p:sp>
      <p:grpSp>
        <p:nvGrpSpPr>
          <p:cNvPr id="575" name="object 20"/>
          <p:cNvGrpSpPr/>
          <p:nvPr/>
        </p:nvGrpSpPr>
        <p:grpSpPr>
          <a:xfrm>
            <a:off x="6097961" y="2231388"/>
            <a:ext cx="288292" cy="1548132"/>
            <a:chOff x="0" y="0"/>
            <a:chExt cx="288291" cy="1548131"/>
          </a:xfrm>
        </p:grpSpPr>
        <p:sp>
          <p:nvSpPr>
            <p:cNvPr id="565" name="object 21"/>
            <p:cNvSpPr/>
            <p:nvPr/>
          </p:nvSpPr>
          <p:spPr>
            <a:xfrm>
              <a:off x="-1" y="-1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44"/>
                  </a:lnTo>
                  <a:lnTo>
                    <a:pt x="4337" y="2064"/>
                  </a:lnTo>
                  <a:lnTo>
                    <a:pt x="2031" y="4398"/>
                  </a:lnTo>
                  <a:lnTo>
                    <a:pt x="534" y="7381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81"/>
                  </a:lnTo>
                  <a:lnTo>
                    <a:pt x="19563" y="4398"/>
                  </a:lnTo>
                  <a:lnTo>
                    <a:pt x="17243" y="2064"/>
                  </a:lnTo>
                  <a:lnTo>
                    <a:pt x="14256" y="54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6" name="object 22"/>
            <p:cNvSpPr/>
            <p:nvPr/>
          </p:nvSpPr>
          <p:spPr>
            <a:xfrm>
              <a:off x="-1" y="-1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44"/>
                  </a:lnTo>
                  <a:lnTo>
                    <a:pt x="17243" y="2064"/>
                  </a:lnTo>
                  <a:lnTo>
                    <a:pt x="19563" y="4398"/>
                  </a:lnTo>
                  <a:lnTo>
                    <a:pt x="21066" y="7381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81"/>
                  </a:lnTo>
                  <a:lnTo>
                    <a:pt x="2031" y="4398"/>
                  </a:lnTo>
                  <a:lnTo>
                    <a:pt x="4337" y="2064"/>
                  </a:lnTo>
                  <a:lnTo>
                    <a:pt x="7296" y="54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7" name="object 23"/>
            <p:cNvSpPr/>
            <p:nvPr/>
          </p:nvSpPr>
          <p:spPr>
            <a:xfrm flipH="1">
              <a:off x="143510" y="288290"/>
              <a:ext cx="1" cy="977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8" name="object 24"/>
            <p:cNvSpPr/>
            <p:nvPr/>
          </p:nvSpPr>
          <p:spPr>
            <a:xfrm>
              <a:off x="-1" y="54101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9" name="object 25"/>
            <p:cNvSpPr/>
            <p:nvPr/>
          </p:nvSpPr>
          <p:spPr>
            <a:xfrm>
              <a:off x="-1" y="54101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0" name="object 27"/>
            <p:cNvSpPr/>
            <p:nvPr/>
          </p:nvSpPr>
          <p:spPr>
            <a:xfrm>
              <a:off x="90170" y="37846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1" name="object 28"/>
            <p:cNvSpPr/>
            <p:nvPr/>
          </p:nvSpPr>
          <p:spPr>
            <a:xfrm flipH="1">
              <a:off x="143510" y="829310"/>
              <a:ext cx="1" cy="27686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2" name="object 29"/>
            <p:cNvSpPr/>
            <p:nvPr/>
          </p:nvSpPr>
          <p:spPr>
            <a:xfrm>
              <a:off x="-1" y="1261111"/>
              <a:ext cx="28829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3" name="object 30"/>
            <p:cNvSpPr/>
            <p:nvPr/>
          </p:nvSpPr>
          <p:spPr>
            <a:xfrm>
              <a:off x="-1" y="1261111"/>
              <a:ext cx="28829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4" name="object 32"/>
            <p:cNvSpPr/>
            <p:nvPr/>
          </p:nvSpPr>
          <p:spPr>
            <a:xfrm>
              <a:off x="90170" y="109855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76" name="object 33"/>
          <p:cNvSpPr txBox="1"/>
          <p:nvPr/>
        </p:nvSpPr>
        <p:spPr>
          <a:xfrm>
            <a:off x="6477691" y="3493770"/>
            <a:ext cx="10020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85"/>
              <a:t> </a:t>
            </a:r>
            <a:r>
              <a:rPr spc="0"/>
              <a:t>1</a:t>
            </a:r>
          </a:p>
        </p:txBody>
      </p:sp>
      <p:sp>
        <p:nvSpPr>
          <p:cNvPr id="577" name="object 34"/>
          <p:cNvSpPr txBox="1"/>
          <p:nvPr/>
        </p:nvSpPr>
        <p:spPr>
          <a:xfrm>
            <a:off x="6477691" y="2233928"/>
            <a:ext cx="100203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85"/>
              <a:t> </a:t>
            </a:r>
            <a:r>
              <a:rPr spc="0"/>
              <a:t>3</a:t>
            </a:r>
          </a:p>
        </p:txBody>
      </p:sp>
      <p:grpSp>
        <p:nvGrpSpPr>
          <p:cNvPr id="583" name="object 35"/>
          <p:cNvGrpSpPr/>
          <p:nvPr/>
        </p:nvGrpSpPr>
        <p:grpSpPr>
          <a:xfrm>
            <a:off x="5264841" y="1871979"/>
            <a:ext cx="4720591" cy="2303781"/>
            <a:chOff x="0" y="0"/>
            <a:chExt cx="4720590" cy="2303780"/>
          </a:xfrm>
        </p:grpSpPr>
        <p:sp>
          <p:nvSpPr>
            <p:cNvPr id="578" name="object 36"/>
            <p:cNvSpPr/>
            <p:nvPr/>
          </p:nvSpPr>
          <p:spPr>
            <a:xfrm>
              <a:off x="-1" y="0"/>
              <a:ext cx="4720591" cy="2303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6" y="14063"/>
                  </a:moveTo>
                  <a:lnTo>
                    <a:pt x="1581" y="13813"/>
                  </a:lnTo>
                  <a:lnTo>
                    <a:pt x="1511" y="13551"/>
                  </a:lnTo>
                  <a:lnTo>
                    <a:pt x="1395" y="13027"/>
                  </a:lnTo>
                  <a:lnTo>
                    <a:pt x="1302" y="12503"/>
                  </a:lnTo>
                  <a:lnTo>
                    <a:pt x="1238" y="11979"/>
                  </a:lnTo>
                  <a:lnTo>
                    <a:pt x="1191" y="11443"/>
                  </a:lnTo>
                  <a:lnTo>
                    <a:pt x="1174" y="10907"/>
                  </a:lnTo>
                  <a:lnTo>
                    <a:pt x="1180" y="10645"/>
                  </a:lnTo>
                  <a:lnTo>
                    <a:pt x="1185" y="10383"/>
                  </a:lnTo>
                  <a:lnTo>
                    <a:pt x="1215" y="9847"/>
                  </a:lnTo>
                  <a:lnTo>
                    <a:pt x="1273" y="9312"/>
                  </a:lnTo>
                  <a:lnTo>
                    <a:pt x="1354" y="8788"/>
                  </a:lnTo>
                  <a:lnTo>
                    <a:pt x="1406" y="8526"/>
                  </a:lnTo>
                  <a:lnTo>
                    <a:pt x="1459" y="8264"/>
                  </a:lnTo>
                  <a:lnTo>
                    <a:pt x="1592" y="7752"/>
                  </a:lnTo>
                  <a:lnTo>
                    <a:pt x="1749" y="7240"/>
                  </a:lnTo>
                  <a:lnTo>
                    <a:pt x="1923" y="6740"/>
                  </a:lnTo>
                  <a:lnTo>
                    <a:pt x="2127" y="6251"/>
                  </a:lnTo>
                  <a:lnTo>
                    <a:pt x="2237" y="6013"/>
                  </a:lnTo>
                  <a:lnTo>
                    <a:pt x="2348" y="5775"/>
                  </a:lnTo>
                  <a:lnTo>
                    <a:pt x="2470" y="5537"/>
                  </a:lnTo>
                  <a:lnTo>
                    <a:pt x="2598" y="5311"/>
                  </a:lnTo>
                  <a:lnTo>
                    <a:pt x="2725" y="5073"/>
                  </a:lnTo>
                  <a:lnTo>
                    <a:pt x="2865" y="4858"/>
                  </a:lnTo>
                  <a:lnTo>
                    <a:pt x="3004" y="4632"/>
                  </a:lnTo>
                  <a:lnTo>
                    <a:pt x="3155" y="4418"/>
                  </a:lnTo>
                  <a:lnTo>
                    <a:pt x="3307" y="4203"/>
                  </a:lnTo>
                  <a:lnTo>
                    <a:pt x="3463" y="3989"/>
                  </a:lnTo>
                  <a:lnTo>
                    <a:pt x="3620" y="3787"/>
                  </a:lnTo>
                  <a:lnTo>
                    <a:pt x="3789" y="3584"/>
                  </a:lnTo>
                  <a:lnTo>
                    <a:pt x="3957" y="3394"/>
                  </a:lnTo>
                  <a:lnTo>
                    <a:pt x="4138" y="3191"/>
                  </a:lnTo>
                  <a:lnTo>
                    <a:pt x="4318" y="3013"/>
                  </a:lnTo>
                  <a:lnTo>
                    <a:pt x="4498" y="2834"/>
                  </a:lnTo>
                  <a:lnTo>
                    <a:pt x="4690" y="2655"/>
                  </a:lnTo>
                  <a:lnTo>
                    <a:pt x="4881" y="2477"/>
                  </a:lnTo>
                  <a:lnTo>
                    <a:pt x="5079" y="2310"/>
                  </a:lnTo>
                  <a:lnTo>
                    <a:pt x="5277" y="2143"/>
                  </a:lnTo>
                  <a:lnTo>
                    <a:pt x="5480" y="1989"/>
                  </a:lnTo>
                  <a:lnTo>
                    <a:pt x="5689" y="1846"/>
                  </a:lnTo>
                  <a:lnTo>
                    <a:pt x="5898" y="1691"/>
                  </a:lnTo>
                  <a:lnTo>
                    <a:pt x="6113" y="1548"/>
                  </a:lnTo>
                  <a:lnTo>
                    <a:pt x="6334" y="1417"/>
                  </a:lnTo>
                  <a:lnTo>
                    <a:pt x="6555" y="1286"/>
                  </a:lnTo>
                  <a:lnTo>
                    <a:pt x="6776" y="1167"/>
                  </a:lnTo>
                  <a:lnTo>
                    <a:pt x="7008" y="1048"/>
                  </a:lnTo>
                  <a:lnTo>
                    <a:pt x="7235" y="941"/>
                  </a:lnTo>
                  <a:lnTo>
                    <a:pt x="7467" y="822"/>
                  </a:lnTo>
                  <a:lnTo>
                    <a:pt x="7700" y="726"/>
                  </a:lnTo>
                  <a:lnTo>
                    <a:pt x="7938" y="631"/>
                  </a:lnTo>
                  <a:lnTo>
                    <a:pt x="8176" y="548"/>
                  </a:lnTo>
                  <a:lnTo>
                    <a:pt x="8415" y="464"/>
                  </a:lnTo>
                  <a:lnTo>
                    <a:pt x="8659" y="393"/>
                  </a:lnTo>
                  <a:lnTo>
                    <a:pt x="8903" y="321"/>
                  </a:lnTo>
                  <a:lnTo>
                    <a:pt x="9147" y="262"/>
                  </a:lnTo>
                  <a:lnTo>
                    <a:pt x="9397" y="214"/>
                  </a:lnTo>
                  <a:lnTo>
                    <a:pt x="9646" y="155"/>
                  </a:lnTo>
                  <a:lnTo>
                    <a:pt x="9891" y="119"/>
                  </a:lnTo>
                  <a:lnTo>
                    <a:pt x="10146" y="83"/>
                  </a:lnTo>
                  <a:lnTo>
                    <a:pt x="10396" y="48"/>
                  </a:lnTo>
                  <a:lnTo>
                    <a:pt x="10646" y="24"/>
                  </a:lnTo>
                  <a:lnTo>
                    <a:pt x="10896" y="12"/>
                  </a:lnTo>
                  <a:lnTo>
                    <a:pt x="11152" y="0"/>
                  </a:lnTo>
                  <a:lnTo>
                    <a:pt x="11657" y="0"/>
                  </a:lnTo>
                  <a:lnTo>
                    <a:pt x="11907" y="12"/>
                  </a:lnTo>
                  <a:lnTo>
                    <a:pt x="12157" y="36"/>
                  </a:lnTo>
                  <a:lnTo>
                    <a:pt x="12413" y="60"/>
                  </a:lnTo>
                  <a:lnTo>
                    <a:pt x="12662" y="83"/>
                  </a:lnTo>
                  <a:lnTo>
                    <a:pt x="12912" y="119"/>
                  </a:lnTo>
                  <a:lnTo>
                    <a:pt x="13162" y="167"/>
                  </a:lnTo>
                  <a:lnTo>
                    <a:pt x="13412" y="214"/>
                  </a:lnTo>
                  <a:lnTo>
                    <a:pt x="13656" y="274"/>
                  </a:lnTo>
                  <a:lnTo>
                    <a:pt x="13900" y="333"/>
                  </a:lnTo>
                  <a:lnTo>
                    <a:pt x="14144" y="405"/>
                  </a:lnTo>
                  <a:lnTo>
                    <a:pt x="14388" y="476"/>
                  </a:lnTo>
                  <a:lnTo>
                    <a:pt x="14627" y="560"/>
                  </a:lnTo>
                  <a:lnTo>
                    <a:pt x="14871" y="643"/>
                  </a:lnTo>
                  <a:lnTo>
                    <a:pt x="15103" y="738"/>
                  </a:lnTo>
                  <a:lnTo>
                    <a:pt x="15336" y="845"/>
                  </a:lnTo>
                  <a:lnTo>
                    <a:pt x="15568" y="941"/>
                  </a:lnTo>
                  <a:lnTo>
                    <a:pt x="15800" y="1060"/>
                  </a:lnTo>
                  <a:lnTo>
                    <a:pt x="16027" y="1179"/>
                  </a:lnTo>
                  <a:lnTo>
                    <a:pt x="16248" y="1298"/>
                  </a:lnTo>
                  <a:lnTo>
                    <a:pt x="16469" y="1429"/>
                  </a:lnTo>
                  <a:lnTo>
                    <a:pt x="16684" y="1572"/>
                  </a:lnTo>
                  <a:lnTo>
                    <a:pt x="16899" y="1703"/>
                  </a:lnTo>
                  <a:lnTo>
                    <a:pt x="17114" y="1858"/>
                  </a:lnTo>
                  <a:lnTo>
                    <a:pt x="17521" y="2167"/>
                  </a:lnTo>
                  <a:lnTo>
                    <a:pt x="17724" y="2334"/>
                  </a:lnTo>
                  <a:lnTo>
                    <a:pt x="17916" y="2501"/>
                  </a:lnTo>
                  <a:lnTo>
                    <a:pt x="18113" y="2667"/>
                  </a:lnTo>
                  <a:lnTo>
                    <a:pt x="18299" y="2846"/>
                  </a:lnTo>
                  <a:lnTo>
                    <a:pt x="18485" y="3036"/>
                  </a:lnTo>
                  <a:lnTo>
                    <a:pt x="18665" y="3215"/>
                  </a:lnTo>
                  <a:lnTo>
                    <a:pt x="18840" y="3417"/>
                  </a:lnTo>
                  <a:lnTo>
                    <a:pt x="19008" y="3608"/>
                  </a:lnTo>
                  <a:lnTo>
                    <a:pt x="19171" y="3810"/>
                  </a:lnTo>
                  <a:lnTo>
                    <a:pt x="19334" y="4013"/>
                  </a:lnTo>
                  <a:lnTo>
                    <a:pt x="19491" y="4227"/>
                  </a:lnTo>
                  <a:lnTo>
                    <a:pt x="19642" y="4441"/>
                  </a:lnTo>
                  <a:lnTo>
                    <a:pt x="19787" y="4656"/>
                  </a:lnTo>
                  <a:lnTo>
                    <a:pt x="19932" y="4882"/>
                  </a:lnTo>
                  <a:lnTo>
                    <a:pt x="20194" y="5335"/>
                  </a:lnTo>
                  <a:lnTo>
                    <a:pt x="20322" y="5561"/>
                  </a:lnTo>
                  <a:lnTo>
                    <a:pt x="20554" y="6037"/>
                  </a:lnTo>
                  <a:lnTo>
                    <a:pt x="20664" y="6275"/>
                  </a:lnTo>
                  <a:lnTo>
                    <a:pt x="20862" y="6763"/>
                  </a:lnTo>
                  <a:lnTo>
                    <a:pt x="21042" y="7275"/>
                  </a:lnTo>
                  <a:lnTo>
                    <a:pt x="21193" y="7776"/>
                  </a:lnTo>
                  <a:lnTo>
                    <a:pt x="21321" y="8288"/>
                  </a:lnTo>
                  <a:lnTo>
                    <a:pt x="21426" y="8811"/>
                  </a:lnTo>
                  <a:lnTo>
                    <a:pt x="21507" y="9347"/>
                  </a:lnTo>
                  <a:lnTo>
                    <a:pt x="21565" y="9871"/>
                  </a:lnTo>
                  <a:lnTo>
                    <a:pt x="21594" y="10407"/>
                  </a:lnTo>
                  <a:lnTo>
                    <a:pt x="21600" y="10681"/>
                  </a:lnTo>
                  <a:lnTo>
                    <a:pt x="21600" y="10943"/>
                  </a:lnTo>
                  <a:lnTo>
                    <a:pt x="21594" y="11205"/>
                  </a:lnTo>
                  <a:lnTo>
                    <a:pt x="21583" y="11479"/>
                  </a:lnTo>
                  <a:lnTo>
                    <a:pt x="21565" y="11741"/>
                  </a:lnTo>
                  <a:lnTo>
                    <a:pt x="21536" y="12003"/>
                  </a:lnTo>
                  <a:lnTo>
                    <a:pt x="21507" y="12277"/>
                  </a:lnTo>
                  <a:lnTo>
                    <a:pt x="21426" y="12800"/>
                  </a:lnTo>
                  <a:lnTo>
                    <a:pt x="21321" y="13324"/>
                  </a:lnTo>
                  <a:lnTo>
                    <a:pt x="21187" y="13836"/>
                  </a:lnTo>
                  <a:lnTo>
                    <a:pt x="21036" y="14348"/>
                  </a:lnTo>
                  <a:lnTo>
                    <a:pt x="20856" y="14849"/>
                  </a:lnTo>
                  <a:lnTo>
                    <a:pt x="20659" y="15337"/>
                  </a:lnTo>
                  <a:lnTo>
                    <a:pt x="20432" y="15813"/>
                  </a:lnTo>
                  <a:lnTo>
                    <a:pt x="20316" y="16051"/>
                  </a:lnTo>
                  <a:lnTo>
                    <a:pt x="20188" y="16277"/>
                  </a:lnTo>
                  <a:lnTo>
                    <a:pt x="20060" y="16516"/>
                  </a:lnTo>
                  <a:lnTo>
                    <a:pt x="19921" y="16730"/>
                  </a:lnTo>
                  <a:lnTo>
                    <a:pt x="19781" y="16956"/>
                  </a:lnTo>
                  <a:lnTo>
                    <a:pt x="19636" y="17170"/>
                  </a:lnTo>
                  <a:lnTo>
                    <a:pt x="19485" y="17385"/>
                  </a:lnTo>
                  <a:lnTo>
                    <a:pt x="19328" y="17599"/>
                  </a:lnTo>
                  <a:lnTo>
                    <a:pt x="19165" y="17802"/>
                  </a:lnTo>
                  <a:lnTo>
                    <a:pt x="18997" y="18004"/>
                  </a:lnTo>
                  <a:lnTo>
                    <a:pt x="18828" y="18194"/>
                  </a:lnTo>
                  <a:lnTo>
                    <a:pt x="18654" y="18397"/>
                  </a:lnTo>
                  <a:lnTo>
                    <a:pt x="18474" y="18576"/>
                  </a:lnTo>
                  <a:lnTo>
                    <a:pt x="18288" y="18766"/>
                  </a:lnTo>
                  <a:lnTo>
                    <a:pt x="18102" y="18945"/>
                  </a:lnTo>
                  <a:lnTo>
                    <a:pt x="17910" y="19111"/>
                  </a:lnTo>
                  <a:lnTo>
                    <a:pt x="17712" y="19278"/>
                  </a:lnTo>
                  <a:lnTo>
                    <a:pt x="17509" y="19445"/>
                  </a:lnTo>
                  <a:lnTo>
                    <a:pt x="17102" y="19754"/>
                  </a:lnTo>
                  <a:lnTo>
                    <a:pt x="16887" y="19897"/>
                  </a:lnTo>
                  <a:lnTo>
                    <a:pt x="16672" y="20040"/>
                  </a:lnTo>
                  <a:lnTo>
                    <a:pt x="16457" y="20183"/>
                  </a:lnTo>
                  <a:lnTo>
                    <a:pt x="16236" y="20314"/>
                  </a:lnTo>
                  <a:lnTo>
                    <a:pt x="16015" y="20433"/>
                  </a:lnTo>
                  <a:lnTo>
                    <a:pt x="15789" y="20552"/>
                  </a:lnTo>
                  <a:lnTo>
                    <a:pt x="15324" y="20766"/>
                  </a:lnTo>
                  <a:lnTo>
                    <a:pt x="15092" y="20862"/>
                  </a:lnTo>
                  <a:lnTo>
                    <a:pt x="14853" y="20957"/>
                  </a:lnTo>
                  <a:lnTo>
                    <a:pt x="14615" y="21052"/>
                  </a:lnTo>
                  <a:lnTo>
                    <a:pt x="14377" y="21136"/>
                  </a:lnTo>
                  <a:lnTo>
                    <a:pt x="14133" y="21207"/>
                  </a:lnTo>
                  <a:lnTo>
                    <a:pt x="13889" y="21279"/>
                  </a:lnTo>
                  <a:lnTo>
                    <a:pt x="13645" y="21338"/>
                  </a:lnTo>
                  <a:lnTo>
                    <a:pt x="13395" y="21398"/>
                  </a:lnTo>
                  <a:lnTo>
                    <a:pt x="13151" y="21445"/>
                  </a:lnTo>
                  <a:lnTo>
                    <a:pt x="12901" y="21481"/>
                  </a:lnTo>
                  <a:lnTo>
                    <a:pt x="12651" y="21517"/>
                  </a:lnTo>
                  <a:lnTo>
                    <a:pt x="12401" y="21552"/>
                  </a:lnTo>
                  <a:lnTo>
                    <a:pt x="12145" y="21576"/>
                  </a:lnTo>
                  <a:lnTo>
                    <a:pt x="11895" y="21588"/>
                  </a:lnTo>
                  <a:lnTo>
                    <a:pt x="11640" y="21600"/>
                  </a:lnTo>
                  <a:lnTo>
                    <a:pt x="11134" y="21600"/>
                  </a:lnTo>
                  <a:lnTo>
                    <a:pt x="10884" y="21588"/>
                  </a:lnTo>
                  <a:lnTo>
                    <a:pt x="10634" y="21576"/>
                  </a:lnTo>
                  <a:lnTo>
                    <a:pt x="10379" y="21552"/>
                  </a:lnTo>
                  <a:lnTo>
                    <a:pt x="10129" y="21517"/>
                  </a:lnTo>
                  <a:lnTo>
                    <a:pt x="9879" y="21481"/>
                  </a:lnTo>
                  <a:lnTo>
                    <a:pt x="9629" y="21445"/>
                  </a:lnTo>
                  <a:lnTo>
                    <a:pt x="9385" y="21398"/>
                  </a:lnTo>
                  <a:lnTo>
                    <a:pt x="9135" y="21338"/>
                  </a:lnTo>
                  <a:lnTo>
                    <a:pt x="8891" y="21279"/>
                  </a:lnTo>
                  <a:lnTo>
                    <a:pt x="8647" y="21207"/>
                  </a:lnTo>
                  <a:lnTo>
                    <a:pt x="8403" y="21136"/>
                  </a:lnTo>
                  <a:lnTo>
                    <a:pt x="8165" y="21052"/>
                  </a:lnTo>
                  <a:lnTo>
                    <a:pt x="7926" y="20957"/>
                  </a:lnTo>
                  <a:lnTo>
                    <a:pt x="7688" y="20874"/>
                  </a:lnTo>
                  <a:lnTo>
                    <a:pt x="6991" y="20552"/>
                  </a:lnTo>
                  <a:lnTo>
                    <a:pt x="6764" y="20433"/>
                  </a:lnTo>
                  <a:lnTo>
                    <a:pt x="6543" y="20314"/>
                  </a:lnTo>
                  <a:lnTo>
                    <a:pt x="6323" y="20183"/>
                  </a:lnTo>
                  <a:lnTo>
                    <a:pt x="6102" y="20040"/>
                  </a:lnTo>
                  <a:lnTo>
                    <a:pt x="5892" y="19909"/>
                  </a:lnTo>
                  <a:lnTo>
                    <a:pt x="5677" y="19754"/>
                  </a:lnTo>
                  <a:lnTo>
                    <a:pt x="5468" y="19600"/>
                  </a:lnTo>
                  <a:lnTo>
                    <a:pt x="5265" y="19445"/>
                  </a:lnTo>
                  <a:lnTo>
                    <a:pt x="5067" y="19278"/>
                  </a:lnTo>
                  <a:lnTo>
                    <a:pt x="4870" y="19111"/>
                  </a:lnTo>
                  <a:lnTo>
                    <a:pt x="4678" y="18945"/>
                  </a:lnTo>
                  <a:lnTo>
                    <a:pt x="4492" y="18766"/>
                  </a:lnTo>
                  <a:lnTo>
                    <a:pt x="4306" y="18576"/>
                  </a:lnTo>
                  <a:lnTo>
                    <a:pt x="4126" y="18397"/>
                  </a:lnTo>
                  <a:lnTo>
                    <a:pt x="3952" y="18206"/>
                  </a:lnTo>
                  <a:lnTo>
                    <a:pt x="3783" y="18004"/>
                  </a:lnTo>
                  <a:lnTo>
                    <a:pt x="3615" y="17802"/>
                  </a:lnTo>
                  <a:lnTo>
                    <a:pt x="3452" y="17599"/>
                  </a:lnTo>
                  <a:lnTo>
                    <a:pt x="3295" y="17385"/>
                  </a:lnTo>
                  <a:lnTo>
                    <a:pt x="0" y="17099"/>
                  </a:lnTo>
                  <a:lnTo>
                    <a:pt x="1656" y="14063"/>
                  </a:lnTo>
                  <a:close/>
                </a:path>
              </a:pathLst>
            </a:custGeom>
            <a:noFill/>
            <a:ln w="3175" cap="flat">
              <a:solidFill>
                <a:srgbClr val="2B00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9" name="object 37"/>
            <p:cNvSpPr/>
            <p:nvPr/>
          </p:nvSpPr>
          <p:spPr>
            <a:xfrm>
              <a:off x="2777490" y="1079499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0" name="object 38"/>
            <p:cNvSpPr/>
            <p:nvPr/>
          </p:nvSpPr>
          <p:spPr>
            <a:xfrm>
              <a:off x="2777490" y="1079499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1" name="object 39"/>
            <p:cNvSpPr/>
            <p:nvPr/>
          </p:nvSpPr>
          <p:spPr>
            <a:xfrm>
              <a:off x="1121410" y="1224279"/>
              <a:ext cx="1656081" cy="32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2" name="object 40"/>
            <p:cNvSpPr/>
            <p:nvPr/>
          </p:nvSpPr>
          <p:spPr>
            <a:xfrm>
              <a:off x="1079500" y="1490979"/>
              <a:ext cx="104140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7" y="0"/>
                  </a:moveTo>
                  <a:lnTo>
                    <a:pt x="0" y="21600"/>
                  </a:lnTo>
                  <a:lnTo>
                    <a:pt x="21600" y="4480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84" name="object 41"/>
          <p:cNvSpPr txBox="1"/>
          <p:nvPr/>
        </p:nvSpPr>
        <p:spPr>
          <a:xfrm>
            <a:off x="6477691" y="2773678"/>
            <a:ext cx="3280410" cy="45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1800"/>
              </a:lnSpc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55"/>
              <a:t> </a:t>
            </a:r>
            <a:r>
              <a:rPr spc="0"/>
              <a:t>2</a:t>
            </a:r>
          </a:p>
          <a:p>
            <a:pPr indent="1936750">
              <a:lnSpc>
                <a:spcPts val="1800"/>
              </a:lnSpc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50"/>
              <a:t> </a:t>
            </a:r>
            <a:r>
              <a:rPr spc="0"/>
              <a:t>2</a:t>
            </a:r>
            <a:r>
              <a:rPr spc="-50"/>
              <a:t> </a:t>
            </a:r>
            <a:r>
              <a:t>bis</a:t>
            </a:r>
          </a:p>
        </p:txBody>
      </p:sp>
      <p:grpSp>
        <p:nvGrpSpPr>
          <p:cNvPr id="589" name="object 42"/>
          <p:cNvGrpSpPr/>
          <p:nvPr/>
        </p:nvGrpSpPr>
        <p:grpSpPr>
          <a:xfrm>
            <a:off x="6297352" y="1728470"/>
            <a:ext cx="2037080" cy="1223011"/>
            <a:chOff x="0" y="0"/>
            <a:chExt cx="2037079" cy="1223010"/>
          </a:xfrm>
        </p:grpSpPr>
        <p:sp>
          <p:nvSpPr>
            <p:cNvPr id="585" name="object 43"/>
            <p:cNvSpPr/>
            <p:nvPr/>
          </p:nvSpPr>
          <p:spPr>
            <a:xfrm flipH="1">
              <a:off x="1982469" y="720090"/>
              <a:ext cx="49531" cy="3505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6" name="object 44"/>
            <p:cNvSpPr/>
            <p:nvPr/>
          </p:nvSpPr>
          <p:spPr>
            <a:xfrm>
              <a:off x="1930399" y="1055370"/>
              <a:ext cx="106681" cy="16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171" y="21600"/>
                  </a:lnTo>
                  <a:lnTo>
                    <a:pt x="21600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7" name="object 45"/>
            <p:cNvSpPr/>
            <p:nvPr/>
          </p:nvSpPr>
          <p:spPr>
            <a:xfrm flipH="1">
              <a:off x="52069" y="0"/>
              <a:ext cx="50801" cy="3505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8" name="object 46"/>
            <p:cNvSpPr/>
            <p:nvPr/>
          </p:nvSpPr>
          <p:spPr>
            <a:xfrm>
              <a:off x="0" y="335280"/>
              <a:ext cx="106680" cy="16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171" y="21600"/>
                  </a:lnTo>
                  <a:lnTo>
                    <a:pt x="21600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0" name="object 47"/>
          <p:cNvSpPr txBox="1"/>
          <p:nvPr/>
        </p:nvSpPr>
        <p:spPr>
          <a:xfrm>
            <a:off x="6477691" y="1549399"/>
            <a:ext cx="93853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Branch</a:t>
            </a:r>
            <a:r>
              <a:rPr spc="-65"/>
              <a:t> </a:t>
            </a:r>
            <a:r>
              <a:rPr spc="0"/>
              <a:t>1</a:t>
            </a:r>
          </a:p>
        </p:txBody>
      </p:sp>
      <p:sp>
        <p:nvSpPr>
          <p:cNvPr id="591" name="object 48"/>
          <p:cNvSpPr txBox="1"/>
          <p:nvPr/>
        </p:nvSpPr>
        <p:spPr>
          <a:xfrm>
            <a:off x="8190921" y="2125978"/>
            <a:ext cx="937895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Branch</a:t>
            </a:r>
            <a:r>
              <a:rPr spc="-90"/>
              <a:t> </a:t>
            </a:r>
            <a:r>
              <a:rPr spc="0"/>
              <a:t>2</a:t>
            </a:r>
          </a:p>
        </p:txBody>
      </p:sp>
      <p:grpSp>
        <p:nvGrpSpPr>
          <p:cNvPr id="596" name="object 49"/>
          <p:cNvGrpSpPr/>
          <p:nvPr/>
        </p:nvGrpSpPr>
        <p:grpSpPr>
          <a:xfrm>
            <a:off x="876992" y="4895849"/>
            <a:ext cx="1224281" cy="1224283"/>
            <a:chOff x="0" y="0"/>
            <a:chExt cx="1224280" cy="1224281"/>
          </a:xfrm>
        </p:grpSpPr>
        <p:sp>
          <p:nvSpPr>
            <p:cNvPr id="592" name="object 50"/>
            <p:cNvSpPr/>
            <p:nvPr/>
          </p:nvSpPr>
          <p:spPr>
            <a:xfrm>
              <a:off x="-1" y="0"/>
              <a:ext cx="1224282" cy="1224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18"/>
                  </a:lnTo>
                  <a:lnTo>
                    <a:pt x="8346" y="73"/>
                  </a:lnTo>
                  <a:lnTo>
                    <a:pt x="7186" y="160"/>
                  </a:lnTo>
                  <a:lnTo>
                    <a:pt x="6082" y="279"/>
                  </a:lnTo>
                  <a:lnTo>
                    <a:pt x="5042" y="427"/>
                  </a:lnTo>
                  <a:lnTo>
                    <a:pt x="4075" y="601"/>
                  </a:lnTo>
                  <a:lnTo>
                    <a:pt x="3190" y="801"/>
                  </a:lnTo>
                  <a:lnTo>
                    <a:pt x="2395" y="1023"/>
                  </a:lnTo>
                  <a:lnTo>
                    <a:pt x="1699" y="1266"/>
                  </a:lnTo>
                  <a:lnTo>
                    <a:pt x="637" y="1804"/>
                  </a:lnTo>
                  <a:lnTo>
                    <a:pt x="74" y="2398"/>
                  </a:lnTo>
                  <a:lnTo>
                    <a:pt x="0" y="2711"/>
                  </a:lnTo>
                  <a:lnTo>
                    <a:pt x="0" y="18889"/>
                  </a:lnTo>
                  <a:lnTo>
                    <a:pt x="289" y="19505"/>
                  </a:lnTo>
                  <a:lnTo>
                    <a:pt x="1110" y="20073"/>
                  </a:lnTo>
                  <a:lnTo>
                    <a:pt x="2395" y="20577"/>
                  </a:lnTo>
                  <a:lnTo>
                    <a:pt x="3190" y="20799"/>
                  </a:lnTo>
                  <a:lnTo>
                    <a:pt x="4075" y="20999"/>
                  </a:lnTo>
                  <a:lnTo>
                    <a:pt x="5042" y="21173"/>
                  </a:lnTo>
                  <a:lnTo>
                    <a:pt x="6082" y="21321"/>
                  </a:lnTo>
                  <a:lnTo>
                    <a:pt x="7186" y="21440"/>
                  </a:lnTo>
                  <a:lnTo>
                    <a:pt x="8346" y="21527"/>
                  </a:lnTo>
                  <a:lnTo>
                    <a:pt x="9554" y="21581"/>
                  </a:lnTo>
                  <a:lnTo>
                    <a:pt x="10800" y="21600"/>
                  </a:lnTo>
                  <a:lnTo>
                    <a:pt x="12046" y="21581"/>
                  </a:lnTo>
                  <a:lnTo>
                    <a:pt x="13254" y="21527"/>
                  </a:lnTo>
                  <a:lnTo>
                    <a:pt x="14414" y="21440"/>
                  </a:lnTo>
                  <a:lnTo>
                    <a:pt x="15518" y="21321"/>
                  </a:lnTo>
                  <a:lnTo>
                    <a:pt x="16558" y="21173"/>
                  </a:lnTo>
                  <a:lnTo>
                    <a:pt x="17525" y="20999"/>
                  </a:lnTo>
                  <a:lnTo>
                    <a:pt x="18410" y="20799"/>
                  </a:lnTo>
                  <a:lnTo>
                    <a:pt x="19205" y="20577"/>
                  </a:lnTo>
                  <a:lnTo>
                    <a:pt x="19901" y="20334"/>
                  </a:lnTo>
                  <a:lnTo>
                    <a:pt x="20963" y="19796"/>
                  </a:lnTo>
                  <a:lnTo>
                    <a:pt x="21526" y="19202"/>
                  </a:lnTo>
                  <a:lnTo>
                    <a:pt x="21600" y="18889"/>
                  </a:lnTo>
                  <a:lnTo>
                    <a:pt x="21600" y="2711"/>
                  </a:lnTo>
                  <a:lnTo>
                    <a:pt x="21311" y="2095"/>
                  </a:lnTo>
                  <a:lnTo>
                    <a:pt x="20490" y="1527"/>
                  </a:lnTo>
                  <a:lnTo>
                    <a:pt x="19205" y="1023"/>
                  </a:lnTo>
                  <a:lnTo>
                    <a:pt x="18410" y="801"/>
                  </a:lnTo>
                  <a:lnTo>
                    <a:pt x="17525" y="601"/>
                  </a:lnTo>
                  <a:lnTo>
                    <a:pt x="16558" y="427"/>
                  </a:lnTo>
                  <a:lnTo>
                    <a:pt x="15518" y="279"/>
                  </a:lnTo>
                  <a:lnTo>
                    <a:pt x="14414" y="160"/>
                  </a:lnTo>
                  <a:lnTo>
                    <a:pt x="13254" y="73"/>
                  </a:lnTo>
                  <a:lnTo>
                    <a:pt x="12046" y="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3" name="object 51"/>
            <p:cNvSpPr/>
            <p:nvPr/>
          </p:nvSpPr>
          <p:spPr>
            <a:xfrm>
              <a:off x="-1" y="0"/>
              <a:ext cx="1224282" cy="1224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18"/>
                  </a:lnTo>
                  <a:lnTo>
                    <a:pt x="8346" y="73"/>
                  </a:lnTo>
                  <a:lnTo>
                    <a:pt x="7186" y="160"/>
                  </a:lnTo>
                  <a:lnTo>
                    <a:pt x="6082" y="279"/>
                  </a:lnTo>
                  <a:lnTo>
                    <a:pt x="5042" y="427"/>
                  </a:lnTo>
                  <a:lnTo>
                    <a:pt x="4075" y="601"/>
                  </a:lnTo>
                  <a:lnTo>
                    <a:pt x="3190" y="801"/>
                  </a:lnTo>
                  <a:lnTo>
                    <a:pt x="2395" y="1023"/>
                  </a:lnTo>
                  <a:lnTo>
                    <a:pt x="1699" y="1266"/>
                  </a:lnTo>
                  <a:lnTo>
                    <a:pt x="637" y="1804"/>
                  </a:lnTo>
                  <a:lnTo>
                    <a:pt x="74" y="2398"/>
                  </a:lnTo>
                  <a:lnTo>
                    <a:pt x="0" y="2711"/>
                  </a:lnTo>
                  <a:lnTo>
                    <a:pt x="0" y="18889"/>
                  </a:lnTo>
                  <a:lnTo>
                    <a:pt x="289" y="19505"/>
                  </a:lnTo>
                  <a:lnTo>
                    <a:pt x="1110" y="20073"/>
                  </a:lnTo>
                  <a:lnTo>
                    <a:pt x="2395" y="20577"/>
                  </a:lnTo>
                  <a:lnTo>
                    <a:pt x="3190" y="20799"/>
                  </a:lnTo>
                  <a:lnTo>
                    <a:pt x="4075" y="20999"/>
                  </a:lnTo>
                  <a:lnTo>
                    <a:pt x="5042" y="21173"/>
                  </a:lnTo>
                  <a:lnTo>
                    <a:pt x="6082" y="21321"/>
                  </a:lnTo>
                  <a:lnTo>
                    <a:pt x="7186" y="21440"/>
                  </a:lnTo>
                  <a:lnTo>
                    <a:pt x="8346" y="21527"/>
                  </a:lnTo>
                  <a:lnTo>
                    <a:pt x="9554" y="21581"/>
                  </a:lnTo>
                  <a:lnTo>
                    <a:pt x="10800" y="21600"/>
                  </a:lnTo>
                  <a:lnTo>
                    <a:pt x="12046" y="21581"/>
                  </a:lnTo>
                  <a:lnTo>
                    <a:pt x="13254" y="21527"/>
                  </a:lnTo>
                  <a:lnTo>
                    <a:pt x="14414" y="21440"/>
                  </a:lnTo>
                  <a:lnTo>
                    <a:pt x="15518" y="21321"/>
                  </a:lnTo>
                  <a:lnTo>
                    <a:pt x="16558" y="21173"/>
                  </a:lnTo>
                  <a:lnTo>
                    <a:pt x="17525" y="20999"/>
                  </a:lnTo>
                  <a:lnTo>
                    <a:pt x="18410" y="20799"/>
                  </a:lnTo>
                  <a:lnTo>
                    <a:pt x="19205" y="20577"/>
                  </a:lnTo>
                  <a:lnTo>
                    <a:pt x="19901" y="20334"/>
                  </a:lnTo>
                  <a:lnTo>
                    <a:pt x="20963" y="19796"/>
                  </a:lnTo>
                  <a:lnTo>
                    <a:pt x="21526" y="19202"/>
                  </a:lnTo>
                  <a:lnTo>
                    <a:pt x="21600" y="18889"/>
                  </a:lnTo>
                  <a:lnTo>
                    <a:pt x="21600" y="2711"/>
                  </a:lnTo>
                  <a:lnTo>
                    <a:pt x="21311" y="2095"/>
                  </a:lnTo>
                  <a:lnTo>
                    <a:pt x="20490" y="1527"/>
                  </a:lnTo>
                  <a:lnTo>
                    <a:pt x="19205" y="1023"/>
                  </a:lnTo>
                  <a:lnTo>
                    <a:pt x="18410" y="801"/>
                  </a:lnTo>
                  <a:lnTo>
                    <a:pt x="17525" y="601"/>
                  </a:lnTo>
                  <a:lnTo>
                    <a:pt x="16558" y="427"/>
                  </a:lnTo>
                  <a:lnTo>
                    <a:pt x="15518" y="279"/>
                  </a:lnTo>
                  <a:lnTo>
                    <a:pt x="14414" y="160"/>
                  </a:lnTo>
                  <a:lnTo>
                    <a:pt x="13254" y="73"/>
                  </a:lnTo>
                  <a:lnTo>
                    <a:pt x="12046" y="18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4" name="object 52"/>
            <p:cNvSpPr/>
            <p:nvPr/>
          </p:nvSpPr>
          <p:spPr>
            <a:xfrm>
              <a:off x="-1" y="-1"/>
              <a:ext cx="1224282" cy="306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74"/>
                  </a:lnTo>
                  <a:lnTo>
                    <a:pt x="8346" y="290"/>
                  </a:lnTo>
                  <a:lnTo>
                    <a:pt x="7186" y="640"/>
                  </a:lnTo>
                  <a:lnTo>
                    <a:pt x="6082" y="1115"/>
                  </a:lnTo>
                  <a:lnTo>
                    <a:pt x="5042" y="1707"/>
                  </a:lnTo>
                  <a:lnTo>
                    <a:pt x="4075" y="2406"/>
                  </a:lnTo>
                  <a:lnTo>
                    <a:pt x="3190" y="3204"/>
                  </a:lnTo>
                  <a:lnTo>
                    <a:pt x="2395" y="4093"/>
                  </a:lnTo>
                  <a:lnTo>
                    <a:pt x="1699" y="5064"/>
                  </a:lnTo>
                  <a:lnTo>
                    <a:pt x="637" y="7217"/>
                  </a:lnTo>
                  <a:lnTo>
                    <a:pt x="74" y="9594"/>
                  </a:lnTo>
                  <a:lnTo>
                    <a:pt x="0" y="10845"/>
                  </a:lnTo>
                  <a:lnTo>
                    <a:pt x="74" y="12078"/>
                  </a:lnTo>
                  <a:lnTo>
                    <a:pt x="637" y="14427"/>
                  </a:lnTo>
                  <a:lnTo>
                    <a:pt x="1699" y="16560"/>
                  </a:lnTo>
                  <a:lnTo>
                    <a:pt x="2395" y="17524"/>
                  </a:lnTo>
                  <a:lnTo>
                    <a:pt x="3190" y="18407"/>
                  </a:lnTo>
                  <a:lnTo>
                    <a:pt x="4075" y="19201"/>
                  </a:lnTo>
                  <a:lnTo>
                    <a:pt x="5042" y="19898"/>
                  </a:lnTo>
                  <a:lnTo>
                    <a:pt x="6082" y="20487"/>
                  </a:lnTo>
                  <a:lnTo>
                    <a:pt x="7186" y="20961"/>
                  </a:lnTo>
                  <a:lnTo>
                    <a:pt x="8346" y="21310"/>
                  </a:lnTo>
                  <a:lnTo>
                    <a:pt x="9554" y="21526"/>
                  </a:lnTo>
                  <a:lnTo>
                    <a:pt x="10800" y="21600"/>
                  </a:lnTo>
                  <a:lnTo>
                    <a:pt x="12046" y="21526"/>
                  </a:lnTo>
                  <a:lnTo>
                    <a:pt x="13254" y="21310"/>
                  </a:lnTo>
                  <a:lnTo>
                    <a:pt x="14414" y="20961"/>
                  </a:lnTo>
                  <a:lnTo>
                    <a:pt x="15518" y="20487"/>
                  </a:lnTo>
                  <a:lnTo>
                    <a:pt x="16558" y="19898"/>
                  </a:lnTo>
                  <a:lnTo>
                    <a:pt x="17525" y="19201"/>
                  </a:lnTo>
                  <a:lnTo>
                    <a:pt x="18410" y="18407"/>
                  </a:lnTo>
                  <a:lnTo>
                    <a:pt x="19205" y="17524"/>
                  </a:lnTo>
                  <a:lnTo>
                    <a:pt x="19901" y="16560"/>
                  </a:lnTo>
                  <a:lnTo>
                    <a:pt x="20963" y="14427"/>
                  </a:lnTo>
                  <a:lnTo>
                    <a:pt x="21526" y="12078"/>
                  </a:lnTo>
                  <a:lnTo>
                    <a:pt x="21600" y="10845"/>
                  </a:lnTo>
                  <a:lnTo>
                    <a:pt x="21526" y="9594"/>
                  </a:lnTo>
                  <a:lnTo>
                    <a:pt x="20963" y="7217"/>
                  </a:lnTo>
                  <a:lnTo>
                    <a:pt x="19901" y="5064"/>
                  </a:lnTo>
                  <a:lnTo>
                    <a:pt x="19205" y="4093"/>
                  </a:lnTo>
                  <a:lnTo>
                    <a:pt x="18410" y="3204"/>
                  </a:lnTo>
                  <a:lnTo>
                    <a:pt x="17525" y="2406"/>
                  </a:lnTo>
                  <a:lnTo>
                    <a:pt x="16558" y="1707"/>
                  </a:lnTo>
                  <a:lnTo>
                    <a:pt x="15518" y="1115"/>
                  </a:lnTo>
                  <a:lnTo>
                    <a:pt x="14414" y="640"/>
                  </a:lnTo>
                  <a:lnTo>
                    <a:pt x="13254" y="290"/>
                  </a:lnTo>
                  <a:lnTo>
                    <a:pt x="12046" y="7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5" name="object 53"/>
            <p:cNvSpPr/>
            <p:nvPr/>
          </p:nvSpPr>
          <p:spPr>
            <a:xfrm>
              <a:off x="-1" y="-1"/>
              <a:ext cx="1224282" cy="306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74"/>
                  </a:lnTo>
                  <a:lnTo>
                    <a:pt x="8346" y="290"/>
                  </a:lnTo>
                  <a:lnTo>
                    <a:pt x="7186" y="640"/>
                  </a:lnTo>
                  <a:lnTo>
                    <a:pt x="6082" y="1115"/>
                  </a:lnTo>
                  <a:lnTo>
                    <a:pt x="5042" y="1707"/>
                  </a:lnTo>
                  <a:lnTo>
                    <a:pt x="4075" y="2406"/>
                  </a:lnTo>
                  <a:lnTo>
                    <a:pt x="3190" y="3204"/>
                  </a:lnTo>
                  <a:lnTo>
                    <a:pt x="2395" y="4093"/>
                  </a:lnTo>
                  <a:lnTo>
                    <a:pt x="1699" y="5064"/>
                  </a:lnTo>
                  <a:lnTo>
                    <a:pt x="637" y="7217"/>
                  </a:lnTo>
                  <a:lnTo>
                    <a:pt x="74" y="9594"/>
                  </a:lnTo>
                  <a:lnTo>
                    <a:pt x="0" y="10845"/>
                  </a:lnTo>
                  <a:lnTo>
                    <a:pt x="74" y="12078"/>
                  </a:lnTo>
                  <a:lnTo>
                    <a:pt x="637" y="14427"/>
                  </a:lnTo>
                  <a:lnTo>
                    <a:pt x="1699" y="16560"/>
                  </a:lnTo>
                  <a:lnTo>
                    <a:pt x="2395" y="17524"/>
                  </a:lnTo>
                  <a:lnTo>
                    <a:pt x="3190" y="18407"/>
                  </a:lnTo>
                  <a:lnTo>
                    <a:pt x="4075" y="19201"/>
                  </a:lnTo>
                  <a:lnTo>
                    <a:pt x="5042" y="19898"/>
                  </a:lnTo>
                  <a:lnTo>
                    <a:pt x="6082" y="20487"/>
                  </a:lnTo>
                  <a:lnTo>
                    <a:pt x="7186" y="20961"/>
                  </a:lnTo>
                  <a:lnTo>
                    <a:pt x="8346" y="21310"/>
                  </a:lnTo>
                  <a:lnTo>
                    <a:pt x="9554" y="21526"/>
                  </a:lnTo>
                  <a:lnTo>
                    <a:pt x="10800" y="21600"/>
                  </a:lnTo>
                  <a:lnTo>
                    <a:pt x="12046" y="21526"/>
                  </a:lnTo>
                  <a:lnTo>
                    <a:pt x="13254" y="21310"/>
                  </a:lnTo>
                  <a:lnTo>
                    <a:pt x="14414" y="20961"/>
                  </a:lnTo>
                  <a:lnTo>
                    <a:pt x="15518" y="20487"/>
                  </a:lnTo>
                  <a:lnTo>
                    <a:pt x="16558" y="19898"/>
                  </a:lnTo>
                  <a:lnTo>
                    <a:pt x="17525" y="19201"/>
                  </a:lnTo>
                  <a:lnTo>
                    <a:pt x="18410" y="18407"/>
                  </a:lnTo>
                  <a:lnTo>
                    <a:pt x="19205" y="17524"/>
                  </a:lnTo>
                  <a:lnTo>
                    <a:pt x="19901" y="16560"/>
                  </a:lnTo>
                  <a:lnTo>
                    <a:pt x="20963" y="14427"/>
                  </a:lnTo>
                  <a:lnTo>
                    <a:pt x="21526" y="12078"/>
                  </a:lnTo>
                  <a:lnTo>
                    <a:pt x="21600" y="10845"/>
                  </a:lnTo>
                  <a:lnTo>
                    <a:pt x="21526" y="9594"/>
                  </a:lnTo>
                  <a:lnTo>
                    <a:pt x="20963" y="7217"/>
                  </a:lnTo>
                  <a:lnTo>
                    <a:pt x="19901" y="5064"/>
                  </a:lnTo>
                  <a:lnTo>
                    <a:pt x="19205" y="4093"/>
                  </a:lnTo>
                  <a:lnTo>
                    <a:pt x="18410" y="3204"/>
                  </a:lnTo>
                  <a:lnTo>
                    <a:pt x="17525" y="2406"/>
                  </a:lnTo>
                  <a:lnTo>
                    <a:pt x="16558" y="1707"/>
                  </a:lnTo>
                  <a:lnTo>
                    <a:pt x="15518" y="1115"/>
                  </a:lnTo>
                  <a:lnTo>
                    <a:pt x="14414" y="640"/>
                  </a:lnTo>
                  <a:lnTo>
                    <a:pt x="13254" y="290"/>
                  </a:lnTo>
                  <a:lnTo>
                    <a:pt x="12046" y="7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7" name="object 54"/>
          <p:cNvSpPr txBox="1"/>
          <p:nvPr/>
        </p:nvSpPr>
        <p:spPr>
          <a:xfrm>
            <a:off x="976051" y="5435599"/>
            <a:ext cx="102616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</a:t>
            </a:r>
            <a:r>
              <a:rPr spc="-15"/>
              <a:t>p</a:t>
            </a:r>
            <a:r>
              <a:rPr spc="-5"/>
              <a:t>os</a:t>
            </a:r>
            <a:r>
              <a:rPr spc="-10"/>
              <a:t>i</a:t>
            </a:r>
            <a:r>
              <a:rPr spc="5"/>
              <a:t>t</a:t>
            </a:r>
            <a:r>
              <a:rPr spc="-15"/>
              <a:t>o</a:t>
            </a:r>
            <a:r>
              <a:t>ry</a:t>
            </a:r>
          </a:p>
        </p:txBody>
      </p:sp>
      <p:grpSp>
        <p:nvGrpSpPr>
          <p:cNvPr id="600" name="object 55"/>
          <p:cNvGrpSpPr/>
          <p:nvPr/>
        </p:nvGrpSpPr>
        <p:grpSpPr>
          <a:xfrm>
            <a:off x="733481" y="5961379"/>
            <a:ext cx="1583692" cy="502921"/>
            <a:chOff x="0" y="0"/>
            <a:chExt cx="1583690" cy="502919"/>
          </a:xfrm>
        </p:grpSpPr>
        <p:sp>
          <p:nvSpPr>
            <p:cNvPr id="598" name="object 56"/>
            <p:cNvSpPr/>
            <p:nvPr/>
          </p:nvSpPr>
          <p:spPr>
            <a:xfrm>
              <a:off x="-1" y="-1"/>
              <a:ext cx="1583692" cy="50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0"/>
                  </a:moveTo>
                  <a:lnTo>
                    <a:pt x="9838" y="38"/>
                  </a:lnTo>
                  <a:lnTo>
                    <a:pt x="8912" y="152"/>
                  </a:lnTo>
                  <a:lnTo>
                    <a:pt x="8015" y="338"/>
                  </a:lnTo>
                  <a:lnTo>
                    <a:pt x="7151" y="593"/>
                  </a:lnTo>
                  <a:lnTo>
                    <a:pt x="6322" y="915"/>
                  </a:lnTo>
                  <a:lnTo>
                    <a:pt x="5531" y="1300"/>
                  </a:lnTo>
                  <a:lnTo>
                    <a:pt x="4781" y="1746"/>
                  </a:lnTo>
                  <a:lnTo>
                    <a:pt x="4074" y="2251"/>
                  </a:lnTo>
                  <a:lnTo>
                    <a:pt x="3414" y="2810"/>
                  </a:lnTo>
                  <a:lnTo>
                    <a:pt x="2804" y="3421"/>
                  </a:lnTo>
                  <a:lnTo>
                    <a:pt x="2246" y="4082"/>
                  </a:lnTo>
                  <a:lnTo>
                    <a:pt x="1742" y="4789"/>
                  </a:lnTo>
                  <a:lnTo>
                    <a:pt x="913" y="6331"/>
                  </a:lnTo>
                  <a:lnTo>
                    <a:pt x="337" y="8025"/>
                  </a:lnTo>
                  <a:lnTo>
                    <a:pt x="38" y="9848"/>
                  </a:lnTo>
                  <a:lnTo>
                    <a:pt x="0" y="10800"/>
                  </a:lnTo>
                  <a:lnTo>
                    <a:pt x="38" y="11752"/>
                  </a:lnTo>
                  <a:lnTo>
                    <a:pt x="337" y="13575"/>
                  </a:lnTo>
                  <a:lnTo>
                    <a:pt x="913" y="15269"/>
                  </a:lnTo>
                  <a:lnTo>
                    <a:pt x="1742" y="16811"/>
                  </a:lnTo>
                  <a:lnTo>
                    <a:pt x="2246" y="17518"/>
                  </a:lnTo>
                  <a:lnTo>
                    <a:pt x="2804" y="18179"/>
                  </a:lnTo>
                  <a:lnTo>
                    <a:pt x="3414" y="18790"/>
                  </a:lnTo>
                  <a:lnTo>
                    <a:pt x="4074" y="19349"/>
                  </a:lnTo>
                  <a:lnTo>
                    <a:pt x="4781" y="19853"/>
                  </a:lnTo>
                  <a:lnTo>
                    <a:pt x="5531" y="20300"/>
                  </a:lnTo>
                  <a:lnTo>
                    <a:pt x="6322" y="20685"/>
                  </a:lnTo>
                  <a:lnTo>
                    <a:pt x="7151" y="21007"/>
                  </a:lnTo>
                  <a:lnTo>
                    <a:pt x="8015" y="21262"/>
                  </a:lnTo>
                  <a:lnTo>
                    <a:pt x="8912" y="21448"/>
                  </a:lnTo>
                  <a:lnTo>
                    <a:pt x="9838" y="21561"/>
                  </a:lnTo>
                  <a:lnTo>
                    <a:pt x="10791" y="21600"/>
                  </a:lnTo>
                  <a:lnTo>
                    <a:pt x="11747" y="21561"/>
                  </a:lnTo>
                  <a:lnTo>
                    <a:pt x="12676" y="21448"/>
                  </a:lnTo>
                  <a:lnTo>
                    <a:pt x="13574" y="21262"/>
                  </a:lnTo>
                  <a:lnTo>
                    <a:pt x="14441" y="21007"/>
                  </a:lnTo>
                  <a:lnTo>
                    <a:pt x="15271" y="20685"/>
                  </a:lnTo>
                  <a:lnTo>
                    <a:pt x="16064" y="20300"/>
                  </a:lnTo>
                  <a:lnTo>
                    <a:pt x="16815" y="19853"/>
                  </a:lnTo>
                  <a:lnTo>
                    <a:pt x="17522" y="19349"/>
                  </a:lnTo>
                  <a:lnTo>
                    <a:pt x="18183" y="18790"/>
                  </a:lnTo>
                  <a:lnTo>
                    <a:pt x="18794" y="18179"/>
                  </a:lnTo>
                  <a:lnTo>
                    <a:pt x="19353" y="17518"/>
                  </a:lnTo>
                  <a:lnTo>
                    <a:pt x="19857" y="16811"/>
                  </a:lnTo>
                  <a:lnTo>
                    <a:pt x="20687" y="15269"/>
                  </a:lnTo>
                  <a:lnTo>
                    <a:pt x="21263" y="13575"/>
                  </a:lnTo>
                  <a:lnTo>
                    <a:pt x="21562" y="11752"/>
                  </a:lnTo>
                  <a:lnTo>
                    <a:pt x="21600" y="10800"/>
                  </a:lnTo>
                  <a:lnTo>
                    <a:pt x="21562" y="9848"/>
                  </a:lnTo>
                  <a:lnTo>
                    <a:pt x="21263" y="8025"/>
                  </a:lnTo>
                  <a:lnTo>
                    <a:pt x="20687" y="6331"/>
                  </a:lnTo>
                  <a:lnTo>
                    <a:pt x="19857" y="4789"/>
                  </a:lnTo>
                  <a:lnTo>
                    <a:pt x="19353" y="4082"/>
                  </a:lnTo>
                  <a:lnTo>
                    <a:pt x="18794" y="3421"/>
                  </a:lnTo>
                  <a:lnTo>
                    <a:pt x="18183" y="2810"/>
                  </a:lnTo>
                  <a:lnTo>
                    <a:pt x="17522" y="2251"/>
                  </a:lnTo>
                  <a:lnTo>
                    <a:pt x="16815" y="1746"/>
                  </a:lnTo>
                  <a:lnTo>
                    <a:pt x="16064" y="1300"/>
                  </a:lnTo>
                  <a:lnTo>
                    <a:pt x="15271" y="915"/>
                  </a:lnTo>
                  <a:lnTo>
                    <a:pt x="14441" y="593"/>
                  </a:lnTo>
                  <a:lnTo>
                    <a:pt x="13574" y="338"/>
                  </a:lnTo>
                  <a:lnTo>
                    <a:pt x="12676" y="152"/>
                  </a:lnTo>
                  <a:lnTo>
                    <a:pt x="11747" y="38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rgbClr val="ADCE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9" name="object 57"/>
            <p:cNvSpPr/>
            <p:nvPr/>
          </p:nvSpPr>
          <p:spPr>
            <a:xfrm>
              <a:off x="-1" y="-1"/>
              <a:ext cx="1583692" cy="50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0"/>
                  </a:moveTo>
                  <a:lnTo>
                    <a:pt x="11747" y="38"/>
                  </a:lnTo>
                  <a:lnTo>
                    <a:pt x="12676" y="152"/>
                  </a:lnTo>
                  <a:lnTo>
                    <a:pt x="13574" y="338"/>
                  </a:lnTo>
                  <a:lnTo>
                    <a:pt x="14441" y="593"/>
                  </a:lnTo>
                  <a:lnTo>
                    <a:pt x="15271" y="915"/>
                  </a:lnTo>
                  <a:lnTo>
                    <a:pt x="16064" y="1300"/>
                  </a:lnTo>
                  <a:lnTo>
                    <a:pt x="16815" y="1746"/>
                  </a:lnTo>
                  <a:lnTo>
                    <a:pt x="17522" y="2251"/>
                  </a:lnTo>
                  <a:lnTo>
                    <a:pt x="18183" y="2810"/>
                  </a:lnTo>
                  <a:lnTo>
                    <a:pt x="18794" y="3421"/>
                  </a:lnTo>
                  <a:lnTo>
                    <a:pt x="19353" y="4082"/>
                  </a:lnTo>
                  <a:lnTo>
                    <a:pt x="19857" y="4789"/>
                  </a:lnTo>
                  <a:lnTo>
                    <a:pt x="20687" y="6331"/>
                  </a:lnTo>
                  <a:lnTo>
                    <a:pt x="21263" y="8025"/>
                  </a:lnTo>
                  <a:lnTo>
                    <a:pt x="21562" y="9848"/>
                  </a:lnTo>
                  <a:lnTo>
                    <a:pt x="21600" y="10800"/>
                  </a:lnTo>
                  <a:lnTo>
                    <a:pt x="21562" y="11752"/>
                  </a:lnTo>
                  <a:lnTo>
                    <a:pt x="21263" y="13575"/>
                  </a:lnTo>
                  <a:lnTo>
                    <a:pt x="20687" y="15269"/>
                  </a:lnTo>
                  <a:lnTo>
                    <a:pt x="19857" y="16811"/>
                  </a:lnTo>
                  <a:lnTo>
                    <a:pt x="19353" y="17518"/>
                  </a:lnTo>
                  <a:lnTo>
                    <a:pt x="18794" y="18179"/>
                  </a:lnTo>
                  <a:lnTo>
                    <a:pt x="18183" y="18790"/>
                  </a:lnTo>
                  <a:lnTo>
                    <a:pt x="17522" y="19349"/>
                  </a:lnTo>
                  <a:lnTo>
                    <a:pt x="16815" y="19853"/>
                  </a:lnTo>
                  <a:lnTo>
                    <a:pt x="16064" y="20300"/>
                  </a:lnTo>
                  <a:lnTo>
                    <a:pt x="15271" y="20685"/>
                  </a:lnTo>
                  <a:lnTo>
                    <a:pt x="14441" y="21007"/>
                  </a:lnTo>
                  <a:lnTo>
                    <a:pt x="13574" y="21262"/>
                  </a:lnTo>
                  <a:lnTo>
                    <a:pt x="12676" y="21448"/>
                  </a:lnTo>
                  <a:lnTo>
                    <a:pt x="11747" y="21561"/>
                  </a:lnTo>
                  <a:lnTo>
                    <a:pt x="10791" y="21600"/>
                  </a:lnTo>
                  <a:lnTo>
                    <a:pt x="9838" y="21561"/>
                  </a:lnTo>
                  <a:lnTo>
                    <a:pt x="8912" y="21448"/>
                  </a:lnTo>
                  <a:lnTo>
                    <a:pt x="8015" y="21262"/>
                  </a:lnTo>
                  <a:lnTo>
                    <a:pt x="7151" y="21007"/>
                  </a:lnTo>
                  <a:lnTo>
                    <a:pt x="6322" y="20685"/>
                  </a:lnTo>
                  <a:lnTo>
                    <a:pt x="5531" y="20300"/>
                  </a:lnTo>
                  <a:lnTo>
                    <a:pt x="4781" y="19853"/>
                  </a:lnTo>
                  <a:lnTo>
                    <a:pt x="4074" y="19349"/>
                  </a:lnTo>
                  <a:lnTo>
                    <a:pt x="3414" y="18790"/>
                  </a:lnTo>
                  <a:lnTo>
                    <a:pt x="2804" y="18179"/>
                  </a:lnTo>
                  <a:lnTo>
                    <a:pt x="2246" y="17518"/>
                  </a:lnTo>
                  <a:lnTo>
                    <a:pt x="1742" y="16811"/>
                  </a:lnTo>
                  <a:lnTo>
                    <a:pt x="913" y="15269"/>
                  </a:lnTo>
                  <a:lnTo>
                    <a:pt x="337" y="13575"/>
                  </a:lnTo>
                  <a:lnTo>
                    <a:pt x="38" y="11752"/>
                  </a:lnTo>
                  <a:lnTo>
                    <a:pt x="0" y="10800"/>
                  </a:lnTo>
                  <a:lnTo>
                    <a:pt x="38" y="9848"/>
                  </a:lnTo>
                  <a:lnTo>
                    <a:pt x="337" y="8025"/>
                  </a:lnTo>
                  <a:lnTo>
                    <a:pt x="913" y="6331"/>
                  </a:lnTo>
                  <a:lnTo>
                    <a:pt x="1742" y="4789"/>
                  </a:lnTo>
                  <a:lnTo>
                    <a:pt x="2246" y="4082"/>
                  </a:lnTo>
                  <a:lnTo>
                    <a:pt x="2804" y="3421"/>
                  </a:lnTo>
                  <a:lnTo>
                    <a:pt x="3414" y="2810"/>
                  </a:lnTo>
                  <a:lnTo>
                    <a:pt x="4074" y="2251"/>
                  </a:lnTo>
                  <a:lnTo>
                    <a:pt x="4781" y="1746"/>
                  </a:lnTo>
                  <a:lnTo>
                    <a:pt x="5531" y="1300"/>
                  </a:lnTo>
                  <a:lnTo>
                    <a:pt x="6322" y="915"/>
                  </a:lnTo>
                  <a:lnTo>
                    <a:pt x="7151" y="593"/>
                  </a:lnTo>
                  <a:lnTo>
                    <a:pt x="8015" y="338"/>
                  </a:lnTo>
                  <a:lnTo>
                    <a:pt x="8912" y="152"/>
                  </a:lnTo>
                  <a:lnTo>
                    <a:pt x="9838" y="38"/>
                  </a:lnTo>
                  <a:lnTo>
                    <a:pt x="10791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01" name="object 58"/>
          <p:cNvSpPr txBox="1"/>
          <p:nvPr/>
        </p:nvSpPr>
        <p:spPr>
          <a:xfrm>
            <a:off x="779202" y="6064249"/>
            <a:ext cx="149225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60"/>
              <a:t> </a:t>
            </a:r>
            <a:r>
              <a:t>folder</a:t>
            </a:r>
          </a:p>
        </p:txBody>
      </p:sp>
      <p:grpSp>
        <p:nvGrpSpPr>
          <p:cNvPr id="606" name="object 59"/>
          <p:cNvGrpSpPr/>
          <p:nvPr/>
        </p:nvGrpSpPr>
        <p:grpSpPr>
          <a:xfrm>
            <a:off x="4224711" y="4912359"/>
            <a:ext cx="1224282" cy="1224282"/>
            <a:chOff x="0" y="0"/>
            <a:chExt cx="1224281" cy="1224281"/>
          </a:xfrm>
        </p:grpSpPr>
        <p:sp>
          <p:nvSpPr>
            <p:cNvPr id="602" name="object 60"/>
            <p:cNvSpPr/>
            <p:nvPr/>
          </p:nvSpPr>
          <p:spPr>
            <a:xfrm>
              <a:off x="0" y="0"/>
              <a:ext cx="1224282" cy="1224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18"/>
                  </a:lnTo>
                  <a:lnTo>
                    <a:pt x="8346" y="71"/>
                  </a:lnTo>
                  <a:lnTo>
                    <a:pt x="7186" y="157"/>
                  </a:lnTo>
                  <a:lnTo>
                    <a:pt x="6082" y="274"/>
                  </a:lnTo>
                  <a:lnTo>
                    <a:pt x="5042" y="420"/>
                  </a:lnTo>
                  <a:lnTo>
                    <a:pt x="4075" y="593"/>
                  </a:lnTo>
                  <a:lnTo>
                    <a:pt x="3190" y="790"/>
                  </a:lnTo>
                  <a:lnTo>
                    <a:pt x="2395" y="1010"/>
                  </a:lnTo>
                  <a:lnTo>
                    <a:pt x="1699" y="1250"/>
                  </a:lnTo>
                  <a:lnTo>
                    <a:pt x="637" y="1784"/>
                  </a:lnTo>
                  <a:lnTo>
                    <a:pt x="74" y="2376"/>
                  </a:lnTo>
                  <a:lnTo>
                    <a:pt x="0" y="2689"/>
                  </a:lnTo>
                  <a:lnTo>
                    <a:pt x="0" y="18889"/>
                  </a:lnTo>
                  <a:lnTo>
                    <a:pt x="289" y="19505"/>
                  </a:lnTo>
                  <a:lnTo>
                    <a:pt x="1110" y="20073"/>
                  </a:lnTo>
                  <a:lnTo>
                    <a:pt x="2395" y="20577"/>
                  </a:lnTo>
                  <a:lnTo>
                    <a:pt x="3190" y="20799"/>
                  </a:lnTo>
                  <a:lnTo>
                    <a:pt x="4075" y="20999"/>
                  </a:lnTo>
                  <a:lnTo>
                    <a:pt x="5042" y="21173"/>
                  </a:lnTo>
                  <a:lnTo>
                    <a:pt x="6082" y="21321"/>
                  </a:lnTo>
                  <a:lnTo>
                    <a:pt x="7186" y="21440"/>
                  </a:lnTo>
                  <a:lnTo>
                    <a:pt x="8346" y="21527"/>
                  </a:lnTo>
                  <a:lnTo>
                    <a:pt x="9554" y="21581"/>
                  </a:lnTo>
                  <a:lnTo>
                    <a:pt x="10800" y="21600"/>
                  </a:lnTo>
                  <a:lnTo>
                    <a:pt x="12046" y="21581"/>
                  </a:lnTo>
                  <a:lnTo>
                    <a:pt x="13254" y="21527"/>
                  </a:lnTo>
                  <a:lnTo>
                    <a:pt x="14414" y="21440"/>
                  </a:lnTo>
                  <a:lnTo>
                    <a:pt x="15518" y="21321"/>
                  </a:lnTo>
                  <a:lnTo>
                    <a:pt x="16558" y="21173"/>
                  </a:lnTo>
                  <a:lnTo>
                    <a:pt x="17525" y="20999"/>
                  </a:lnTo>
                  <a:lnTo>
                    <a:pt x="18410" y="20799"/>
                  </a:lnTo>
                  <a:lnTo>
                    <a:pt x="19205" y="20577"/>
                  </a:lnTo>
                  <a:lnTo>
                    <a:pt x="19901" y="20334"/>
                  </a:lnTo>
                  <a:lnTo>
                    <a:pt x="20963" y="19796"/>
                  </a:lnTo>
                  <a:lnTo>
                    <a:pt x="21526" y="19202"/>
                  </a:lnTo>
                  <a:lnTo>
                    <a:pt x="21600" y="18889"/>
                  </a:lnTo>
                  <a:lnTo>
                    <a:pt x="21600" y="2689"/>
                  </a:lnTo>
                  <a:lnTo>
                    <a:pt x="21311" y="2074"/>
                  </a:lnTo>
                  <a:lnTo>
                    <a:pt x="20490" y="1509"/>
                  </a:lnTo>
                  <a:lnTo>
                    <a:pt x="19205" y="1010"/>
                  </a:lnTo>
                  <a:lnTo>
                    <a:pt x="18410" y="790"/>
                  </a:lnTo>
                  <a:lnTo>
                    <a:pt x="17525" y="593"/>
                  </a:lnTo>
                  <a:lnTo>
                    <a:pt x="16558" y="420"/>
                  </a:lnTo>
                  <a:lnTo>
                    <a:pt x="15518" y="274"/>
                  </a:lnTo>
                  <a:lnTo>
                    <a:pt x="14414" y="157"/>
                  </a:lnTo>
                  <a:lnTo>
                    <a:pt x="13254" y="71"/>
                  </a:lnTo>
                  <a:lnTo>
                    <a:pt x="12046" y="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3" name="object 61"/>
            <p:cNvSpPr/>
            <p:nvPr/>
          </p:nvSpPr>
          <p:spPr>
            <a:xfrm>
              <a:off x="0" y="0"/>
              <a:ext cx="1224282" cy="1224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18"/>
                  </a:lnTo>
                  <a:lnTo>
                    <a:pt x="8346" y="71"/>
                  </a:lnTo>
                  <a:lnTo>
                    <a:pt x="7186" y="157"/>
                  </a:lnTo>
                  <a:lnTo>
                    <a:pt x="6082" y="274"/>
                  </a:lnTo>
                  <a:lnTo>
                    <a:pt x="5042" y="420"/>
                  </a:lnTo>
                  <a:lnTo>
                    <a:pt x="4075" y="593"/>
                  </a:lnTo>
                  <a:lnTo>
                    <a:pt x="3190" y="790"/>
                  </a:lnTo>
                  <a:lnTo>
                    <a:pt x="2395" y="1010"/>
                  </a:lnTo>
                  <a:lnTo>
                    <a:pt x="1699" y="1250"/>
                  </a:lnTo>
                  <a:lnTo>
                    <a:pt x="637" y="1784"/>
                  </a:lnTo>
                  <a:lnTo>
                    <a:pt x="74" y="2376"/>
                  </a:lnTo>
                  <a:lnTo>
                    <a:pt x="0" y="2689"/>
                  </a:lnTo>
                  <a:lnTo>
                    <a:pt x="0" y="18889"/>
                  </a:lnTo>
                  <a:lnTo>
                    <a:pt x="289" y="19505"/>
                  </a:lnTo>
                  <a:lnTo>
                    <a:pt x="1110" y="20073"/>
                  </a:lnTo>
                  <a:lnTo>
                    <a:pt x="2395" y="20577"/>
                  </a:lnTo>
                  <a:lnTo>
                    <a:pt x="3190" y="20799"/>
                  </a:lnTo>
                  <a:lnTo>
                    <a:pt x="4075" y="20999"/>
                  </a:lnTo>
                  <a:lnTo>
                    <a:pt x="5042" y="21173"/>
                  </a:lnTo>
                  <a:lnTo>
                    <a:pt x="6082" y="21321"/>
                  </a:lnTo>
                  <a:lnTo>
                    <a:pt x="7186" y="21440"/>
                  </a:lnTo>
                  <a:lnTo>
                    <a:pt x="8346" y="21527"/>
                  </a:lnTo>
                  <a:lnTo>
                    <a:pt x="9554" y="21581"/>
                  </a:lnTo>
                  <a:lnTo>
                    <a:pt x="10800" y="21600"/>
                  </a:lnTo>
                  <a:lnTo>
                    <a:pt x="12046" y="21581"/>
                  </a:lnTo>
                  <a:lnTo>
                    <a:pt x="13254" y="21527"/>
                  </a:lnTo>
                  <a:lnTo>
                    <a:pt x="14414" y="21440"/>
                  </a:lnTo>
                  <a:lnTo>
                    <a:pt x="15518" y="21321"/>
                  </a:lnTo>
                  <a:lnTo>
                    <a:pt x="16558" y="21173"/>
                  </a:lnTo>
                  <a:lnTo>
                    <a:pt x="17525" y="20999"/>
                  </a:lnTo>
                  <a:lnTo>
                    <a:pt x="18410" y="20799"/>
                  </a:lnTo>
                  <a:lnTo>
                    <a:pt x="19205" y="20577"/>
                  </a:lnTo>
                  <a:lnTo>
                    <a:pt x="19901" y="20334"/>
                  </a:lnTo>
                  <a:lnTo>
                    <a:pt x="20963" y="19796"/>
                  </a:lnTo>
                  <a:lnTo>
                    <a:pt x="21526" y="19202"/>
                  </a:lnTo>
                  <a:lnTo>
                    <a:pt x="21600" y="18889"/>
                  </a:lnTo>
                  <a:lnTo>
                    <a:pt x="21600" y="2689"/>
                  </a:lnTo>
                  <a:lnTo>
                    <a:pt x="21311" y="2074"/>
                  </a:lnTo>
                  <a:lnTo>
                    <a:pt x="20490" y="1509"/>
                  </a:lnTo>
                  <a:lnTo>
                    <a:pt x="19205" y="1010"/>
                  </a:lnTo>
                  <a:lnTo>
                    <a:pt x="18410" y="790"/>
                  </a:lnTo>
                  <a:lnTo>
                    <a:pt x="17525" y="593"/>
                  </a:lnTo>
                  <a:lnTo>
                    <a:pt x="16558" y="420"/>
                  </a:lnTo>
                  <a:lnTo>
                    <a:pt x="15518" y="274"/>
                  </a:lnTo>
                  <a:lnTo>
                    <a:pt x="14414" y="157"/>
                  </a:lnTo>
                  <a:lnTo>
                    <a:pt x="13254" y="71"/>
                  </a:lnTo>
                  <a:lnTo>
                    <a:pt x="12046" y="18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4" name="object 62"/>
            <p:cNvSpPr/>
            <p:nvPr/>
          </p:nvSpPr>
          <p:spPr>
            <a:xfrm>
              <a:off x="0" y="-1"/>
              <a:ext cx="1224282" cy="306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73"/>
                  </a:lnTo>
                  <a:lnTo>
                    <a:pt x="8346" y="285"/>
                  </a:lnTo>
                  <a:lnTo>
                    <a:pt x="7186" y="630"/>
                  </a:lnTo>
                  <a:lnTo>
                    <a:pt x="6082" y="1097"/>
                  </a:lnTo>
                  <a:lnTo>
                    <a:pt x="5042" y="1680"/>
                  </a:lnTo>
                  <a:lnTo>
                    <a:pt x="4075" y="2371"/>
                  </a:lnTo>
                  <a:lnTo>
                    <a:pt x="3190" y="3159"/>
                  </a:lnTo>
                  <a:lnTo>
                    <a:pt x="2395" y="4039"/>
                  </a:lnTo>
                  <a:lnTo>
                    <a:pt x="1699" y="5000"/>
                  </a:lnTo>
                  <a:lnTo>
                    <a:pt x="637" y="7138"/>
                  </a:lnTo>
                  <a:lnTo>
                    <a:pt x="74" y="9505"/>
                  </a:lnTo>
                  <a:lnTo>
                    <a:pt x="0" y="10755"/>
                  </a:lnTo>
                  <a:lnTo>
                    <a:pt x="74" y="12006"/>
                  </a:lnTo>
                  <a:lnTo>
                    <a:pt x="637" y="14383"/>
                  </a:lnTo>
                  <a:lnTo>
                    <a:pt x="1699" y="16536"/>
                  </a:lnTo>
                  <a:lnTo>
                    <a:pt x="2395" y="17507"/>
                  </a:lnTo>
                  <a:lnTo>
                    <a:pt x="3190" y="18396"/>
                  </a:lnTo>
                  <a:lnTo>
                    <a:pt x="4075" y="19194"/>
                  </a:lnTo>
                  <a:lnTo>
                    <a:pt x="5042" y="19893"/>
                  </a:lnTo>
                  <a:lnTo>
                    <a:pt x="6082" y="20485"/>
                  </a:lnTo>
                  <a:lnTo>
                    <a:pt x="7186" y="20960"/>
                  </a:lnTo>
                  <a:lnTo>
                    <a:pt x="8346" y="21310"/>
                  </a:lnTo>
                  <a:lnTo>
                    <a:pt x="9554" y="21526"/>
                  </a:lnTo>
                  <a:lnTo>
                    <a:pt x="10800" y="21600"/>
                  </a:lnTo>
                  <a:lnTo>
                    <a:pt x="12046" y="21526"/>
                  </a:lnTo>
                  <a:lnTo>
                    <a:pt x="13254" y="21310"/>
                  </a:lnTo>
                  <a:lnTo>
                    <a:pt x="14414" y="20960"/>
                  </a:lnTo>
                  <a:lnTo>
                    <a:pt x="15518" y="20485"/>
                  </a:lnTo>
                  <a:lnTo>
                    <a:pt x="16558" y="19893"/>
                  </a:lnTo>
                  <a:lnTo>
                    <a:pt x="17525" y="19194"/>
                  </a:lnTo>
                  <a:lnTo>
                    <a:pt x="18410" y="18396"/>
                  </a:lnTo>
                  <a:lnTo>
                    <a:pt x="19205" y="17507"/>
                  </a:lnTo>
                  <a:lnTo>
                    <a:pt x="19901" y="16536"/>
                  </a:lnTo>
                  <a:lnTo>
                    <a:pt x="20963" y="14383"/>
                  </a:lnTo>
                  <a:lnTo>
                    <a:pt x="21526" y="12006"/>
                  </a:lnTo>
                  <a:lnTo>
                    <a:pt x="21600" y="10755"/>
                  </a:lnTo>
                  <a:lnTo>
                    <a:pt x="21526" y="9505"/>
                  </a:lnTo>
                  <a:lnTo>
                    <a:pt x="20963" y="7138"/>
                  </a:lnTo>
                  <a:lnTo>
                    <a:pt x="19901" y="5000"/>
                  </a:lnTo>
                  <a:lnTo>
                    <a:pt x="19205" y="4039"/>
                  </a:lnTo>
                  <a:lnTo>
                    <a:pt x="18410" y="3159"/>
                  </a:lnTo>
                  <a:lnTo>
                    <a:pt x="17525" y="2371"/>
                  </a:lnTo>
                  <a:lnTo>
                    <a:pt x="16558" y="1680"/>
                  </a:lnTo>
                  <a:lnTo>
                    <a:pt x="15518" y="1097"/>
                  </a:lnTo>
                  <a:lnTo>
                    <a:pt x="14414" y="630"/>
                  </a:lnTo>
                  <a:lnTo>
                    <a:pt x="13254" y="285"/>
                  </a:lnTo>
                  <a:lnTo>
                    <a:pt x="12046" y="73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5" name="object 63"/>
            <p:cNvSpPr/>
            <p:nvPr/>
          </p:nvSpPr>
          <p:spPr>
            <a:xfrm>
              <a:off x="0" y="-1"/>
              <a:ext cx="1224282" cy="306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73"/>
                  </a:lnTo>
                  <a:lnTo>
                    <a:pt x="8346" y="285"/>
                  </a:lnTo>
                  <a:lnTo>
                    <a:pt x="7186" y="630"/>
                  </a:lnTo>
                  <a:lnTo>
                    <a:pt x="6082" y="1097"/>
                  </a:lnTo>
                  <a:lnTo>
                    <a:pt x="5042" y="1680"/>
                  </a:lnTo>
                  <a:lnTo>
                    <a:pt x="4075" y="2371"/>
                  </a:lnTo>
                  <a:lnTo>
                    <a:pt x="3190" y="3159"/>
                  </a:lnTo>
                  <a:lnTo>
                    <a:pt x="2395" y="4039"/>
                  </a:lnTo>
                  <a:lnTo>
                    <a:pt x="1699" y="5000"/>
                  </a:lnTo>
                  <a:lnTo>
                    <a:pt x="637" y="7138"/>
                  </a:lnTo>
                  <a:lnTo>
                    <a:pt x="74" y="9505"/>
                  </a:lnTo>
                  <a:lnTo>
                    <a:pt x="0" y="10755"/>
                  </a:lnTo>
                  <a:lnTo>
                    <a:pt x="74" y="12006"/>
                  </a:lnTo>
                  <a:lnTo>
                    <a:pt x="637" y="14383"/>
                  </a:lnTo>
                  <a:lnTo>
                    <a:pt x="1699" y="16536"/>
                  </a:lnTo>
                  <a:lnTo>
                    <a:pt x="2395" y="17507"/>
                  </a:lnTo>
                  <a:lnTo>
                    <a:pt x="3190" y="18396"/>
                  </a:lnTo>
                  <a:lnTo>
                    <a:pt x="4075" y="19194"/>
                  </a:lnTo>
                  <a:lnTo>
                    <a:pt x="5042" y="19893"/>
                  </a:lnTo>
                  <a:lnTo>
                    <a:pt x="6082" y="20485"/>
                  </a:lnTo>
                  <a:lnTo>
                    <a:pt x="7186" y="20960"/>
                  </a:lnTo>
                  <a:lnTo>
                    <a:pt x="8346" y="21310"/>
                  </a:lnTo>
                  <a:lnTo>
                    <a:pt x="9554" y="21526"/>
                  </a:lnTo>
                  <a:lnTo>
                    <a:pt x="10800" y="21600"/>
                  </a:lnTo>
                  <a:lnTo>
                    <a:pt x="12046" y="21526"/>
                  </a:lnTo>
                  <a:lnTo>
                    <a:pt x="13254" y="21310"/>
                  </a:lnTo>
                  <a:lnTo>
                    <a:pt x="14414" y="20960"/>
                  </a:lnTo>
                  <a:lnTo>
                    <a:pt x="15518" y="20485"/>
                  </a:lnTo>
                  <a:lnTo>
                    <a:pt x="16558" y="19893"/>
                  </a:lnTo>
                  <a:lnTo>
                    <a:pt x="17525" y="19194"/>
                  </a:lnTo>
                  <a:lnTo>
                    <a:pt x="18410" y="18396"/>
                  </a:lnTo>
                  <a:lnTo>
                    <a:pt x="19205" y="17507"/>
                  </a:lnTo>
                  <a:lnTo>
                    <a:pt x="19901" y="16536"/>
                  </a:lnTo>
                  <a:lnTo>
                    <a:pt x="20963" y="14383"/>
                  </a:lnTo>
                  <a:lnTo>
                    <a:pt x="21526" y="12006"/>
                  </a:lnTo>
                  <a:lnTo>
                    <a:pt x="21600" y="10755"/>
                  </a:lnTo>
                  <a:lnTo>
                    <a:pt x="21526" y="9505"/>
                  </a:lnTo>
                  <a:lnTo>
                    <a:pt x="20963" y="7138"/>
                  </a:lnTo>
                  <a:lnTo>
                    <a:pt x="19901" y="5000"/>
                  </a:lnTo>
                  <a:lnTo>
                    <a:pt x="19205" y="4039"/>
                  </a:lnTo>
                  <a:lnTo>
                    <a:pt x="18410" y="3159"/>
                  </a:lnTo>
                  <a:lnTo>
                    <a:pt x="17525" y="2371"/>
                  </a:lnTo>
                  <a:lnTo>
                    <a:pt x="16558" y="1680"/>
                  </a:lnTo>
                  <a:lnTo>
                    <a:pt x="15518" y="1097"/>
                  </a:lnTo>
                  <a:lnTo>
                    <a:pt x="14414" y="630"/>
                  </a:lnTo>
                  <a:lnTo>
                    <a:pt x="13254" y="285"/>
                  </a:lnTo>
                  <a:lnTo>
                    <a:pt x="12046" y="73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07" name="object 64"/>
          <p:cNvSpPr txBox="1"/>
          <p:nvPr/>
        </p:nvSpPr>
        <p:spPr>
          <a:xfrm>
            <a:off x="4323772" y="5450840"/>
            <a:ext cx="102806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</a:t>
            </a:r>
            <a:r>
              <a:rPr spc="-15"/>
              <a:t>p</a:t>
            </a:r>
            <a:r>
              <a:rPr spc="-5"/>
              <a:t>ository</a:t>
            </a:r>
          </a:p>
        </p:txBody>
      </p:sp>
      <p:grpSp>
        <p:nvGrpSpPr>
          <p:cNvPr id="610" name="object 65"/>
          <p:cNvGrpSpPr/>
          <p:nvPr/>
        </p:nvGrpSpPr>
        <p:grpSpPr>
          <a:xfrm>
            <a:off x="4081201" y="5976620"/>
            <a:ext cx="1584961" cy="502920"/>
            <a:chOff x="0" y="0"/>
            <a:chExt cx="1584959" cy="502918"/>
          </a:xfrm>
        </p:grpSpPr>
        <p:sp>
          <p:nvSpPr>
            <p:cNvPr id="608" name="object 66"/>
            <p:cNvSpPr/>
            <p:nvPr/>
          </p:nvSpPr>
          <p:spPr>
            <a:xfrm>
              <a:off x="-1" y="0"/>
              <a:ext cx="1584960" cy="50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848" y="38"/>
                  </a:lnTo>
                  <a:lnTo>
                    <a:pt x="8922" y="150"/>
                  </a:lnTo>
                  <a:lnTo>
                    <a:pt x="8025" y="334"/>
                  </a:lnTo>
                  <a:lnTo>
                    <a:pt x="7161" y="587"/>
                  </a:lnTo>
                  <a:lnTo>
                    <a:pt x="6331" y="907"/>
                  </a:lnTo>
                  <a:lnTo>
                    <a:pt x="5540" y="1289"/>
                  </a:lnTo>
                  <a:lnTo>
                    <a:pt x="4789" y="1732"/>
                  </a:lnTo>
                  <a:lnTo>
                    <a:pt x="4082" y="2234"/>
                  </a:lnTo>
                  <a:lnTo>
                    <a:pt x="3421" y="2790"/>
                  </a:lnTo>
                  <a:lnTo>
                    <a:pt x="2810" y="3400"/>
                  </a:lnTo>
                  <a:lnTo>
                    <a:pt x="2250" y="4059"/>
                  </a:lnTo>
                  <a:lnTo>
                    <a:pt x="1746" y="4765"/>
                  </a:lnTo>
                  <a:lnTo>
                    <a:pt x="915" y="6308"/>
                  </a:lnTo>
                  <a:lnTo>
                    <a:pt x="338" y="8007"/>
                  </a:lnTo>
                  <a:lnTo>
                    <a:pt x="38" y="9840"/>
                  </a:lnTo>
                  <a:lnTo>
                    <a:pt x="0" y="10800"/>
                  </a:lnTo>
                  <a:lnTo>
                    <a:pt x="38" y="11752"/>
                  </a:lnTo>
                  <a:lnTo>
                    <a:pt x="338" y="13575"/>
                  </a:lnTo>
                  <a:lnTo>
                    <a:pt x="915" y="15269"/>
                  </a:lnTo>
                  <a:lnTo>
                    <a:pt x="1746" y="16811"/>
                  </a:lnTo>
                  <a:lnTo>
                    <a:pt x="2250" y="17518"/>
                  </a:lnTo>
                  <a:lnTo>
                    <a:pt x="2810" y="18179"/>
                  </a:lnTo>
                  <a:lnTo>
                    <a:pt x="3421" y="18790"/>
                  </a:lnTo>
                  <a:lnTo>
                    <a:pt x="4082" y="19349"/>
                  </a:lnTo>
                  <a:lnTo>
                    <a:pt x="4789" y="19854"/>
                  </a:lnTo>
                  <a:lnTo>
                    <a:pt x="5540" y="20300"/>
                  </a:lnTo>
                  <a:lnTo>
                    <a:pt x="6331" y="20685"/>
                  </a:lnTo>
                  <a:lnTo>
                    <a:pt x="7161" y="21007"/>
                  </a:lnTo>
                  <a:lnTo>
                    <a:pt x="8025" y="21262"/>
                  </a:lnTo>
                  <a:lnTo>
                    <a:pt x="8922" y="21448"/>
                  </a:lnTo>
                  <a:lnTo>
                    <a:pt x="9848" y="21562"/>
                  </a:lnTo>
                  <a:lnTo>
                    <a:pt x="10800" y="21600"/>
                  </a:lnTo>
                  <a:lnTo>
                    <a:pt x="11755" y="21562"/>
                  </a:lnTo>
                  <a:lnTo>
                    <a:pt x="12683" y="21448"/>
                  </a:lnTo>
                  <a:lnTo>
                    <a:pt x="13581" y="21262"/>
                  </a:lnTo>
                  <a:lnTo>
                    <a:pt x="14446" y="21007"/>
                  </a:lnTo>
                  <a:lnTo>
                    <a:pt x="15276" y="20685"/>
                  </a:lnTo>
                  <a:lnTo>
                    <a:pt x="16068" y="20300"/>
                  </a:lnTo>
                  <a:lnTo>
                    <a:pt x="16819" y="19854"/>
                  </a:lnTo>
                  <a:lnTo>
                    <a:pt x="17526" y="19349"/>
                  </a:lnTo>
                  <a:lnTo>
                    <a:pt x="18186" y="18790"/>
                  </a:lnTo>
                  <a:lnTo>
                    <a:pt x="18797" y="18179"/>
                  </a:lnTo>
                  <a:lnTo>
                    <a:pt x="19355" y="17518"/>
                  </a:lnTo>
                  <a:lnTo>
                    <a:pt x="19858" y="16811"/>
                  </a:lnTo>
                  <a:lnTo>
                    <a:pt x="20688" y="15269"/>
                  </a:lnTo>
                  <a:lnTo>
                    <a:pt x="21263" y="13575"/>
                  </a:lnTo>
                  <a:lnTo>
                    <a:pt x="21562" y="11752"/>
                  </a:lnTo>
                  <a:lnTo>
                    <a:pt x="21600" y="10800"/>
                  </a:lnTo>
                  <a:lnTo>
                    <a:pt x="21562" y="9840"/>
                  </a:lnTo>
                  <a:lnTo>
                    <a:pt x="21263" y="8007"/>
                  </a:lnTo>
                  <a:lnTo>
                    <a:pt x="20688" y="6308"/>
                  </a:lnTo>
                  <a:lnTo>
                    <a:pt x="19858" y="4765"/>
                  </a:lnTo>
                  <a:lnTo>
                    <a:pt x="19355" y="4059"/>
                  </a:lnTo>
                  <a:lnTo>
                    <a:pt x="18797" y="3400"/>
                  </a:lnTo>
                  <a:lnTo>
                    <a:pt x="18186" y="2790"/>
                  </a:lnTo>
                  <a:lnTo>
                    <a:pt x="17526" y="2234"/>
                  </a:lnTo>
                  <a:lnTo>
                    <a:pt x="16819" y="1732"/>
                  </a:lnTo>
                  <a:lnTo>
                    <a:pt x="16068" y="1289"/>
                  </a:lnTo>
                  <a:lnTo>
                    <a:pt x="15276" y="907"/>
                  </a:lnTo>
                  <a:lnTo>
                    <a:pt x="14446" y="587"/>
                  </a:lnTo>
                  <a:lnTo>
                    <a:pt x="13581" y="334"/>
                  </a:lnTo>
                  <a:lnTo>
                    <a:pt x="12683" y="150"/>
                  </a:lnTo>
                  <a:lnTo>
                    <a:pt x="11755" y="3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940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9" name="object 67"/>
            <p:cNvSpPr/>
            <p:nvPr/>
          </p:nvSpPr>
          <p:spPr>
            <a:xfrm>
              <a:off x="-1" y="0"/>
              <a:ext cx="1584960" cy="50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1755" y="38"/>
                  </a:lnTo>
                  <a:lnTo>
                    <a:pt x="12683" y="150"/>
                  </a:lnTo>
                  <a:lnTo>
                    <a:pt x="13581" y="334"/>
                  </a:lnTo>
                  <a:lnTo>
                    <a:pt x="14446" y="587"/>
                  </a:lnTo>
                  <a:lnTo>
                    <a:pt x="15276" y="907"/>
                  </a:lnTo>
                  <a:lnTo>
                    <a:pt x="16068" y="1289"/>
                  </a:lnTo>
                  <a:lnTo>
                    <a:pt x="16819" y="1732"/>
                  </a:lnTo>
                  <a:lnTo>
                    <a:pt x="17526" y="2234"/>
                  </a:lnTo>
                  <a:lnTo>
                    <a:pt x="18186" y="2790"/>
                  </a:lnTo>
                  <a:lnTo>
                    <a:pt x="18797" y="3400"/>
                  </a:lnTo>
                  <a:lnTo>
                    <a:pt x="19355" y="4059"/>
                  </a:lnTo>
                  <a:lnTo>
                    <a:pt x="19858" y="4765"/>
                  </a:lnTo>
                  <a:lnTo>
                    <a:pt x="20688" y="6308"/>
                  </a:lnTo>
                  <a:lnTo>
                    <a:pt x="21263" y="8007"/>
                  </a:lnTo>
                  <a:lnTo>
                    <a:pt x="21562" y="9840"/>
                  </a:lnTo>
                  <a:lnTo>
                    <a:pt x="21600" y="10800"/>
                  </a:lnTo>
                  <a:lnTo>
                    <a:pt x="21562" y="11752"/>
                  </a:lnTo>
                  <a:lnTo>
                    <a:pt x="21263" y="13575"/>
                  </a:lnTo>
                  <a:lnTo>
                    <a:pt x="20688" y="15269"/>
                  </a:lnTo>
                  <a:lnTo>
                    <a:pt x="19858" y="16811"/>
                  </a:lnTo>
                  <a:lnTo>
                    <a:pt x="19355" y="17518"/>
                  </a:lnTo>
                  <a:lnTo>
                    <a:pt x="18797" y="18179"/>
                  </a:lnTo>
                  <a:lnTo>
                    <a:pt x="18186" y="18790"/>
                  </a:lnTo>
                  <a:lnTo>
                    <a:pt x="17526" y="19349"/>
                  </a:lnTo>
                  <a:lnTo>
                    <a:pt x="16819" y="19854"/>
                  </a:lnTo>
                  <a:lnTo>
                    <a:pt x="16068" y="20300"/>
                  </a:lnTo>
                  <a:lnTo>
                    <a:pt x="15276" y="20685"/>
                  </a:lnTo>
                  <a:lnTo>
                    <a:pt x="14446" y="21007"/>
                  </a:lnTo>
                  <a:lnTo>
                    <a:pt x="13581" y="21262"/>
                  </a:lnTo>
                  <a:lnTo>
                    <a:pt x="12683" y="21448"/>
                  </a:lnTo>
                  <a:lnTo>
                    <a:pt x="11755" y="21562"/>
                  </a:lnTo>
                  <a:lnTo>
                    <a:pt x="10800" y="21600"/>
                  </a:lnTo>
                  <a:lnTo>
                    <a:pt x="9848" y="21562"/>
                  </a:lnTo>
                  <a:lnTo>
                    <a:pt x="8922" y="21448"/>
                  </a:lnTo>
                  <a:lnTo>
                    <a:pt x="8025" y="21262"/>
                  </a:lnTo>
                  <a:lnTo>
                    <a:pt x="7161" y="21007"/>
                  </a:lnTo>
                  <a:lnTo>
                    <a:pt x="6331" y="20685"/>
                  </a:lnTo>
                  <a:lnTo>
                    <a:pt x="5540" y="20300"/>
                  </a:lnTo>
                  <a:lnTo>
                    <a:pt x="4789" y="19854"/>
                  </a:lnTo>
                  <a:lnTo>
                    <a:pt x="4082" y="19349"/>
                  </a:lnTo>
                  <a:lnTo>
                    <a:pt x="3421" y="18790"/>
                  </a:lnTo>
                  <a:lnTo>
                    <a:pt x="2810" y="18179"/>
                  </a:lnTo>
                  <a:lnTo>
                    <a:pt x="2250" y="17518"/>
                  </a:lnTo>
                  <a:lnTo>
                    <a:pt x="1746" y="16811"/>
                  </a:lnTo>
                  <a:lnTo>
                    <a:pt x="915" y="15269"/>
                  </a:lnTo>
                  <a:lnTo>
                    <a:pt x="338" y="13575"/>
                  </a:lnTo>
                  <a:lnTo>
                    <a:pt x="38" y="11752"/>
                  </a:lnTo>
                  <a:lnTo>
                    <a:pt x="0" y="10800"/>
                  </a:lnTo>
                  <a:lnTo>
                    <a:pt x="38" y="9840"/>
                  </a:lnTo>
                  <a:lnTo>
                    <a:pt x="338" y="8007"/>
                  </a:lnTo>
                  <a:lnTo>
                    <a:pt x="915" y="6308"/>
                  </a:lnTo>
                  <a:lnTo>
                    <a:pt x="1746" y="4765"/>
                  </a:lnTo>
                  <a:lnTo>
                    <a:pt x="2250" y="4059"/>
                  </a:lnTo>
                  <a:lnTo>
                    <a:pt x="2810" y="3400"/>
                  </a:lnTo>
                  <a:lnTo>
                    <a:pt x="3421" y="2790"/>
                  </a:lnTo>
                  <a:lnTo>
                    <a:pt x="4082" y="2234"/>
                  </a:lnTo>
                  <a:lnTo>
                    <a:pt x="4789" y="1732"/>
                  </a:lnTo>
                  <a:lnTo>
                    <a:pt x="5540" y="1289"/>
                  </a:lnTo>
                  <a:lnTo>
                    <a:pt x="6331" y="907"/>
                  </a:lnTo>
                  <a:lnTo>
                    <a:pt x="7161" y="587"/>
                  </a:lnTo>
                  <a:lnTo>
                    <a:pt x="8025" y="334"/>
                  </a:lnTo>
                  <a:lnTo>
                    <a:pt x="8922" y="150"/>
                  </a:lnTo>
                  <a:lnTo>
                    <a:pt x="9848" y="38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11" name="object 68"/>
          <p:cNvSpPr txBox="1"/>
          <p:nvPr/>
        </p:nvSpPr>
        <p:spPr>
          <a:xfrm>
            <a:off x="4128191" y="6079490"/>
            <a:ext cx="149098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55"/>
              <a:t> </a:t>
            </a:r>
            <a:r>
              <a:t>folder</a:t>
            </a:r>
          </a:p>
        </p:txBody>
      </p:sp>
      <p:sp>
        <p:nvSpPr>
          <p:cNvPr id="612" name="object 69"/>
          <p:cNvSpPr txBox="1"/>
          <p:nvPr/>
        </p:nvSpPr>
        <p:spPr>
          <a:xfrm>
            <a:off x="2524181" y="4284979"/>
            <a:ext cx="1550671" cy="260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774700" algn="l"/>
                <a:tab pos="1536700" algn="l"/>
              </a:tabLst>
              <a:defRPr u="sng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	</a:t>
            </a:r>
            <a:r>
              <a:rPr b="1" spc="-5">
                <a:latin typeface="Arial"/>
                <a:ea typeface="Arial"/>
                <a:cs typeface="Arial"/>
                <a:sym typeface="Arial"/>
              </a:rPr>
              <a:t>push	</a:t>
            </a:r>
          </a:p>
        </p:txBody>
      </p:sp>
      <p:grpSp>
        <p:nvGrpSpPr>
          <p:cNvPr id="617" name="object 70"/>
          <p:cNvGrpSpPr/>
          <p:nvPr/>
        </p:nvGrpSpPr>
        <p:grpSpPr>
          <a:xfrm>
            <a:off x="1345622" y="3384550"/>
            <a:ext cx="2844801" cy="1583691"/>
            <a:chOff x="0" y="0"/>
            <a:chExt cx="2844800" cy="1583690"/>
          </a:xfrm>
        </p:grpSpPr>
        <p:sp>
          <p:nvSpPr>
            <p:cNvPr id="613" name="object 71"/>
            <p:cNvSpPr/>
            <p:nvPr/>
          </p:nvSpPr>
          <p:spPr>
            <a:xfrm flipV="1">
              <a:off x="755649" y="506730"/>
              <a:ext cx="1953262" cy="107696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4" name="object 72"/>
            <p:cNvSpPr/>
            <p:nvPr/>
          </p:nvSpPr>
          <p:spPr>
            <a:xfrm>
              <a:off x="2675890" y="431800"/>
              <a:ext cx="168911" cy="125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236"/>
                  </a:lnTo>
                  <a:lnTo>
                    <a:pt x="665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5" name="object 73"/>
            <p:cNvSpPr/>
            <p:nvPr/>
          </p:nvSpPr>
          <p:spPr>
            <a:xfrm flipH="1">
              <a:off x="137160" y="0"/>
              <a:ext cx="2707641" cy="143891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6" name="object 74"/>
            <p:cNvSpPr/>
            <p:nvPr/>
          </p:nvSpPr>
          <p:spPr>
            <a:xfrm>
              <a:off x="0" y="1388110"/>
              <a:ext cx="168911" cy="12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04" y="0"/>
                  </a:moveTo>
                  <a:lnTo>
                    <a:pt x="0" y="21600"/>
                  </a:lnTo>
                  <a:lnTo>
                    <a:pt x="21600" y="16701"/>
                  </a:lnTo>
                  <a:lnTo>
                    <a:pt x="1510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18" name="object 75"/>
          <p:cNvSpPr txBox="1"/>
          <p:nvPr/>
        </p:nvSpPr>
        <p:spPr>
          <a:xfrm>
            <a:off x="4713566" y="4284979"/>
            <a:ext cx="1409701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tabLst>
                <a:tab pos="1384300" algn="l"/>
              </a:tabLst>
              <a:defRPr u="sng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	</a:t>
            </a:r>
          </a:p>
        </p:txBody>
      </p:sp>
      <p:sp>
        <p:nvSpPr>
          <p:cNvPr id="619" name="object 76"/>
          <p:cNvSpPr txBox="1"/>
          <p:nvPr/>
        </p:nvSpPr>
        <p:spPr>
          <a:xfrm>
            <a:off x="2286692" y="3768090"/>
            <a:ext cx="5721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fetch</a:t>
            </a:r>
          </a:p>
        </p:txBody>
      </p:sp>
      <p:grpSp>
        <p:nvGrpSpPr>
          <p:cNvPr id="624" name="object 77"/>
          <p:cNvGrpSpPr/>
          <p:nvPr/>
        </p:nvGrpSpPr>
        <p:grpSpPr>
          <a:xfrm>
            <a:off x="770311" y="2735578"/>
            <a:ext cx="1224282" cy="1224283"/>
            <a:chOff x="0" y="0"/>
            <a:chExt cx="1224280" cy="1224281"/>
          </a:xfrm>
        </p:grpSpPr>
        <p:sp>
          <p:nvSpPr>
            <p:cNvPr id="620" name="object 78"/>
            <p:cNvSpPr/>
            <p:nvPr/>
          </p:nvSpPr>
          <p:spPr>
            <a:xfrm>
              <a:off x="-1" y="0"/>
              <a:ext cx="1224282" cy="1224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0" y="18"/>
                  </a:lnTo>
                  <a:lnTo>
                    <a:pt x="8339" y="73"/>
                  </a:lnTo>
                  <a:lnTo>
                    <a:pt x="7177" y="160"/>
                  </a:lnTo>
                  <a:lnTo>
                    <a:pt x="6072" y="279"/>
                  </a:lnTo>
                  <a:lnTo>
                    <a:pt x="5032" y="427"/>
                  </a:lnTo>
                  <a:lnTo>
                    <a:pt x="4066" y="601"/>
                  </a:lnTo>
                  <a:lnTo>
                    <a:pt x="3182" y="801"/>
                  </a:lnTo>
                  <a:lnTo>
                    <a:pt x="2388" y="1023"/>
                  </a:lnTo>
                  <a:lnTo>
                    <a:pt x="1694" y="1266"/>
                  </a:lnTo>
                  <a:lnTo>
                    <a:pt x="635" y="1804"/>
                  </a:lnTo>
                  <a:lnTo>
                    <a:pt x="73" y="2398"/>
                  </a:lnTo>
                  <a:lnTo>
                    <a:pt x="0" y="2711"/>
                  </a:lnTo>
                  <a:lnTo>
                    <a:pt x="0" y="18911"/>
                  </a:lnTo>
                  <a:lnTo>
                    <a:pt x="288" y="19519"/>
                  </a:lnTo>
                  <a:lnTo>
                    <a:pt x="1106" y="20081"/>
                  </a:lnTo>
                  <a:lnTo>
                    <a:pt x="2388" y="20581"/>
                  </a:lnTo>
                  <a:lnTo>
                    <a:pt x="3182" y="20802"/>
                  </a:lnTo>
                  <a:lnTo>
                    <a:pt x="4066" y="21000"/>
                  </a:lnTo>
                  <a:lnTo>
                    <a:pt x="5032" y="21174"/>
                  </a:lnTo>
                  <a:lnTo>
                    <a:pt x="6072" y="21322"/>
                  </a:lnTo>
                  <a:lnTo>
                    <a:pt x="7177" y="21440"/>
                  </a:lnTo>
                  <a:lnTo>
                    <a:pt x="8339" y="21527"/>
                  </a:lnTo>
                  <a:lnTo>
                    <a:pt x="9550" y="21581"/>
                  </a:lnTo>
                  <a:lnTo>
                    <a:pt x="10800" y="21600"/>
                  </a:lnTo>
                  <a:lnTo>
                    <a:pt x="12046" y="21581"/>
                  </a:lnTo>
                  <a:lnTo>
                    <a:pt x="13254" y="21527"/>
                  </a:lnTo>
                  <a:lnTo>
                    <a:pt x="14414" y="21440"/>
                  </a:lnTo>
                  <a:lnTo>
                    <a:pt x="15518" y="21322"/>
                  </a:lnTo>
                  <a:lnTo>
                    <a:pt x="16558" y="21174"/>
                  </a:lnTo>
                  <a:lnTo>
                    <a:pt x="17525" y="21000"/>
                  </a:lnTo>
                  <a:lnTo>
                    <a:pt x="18410" y="20802"/>
                  </a:lnTo>
                  <a:lnTo>
                    <a:pt x="19205" y="20581"/>
                  </a:lnTo>
                  <a:lnTo>
                    <a:pt x="19901" y="20340"/>
                  </a:lnTo>
                  <a:lnTo>
                    <a:pt x="20963" y="19807"/>
                  </a:lnTo>
                  <a:lnTo>
                    <a:pt x="21526" y="19219"/>
                  </a:lnTo>
                  <a:lnTo>
                    <a:pt x="21600" y="18911"/>
                  </a:lnTo>
                  <a:lnTo>
                    <a:pt x="21600" y="2711"/>
                  </a:lnTo>
                  <a:lnTo>
                    <a:pt x="21311" y="2095"/>
                  </a:lnTo>
                  <a:lnTo>
                    <a:pt x="20490" y="1527"/>
                  </a:lnTo>
                  <a:lnTo>
                    <a:pt x="19205" y="1023"/>
                  </a:lnTo>
                  <a:lnTo>
                    <a:pt x="18410" y="801"/>
                  </a:lnTo>
                  <a:lnTo>
                    <a:pt x="17525" y="601"/>
                  </a:lnTo>
                  <a:lnTo>
                    <a:pt x="16558" y="427"/>
                  </a:lnTo>
                  <a:lnTo>
                    <a:pt x="15518" y="279"/>
                  </a:lnTo>
                  <a:lnTo>
                    <a:pt x="14414" y="160"/>
                  </a:lnTo>
                  <a:lnTo>
                    <a:pt x="13254" y="73"/>
                  </a:lnTo>
                  <a:lnTo>
                    <a:pt x="12046" y="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1" name="object 79"/>
            <p:cNvSpPr/>
            <p:nvPr/>
          </p:nvSpPr>
          <p:spPr>
            <a:xfrm>
              <a:off x="-1" y="0"/>
              <a:ext cx="1224282" cy="1224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0" y="18"/>
                  </a:lnTo>
                  <a:lnTo>
                    <a:pt x="8339" y="73"/>
                  </a:lnTo>
                  <a:lnTo>
                    <a:pt x="7177" y="160"/>
                  </a:lnTo>
                  <a:lnTo>
                    <a:pt x="6072" y="279"/>
                  </a:lnTo>
                  <a:lnTo>
                    <a:pt x="5032" y="427"/>
                  </a:lnTo>
                  <a:lnTo>
                    <a:pt x="4066" y="601"/>
                  </a:lnTo>
                  <a:lnTo>
                    <a:pt x="3182" y="801"/>
                  </a:lnTo>
                  <a:lnTo>
                    <a:pt x="2388" y="1023"/>
                  </a:lnTo>
                  <a:lnTo>
                    <a:pt x="1694" y="1266"/>
                  </a:lnTo>
                  <a:lnTo>
                    <a:pt x="635" y="1804"/>
                  </a:lnTo>
                  <a:lnTo>
                    <a:pt x="73" y="2398"/>
                  </a:lnTo>
                  <a:lnTo>
                    <a:pt x="0" y="2711"/>
                  </a:lnTo>
                  <a:lnTo>
                    <a:pt x="0" y="18911"/>
                  </a:lnTo>
                  <a:lnTo>
                    <a:pt x="288" y="19519"/>
                  </a:lnTo>
                  <a:lnTo>
                    <a:pt x="1106" y="20081"/>
                  </a:lnTo>
                  <a:lnTo>
                    <a:pt x="2388" y="20581"/>
                  </a:lnTo>
                  <a:lnTo>
                    <a:pt x="3182" y="20802"/>
                  </a:lnTo>
                  <a:lnTo>
                    <a:pt x="4066" y="21000"/>
                  </a:lnTo>
                  <a:lnTo>
                    <a:pt x="5032" y="21174"/>
                  </a:lnTo>
                  <a:lnTo>
                    <a:pt x="6072" y="21322"/>
                  </a:lnTo>
                  <a:lnTo>
                    <a:pt x="7177" y="21440"/>
                  </a:lnTo>
                  <a:lnTo>
                    <a:pt x="8339" y="21527"/>
                  </a:lnTo>
                  <a:lnTo>
                    <a:pt x="9550" y="21581"/>
                  </a:lnTo>
                  <a:lnTo>
                    <a:pt x="10800" y="21600"/>
                  </a:lnTo>
                  <a:lnTo>
                    <a:pt x="12046" y="21581"/>
                  </a:lnTo>
                  <a:lnTo>
                    <a:pt x="13254" y="21527"/>
                  </a:lnTo>
                  <a:lnTo>
                    <a:pt x="14414" y="21440"/>
                  </a:lnTo>
                  <a:lnTo>
                    <a:pt x="15518" y="21322"/>
                  </a:lnTo>
                  <a:lnTo>
                    <a:pt x="16558" y="21174"/>
                  </a:lnTo>
                  <a:lnTo>
                    <a:pt x="17525" y="21000"/>
                  </a:lnTo>
                  <a:lnTo>
                    <a:pt x="18410" y="20802"/>
                  </a:lnTo>
                  <a:lnTo>
                    <a:pt x="19205" y="20581"/>
                  </a:lnTo>
                  <a:lnTo>
                    <a:pt x="19901" y="20340"/>
                  </a:lnTo>
                  <a:lnTo>
                    <a:pt x="20963" y="19807"/>
                  </a:lnTo>
                  <a:lnTo>
                    <a:pt x="21526" y="19219"/>
                  </a:lnTo>
                  <a:lnTo>
                    <a:pt x="21600" y="18911"/>
                  </a:lnTo>
                  <a:lnTo>
                    <a:pt x="21600" y="2711"/>
                  </a:lnTo>
                  <a:lnTo>
                    <a:pt x="21311" y="2095"/>
                  </a:lnTo>
                  <a:lnTo>
                    <a:pt x="20490" y="1527"/>
                  </a:lnTo>
                  <a:lnTo>
                    <a:pt x="19205" y="1023"/>
                  </a:lnTo>
                  <a:lnTo>
                    <a:pt x="18410" y="801"/>
                  </a:lnTo>
                  <a:lnTo>
                    <a:pt x="17525" y="601"/>
                  </a:lnTo>
                  <a:lnTo>
                    <a:pt x="16558" y="427"/>
                  </a:lnTo>
                  <a:lnTo>
                    <a:pt x="15518" y="279"/>
                  </a:lnTo>
                  <a:lnTo>
                    <a:pt x="14414" y="160"/>
                  </a:lnTo>
                  <a:lnTo>
                    <a:pt x="13254" y="73"/>
                  </a:lnTo>
                  <a:lnTo>
                    <a:pt x="12046" y="18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2" name="object 80"/>
            <p:cNvSpPr/>
            <p:nvPr/>
          </p:nvSpPr>
          <p:spPr>
            <a:xfrm>
              <a:off x="-1" y="-1"/>
              <a:ext cx="1224282" cy="306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0" y="74"/>
                  </a:lnTo>
                  <a:lnTo>
                    <a:pt x="8339" y="290"/>
                  </a:lnTo>
                  <a:lnTo>
                    <a:pt x="7177" y="640"/>
                  </a:lnTo>
                  <a:lnTo>
                    <a:pt x="6072" y="1115"/>
                  </a:lnTo>
                  <a:lnTo>
                    <a:pt x="5032" y="1707"/>
                  </a:lnTo>
                  <a:lnTo>
                    <a:pt x="4066" y="2406"/>
                  </a:lnTo>
                  <a:lnTo>
                    <a:pt x="3182" y="3204"/>
                  </a:lnTo>
                  <a:lnTo>
                    <a:pt x="2388" y="4093"/>
                  </a:lnTo>
                  <a:lnTo>
                    <a:pt x="1694" y="5064"/>
                  </a:lnTo>
                  <a:lnTo>
                    <a:pt x="635" y="7217"/>
                  </a:lnTo>
                  <a:lnTo>
                    <a:pt x="73" y="9594"/>
                  </a:lnTo>
                  <a:lnTo>
                    <a:pt x="0" y="10845"/>
                  </a:lnTo>
                  <a:lnTo>
                    <a:pt x="73" y="12095"/>
                  </a:lnTo>
                  <a:lnTo>
                    <a:pt x="635" y="14462"/>
                  </a:lnTo>
                  <a:lnTo>
                    <a:pt x="1694" y="16600"/>
                  </a:lnTo>
                  <a:lnTo>
                    <a:pt x="2388" y="17561"/>
                  </a:lnTo>
                  <a:lnTo>
                    <a:pt x="3182" y="18441"/>
                  </a:lnTo>
                  <a:lnTo>
                    <a:pt x="4066" y="19229"/>
                  </a:lnTo>
                  <a:lnTo>
                    <a:pt x="5032" y="19919"/>
                  </a:lnTo>
                  <a:lnTo>
                    <a:pt x="6072" y="20502"/>
                  </a:lnTo>
                  <a:lnTo>
                    <a:pt x="7177" y="20970"/>
                  </a:lnTo>
                  <a:lnTo>
                    <a:pt x="8339" y="21315"/>
                  </a:lnTo>
                  <a:lnTo>
                    <a:pt x="9550" y="21527"/>
                  </a:lnTo>
                  <a:lnTo>
                    <a:pt x="10800" y="21600"/>
                  </a:lnTo>
                  <a:lnTo>
                    <a:pt x="12046" y="21527"/>
                  </a:lnTo>
                  <a:lnTo>
                    <a:pt x="13254" y="21315"/>
                  </a:lnTo>
                  <a:lnTo>
                    <a:pt x="14414" y="20970"/>
                  </a:lnTo>
                  <a:lnTo>
                    <a:pt x="15518" y="20502"/>
                  </a:lnTo>
                  <a:lnTo>
                    <a:pt x="16558" y="19919"/>
                  </a:lnTo>
                  <a:lnTo>
                    <a:pt x="17525" y="19229"/>
                  </a:lnTo>
                  <a:lnTo>
                    <a:pt x="18410" y="18441"/>
                  </a:lnTo>
                  <a:lnTo>
                    <a:pt x="19205" y="17561"/>
                  </a:lnTo>
                  <a:lnTo>
                    <a:pt x="19901" y="16600"/>
                  </a:lnTo>
                  <a:lnTo>
                    <a:pt x="20963" y="14462"/>
                  </a:lnTo>
                  <a:lnTo>
                    <a:pt x="21526" y="12095"/>
                  </a:lnTo>
                  <a:lnTo>
                    <a:pt x="21600" y="10845"/>
                  </a:lnTo>
                  <a:lnTo>
                    <a:pt x="21526" y="9594"/>
                  </a:lnTo>
                  <a:lnTo>
                    <a:pt x="20963" y="7217"/>
                  </a:lnTo>
                  <a:lnTo>
                    <a:pt x="19901" y="5064"/>
                  </a:lnTo>
                  <a:lnTo>
                    <a:pt x="19205" y="4093"/>
                  </a:lnTo>
                  <a:lnTo>
                    <a:pt x="18410" y="3204"/>
                  </a:lnTo>
                  <a:lnTo>
                    <a:pt x="17525" y="2406"/>
                  </a:lnTo>
                  <a:lnTo>
                    <a:pt x="16558" y="1707"/>
                  </a:lnTo>
                  <a:lnTo>
                    <a:pt x="15518" y="1115"/>
                  </a:lnTo>
                  <a:lnTo>
                    <a:pt x="14414" y="640"/>
                  </a:lnTo>
                  <a:lnTo>
                    <a:pt x="13254" y="290"/>
                  </a:lnTo>
                  <a:lnTo>
                    <a:pt x="12046" y="7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3" name="object 81"/>
            <p:cNvSpPr/>
            <p:nvPr/>
          </p:nvSpPr>
          <p:spPr>
            <a:xfrm>
              <a:off x="-1" y="-1"/>
              <a:ext cx="1224282" cy="306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0" y="74"/>
                  </a:lnTo>
                  <a:lnTo>
                    <a:pt x="8339" y="290"/>
                  </a:lnTo>
                  <a:lnTo>
                    <a:pt x="7177" y="640"/>
                  </a:lnTo>
                  <a:lnTo>
                    <a:pt x="6072" y="1115"/>
                  </a:lnTo>
                  <a:lnTo>
                    <a:pt x="5032" y="1707"/>
                  </a:lnTo>
                  <a:lnTo>
                    <a:pt x="4066" y="2406"/>
                  </a:lnTo>
                  <a:lnTo>
                    <a:pt x="3182" y="3204"/>
                  </a:lnTo>
                  <a:lnTo>
                    <a:pt x="2388" y="4093"/>
                  </a:lnTo>
                  <a:lnTo>
                    <a:pt x="1694" y="5064"/>
                  </a:lnTo>
                  <a:lnTo>
                    <a:pt x="635" y="7217"/>
                  </a:lnTo>
                  <a:lnTo>
                    <a:pt x="73" y="9594"/>
                  </a:lnTo>
                  <a:lnTo>
                    <a:pt x="0" y="10845"/>
                  </a:lnTo>
                  <a:lnTo>
                    <a:pt x="73" y="12095"/>
                  </a:lnTo>
                  <a:lnTo>
                    <a:pt x="635" y="14462"/>
                  </a:lnTo>
                  <a:lnTo>
                    <a:pt x="1694" y="16600"/>
                  </a:lnTo>
                  <a:lnTo>
                    <a:pt x="2388" y="17561"/>
                  </a:lnTo>
                  <a:lnTo>
                    <a:pt x="3182" y="18441"/>
                  </a:lnTo>
                  <a:lnTo>
                    <a:pt x="4066" y="19229"/>
                  </a:lnTo>
                  <a:lnTo>
                    <a:pt x="5032" y="19919"/>
                  </a:lnTo>
                  <a:lnTo>
                    <a:pt x="6072" y="20502"/>
                  </a:lnTo>
                  <a:lnTo>
                    <a:pt x="7177" y="20970"/>
                  </a:lnTo>
                  <a:lnTo>
                    <a:pt x="8339" y="21315"/>
                  </a:lnTo>
                  <a:lnTo>
                    <a:pt x="9550" y="21527"/>
                  </a:lnTo>
                  <a:lnTo>
                    <a:pt x="10800" y="21600"/>
                  </a:lnTo>
                  <a:lnTo>
                    <a:pt x="12046" y="21527"/>
                  </a:lnTo>
                  <a:lnTo>
                    <a:pt x="13254" y="21315"/>
                  </a:lnTo>
                  <a:lnTo>
                    <a:pt x="14414" y="20970"/>
                  </a:lnTo>
                  <a:lnTo>
                    <a:pt x="15518" y="20502"/>
                  </a:lnTo>
                  <a:lnTo>
                    <a:pt x="16558" y="19919"/>
                  </a:lnTo>
                  <a:lnTo>
                    <a:pt x="17525" y="19229"/>
                  </a:lnTo>
                  <a:lnTo>
                    <a:pt x="18410" y="18441"/>
                  </a:lnTo>
                  <a:lnTo>
                    <a:pt x="19205" y="17561"/>
                  </a:lnTo>
                  <a:lnTo>
                    <a:pt x="19901" y="16600"/>
                  </a:lnTo>
                  <a:lnTo>
                    <a:pt x="20963" y="14462"/>
                  </a:lnTo>
                  <a:lnTo>
                    <a:pt x="21526" y="12095"/>
                  </a:lnTo>
                  <a:lnTo>
                    <a:pt x="21600" y="10845"/>
                  </a:lnTo>
                  <a:lnTo>
                    <a:pt x="21526" y="9594"/>
                  </a:lnTo>
                  <a:lnTo>
                    <a:pt x="20963" y="7217"/>
                  </a:lnTo>
                  <a:lnTo>
                    <a:pt x="19901" y="5064"/>
                  </a:lnTo>
                  <a:lnTo>
                    <a:pt x="19205" y="4093"/>
                  </a:lnTo>
                  <a:lnTo>
                    <a:pt x="18410" y="3204"/>
                  </a:lnTo>
                  <a:lnTo>
                    <a:pt x="17525" y="2406"/>
                  </a:lnTo>
                  <a:lnTo>
                    <a:pt x="16558" y="1707"/>
                  </a:lnTo>
                  <a:lnTo>
                    <a:pt x="15518" y="1115"/>
                  </a:lnTo>
                  <a:lnTo>
                    <a:pt x="14414" y="640"/>
                  </a:lnTo>
                  <a:lnTo>
                    <a:pt x="13254" y="290"/>
                  </a:lnTo>
                  <a:lnTo>
                    <a:pt x="12046" y="7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25" name="object 82"/>
          <p:cNvSpPr txBox="1"/>
          <p:nvPr/>
        </p:nvSpPr>
        <p:spPr>
          <a:xfrm>
            <a:off x="868101" y="3275329"/>
            <a:ext cx="10274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15"/>
              <a:t>e</a:t>
            </a:r>
            <a:r>
              <a:rPr spc="-5"/>
              <a:t>p</a:t>
            </a:r>
            <a:r>
              <a:rPr spc="-15"/>
              <a:t>o</a:t>
            </a:r>
            <a:r>
              <a:rPr spc="0"/>
              <a:t>sitory</a:t>
            </a:r>
          </a:p>
        </p:txBody>
      </p:sp>
      <p:grpSp>
        <p:nvGrpSpPr>
          <p:cNvPr id="644" name="object 83"/>
          <p:cNvGrpSpPr/>
          <p:nvPr/>
        </p:nvGrpSpPr>
        <p:grpSpPr>
          <a:xfrm>
            <a:off x="859211" y="3959860"/>
            <a:ext cx="5598160" cy="2794000"/>
            <a:chOff x="0" y="0"/>
            <a:chExt cx="5598159" cy="2793999"/>
          </a:xfrm>
        </p:grpSpPr>
        <p:sp>
          <p:nvSpPr>
            <p:cNvPr id="626" name="object 84"/>
            <p:cNvSpPr/>
            <p:nvPr/>
          </p:nvSpPr>
          <p:spPr>
            <a:xfrm flipH="1">
              <a:off x="270510" y="0"/>
              <a:ext cx="1" cy="7810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7" name="object 85"/>
            <p:cNvSpPr/>
            <p:nvPr/>
          </p:nvSpPr>
          <p:spPr>
            <a:xfrm>
              <a:off x="217170" y="774699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8" name="object 86"/>
            <p:cNvSpPr/>
            <p:nvPr/>
          </p:nvSpPr>
          <p:spPr>
            <a:xfrm flipV="1">
              <a:off x="54610" y="154939"/>
              <a:ext cx="1" cy="85344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9" name="object 87"/>
            <p:cNvSpPr/>
            <p:nvPr/>
          </p:nvSpPr>
          <p:spPr>
            <a:xfrm>
              <a:off x="0" y="0"/>
              <a:ext cx="10922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0" name="object 88"/>
            <p:cNvSpPr/>
            <p:nvPr/>
          </p:nvSpPr>
          <p:spPr>
            <a:xfrm flipV="1">
              <a:off x="1242059" y="1873250"/>
              <a:ext cx="1934212" cy="1524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1" name="object 89"/>
            <p:cNvSpPr/>
            <p:nvPr/>
          </p:nvSpPr>
          <p:spPr>
            <a:xfrm>
              <a:off x="3168650" y="1819910"/>
              <a:ext cx="16256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2" name="object 90"/>
            <p:cNvSpPr/>
            <p:nvPr/>
          </p:nvSpPr>
          <p:spPr>
            <a:xfrm flipH="1">
              <a:off x="1397000" y="1367790"/>
              <a:ext cx="1968500" cy="6731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3" name="object 91"/>
            <p:cNvSpPr/>
            <p:nvPr/>
          </p:nvSpPr>
          <p:spPr>
            <a:xfrm>
              <a:off x="1242060" y="1380490"/>
              <a:ext cx="16383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98" y="0"/>
                  </a:moveTo>
                  <a:lnTo>
                    <a:pt x="0" y="11943"/>
                  </a:lnTo>
                  <a:lnTo>
                    <a:pt x="21600" y="21600"/>
                  </a:lnTo>
                  <a:lnTo>
                    <a:pt x="2109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4" name="object 92"/>
            <p:cNvSpPr/>
            <p:nvPr/>
          </p:nvSpPr>
          <p:spPr>
            <a:xfrm>
              <a:off x="5311140" y="1245870"/>
              <a:ext cx="28702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44"/>
                  </a:lnTo>
                  <a:lnTo>
                    <a:pt x="4356" y="2064"/>
                  </a:lnTo>
                  <a:lnTo>
                    <a:pt x="2040" y="4398"/>
                  </a:lnTo>
                  <a:lnTo>
                    <a:pt x="536" y="7381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81"/>
                  </a:lnTo>
                  <a:lnTo>
                    <a:pt x="19560" y="4398"/>
                  </a:lnTo>
                  <a:lnTo>
                    <a:pt x="17244" y="2064"/>
                  </a:lnTo>
                  <a:lnTo>
                    <a:pt x="14272" y="54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5" name="object 93"/>
            <p:cNvSpPr/>
            <p:nvPr/>
          </p:nvSpPr>
          <p:spPr>
            <a:xfrm>
              <a:off x="5311140" y="1245870"/>
              <a:ext cx="28702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44"/>
                  </a:lnTo>
                  <a:lnTo>
                    <a:pt x="17244" y="2064"/>
                  </a:lnTo>
                  <a:lnTo>
                    <a:pt x="19560" y="4398"/>
                  </a:lnTo>
                  <a:lnTo>
                    <a:pt x="21064" y="7381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81"/>
                  </a:lnTo>
                  <a:lnTo>
                    <a:pt x="2040" y="4398"/>
                  </a:lnTo>
                  <a:lnTo>
                    <a:pt x="4356" y="2064"/>
                  </a:lnTo>
                  <a:lnTo>
                    <a:pt x="7328" y="54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6" name="object 94"/>
            <p:cNvSpPr/>
            <p:nvPr/>
          </p:nvSpPr>
          <p:spPr>
            <a:xfrm>
              <a:off x="5311140" y="1786890"/>
              <a:ext cx="28702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7" name="object 95"/>
            <p:cNvSpPr/>
            <p:nvPr/>
          </p:nvSpPr>
          <p:spPr>
            <a:xfrm>
              <a:off x="5311140" y="1786890"/>
              <a:ext cx="28702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8" name="object 96"/>
            <p:cNvSpPr/>
            <p:nvPr/>
          </p:nvSpPr>
          <p:spPr>
            <a:xfrm>
              <a:off x="5311140" y="2506979"/>
              <a:ext cx="287020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6"/>
                  </a:lnTo>
                  <a:lnTo>
                    <a:pt x="4356" y="2040"/>
                  </a:lnTo>
                  <a:lnTo>
                    <a:pt x="2040" y="4356"/>
                  </a:lnTo>
                  <a:lnTo>
                    <a:pt x="536" y="7328"/>
                  </a:lnTo>
                  <a:lnTo>
                    <a:pt x="0" y="10800"/>
                  </a:lnTo>
                  <a:lnTo>
                    <a:pt x="536" y="14272"/>
                  </a:lnTo>
                  <a:lnTo>
                    <a:pt x="2040" y="17244"/>
                  </a:lnTo>
                  <a:lnTo>
                    <a:pt x="4356" y="19560"/>
                  </a:lnTo>
                  <a:lnTo>
                    <a:pt x="7328" y="21064"/>
                  </a:lnTo>
                  <a:lnTo>
                    <a:pt x="10800" y="21600"/>
                  </a:lnTo>
                  <a:lnTo>
                    <a:pt x="14272" y="21064"/>
                  </a:lnTo>
                  <a:lnTo>
                    <a:pt x="17244" y="19560"/>
                  </a:lnTo>
                  <a:lnTo>
                    <a:pt x="19560" y="17244"/>
                  </a:lnTo>
                  <a:lnTo>
                    <a:pt x="21064" y="14272"/>
                  </a:lnTo>
                  <a:lnTo>
                    <a:pt x="21600" y="10800"/>
                  </a:lnTo>
                  <a:lnTo>
                    <a:pt x="21064" y="7328"/>
                  </a:lnTo>
                  <a:lnTo>
                    <a:pt x="19560" y="4356"/>
                  </a:lnTo>
                  <a:lnTo>
                    <a:pt x="17244" y="2040"/>
                  </a:lnTo>
                  <a:lnTo>
                    <a:pt x="14272" y="53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9" name="object 97"/>
            <p:cNvSpPr/>
            <p:nvPr/>
          </p:nvSpPr>
          <p:spPr>
            <a:xfrm>
              <a:off x="5311140" y="2506979"/>
              <a:ext cx="287020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6"/>
                  </a:lnTo>
                  <a:lnTo>
                    <a:pt x="17244" y="2040"/>
                  </a:lnTo>
                  <a:lnTo>
                    <a:pt x="19560" y="4356"/>
                  </a:lnTo>
                  <a:lnTo>
                    <a:pt x="21064" y="7328"/>
                  </a:lnTo>
                  <a:lnTo>
                    <a:pt x="21600" y="10800"/>
                  </a:lnTo>
                  <a:lnTo>
                    <a:pt x="21064" y="14272"/>
                  </a:lnTo>
                  <a:lnTo>
                    <a:pt x="19560" y="17244"/>
                  </a:lnTo>
                  <a:lnTo>
                    <a:pt x="17244" y="19560"/>
                  </a:lnTo>
                  <a:lnTo>
                    <a:pt x="14272" y="21064"/>
                  </a:lnTo>
                  <a:lnTo>
                    <a:pt x="10800" y="21600"/>
                  </a:lnTo>
                  <a:lnTo>
                    <a:pt x="7328" y="21064"/>
                  </a:lnTo>
                  <a:lnTo>
                    <a:pt x="4356" y="19560"/>
                  </a:lnTo>
                  <a:lnTo>
                    <a:pt x="2040" y="17244"/>
                  </a:lnTo>
                  <a:lnTo>
                    <a:pt x="536" y="14272"/>
                  </a:lnTo>
                  <a:lnTo>
                    <a:pt x="0" y="10800"/>
                  </a:lnTo>
                  <a:lnTo>
                    <a:pt x="536" y="7328"/>
                  </a:lnTo>
                  <a:lnTo>
                    <a:pt x="2040" y="4356"/>
                  </a:lnTo>
                  <a:lnTo>
                    <a:pt x="4356" y="2040"/>
                  </a:lnTo>
                  <a:lnTo>
                    <a:pt x="7328" y="536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0" name="object 98"/>
            <p:cNvSpPr/>
            <p:nvPr/>
          </p:nvSpPr>
          <p:spPr>
            <a:xfrm>
              <a:off x="5454650" y="1534159"/>
              <a:ext cx="1" cy="9779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1" name="object 99"/>
            <p:cNvSpPr/>
            <p:nvPr/>
          </p:nvSpPr>
          <p:spPr>
            <a:xfrm>
              <a:off x="5400040" y="1624329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2" name="object 100"/>
            <p:cNvSpPr/>
            <p:nvPr/>
          </p:nvSpPr>
          <p:spPr>
            <a:xfrm>
              <a:off x="5454650" y="2075179"/>
              <a:ext cx="1" cy="27686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3" name="object 101"/>
            <p:cNvSpPr/>
            <p:nvPr/>
          </p:nvSpPr>
          <p:spPr>
            <a:xfrm>
              <a:off x="5400040" y="2344419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45" name="object 102"/>
          <p:cNvSpPr txBox="1"/>
          <p:nvPr/>
        </p:nvSpPr>
        <p:spPr>
          <a:xfrm>
            <a:off x="6548811" y="6468109"/>
            <a:ext cx="100266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85"/>
              <a:t> </a:t>
            </a:r>
            <a:r>
              <a:rPr spc="0"/>
              <a:t>1</a:t>
            </a:r>
          </a:p>
        </p:txBody>
      </p:sp>
      <p:sp>
        <p:nvSpPr>
          <p:cNvPr id="646" name="object 103"/>
          <p:cNvSpPr txBox="1"/>
          <p:nvPr/>
        </p:nvSpPr>
        <p:spPr>
          <a:xfrm>
            <a:off x="6548811" y="5748020"/>
            <a:ext cx="100266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85"/>
              <a:t> </a:t>
            </a:r>
            <a:r>
              <a:rPr spc="0"/>
              <a:t>2</a:t>
            </a:r>
          </a:p>
        </p:txBody>
      </p:sp>
      <p:sp>
        <p:nvSpPr>
          <p:cNvPr id="647" name="object 104"/>
          <p:cNvSpPr txBox="1"/>
          <p:nvPr/>
        </p:nvSpPr>
        <p:spPr>
          <a:xfrm>
            <a:off x="6548811" y="5208270"/>
            <a:ext cx="100266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85"/>
              <a:t> </a:t>
            </a:r>
            <a:r>
              <a:rPr spc="0"/>
              <a:t>3</a:t>
            </a:r>
          </a:p>
        </p:txBody>
      </p:sp>
      <p:grpSp>
        <p:nvGrpSpPr>
          <p:cNvPr id="655" name="object 105"/>
          <p:cNvGrpSpPr/>
          <p:nvPr/>
        </p:nvGrpSpPr>
        <p:grpSpPr>
          <a:xfrm>
            <a:off x="5330882" y="4823459"/>
            <a:ext cx="4699853" cy="2254251"/>
            <a:chOff x="0" y="0"/>
            <a:chExt cx="4699851" cy="2254250"/>
          </a:xfrm>
        </p:grpSpPr>
        <p:grpSp>
          <p:nvGrpSpPr>
            <p:cNvPr id="650" name="object 106"/>
            <p:cNvGrpSpPr/>
            <p:nvPr/>
          </p:nvGrpSpPr>
          <p:grpSpPr>
            <a:xfrm>
              <a:off x="0" y="0"/>
              <a:ext cx="4699852" cy="2254251"/>
              <a:chOff x="0" y="0"/>
              <a:chExt cx="4699851" cy="2254250"/>
            </a:xfrm>
          </p:grpSpPr>
          <p:sp>
            <p:nvSpPr>
              <p:cNvPr id="648" name="Line"/>
              <p:cNvSpPr/>
              <p:nvPr/>
            </p:nvSpPr>
            <p:spPr>
              <a:xfrm>
                <a:off x="339088" y="0"/>
                <a:ext cx="4360765" cy="950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989"/>
                    </a:moveTo>
                    <a:lnTo>
                      <a:pt x="69" y="18383"/>
                    </a:lnTo>
                    <a:lnTo>
                      <a:pt x="157" y="17777"/>
                    </a:lnTo>
                    <a:lnTo>
                      <a:pt x="239" y="17171"/>
                    </a:lnTo>
                    <a:lnTo>
                      <a:pt x="434" y="15988"/>
                    </a:lnTo>
                    <a:lnTo>
                      <a:pt x="654" y="14834"/>
                    </a:lnTo>
                    <a:lnTo>
                      <a:pt x="893" y="13708"/>
                    </a:lnTo>
                    <a:lnTo>
                      <a:pt x="1025" y="13160"/>
                    </a:lnTo>
                    <a:lnTo>
                      <a:pt x="1157" y="12583"/>
                    </a:lnTo>
                    <a:lnTo>
                      <a:pt x="1302" y="12063"/>
                    </a:lnTo>
                    <a:lnTo>
                      <a:pt x="1447" y="11515"/>
                    </a:lnTo>
                    <a:lnTo>
                      <a:pt x="1761" y="10476"/>
                    </a:lnTo>
                    <a:lnTo>
                      <a:pt x="1925" y="9985"/>
                    </a:lnTo>
                    <a:lnTo>
                      <a:pt x="2095" y="9466"/>
                    </a:lnTo>
                    <a:lnTo>
                      <a:pt x="2271" y="9004"/>
                    </a:lnTo>
                    <a:lnTo>
                      <a:pt x="2453" y="8513"/>
                    </a:lnTo>
                    <a:lnTo>
                      <a:pt x="2636" y="8052"/>
                    </a:lnTo>
                    <a:lnTo>
                      <a:pt x="2825" y="7590"/>
                    </a:lnTo>
                    <a:lnTo>
                      <a:pt x="3020" y="7157"/>
                    </a:lnTo>
                    <a:lnTo>
                      <a:pt x="3221" y="6724"/>
                    </a:lnTo>
                    <a:lnTo>
                      <a:pt x="3422" y="6291"/>
                    </a:lnTo>
                    <a:lnTo>
                      <a:pt x="3630" y="5887"/>
                    </a:lnTo>
                    <a:lnTo>
                      <a:pt x="3844" y="5483"/>
                    </a:lnTo>
                    <a:lnTo>
                      <a:pt x="4064" y="5108"/>
                    </a:lnTo>
                    <a:lnTo>
                      <a:pt x="4284" y="4733"/>
                    </a:lnTo>
                    <a:lnTo>
                      <a:pt x="4510" y="4387"/>
                    </a:lnTo>
                    <a:lnTo>
                      <a:pt x="4737" y="4040"/>
                    </a:lnTo>
                    <a:lnTo>
                      <a:pt x="4970" y="3694"/>
                    </a:lnTo>
                    <a:lnTo>
                      <a:pt x="5202" y="3377"/>
                    </a:lnTo>
                    <a:lnTo>
                      <a:pt x="5441" y="3059"/>
                    </a:lnTo>
                    <a:lnTo>
                      <a:pt x="5932" y="2482"/>
                    </a:lnTo>
                    <a:lnTo>
                      <a:pt x="6177" y="2222"/>
                    </a:lnTo>
                    <a:lnTo>
                      <a:pt x="6429" y="1962"/>
                    </a:lnTo>
                    <a:lnTo>
                      <a:pt x="6687" y="1732"/>
                    </a:lnTo>
                    <a:lnTo>
                      <a:pt x="6939" y="1530"/>
                    </a:lnTo>
                    <a:lnTo>
                      <a:pt x="7196" y="1299"/>
                    </a:lnTo>
                    <a:lnTo>
                      <a:pt x="7461" y="1125"/>
                    </a:lnTo>
                    <a:lnTo>
                      <a:pt x="7725" y="952"/>
                    </a:lnTo>
                    <a:lnTo>
                      <a:pt x="7983" y="779"/>
                    </a:lnTo>
                    <a:lnTo>
                      <a:pt x="8253" y="635"/>
                    </a:lnTo>
                    <a:lnTo>
                      <a:pt x="8518" y="491"/>
                    </a:lnTo>
                    <a:lnTo>
                      <a:pt x="8788" y="375"/>
                    </a:lnTo>
                    <a:lnTo>
                      <a:pt x="9059" y="289"/>
                    </a:lnTo>
                    <a:lnTo>
                      <a:pt x="9329" y="202"/>
                    </a:lnTo>
                    <a:lnTo>
                      <a:pt x="9600" y="144"/>
                    </a:lnTo>
                    <a:lnTo>
                      <a:pt x="9870" y="87"/>
                    </a:lnTo>
                    <a:lnTo>
                      <a:pt x="10147" y="58"/>
                    </a:lnTo>
                    <a:lnTo>
                      <a:pt x="10417" y="29"/>
                    </a:lnTo>
                    <a:lnTo>
                      <a:pt x="10694" y="0"/>
                    </a:lnTo>
                    <a:lnTo>
                      <a:pt x="10965" y="29"/>
                    </a:lnTo>
                    <a:lnTo>
                      <a:pt x="11241" y="58"/>
                    </a:lnTo>
                    <a:lnTo>
                      <a:pt x="11512" y="87"/>
                    </a:lnTo>
                    <a:lnTo>
                      <a:pt x="11782" y="144"/>
                    </a:lnTo>
                    <a:lnTo>
                      <a:pt x="12053" y="202"/>
                    </a:lnTo>
                    <a:lnTo>
                      <a:pt x="12323" y="289"/>
                    </a:lnTo>
                    <a:lnTo>
                      <a:pt x="12594" y="404"/>
                    </a:lnTo>
                    <a:lnTo>
                      <a:pt x="12864" y="519"/>
                    </a:lnTo>
                    <a:lnTo>
                      <a:pt x="13135" y="664"/>
                    </a:lnTo>
                    <a:lnTo>
                      <a:pt x="13399" y="808"/>
                    </a:lnTo>
                    <a:lnTo>
                      <a:pt x="13663" y="952"/>
                    </a:lnTo>
                    <a:lnTo>
                      <a:pt x="13921" y="1154"/>
                    </a:lnTo>
                    <a:lnTo>
                      <a:pt x="14185" y="1328"/>
                    </a:lnTo>
                    <a:lnTo>
                      <a:pt x="14443" y="1530"/>
                    </a:lnTo>
                    <a:lnTo>
                      <a:pt x="14695" y="1760"/>
                    </a:lnTo>
                    <a:lnTo>
                      <a:pt x="14953" y="1991"/>
                    </a:lnTo>
                    <a:lnTo>
                      <a:pt x="15204" y="2251"/>
                    </a:lnTo>
                    <a:lnTo>
                      <a:pt x="15450" y="2511"/>
                    </a:lnTo>
                    <a:lnTo>
                      <a:pt x="15695" y="2799"/>
                    </a:lnTo>
                    <a:lnTo>
                      <a:pt x="15934" y="3088"/>
                    </a:lnTo>
                    <a:lnTo>
                      <a:pt x="16173" y="3405"/>
                    </a:lnTo>
                    <a:lnTo>
                      <a:pt x="16412" y="3723"/>
                    </a:lnTo>
                    <a:lnTo>
                      <a:pt x="16645" y="4069"/>
                    </a:lnTo>
                    <a:lnTo>
                      <a:pt x="16872" y="4415"/>
                    </a:lnTo>
                    <a:lnTo>
                      <a:pt x="17098" y="4762"/>
                    </a:lnTo>
                    <a:lnTo>
                      <a:pt x="17318" y="5137"/>
                    </a:lnTo>
                    <a:lnTo>
                      <a:pt x="17532" y="5541"/>
                    </a:lnTo>
                    <a:lnTo>
                      <a:pt x="17746" y="5916"/>
                    </a:lnTo>
                    <a:lnTo>
                      <a:pt x="17953" y="6349"/>
                    </a:lnTo>
                    <a:lnTo>
                      <a:pt x="18155" y="6753"/>
                    </a:lnTo>
                    <a:lnTo>
                      <a:pt x="18356" y="7186"/>
                    </a:lnTo>
                    <a:lnTo>
                      <a:pt x="18551" y="7648"/>
                    </a:lnTo>
                    <a:lnTo>
                      <a:pt x="18740" y="8081"/>
                    </a:lnTo>
                    <a:lnTo>
                      <a:pt x="18929" y="8571"/>
                    </a:lnTo>
                    <a:lnTo>
                      <a:pt x="19105" y="9033"/>
                    </a:lnTo>
                    <a:lnTo>
                      <a:pt x="19281" y="9524"/>
                    </a:lnTo>
                    <a:lnTo>
                      <a:pt x="19451" y="10014"/>
                    </a:lnTo>
                    <a:lnTo>
                      <a:pt x="19614" y="10534"/>
                    </a:lnTo>
                    <a:lnTo>
                      <a:pt x="19771" y="11053"/>
                    </a:lnTo>
                    <a:lnTo>
                      <a:pt x="20073" y="12121"/>
                    </a:lnTo>
                    <a:lnTo>
                      <a:pt x="20344" y="13189"/>
                    </a:lnTo>
                    <a:lnTo>
                      <a:pt x="20476" y="13766"/>
                    </a:lnTo>
                    <a:lnTo>
                      <a:pt x="20602" y="14314"/>
                    </a:lnTo>
                    <a:lnTo>
                      <a:pt x="20715" y="14891"/>
                    </a:lnTo>
                    <a:lnTo>
                      <a:pt x="20828" y="15469"/>
                    </a:lnTo>
                    <a:lnTo>
                      <a:pt x="20935" y="16075"/>
                    </a:lnTo>
                    <a:lnTo>
                      <a:pt x="21036" y="16652"/>
                    </a:lnTo>
                    <a:lnTo>
                      <a:pt x="21124" y="17258"/>
                    </a:lnTo>
                    <a:lnTo>
                      <a:pt x="21212" y="17835"/>
                    </a:lnTo>
                    <a:lnTo>
                      <a:pt x="21294" y="18441"/>
                    </a:lnTo>
                    <a:lnTo>
                      <a:pt x="21363" y="19076"/>
                    </a:lnTo>
                    <a:lnTo>
                      <a:pt x="21432" y="19682"/>
                    </a:lnTo>
                    <a:lnTo>
                      <a:pt x="21489" y="20288"/>
                    </a:lnTo>
                    <a:lnTo>
                      <a:pt x="21545" y="20923"/>
                    </a:lnTo>
                    <a:lnTo>
                      <a:pt x="21596" y="21529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" cap="flat">
                <a:solidFill>
                  <a:srgbClr val="2B001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9" name="Line"/>
              <p:cNvSpPr/>
              <p:nvPr/>
            </p:nvSpPr>
            <p:spPr>
              <a:xfrm>
                <a:off x="0" y="835659"/>
                <a:ext cx="4699853" cy="1418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097"/>
                    </a:moveTo>
                    <a:lnTo>
                      <a:pt x="21590" y="7194"/>
                    </a:lnTo>
                    <a:lnTo>
                      <a:pt x="21549" y="7619"/>
                    </a:lnTo>
                    <a:lnTo>
                      <a:pt x="21497" y="8044"/>
                    </a:lnTo>
                    <a:lnTo>
                      <a:pt x="21444" y="8450"/>
                    </a:lnTo>
                    <a:lnTo>
                      <a:pt x="21380" y="8857"/>
                    </a:lnTo>
                    <a:lnTo>
                      <a:pt x="21310" y="9263"/>
                    </a:lnTo>
                    <a:lnTo>
                      <a:pt x="21234" y="9669"/>
                    </a:lnTo>
                    <a:lnTo>
                      <a:pt x="21158" y="10075"/>
                    </a:lnTo>
                    <a:lnTo>
                      <a:pt x="20977" y="10868"/>
                    </a:lnTo>
                    <a:lnTo>
                      <a:pt x="20779" y="11641"/>
                    </a:lnTo>
                    <a:lnTo>
                      <a:pt x="20551" y="12415"/>
                    </a:lnTo>
                    <a:lnTo>
                      <a:pt x="20306" y="13149"/>
                    </a:lnTo>
                    <a:lnTo>
                      <a:pt x="20178" y="13517"/>
                    </a:lnTo>
                    <a:lnTo>
                      <a:pt x="20038" y="13884"/>
                    </a:lnTo>
                    <a:lnTo>
                      <a:pt x="19898" y="14232"/>
                    </a:lnTo>
                    <a:lnTo>
                      <a:pt x="19752" y="14580"/>
                    </a:lnTo>
                    <a:lnTo>
                      <a:pt x="19594" y="14909"/>
                    </a:lnTo>
                    <a:lnTo>
                      <a:pt x="19442" y="15238"/>
                    </a:lnTo>
                    <a:lnTo>
                      <a:pt x="19279" y="15567"/>
                    </a:lnTo>
                    <a:lnTo>
                      <a:pt x="19110" y="15895"/>
                    </a:lnTo>
                    <a:lnTo>
                      <a:pt x="18940" y="16205"/>
                    </a:lnTo>
                    <a:lnTo>
                      <a:pt x="18765" y="16514"/>
                    </a:lnTo>
                    <a:lnTo>
                      <a:pt x="18584" y="16804"/>
                    </a:lnTo>
                    <a:lnTo>
                      <a:pt x="18398" y="17094"/>
                    </a:lnTo>
                    <a:lnTo>
                      <a:pt x="18211" y="17384"/>
                    </a:lnTo>
                    <a:lnTo>
                      <a:pt x="18018" y="17655"/>
                    </a:lnTo>
                    <a:lnTo>
                      <a:pt x="17820" y="17926"/>
                    </a:lnTo>
                    <a:lnTo>
                      <a:pt x="17615" y="18177"/>
                    </a:lnTo>
                    <a:lnTo>
                      <a:pt x="17411" y="18429"/>
                    </a:lnTo>
                    <a:lnTo>
                      <a:pt x="17207" y="18680"/>
                    </a:lnTo>
                    <a:lnTo>
                      <a:pt x="16991" y="18912"/>
                    </a:lnTo>
                    <a:lnTo>
                      <a:pt x="16775" y="19125"/>
                    </a:lnTo>
                    <a:lnTo>
                      <a:pt x="16559" y="19338"/>
                    </a:lnTo>
                    <a:lnTo>
                      <a:pt x="16337" y="19550"/>
                    </a:lnTo>
                    <a:lnTo>
                      <a:pt x="16110" y="19744"/>
                    </a:lnTo>
                    <a:lnTo>
                      <a:pt x="15888" y="19937"/>
                    </a:lnTo>
                    <a:lnTo>
                      <a:pt x="15654" y="20111"/>
                    </a:lnTo>
                    <a:lnTo>
                      <a:pt x="15421" y="20285"/>
                    </a:lnTo>
                    <a:lnTo>
                      <a:pt x="15187" y="20440"/>
                    </a:lnTo>
                    <a:lnTo>
                      <a:pt x="14948" y="20594"/>
                    </a:lnTo>
                    <a:lnTo>
                      <a:pt x="14709" y="20730"/>
                    </a:lnTo>
                    <a:lnTo>
                      <a:pt x="14469" y="20865"/>
                    </a:lnTo>
                    <a:lnTo>
                      <a:pt x="14224" y="20981"/>
                    </a:lnTo>
                    <a:lnTo>
                      <a:pt x="13979" y="21097"/>
                    </a:lnTo>
                    <a:lnTo>
                      <a:pt x="13734" y="21194"/>
                    </a:lnTo>
                    <a:lnTo>
                      <a:pt x="13483" y="21271"/>
                    </a:lnTo>
                    <a:lnTo>
                      <a:pt x="13238" y="21349"/>
                    </a:lnTo>
                    <a:lnTo>
                      <a:pt x="12987" y="21426"/>
                    </a:lnTo>
                    <a:lnTo>
                      <a:pt x="12736" y="21484"/>
                    </a:lnTo>
                    <a:lnTo>
                      <a:pt x="12485" y="21523"/>
                    </a:lnTo>
                    <a:lnTo>
                      <a:pt x="12228" y="21561"/>
                    </a:lnTo>
                    <a:lnTo>
                      <a:pt x="11977" y="21581"/>
                    </a:lnTo>
                    <a:lnTo>
                      <a:pt x="11720" y="21600"/>
                    </a:lnTo>
                    <a:lnTo>
                      <a:pt x="11218" y="21600"/>
                    </a:lnTo>
                    <a:lnTo>
                      <a:pt x="10961" y="21581"/>
                    </a:lnTo>
                    <a:lnTo>
                      <a:pt x="10710" y="21561"/>
                    </a:lnTo>
                    <a:lnTo>
                      <a:pt x="10460" y="21523"/>
                    </a:lnTo>
                    <a:lnTo>
                      <a:pt x="10203" y="21484"/>
                    </a:lnTo>
                    <a:lnTo>
                      <a:pt x="9952" y="21426"/>
                    </a:lnTo>
                    <a:lnTo>
                      <a:pt x="9701" y="21349"/>
                    </a:lnTo>
                    <a:lnTo>
                      <a:pt x="9456" y="21271"/>
                    </a:lnTo>
                    <a:lnTo>
                      <a:pt x="9205" y="21194"/>
                    </a:lnTo>
                    <a:lnTo>
                      <a:pt x="8959" y="21097"/>
                    </a:lnTo>
                    <a:lnTo>
                      <a:pt x="8714" y="20981"/>
                    </a:lnTo>
                    <a:lnTo>
                      <a:pt x="8469" y="20865"/>
                    </a:lnTo>
                    <a:lnTo>
                      <a:pt x="8230" y="20730"/>
                    </a:lnTo>
                    <a:lnTo>
                      <a:pt x="7991" y="20594"/>
                    </a:lnTo>
                    <a:lnTo>
                      <a:pt x="7751" y="20440"/>
                    </a:lnTo>
                    <a:lnTo>
                      <a:pt x="7518" y="20285"/>
                    </a:lnTo>
                    <a:lnTo>
                      <a:pt x="7284" y="20111"/>
                    </a:lnTo>
                    <a:lnTo>
                      <a:pt x="7057" y="19937"/>
                    </a:lnTo>
                    <a:lnTo>
                      <a:pt x="6823" y="19744"/>
                    </a:lnTo>
                    <a:lnTo>
                      <a:pt x="6601" y="19550"/>
                    </a:lnTo>
                    <a:lnTo>
                      <a:pt x="6380" y="19357"/>
                    </a:lnTo>
                    <a:lnTo>
                      <a:pt x="6158" y="19144"/>
                    </a:lnTo>
                    <a:lnTo>
                      <a:pt x="5948" y="18912"/>
                    </a:lnTo>
                    <a:lnTo>
                      <a:pt x="5732" y="18680"/>
                    </a:lnTo>
                    <a:lnTo>
                      <a:pt x="5527" y="18429"/>
                    </a:lnTo>
                    <a:lnTo>
                      <a:pt x="5317" y="18197"/>
                    </a:lnTo>
                    <a:lnTo>
                      <a:pt x="5119" y="17926"/>
                    </a:lnTo>
                    <a:lnTo>
                      <a:pt x="4920" y="17655"/>
                    </a:lnTo>
                    <a:lnTo>
                      <a:pt x="4728" y="17384"/>
                    </a:lnTo>
                    <a:lnTo>
                      <a:pt x="4354" y="16804"/>
                    </a:lnTo>
                    <a:lnTo>
                      <a:pt x="4173" y="16514"/>
                    </a:lnTo>
                    <a:lnTo>
                      <a:pt x="3998" y="16205"/>
                    </a:lnTo>
                    <a:lnTo>
                      <a:pt x="3823" y="15895"/>
                    </a:lnTo>
                    <a:lnTo>
                      <a:pt x="3660" y="15586"/>
                    </a:lnTo>
                    <a:lnTo>
                      <a:pt x="3496" y="15257"/>
                    </a:lnTo>
                    <a:lnTo>
                      <a:pt x="3339" y="14909"/>
                    </a:lnTo>
                    <a:lnTo>
                      <a:pt x="3187" y="14580"/>
                    </a:lnTo>
                    <a:lnTo>
                      <a:pt x="3041" y="14232"/>
                    </a:lnTo>
                    <a:lnTo>
                      <a:pt x="2895" y="13884"/>
                    </a:lnTo>
                    <a:lnTo>
                      <a:pt x="2761" y="13517"/>
                    </a:lnTo>
                    <a:lnTo>
                      <a:pt x="2632" y="13169"/>
                    </a:lnTo>
                    <a:lnTo>
                      <a:pt x="2504" y="12801"/>
                    </a:lnTo>
                    <a:lnTo>
                      <a:pt x="2381" y="12415"/>
                    </a:lnTo>
                    <a:lnTo>
                      <a:pt x="2265" y="12047"/>
                    </a:lnTo>
                    <a:lnTo>
                      <a:pt x="2160" y="11661"/>
                    </a:lnTo>
                    <a:lnTo>
                      <a:pt x="2055" y="11274"/>
                    </a:lnTo>
                    <a:lnTo>
                      <a:pt x="1955" y="10887"/>
                    </a:lnTo>
                    <a:lnTo>
                      <a:pt x="1868" y="10481"/>
                    </a:lnTo>
                    <a:lnTo>
                      <a:pt x="1780" y="10094"/>
                    </a:lnTo>
                    <a:lnTo>
                      <a:pt x="1699" y="9688"/>
                    </a:lnTo>
                    <a:lnTo>
                      <a:pt x="1623" y="9282"/>
                    </a:lnTo>
                    <a:lnTo>
                      <a:pt x="1553" y="8876"/>
                    </a:lnTo>
                    <a:lnTo>
                      <a:pt x="1494" y="8450"/>
                    </a:lnTo>
                    <a:lnTo>
                      <a:pt x="1436" y="8044"/>
                    </a:lnTo>
                    <a:lnTo>
                      <a:pt x="1342" y="7213"/>
                    </a:lnTo>
                    <a:lnTo>
                      <a:pt x="1272" y="6362"/>
                    </a:lnTo>
                    <a:lnTo>
                      <a:pt x="1249" y="5956"/>
                    </a:lnTo>
                    <a:lnTo>
                      <a:pt x="0" y="2765"/>
                    </a:lnTo>
                    <a:lnTo>
                      <a:pt x="1558" y="0"/>
                    </a:lnTo>
                  </a:path>
                </a:pathLst>
              </a:custGeom>
              <a:noFill/>
              <a:ln w="3175" cap="flat">
                <a:solidFill>
                  <a:srgbClr val="2B001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651" name="object 108"/>
            <p:cNvSpPr/>
            <p:nvPr/>
          </p:nvSpPr>
          <p:spPr>
            <a:xfrm>
              <a:off x="2782569" y="110236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2" name="object 109"/>
            <p:cNvSpPr/>
            <p:nvPr/>
          </p:nvSpPr>
          <p:spPr>
            <a:xfrm>
              <a:off x="2782569" y="110236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3" name="object 110"/>
            <p:cNvSpPr/>
            <p:nvPr/>
          </p:nvSpPr>
          <p:spPr>
            <a:xfrm>
              <a:off x="1126489" y="1247140"/>
              <a:ext cx="1656083" cy="32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4" name="object 111"/>
            <p:cNvSpPr/>
            <p:nvPr/>
          </p:nvSpPr>
          <p:spPr>
            <a:xfrm>
              <a:off x="1084579" y="1513840"/>
              <a:ext cx="105412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0" y="0"/>
                  </a:moveTo>
                  <a:lnTo>
                    <a:pt x="0" y="21600"/>
                  </a:lnTo>
                  <a:lnTo>
                    <a:pt x="21600" y="448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56" name="object 112"/>
          <p:cNvSpPr txBox="1"/>
          <p:nvPr/>
        </p:nvSpPr>
        <p:spPr>
          <a:xfrm>
            <a:off x="8472861" y="5949949"/>
            <a:ext cx="135699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45"/>
              <a:t> </a:t>
            </a:r>
            <a:r>
              <a:rPr spc="0"/>
              <a:t>2</a:t>
            </a:r>
            <a:r>
              <a:rPr spc="-50"/>
              <a:t> </a:t>
            </a:r>
            <a:r>
              <a:t>bis</a:t>
            </a:r>
          </a:p>
        </p:txBody>
      </p:sp>
      <p:grpSp>
        <p:nvGrpSpPr>
          <p:cNvPr id="661" name="object 113"/>
          <p:cNvGrpSpPr/>
          <p:nvPr/>
        </p:nvGrpSpPr>
        <p:grpSpPr>
          <a:xfrm>
            <a:off x="6259252" y="4895850"/>
            <a:ext cx="2358391" cy="504191"/>
            <a:chOff x="0" y="0"/>
            <a:chExt cx="2358390" cy="504190"/>
          </a:xfrm>
        </p:grpSpPr>
        <p:sp>
          <p:nvSpPr>
            <p:cNvPr id="657" name="object 114"/>
            <p:cNvSpPr/>
            <p:nvPr/>
          </p:nvSpPr>
          <p:spPr>
            <a:xfrm flipH="1">
              <a:off x="2251710" y="288289"/>
              <a:ext cx="106681" cy="10668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8" name="object 115"/>
            <p:cNvSpPr/>
            <p:nvPr/>
          </p:nvSpPr>
          <p:spPr>
            <a:xfrm>
              <a:off x="2142490" y="351790"/>
              <a:ext cx="1524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9" name="object 116"/>
            <p:cNvSpPr/>
            <p:nvPr/>
          </p:nvSpPr>
          <p:spPr>
            <a:xfrm flipH="1">
              <a:off x="54610" y="0"/>
              <a:ext cx="1" cy="15621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0" name="object 117"/>
            <p:cNvSpPr/>
            <p:nvPr/>
          </p:nvSpPr>
          <p:spPr>
            <a:xfrm>
              <a:off x="0" y="14859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2" name="object 118"/>
          <p:cNvSpPr txBox="1"/>
          <p:nvPr/>
        </p:nvSpPr>
        <p:spPr>
          <a:xfrm>
            <a:off x="6089072" y="4631690"/>
            <a:ext cx="93789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Branch</a:t>
            </a:r>
            <a:r>
              <a:rPr spc="-69"/>
              <a:t> </a:t>
            </a:r>
            <a:r>
              <a:rPr spc="0"/>
              <a:t>1</a:t>
            </a:r>
          </a:p>
        </p:txBody>
      </p:sp>
      <p:grpSp>
        <p:nvGrpSpPr>
          <p:cNvPr id="667" name="object 119"/>
          <p:cNvGrpSpPr/>
          <p:nvPr/>
        </p:nvGrpSpPr>
        <p:grpSpPr>
          <a:xfrm>
            <a:off x="8113452" y="5327650"/>
            <a:ext cx="288290" cy="598171"/>
            <a:chOff x="0" y="0"/>
            <a:chExt cx="288288" cy="598170"/>
          </a:xfrm>
        </p:grpSpPr>
        <p:sp>
          <p:nvSpPr>
            <p:cNvPr id="663" name="object 120"/>
            <p:cNvSpPr/>
            <p:nvPr/>
          </p:nvSpPr>
          <p:spPr>
            <a:xfrm>
              <a:off x="0" y="0"/>
              <a:ext cx="288290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4" name="object 121"/>
            <p:cNvSpPr/>
            <p:nvPr/>
          </p:nvSpPr>
          <p:spPr>
            <a:xfrm>
              <a:off x="0" y="0"/>
              <a:ext cx="288290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5" name="object 122"/>
            <p:cNvSpPr/>
            <p:nvPr/>
          </p:nvSpPr>
          <p:spPr>
            <a:xfrm flipH="1">
              <a:off x="144780" y="288289"/>
              <a:ext cx="1" cy="15621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6" name="object 123"/>
            <p:cNvSpPr/>
            <p:nvPr/>
          </p:nvSpPr>
          <p:spPr>
            <a:xfrm>
              <a:off x="90170" y="436879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8" name="object 124"/>
          <p:cNvSpPr txBox="1"/>
          <p:nvPr/>
        </p:nvSpPr>
        <p:spPr>
          <a:xfrm>
            <a:off x="7902632" y="4919978"/>
            <a:ext cx="1578611" cy="614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8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Branch</a:t>
            </a:r>
            <a:r>
              <a:rPr spc="-60"/>
              <a:t> </a:t>
            </a:r>
            <a:r>
              <a:rPr spc="0"/>
              <a:t>2</a:t>
            </a:r>
          </a:p>
          <a:p>
            <a:pPr indent="588644">
              <a:spcBef>
                <a:spcPts val="7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</a:t>
            </a:r>
            <a:r>
              <a:rPr spc="-85"/>
              <a:t> </a:t>
            </a:r>
            <a:r>
              <a:rPr spc="0"/>
              <a:t>4</a:t>
            </a:r>
          </a:p>
        </p:txBody>
      </p:sp>
      <p:sp>
        <p:nvSpPr>
          <p:cNvPr id="669" name="object 125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object 1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672" name="object 2"/>
          <p:cNvSpPr txBox="1"/>
          <p:nvPr>
            <p:ph type="title"/>
          </p:nvPr>
        </p:nvSpPr>
        <p:spPr>
          <a:xfrm>
            <a:off x="3170612" y="554990"/>
            <a:ext cx="3686176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History of VCS</a:t>
            </a:r>
          </a:p>
        </p:txBody>
      </p:sp>
      <p:sp>
        <p:nvSpPr>
          <p:cNvPr id="673" name="object 3"/>
          <p:cNvSpPr txBox="1"/>
          <p:nvPr/>
        </p:nvSpPr>
        <p:spPr>
          <a:xfrm>
            <a:off x="556952" y="1852928"/>
            <a:ext cx="141605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1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674" name="object 4"/>
          <p:cNvSpPr txBox="1"/>
          <p:nvPr/>
        </p:nvSpPr>
        <p:spPr>
          <a:xfrm>
            <a:off x="793171" y="1738574"/>
            <a:ext cx="7428867" cy="8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-5" sz="2600">
                <a:latin typeface="Arial"/>
                <a:ea typeface="Arial"/>
                <a:cs typeface="Arial"/>
                <a:sym typeface="Arial"/>
              </a:defRPr>
            </a:pPr>
            <a:r>
              <a:t>Distributed </a:t>
            </a:r>
            <a:r>
              <a:rPr spc="0"/>
              <a:t>VCS:</a:t>
            </a:r>
            <a:r>
              <a:rPr spc="30"/>
              <a:t> </a:t>
            </a:r>
            <a:r>
              <a:rPr spc="0"/>
              <a:t>Advantages</a:t>
            </a:r>
            <a:r>
              <a:rPr spc="-10"/>
              <a:t> </a:t>
            </a:r>
            <a:r>
              <a:t>VS</a:t>
            </a:r>
            <a:r>
              <a:rPr spc="5"/>
              <a:t> </a:t>
            </a:r>
            <a:r>
              <a:t>Centralized </a:t>
            </a:r>
            <a:r>
              <a:rPr spc="0"/>
              <a:t>VCS</a:t>
            </a:r>
          </a:p>
          <a:p>
            <a:pPr indent="125095">
              <a:spcBef>
                <a:spcPts val="1000"/>
              </a:spcBef>
              <a:tabLst>
                <a:tab pos="381000" algn="l"/>
              </a:tabLst>
              <a:defRPr baseline="10101" spc="22" sz="24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4" sz="2200"/>
              <a:t>Robustness</a:t>
            </a:r>
          </a:p>
        </p:txBody>
      </p:sp>
      <p:sp>
        <p:nvSpPr>
          <p:cNvPr id="675" name="object 5"/>
          <p:cNvSpPr txBox="1"/>
          <p:nvPr/>
        </p:nvSpPr>
        <p:spPr>
          <a:xfrm>
            <a:off x="1285931" y="2791458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676" name="object 6"/>
          <p:cNvSpPr txBox="1"/>
          <p:nvPr/>
        </p:nvSpPr>
        <p:spPr>
          <a:xfrm>
            <a:off x="1518341" y="2705100"/>
            <a:ext cx="7026911" cy="271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Any</a:t>
            </a:r>
            <a:r>
              <a:rPr spc="5"/>
              <a:t> </a:t>
            </a:r>
            <a:r>
              <a:rPr spc="-5"/>
              <a:t>workstation</a:t>
            </a:r>
            <a:r>
              <a:rPr spc="10"/>
              <a:t> </a:t>
            </a:r>
            <a:r>
              <a:rPr spc="-5"/>
              <a:t>repository</a:t>
            </a:r>
            <a:r>
              <a:rPr spc="10"/>
              <a:t> </a:t>
            </a:r>
            <a:r>
              <a:rPr spc="-5"/>
              <a:t>is</a:t>
            </a:r>
            <a:r>
              <a:rPr spc="5"/>
              <a:t> </a:t>
            </a:r>
            <a:r>
              <a:rPr spc="-10"/>
              <a:t>a</a:t>
            </a:r>
            <a:r>
              <a:rPr spc="10"/>
              <a:t> </a:t>
            </a:r>
            <a:r>
              <a:rPr spc="-5"/>
              <a:t>full</a:t>
            </a:r>
            <a:r>
              <a:t> copy</a:t>
            </a:r>
            <a:r>
              <a:rPr spc="10"/>
              <a:t> </a:t>
            </a:r>
            <a:r>
              <a:rPr spc="-5"/>
              <a:t>of the</a:t>
            </a:r>
            <a:r>
              <a:rPr spc="14"/>
              <a:t> </a:t>
            </a:r>
            <a:r>
              <a:t>server</a:t>
            </a:r>
            <a:r>
              <a:rPr spc="10"/>
              <a:t> </a:t>
            </a:r>
            <a:r>
              <a:rPr spc="-20"/>
              <a:t>repository.</a:t>
            </a:r>
          </a:p>
        </p:txBody>
      </p:sp>
      <p:sp>
        <p:nvSpPr>
          <p:cNvPr id="677" name="object 7"/>
          <p:cNvSpPr txBox="1"/>
          <p:nvPr/>
        </p:nvSpPr>
        <p:spPr>
          <a:xfrm>
            <a:off x="880801" y="3069590"/>
            <a:ext cx="1715771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00"/>
              </a:spcBef>
              <a:tabLst>
                <a:tab pos="292100" algn="l"/>
              </a:tabLst>
              <a:defRPr baseline="10101" spc="22" sz="24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4" sz="2200"/>
              <a:t>Distributed</a:t>
            </a:r>
          </a:p>
        </p:txBody>
      </p:sp>
      <p:sp>
        <p:nvSpPr>
          <p:cNvPr id="678" name="object 8"/>
          <p:cNvSpPr txBox="1"/>
          <p:nvPr/>
        </p:nvSpPr>
        <p:spPr>
          <a:xfrm>
            <a:off x="1285931" y="3599179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679" name="object 9"/>
          <p:cNvSpPr txBox="1"/>
          <p:nvPr/>
        </p:nvSpPr>
        <p:spPr>
          <a:xfrm>
            <a:off x="1518341" y="3443985"/>
            <a:ext cx="5975987" cy="1019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87375" indent="12700">
              <a:lnSpc>
                <a:spcPct val="123099"/>
              </a:lnSpc>
              <a:spcBef>
                <a:spcPts val="100"/>
              </a:spcBef>
              <a:defRPr spc="-29" sz="1900">
                <a:latin typeface="Arial"/>
                <a:ea typeface="Arial"/>
                <a:cs typeface="Arial"/>
                <a:sym typeface="Arial"/>
              </a:defRPr>
            </a:pPr>
            <a:r>
              <a:t>Very</a:t>
            </a:r>
            <a:r>
              <a:rPr spc="10"/>
              <a:t> </a:t>
            </a:r>
            <a:r>
              <a:rPr spc="-5"/>
              <a:t>fast, </a:t>
            </a:r>
            <a:r>
              <a:rPr spc="0"/>
              <a:t>no</a:t>
            </a:r>
            <a:r>
              <a:rPr spc="10"/>
              <a:t> </a:t>
            </a:r>
            <a:r>
              <a:rPr spc="-5"/>
              <a:t>network</a:t>
            </a:r>
            <a:r>
              <a:rPr spc="0"/>
              <a:t> </a:t>
            </a:r>
            <a:r>
              <a:rPr spc="-5"/>
              <a:t>latency</a:t>
            </a:r>
            <a:r>
              <a:rPr spc="14"/>
              <a:t> </a:t>
            </a:r>
            <a:r>
              <a:rPr spc="-5"/>
              <a:t>on</a:t>
            </a:r>
            <a:r>
              <a:rPr spc="5"/>
              <a:t> </a:t>
            </a:r>
            <a:r>
              <a:rPr spc="0"/>
              <a:t>many</a:t>
            </a:r>
            <a:r>
              <a:rPr spc="5"/>
              <a:t> </a:t>
            </a:r>
            <a:r>
              <a:rPr spc="-5"/>
              <a:t>operation. </a:t>
            </a:r>
            <a:r>
              <a:rPr spc="-525"/>
              <a:t> </a:t>
            </a:r>
            <a:r>
              <a:rPr spc="0"/>
              <a:t>Local</a:t>
            </a:r>
            <a:r>
              <a:rPr spc="-5"/>
              <a:t> commits</a:t>
            </a:r>
          </a:p>
          <a:p>
            <a:pPr indent="12700">
              <a:spcBef>
                <a:spcPts val="5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Each</a:t>
            </a:r>
            <a:r>
              <a:rPr spc="10"/>
              <a:t> </a:t>
            </a:r>
            <a:r>
              <a:rPr spc="-5"/>
              <a:t>local</a:t>
            </a:r>
            <a:r>
              <a:t> </a:t>
            </a:r>
            <a:r>
              <a:rPr spc="-5"/>
              <a:t>repository</a:t>
            </a:r>
            <a:r>
              <a:rPr spc="14"/>
              <a:t> </a:t>
            </a:r>
            <a:r>
              <a:rPr spc="-5"/>
              <a:t>can</a:t>
            </a:r>
            <a:r>
              <a:rPr spc="10"/>
              <a:t> </a:t>
            </a:r>
            <a:r>
              <a:rPr spc="-5"/>
              <a:t>define</a:t>
            </a:r>
            <a:r>
              <a:rPr spc="20"/>
              <a:t> </a:t>
            </a:r>
            <a:r>
              <a:rPr spc="-10"/>
              <a:t>its</a:t>
            </a:r>
            <a:r>
              <a:rPr spc="5"/>
              <a:t> </a:t>
            </a:r>
            <a:r>
              <a:t>own</a:t>
            </a:r>
            <a:r>
              <a:rPr spc="10"/>
              <a:t> </a:t>
            </a:r>
            <a:r>
              <a:t>access</a:t>
            </a:r>
            <a:r>
              <a:rPr spc="5"/>
              <a:t> </a:t>
            </a:r>
            <a:r>
              <a:rPr spc="-5"/>
              <a:t>rights.</a:t>
            </a:r>
          </a:p>
        </p:txBody>
      </p:sp>
      <p:sp>
        <p:nvSpPr>
          <p:cNvPr id="680" name="object 10"/>
          <p:cNvSpPr txBox="1"/>
          <p:nvPr/>
        </p:nvSpPr>
        <p:spPr>
          <a:xfrm>
            <a:off x="1285931" y="3966208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681" name="object 11"/>
          <p:cNvSpPr txBox="1"/>
          <p:nvPr/>
        </p:nvSpPr>
        <p:spPr>
          <a:xfrm>
            <a:off x="1285931" y="4333240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682" name="object 12"/>
          <p:cNvSpPr txBox="1"/>
          <p:nvPr/>
        </p:nvSpPr>
        <p:spPr>
          <a:xfrm>
            <a:off x="906201" y="4610099"/>
            <a:ext cx="3088641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266700" algn="l"/>
              </a:tabLst>
              <a:defRPr baseline="10101" spc="22" sz="24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4" sz="2200"/>
              <a:t>Branching</a:t>
            </a:r>
            <a:r>
              <a:rPr baseline="0" spc="-19" sz="2200"/>
              <a:t> </a:t>
            </a:r>
            <a:r>
              <a:rPr baseline="0" spc="0" sz="2200"/>
              <a:t>model</a:t>
            </a:r>
            <a:r>
              <a:rPr baseline="0" spc="-19" sz="2200"/>
              <a:t> </a:t>
            </a:r>
            <a:r>
              <a:rPr baseline="0" spc="4" sz="2200"/>
              <a:t>(Git)</a:t>
            </a:r>
          </a:p>
        </p:txBody>
      </p:sp>
      <p:sp>
        <p:nvSpPr>
          <p:cNvPr id="683" name="object 13"/>
          <p:cNvSpPr txBox="1"/>
          <p:nvPr/>
        </p:nvSpPr>
        <p:spPr>
          <a:xfrm>
            <a:off x="1285931" y="5140960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684" name="object 14"/>
          <p:cNvSpPr txBox="1"/>
          <p:nvPr/>
        </p:nvSpPr>
        <p:spPr>
          <a:xfrm>
            <a:off x="1518342" y="4983224"/>
            <a:ext cx="4292601" cy="61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23500"/>
              </a:lnSpc>
              <a:spcBef>
                <a:spcPts val="100"/>
              </a:spcBef>
              <a:defRPr spc="-5" sz="1900">
                <a:latin typeface="Arial"/>
                <a:ea typeface="Arial"/>
                <a:cs typeface="Arial"/>
                <a:sym typeface="Arial"/>
              </a:defRPr>
            </a:pPr>
            <a:r>
              <a:t>nearly</a:t>
            </a:r>
            <a:r>
              <a:rPr spc="0"/>
              <a:t> no</a:t>
            </a:r>
            <a:r>
              <a:rPr spc="5"/>
              <a:t> </a:t>
            </a:r>
            <a:r>
              <a:t>additional</a:t>
            </a:r>
            <a:r>
              <a:rPr spc="0"/>
              <a:t> cost</a:t>
            </a:r>
            <a:r>
              <a:rPr spc="-10"/>
              <a:t> in</a:t>
            </a:r>
            <a:r>
              <a:rPr spc="5"/>
              <a:t> </a:t>
            </a:r>
            <a:r>
              <a:t>disk</a:t>
            </a:r>
            <a:r>
              <a:rPr spc="5"/>
              <a:t> </a:t>
            </a:r>
            <a:r>
              <a:rPr spc="0"/>
              <a:t>space. </a:t>
            </a:r>
            <a:r>
              <a:rPr spc="-530"/>
              <a:t> </a:t>
            </a:r>
            <a:r>
              <a:t>Merging</a:t>
            </a:r>
            <a:r>
              <a:rPr spc="5"/>
              <a:t> </a:t>
            </a:r>
            <a:r>
              <a:rPr spc="0"/>
              <a:t>branches </a:t>
            </a:r>
            <a:r>
              <a:rPr spc="-10"/>
              <a:t>is</a:t>
            </a:r>
            <a:r>
              <a:rPr spc="10"/>
              <a:t> </a:t>
            </a:r>
            <a:r>
              <a:rPr spc="-10"/>
              <a:t>a</a:t>
            </a:r>
            <a:r>
              <a:rPr spc="10"/>
              <a:t> </a:t>
            </a:r>
            <a:r>
              <a:t>basic</a:t>
            </a:r>
            <a:r>
              <a:rPr spc="0"/>
              <a:t> </a:t>
            </a:r>
            <a:r>
              <a:t>operation.</a:t>
            </a:r>
          </a:p>
        </p:txBody>
      </p:sp>
      <p:sp>
        <p:nvSpPr>
          <p:cNvPr id="685" name="object 15"/>
          <p:cNvSpPr txBox="1"/>
          <p:nvPr/>
        </p:nvSpPr>
        <p:spPr>
          <a:xfrm>
            <a:off x="1285931" y="5506719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686" name="object 16"/>
          <p:cNvSpPr txBox="1"/>
          <p:nvPr/>
        </p:nvSpPr>
        <p:spPr>
          <a:xfrm>
            <a:off x="906201" y="5784849"/>
            <a:ext cx="3935731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266700" algn="l"/>
              </a:tabLst>
              <a:defRPr baseline="10101" spc="22" sz="24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5" sz="2200"/>
              <a:t>Team</a:t>
            </a:r>
            <a:r>
              <a:rPr baseline="0" spc="-15" sz="2200"/>
              <a:t> </a:t>
            </a:r>
            <a:r>
              <a:rPr baseline="0" spc="4" sz="2200"/>
              <a:t>work-flow</a:t>
            </a:r>
            <a:r>
              <a:rPr baseline="0" spc="-9" sz="2200"/>
              <a:t> </a:t>
            </a:r>
            <a:r>
              <a:rPr baseline="0" spc="0" sz="2200"/>
              <a:t>organization</a:t>
            </a:r>
          </a:p>
        </p:txBody>
      </p:sp>
      <p:sp>
        <p:nvSpPr>
          <p:cNvPr id="687" name="object 17"/>
          <p:cNvSpPr txBox="1"/>
          <p:nvPr/>
        </p:nvSpPr>
        <p:spPr>
          <a:xfrm>
            <a:off x="1285931" y="6314440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688" name="object 18"/>
          <p:cNvSpPr txBox="1"/>
          <p:nvPr/>
        </p:nvSpPr>
        <p:spPr>
          <a:xfrm>
            <a:off x="1518341" y="6228079"/>
            <a:ext cx="5382897" cy="271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Any</a:t>
            </a:r>
            <a:r>
              <a:rPr spc="5"/>
              <a:t> </a:t>
            </a:r>
            <a:r>
              <a:t>model model </a:t>
            </a:r>
            <a:r>
              <a:rPr spc="-10"/>
              <a:t>is</a:t>
            </a:r>
            <a:r>
              <a:rPr spc="10"/>
              <a:t> </a:t>
            </a:r>
            <a:r>
              <a:rPr spc="-5"/>
              <a:t>possible</a:t>
            </a:r>
            <a:r>
              <a:rPr spc="20"/>
              <a:t> </a:t>
            </a:r>
            <a:r>
              <a:rPr spc="-5"/>
              <a:t>(even</a:t>
            </a:r>
            <a:r>
              <a:rPr spc="10"/>
              <a:t> </a:t>
            </a:r>
            <a:r>
              <a:rPr spc="-5"/>
              <a:t>“centralized”)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object 2"/>
          <p:cNvSpPr txBox="1"/>
          <p:nvPr>
            <p:ph type="title"/>
          </p:nvPr>
        </p:nvSpPr>
        <p:spPr>
          <a:xfrm>
            <a:off x="3170612" y="554990"/>
            <a:ext cx="3686176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History of VCS</a:t>
            </a:r>
          </a:p>
        </p:txBody>
      </p:sp>
      <p:sp>
        <p:nvSpPr>
          <p:cNvPr id="691" name="object 3"/>
          <p:cNvSpPr txBox="1"/>
          <p:nvPr/>
        </p:nvSpPr>
        <p:spPr>
          <a:xfrm>
            <a:off x="554411" y="1854200"/>
            <a:ext cx="13906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692" name="object 4"/>
          <p:cNvSpPr txBox="1"/>
          <p:nvPr/>
        </p:nvSpPr>
        <p:spPr>
          <a:xfrm>
            <a:off x="785551" y="1743254"/>
            <a:ext cx="8606157" cy="1557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10" sz="2500">
                <a:latin typeface="Arial"/>
                <a:ea typeface="Arial"/>
                <a:cs typeface="Arial"/>
                <a:sym typeface="Arial"/>
              </a:defRPr>
            </a:pPr>
            <a:r>
              <a:t>Distributed</a:t>
            </a:r>
            <a:r>
              <a:rPr spc="5"/>
              <a:t> </a:t>
            </a:r>
            <a:r>
              <a:rPr spc="15"/>
              <a:t>VCS: limitations</a:t>
            </a:r>
            <a:r>
              <a:t> </a:t>
            </a:r>
            <a:r>
              <a:rPr spc="20"/>
              <a:t>VS</a:t>
            </a:r>
            <a:r>
              <a:rPr spc="15"/>
              <a:t> Centralized VCS</a:t>
            </a:r>
          </a:p>
          <a:p>
            <a:pPr marL="378459" indent="-255270">
              <a:spcBef>
                <a:spcPts val="900"/>
              </a:spcBef>
              <a:buSzPct val="75000"/>
              <a:buChar char="–"/>
              <a:tabLst>
                <a:tab pos="368300" algn="l"/>
                <a:tab pos="368300" algn="l"/>
              </a:tabLst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More</a:t>
            </a:r>
            <a:r>
              <a:rPr spc="0"/>
              <a:t> </a:t>
            </a:r>
            <a:r>
              <a:t>commands </a:t>
            </a:r>
            <a:r>
              <a:rPr spc="0"/>
              <a:t>to</a:t>
            </a:r>
            <a:r>
              <a:rPr spc="-9"/>
              <a:t> </a:t>
            </a:r>
            <a:r>
              <a:t>know and</a:t>
            </a:r>
            <a:r>
              <a:rPr spc="0"/>
              <a:t> </a:t>
            </a:r>
            <a:r>
              <a:t>understand.</a:t>
            </a:r>
          </a:p>
          <a:p>
            <a:pPr marL="378459" marR="30480" indent="-255270">
              <a:lnSpc>
                <a:spcPts val="2500"/>
              </a:lnSpc>
              <a:spcBef>
                <a:spcPts val="900"/>
              </a:spcBef>
              <a:buSzPct val="75000"/>
              <a:buChar char="–"/>
              <a:tabLst>
                <a:tab pos="368300" algn="l"/>
                <a:tab pos="368300" algn="l"/>
              </a:tabLst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Simpler</a:t>
            </a:r>
            <a:r>
              <a:rPr spc="9"/>
              <a:t> </a:t>
            </a:r>
            <a:r>
              <a:t>to</a:t>
            </a:r>
            <a:r>
              <a:rPr spc="15"/>
              <a:t> </a:t>
            </a:r>
            <a:r>
              <a:rPr spc="4"/>
              <a:t>organize</a:t>
            </a:r>
            <a:r>
              <a:t> </a:t>
            </a:r>
            <a:r>
              <a:rPr spc="4"/>
              <a:t>around</a:t>
            </a:r>
            <a:r>
              <a:rPr spc="15"/>
              <a:t> </a:t>
            </a:r>
            <a:r>
              <a:rPr spc="4"/>
              <a:t>a</a:t>
            </a:r>
            <a:r>
              <a:rPr spc="9"/>
              <a:t> </a:t>
            </a:r>
            <a:r>
              <a:t>centralized</a:t>
            </a:r>
            <a:r>
              <a:rPr spc="15"/>
              <a:t> </a:t>
            </a:r>
            <a:r>
              <a:rPr spc="4"/>
              <a:t>well</a:t>
            </a:r>
            <a:r>
              <a:t> </a:t>
            </a:r>
            <a:r>
              <a:rPr spc="4"/>
              <a:t>known</a:t>
            </a:r>
            <a:r>
              <a:rPr spc="15"/>
              <a:t> </a:t>
            </a:r>
            <a:r>
              <a:rPr spc="4"/>
              <a:t>server</a:t>
            </a:r>
            <a:r>
              <a:rPr spc="9"/>
              <a:t> </a:t>
            </a:r>
            <a:r>
              <a:t>rather </a:t>
            </a:r>
            <a:r>
              <a:rPr spc="-595"/>
              <a:t> </a:t>
            </a:r>
            <a:r>
              <a:t>than</a:t>
            </a:r>
            <a:r>
              <a:rPr spc="4"/>
              <a:t> a</a:t>
            </a:r>
            <a:r>
              <a:rPr spc="-4"/>
              <a:t> </a:t>
            </a:r>
            <a:r>
              <a:t>collection</a:t>
            </a:r>
            <a:r>
              <a:rPr spc="4"/>
              <a:t> of</a:t>
            </a:r>
            <a:r>
              <a:rPr spc="-9"/>
              <a:t> </a:t>
            </a:r>
            <a:r>
              <a:t>distributed</a:t>
            </a:r>
            <a:r>
              <a:rPr spc="4"/>
              <a:t> repositories.</a:t>
            </a:r>
          </a:p>
        </p:txBody>
      </p:sp>
      <p:sp>
        <p:nvSpPr>
          <p:cNvPr id="693" name="object 5"/>
          <p:cNvSpPr txBox="1"/>
          <p:nvPr/>
        </p:nvSpPr>
        <p:spPr>
          <a:xfrm>
            <a:off x="1265611" y="3511550"/>
            <a:ext cx="11049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5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694" name="object 6"/>
          <p:cNvSpPr txBox="1"/>
          <p:nvPr/>
        </p:nvSpPr>
        <p:spPr>
          <a:xfrm>
            <a:off x="1492942" y="3430270"/>
            <a:ext cx="6438901" cy="271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900">
                <a:latin typeface="Arial"/>
                <a:ea typeface="Arial"/>
                <a:cs typeface="Arial"/>
                <a:sym typeface="Arial"/>
              </a:defRPr>
            </a:pPr>
            <a:r>
              <a:t>Require</a:t>
            </a:r>
            <a:r>
              <a:rPr spc="0"/>
              <a:t> to</a:t>
            </a:r>
            <a:r>
              <a:t> define</a:t>
            </a:r>
            <a:r>
              <a:rPr spc="-10"/>
              <a:t> </a:t>
            </a:r>
            <a:r>
              <a:rPr spc="0"/>
              <a:t>a</a:t>
            </a:r>
            <a:r>
              <a:t> </a:t>
            </a:r>
            <a:r>
              <a:rPr spc="0"/>
              <a:t>clear</a:t>
            </a:r>
            <a:r>
              <a:t> team</a:t>
            </a:r>
            <a:r>
              <a:rPr spc="0"/>
              <a:t> </a:t>
            </a:r>
            <a:r>
              <a:t>work-flow</a:t>
            </a:r>
            <a:r>
              <a:rPr spc="5"/>
              <a:t> </a:t>
            </a:r>
            <a:r>
              <a:t>when</a:t>
            </a:r>
            <a:r>
              <a:rPr spc="5"/>
              <a:t> </a:t>
            </a:r>
            <a:r>
              <a:t>using</a:t>
            </a:r>
            <a:r>
              <a:rPr spc="0"/>
              <a:t> DVCS.</a:t>
            </a:r>
          </a:p>
        </p:txBody>
      </p:sp>
      <p:sp>
        <p:nvSpPr>
          <p:cNvPr id="695" name="object 7"/>
          <p:cNvSpPr txBox="1"/>
          <p:nvPr/>
        </p:nvSpPr>
        <p:spPr>
          <a:xfrm>
            <a:off x="896042" y="3784599"/>
            <a:ext cx="858266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266700" algn="l"/>
              </a:tabLst>
              <a:defRPr baseline="8416" spc="-7" sz="24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="1" baseline="0" spc="0" sz="2200"/>
              <a:t>Enforcing</a:t>
            </a:r>
            <a:r>
              <a:rPr b="1" baseline="0" spc="4" sz="2200"/>
              <a:t> a </a:t>
            </a:r>
            <a:r>
              <a:rPr b="1" baseline="0" spc="0" sz="2200"/>
              <a:t>policy</a:t>
            </a:r>
            <a:r>
              <a:rPr b="1" baseline="0" spc="9" sz="2200"/>
              <a:t> </a:t>
            </a:r>
            <a:r>
              <a:rPr b="1" baseline="0" spc="4" sz="2200"/>
              <a:t>for</a:t>
            </a:r>
            <a:r>
              <a:rPr b="1" baseline="0" spc="-4" sz="2200"/>
              <a:t> </a:t>
            </a:r>
            <a:r>
              <a:rPr b="1" baseline="0" spc="4" sz="2200"/>
              <a:t>access</a:t>
            </a:r>
            <a:r>
              <a:rPr b="1" baseline="0" spc="9" sz="2200"/>
              <a:t> </a:t>
            </a:r>
            <a:r>
              <a:rPr b="1" baseline="0" spc="4" sz="2200"/>
              <a:t>control</a:t>
            </a:r>
            <a:r>
              <a:rPr b="1" baseline="0" spc="-9" sz="2200"/>
              <a:t> </a:t>
            </a:r>
            <a:r>
              <a:rPr b="1" baseline="0" spc="0" sz="2200"/>
              <a:t>is</a:t>
            </a:r>
            <a:r>
              <a:rPr b="1" baseline="0" spc="9" sz="2200"/>
              <a:t> </a:t>
            </a:r>
            <a:r>
              <a:rPr b="1" baseline="0" spc="4" sz="2200"/>
              <a:t>impossible</a:t>
            </a:r>
            <a:r>
              <a:rPr b="1" baseline="0" spc="-4" sz="2200"/>
              <a:t> </a:t>
            </a:r>
            <a:r>
              <a:rPr b="1" baseline="0" spc="4" sz="2200"/>
              <a:t>with</a:t>
            </a:r>
            <a:r>
              <a:rPr b="1" baseline="0" spc="0" sz="2200"/>
              <a:t> </a:t>
            </a:r>
            <a:r>
              <a:rPr b="1" baseline="0" spc="4" sz="2200"/>
              <a:t>DVCS</a:t>
            </a:r>
          </a:p>
        </p:txBody>
      </p:sp>
      <p:sp>
        <p:nvSpPr>
          <p:cNvPr id="696" name="object 8"/>
          <p:cNvSpPr txBox="1"/>
          <p:nvPr/>
        </p:nvSpPr>
        <p:spPr>
          <a:xfrm>
            <a:off x="1265611" y="4298950"/>
            <a:ext cx="11049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5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697" name="object 9"/>
          <p:cNvSpPr txBox="1"/>
          <p:nvPr/>
        </p:nvSpPr>
        <p:spPr>
          <a:xfrm>
            <a:off x="1492941" y="4217670"/>
            <a:ext cx="7434582" cy="893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200"/>
              </a:lnSpc>
              <a:spcBef>
                <a:spcPts val="1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Every</a:t>
            </a:r>
            <a:r>
              <a:rPr spc="5"/>
              <a:t> </a:t>
            </a:r>
            <a:r>
              <a:rPr spc="-5"/>
              <a:t>repository</a:t>
            </a:r>
            <a:r>
              <a:t> has a </a:t>
            </a:r>
            <a:r>
              <a:rPr spc="-5"/>
              <a:t>full</a:t>
            </a:r>
            <a:r>
              <a:t> </a:t>
            </a:r>
            <a:r>
              <a:rPr spc="-5"/>
              <a:t>copy</a:t>
            </a:r>
            <a:r>
              <a:rPr spc="5"/>
              <a:t> </a:t>
            </a:r>
            <a:r>
              <a:t>of</a:t>
            </a:r>
            <a:r>
              <a:rPr spc="-10"/>
              <a:t> </a:t>
            </a:r>
            <a:r>
              <a:rPr spc="-5"/>
              <a:t>whole</a:t>
            </a:r>
            <a:r>
              <a:t> </a:t>
            </a:r>
            <a:r>
              <a:rPr spc="-5"/>
              <a:t>history</a:t>
            </a:r>
            <a:r>
              <a:rPr spc="10"/>
              <a:t> </a:t>
            </a:r>
            <a:r>
              <a:t>of</a:t>
            </a:r>
            <a:r>
              <a:rPr spc="-10"/>
              <a:t> </a:t>
            </a:r>
            <a:r>
              <a:t>commits</a:t>
            </a:r>
            <a:r>
              <a:rPr spc="5"/>
              <a:t> </a:t>
            </a:r>
            <a:r>
              <a:rPr spc="-5"/>
              <a:t>(from </a:t>
            </a:r>
            <a:r>
              <a:t>last</a:t>
            </a:r>
          </a:p>
          <a:p>
            <a:pPr indent="12700">
              <a:lnSpc>
                <a:spcPts val="2200"/>
              </a:lnSpc>
              <a:defRPr b="1" spc="-5" sz="1900">
                <a:latin typeface="Arial"/>
                <a:ea typeface="Arial"/>
                <a:cs typeface="Arial"/>
                <a:sym typeface="Arial"/>
              </a:defRPr>
            </a:pPr>
            <a:r>
              <a:t>fetch</a:t>
            </a:r>
            <a:r>
              <a:rPr b="0"/>
              <a:t>).</a:t>
            </a:r>
          </a:p>
          <a:p>
            <a:pPr indent="12700">
              <a:spcBef>
                <a:spcPts val="5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Every</a:t>
            </a:r>
            <a:r>
              <a:rPr spc="5"/>
              <a:t> </a:t>
            </a:r>
            <a:r>
              <a:rPr spc="-5"/>
              <a:t>repository</a:t>
            </a:r>
            <a:r>
              <a:t> can</a:t>
            </a:r>
            <a:r>
              <a:rPr spc="-5"/>
              <a:t> define</a:t>
            </a:r>
            <a:r>
              <a:rPr spc="-10"/>
              <a:t> </a:t>
            </a:r>
            <a:r>
              <a:rPr spc="-5"/>
              <a:t>its</a:t>
            </a:r>
            <a:r>
              <a:rPr spc="10"/>
              <a:t> </a:t>
            </a:r>
            <a:r>
              <a:t>own</a:t>
            </a:r>
            <a:r>
              <a:rPr spc="-10"/>
              <a:t> </a:t>
            </a:r>
            <a:r>
              <a:t>access</a:t>
            </a:r>
            <a:r>
              <a:rPr spc="10"/>
              <a:t> </a:t>
            </a:r>
            <a:r>
              <a:rPr spc="-5"/>
              <a:t>rights</a:t>
            </a:r>
            <a:r>
              <a:t> to</a:t>
            </a:r>
            <a:r>
              <a:rPr spc="5"/>
              <a:t> </a:t>
            </a:r>
            <a:r>
              <a:rPr spc="-5"/>
              <a:t>others.</a:t>
            </a:r>
          </a:p>
        </p:txBody>
      </p:sp>
      <p:sp>
        <p:nvSpPr>
          <p:cNvPr id="698" name="object 10"/>
          <p:cNvSpPr txBox="1"/>
          <p:nvPr/>
        </p:nvSpPr>
        <p:spPr>
          <a:xfrm>
            <a:off x="1265611" y="4927600"/>
            <a:ext cx="11049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5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701" name="object 11"/>
          <p:cNvGrpSpPr/>
          <p:nvPr/>
        </p:nvGrpSpPr>
        <p:grpSpPr>
          <a:xfrm>
            <a:off x="897311" y="5585459"/>
            <a:ext cx="792481" cy="504191"/>
            <a:chOff x="0" y="0"/>
            <a:chExt cx="792480" cy="504190"/>
          </a:xfrm>
        </p:grpSpPr>
        <p:sp>
          <p:nvSpPr>
            <p:cNvPr id="699" name="object 12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12" y="0"/>
                  </a:moveTo>
                  <a:lnTo>
                    <a:pt x="12012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12" y="15561"/>
                  </a:lnTo>
                  <a:lnTo>
                    <a:pt x="12012" y="21600"/>
                  </a:lnTo>
                  <a:lnTo>
                    <a:pt x="21600" y="10773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0" name="object 13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12" y="6039"/>
                  </a:lnTo>
                  <a:lnTo>
                    <a:pt x="12012" y="0"/>
                  </a:lnTo>
                  <a:lnTo>
                    <a:pt x="21600" y="10773"/>
                  </a:lnTo>
                  <a:lnTo>
                    <a:pt x="12012" y="21600"/>
                  </a:lnTo>
                  <a:lnTo>
                    <a:pt x="12012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02" name="object 14"/>
          <p:cNvSpPr txBox="1"/>
          <p:nvPr/>
        </p:nvSpPr>
        <p:spPr>
          <a:xfrm>
            <a:off x="1997131" y="5577840"/>
            <a:ext cx="7813676" cy="681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700"/>
              </a:lnSpc>
              <a:spcBef>
                <a:spcPts val="3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DVCS are</a:t>
            </a:r>
            <a:r>
              <a:rPr spc="5"/>
              <a:t> </a:t>
            </a:r>
            <a:r>
              <a:t>intensively</a:t>
            </a:r>
            <a:r>
              <a:rPr spc="15"/>
              <a:t> </a:t>
            </a:r>
            <a:r>
              <a:rPr spc="5"/>
              <a:t>used</a:t>
            </a:r>
            <a:r>
              <a:rPr spc="10"/>
              <a:t> </a:t>
            </a:r>
            <a:r>
              <a:t>in</a:t>
            </a:r>
            <a:r>
              <a:rPr spc="5"/>
              <a:t> </a:t>
            </a:r>
            <a:r>
              <a:t>open</a:t>
            </a:r>
            <a:r>
              <a:rPr spc="10"/>
              <a:t> </a:t>
            </a:r>
            <a:r>
              <a:t>source</a:t>
            </a:r>
            <a:r>
              <a:rPr spc="10"/>
              <a:t> </a:t>
            </a:r>
            <a:r>
              <a:t>world,</a:t>
            </a:r>
            <a:r>
              <a:rPr spc="15"/>
              <a:t> </a:t>
            </a:r>
            <a:r>
              <a:t>but</a:t>
            </a:r>
            <a:r>
              <a:rPr spc="15"/>
              <a:t> </a:t>
            </a:r>
            <a:r>
              <a:rPr spc="5"/>
              <a:t>less </a:t>
            </a:r>
            <a:r>
              <a:rPr spc="-650"/>
              <a:t> </a:t>
            </a:r>
            <a:r>
              <a:rPr spc="5"/>
              <a:t>used</a:t>
            </a:r>
            <a:r>
              <a:t> in </a:t>
            </a:r>
            <a:r>
              <a:rPr spc="-15"/>
              <a:t>industry.</a:t>
            </a:r>
          </a:p>
        </p:txBody>
      </p:sp>
      <p:sp>
        <p:nvSpPr>
          <p:cNvPr id="703" name="object 15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object 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706" name="object 2"/>
          <p:cNvSpPr txBox="1"/>
          <p:nvPr>
            <p:ph type="title"/>
          </p:nvPr>
        </p:nvSpPr>
        <p:spPr>
          <a:xfrm>
            <a:off x="4443672" y="554990"/>
            <a:ext cx="1145656" cy="695961"/>
          </a:xfrm>
          <a:prstGeom prst="rect">
            <a:avLst/>
          </a:prstGeom>
        </p:spPr>
        <p:txBody>
          <a:bodyPr/>
          <a:lstStyle/>
          <a:p>
            <a:pPr indent="13334">
              <a:spcBef>
                <a:spcPts val="100"/>
              </a:spcBef>
            </a:pPr>
            <a:r>
              <a:t>Pl</a:t>
            </a:r>
            <a:r>
              <a:rPr spc="-100"/>
              <a:t>an</a:t>
            </a:r>
          </a:p>
        </p:txBody>
      </p:sp>
      <p:sp>
        <p:nvSpPr>
          <p:cNvPr id="707" name="object 3"/>
          <p:cNvSpPr txBox="1"/>
          <p:nvPr/>
        </p:nvSpPr>
        <p:spPr>
          <a:xfrm>
            <a:off x="577271" y="233299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708" name="object 4"/>
          <p:cNvSpPr txBox="1"/>
          <p:nvPr/>
        </p:nvSpPr>
        <p:spPr>
          <a:xfrm>
            <a:off x="901121" y="2195828"/>
            <a:ext cx="7301867" cy="275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2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Installation</a:t>
            </a:r>
          </a:p>
          <a:p>
            <a:pPr indent="12700">
              <a:spcBef>
                <a:spcPts val="11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95"/>
              <a:t> </a:t>
            </a:r>
            <a:r>
              <a:t>brief</a:t>
            </a:r>
            <a:r>
              <a:rPr spc="-20"/>
              <a:t> </a:t>
            </a:r>
            <a:r>
              <a:t>history</a:t>
            </a:r>
            <a:r>
              <a:rPr spc="-10"/>
              <a:t> </a:t>
            </a:r>
            <a:r>
              <a:rPr spc="-5"/>
              <a:t>of</a:t>
            </a:r>
            <a:r>
              <a:rPr spc="-10"/>
              <a:t> </a:t>
            </a:r>
            <a:r>
              <a:t>version</a:t>
            </a:r>
            <a:r>
              <a:rPr spc="-15"/>
              <a:t> </a:t>
            </a:r>
            <a:r>
              <a:t>control</a:t>
            </a:r>
            <a:r>
              <a:rPr spc="-10"/>
              <a:t> </a:t>
            </a:r>
            <a:r>
              <a:rPr spc="-5"/>
              <a:t>systems</a:t>
            </a:r>
          </a:p>
          <a:p>
            <a:pPr marR="3688715" indent="12700">
              <a:lnSpc>
                <a:spcPct val="130600"/>
              </a:lnSpc>
              <a:defRPr b="1" spc="-5" sz="3200">
                <a:latin typeface="Arial"/>
                <a:ea typeface="Arial"/>
                <a:cs typeface="Arial"/>
                <a:sym typeface="Arial"/>
              </a:defRPr>
            </a:pPr>
            <a:r>
              <a:t>GIT </a:t>
            </a:r>
            <a:r>
              <a:rPr spc="0"/>
              <a:t>concepts </a:t>
            </a:r>
            <a:r>
              <a:rPr spc="5"/>
              <a:t> </a:t>
            </a:r>
            <a:r>
              <a:rPr b="0"/>
              <a:t>GITLAB</a:t>
            </a:r>
            <a:r>
              <a:rPr b="0" spc="70"/>
              <a:t> </a:t>
            </a:r>
            <a:r>
              <a:rPr b="0" spc="0"/>
              <a:t>Server </a:t>
            </a:r>
            <a:r>
              <a:rPr b="0" spc="5"/>
              <a:t> </a:t>
            </a:r>
            <a:r>
              <a:rPr b="0"/>
              <a:t>Step</a:t>
            </a:r>
            <a:r>
              <a:rPr b="0" spc="-25"/>
              <a:t> </a:t>
            </a:r>
            <a:r>
              <a:rPr b="0" spc="0"/>
              <a:t>by</a:t>
            </a:r>
            <a:r>
              <a:rPr b="0" spc="-25"/>
              <a:t> </a:t>
            </a:r>
            <a:r>
              <a:rPr b="0" spc="0"/>
              <a:t>step</a:t>
            </a:r>
            <a:r>
              <a:rPr b="0" spc="-25"/>
              <a:t> </a:t>
            </a:r>
            <a:r>
              <a:rPr b="0"/>
              <a:t>tutorial</a:t>
            </a:r>
          </a:p>
        </p:txBody>
      </p:sp>
      <p:sp>
        <p:nvSpPr>
          <p:cNvPr id="709" name="object 5"/>
          <p:cNvSpPr txBox="1"/>
          <p:nvPr/>
        </p:nvSpPr>
        <p:spPr>
          <a:xfrm>
            <a:off x="577271" y="2969258"/>
            <a:ext cx="17081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710" name="object 6"/>
          <p:cNvSpPr txBox="1"/>
          <p:nvPr/>
        </p:nvSpPr>
        <p:spPr>
          <a:xfrm>
            <a:off x="577271" y="360680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711" name="object 7"/>
          <p:cNvSpPr txBox="1"/>
          <p:nvPr/>
        </p:nvSpPr>
        <p:spPr>
          <a:xfrm>
            <a:off x="577271" y="4244339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712" name="object 8"/>
          <p:cNvSpPr txBox="1"/>
          <p:nvPr/>
        </p:nvSpPr>
        <p:spPr>
          <a:xfrm>
            <a:off x="577271" y="488188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object 2"/>
          <p:cNvSpPr txBox="1"/>
          <p:nvPr/>
        </p:nvSpPr>
        <p:spPr>
          <a:xfrm>
            <a:off x="9360592" y="6869430"/>
            <a:ext cx="2044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75" sz="1400"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  <a:r>
              <a:rPr spc="-80"/>
              <a:t>7</a:t>
            </a:r>
          </a:p>
        </p:txBody>
      </p:sp>
      <p:sp>
        <p:nvSpPr>
          <p:cNvPr id="715" name="object 3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716" name="object 4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742" name="object 5"/>
          <p:cNvGrpSpPr/>
          <p:nvPr/>
        </p:nvGrpSpPr>
        <p:grpSpPr>
          <a:xfrm>
            <a:off x="396836" y="4880609"/>
            <a:ext cx="9121238" cy="147956"/>
            <a:chOff x="0" y="0"/>
            <a:chExt cx="9121236" cy="147955"/>
          </a:xfrm>
        </p:grpSpPr>
        <p:sp>
          <p:nvSpPr>
            <p:cNvPr id="717" name="object 6"/>
            <p:cNvSpPr/>
            <p:nvPr/>
          </p:nvSpPr>
          <p:spPr>
            <a:xfrm>
              <a:off x="0" y="147955"/>
              <a:ext cx="1329881" cy="1"/>
            </a:xfrm>
            <a:prstGeom prst="line">
              <a:avLst/>
            </a:prstGeom>
            <a:noFill/>
            <a:ln w="19240" cap="flat">
              <a:solidFill>
                <a:srgbClr val="00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27" name="object 7"/>
            <p:cNvGrpSpPr/>
            <p:nvPr/>
          </p:nvGrpSpPr>
          <p:grpSpPr>
            <a:xfrm>
              <a:off x="1355185" y="91440"/>
              <a:ext cx="2518411" cy="44451"/>
              <a:chOff x="0" y="0"/>
              <a:chExt cx="2518410" cy="44450"/>
            </a:xfrm>
          </p:grpSpPr>
          <p:sp>
            <p:nvSpPr>
              <p:cNvPr id="718" name="Line"/>
              <p:cNvSpPr/>
              <p:nvPr/>
            </p:nvSpPr>
            <p:spPr>
              <a:xfrm flipV="1">
                <a:off x="71119" y="4191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19" name="Line"/>
              <p:cNvSpPr/>
              <p:nvPr/>
            </p:nvSpPr>
            <p:spPr>
              <a:xfrm flipV="1">
                <a:off x="213359" y="393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0" name="Line"/>
              <p:cNvSpPr/>
              <p:nvPr/>
            </p:nvSpPr>
            <p:spPr>
              <a:xfrm flipV="1">
                <a:off x="355599" y="3683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1" name="Line"/>
              <p:cNvSpPr/>
              <p:nvPr/>
            </p:nvSpPr>
            <p:spPr>
              <a:xfrm flipV="1">
                <a:off x="496569" y="34289"/>
                <a:ext cx="35561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2" name="Line"/>
              <p:cNvSpPr/>
              <p:nvPr/>
            </p:nvSpPr>
            <p:spPr>
              <a:xfrm flipV="1">
                <a:off x="638809" y="31750"/>
                <a:ext cx="35561" cy="1270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3" name="Line"/>
              <p:cNvSpPr/>
              <p:nvPr/>
            </p:nvSpPr>
            <p:spPr>
              <a:xfrm flipV="1">
                <a:off x="2128520" y="6349"/>
                <a:ext cx="35561" cy="1270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4" name="Line"/>
              <p:cNvSpPr/>
              <p:nvPr/>
            </p:nvSpPr>
            <p:spPr>
              <a:xfrm flipV="1">
                <a:off x="2269490" y="380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5" name="Line"/>
              <p:cNvSpPr/>
              <p:nvPr/>
            </p:nvSpPr>
            <p:spPr>
              <a:xfrm flipV="1">
                <a:off x="2411730" y="1268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6" name="Shape"/>
              <p:cNvSpPr/>
              <p:nvPr/>
            </p:nvSpPr>
            <p:spPr>
              <a:xfrm>
                <a:off x="-1" y="0"/>
                <a:ext cx="2518412" cy="444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869" y="16662"/>
                    </a:moveTo>
                    <a:lnTo>
                      <a:pt x="5174" y="16662"/>
                    </a:lnTo>
                    <a:moveTo>
                      <a:pt x="2440" y="19131"/>
                    </a:moveTo>
                    <a:lnTo>
                      <a:pt x="2745" y="19131"/>
                    </a:lnTo>
                    <a:moveTo>
                      <a:pt x="6089" y="15429"/>
                    </a:moveTo>
                    <a:lnTo>
                      <a:pt x="6394" y="15429"/>
                    </a:lnTo>
                    <a:moveTo>
                      <a:pt x="6699" y="14811"/>
                    </a:moveTo>
                    <a:lnTo>
                      <a:pt x="7004" y="14811"/>
                    </a:lnTo>
                    <a:moveTo>
                      <a:pt x="7309" y="14194"/>
                    </a:moveTo>
                    <a:lnTo>
                      <a:pt x="7614" y="14194"/>
                    </a:lnTo>
                    <a:moveTo>
                      <a:pt x="7908" y="13577"/>
                    </a:moveTo>
                    <a:lnTo>
                      <a:pt x="8213" y="13577"/>
                    </a:lnTo>
                    <a:moveTo>
                      <a:pt x="8518" y="12960"/>
                    </a:moveTo>
                    <a:lnTo>
                      <a:pt x="8823" y="12960"/>
                    </a:lnTo>
                    <a:moveTo>
                      <a:pt x="9128" y="12343"/>
                    </a:moveTo>
                    <a:lnTo>
                      <a:pt x="9433" y="12343"/>
                    </a:lnTo>
                    <a:moveTo>
                      <a:pt x="9738" y="11726"/>
                    </a:moveTo>
                    <a:lnTo>
                      <a:pt x="10043" y="11726"/>
                    </a:lnTo>
                    <a:moveTo>
                      <a:pt x="10348" y="11109"/>
                    </a:moveTo>
                    <a:lnTo>
                      <a:pt x="10653" y="11109"/>
                    </a:lnTo>
                    <a:moveTo>
                      <a:pt x="10958" y="10491"/>
                    </a:moveTo>
                    <a:lnTo>
                      <a:pt x="11252" y="10491"/>
                    </a:lnTo>
                    <a:moveTo>
                      <a:pt x="11557" y="9874"/>
                    </a:moveTo>
                    <a:lnTo>
                      <a:pt x="11862" y="9874"/>
                    </a:lnTo>
                    <a:moveTo>
                      <a:pt x="12167" y="9257"/>
                    </a:moveTo>
                    <a:lnTo>
                      <a:pt x="12472" y="9257"/>
                    </a:lnTo>
                    <a:moveTo>
                      <a:pt x="12777" y="8640"/>
                    </a:moveTo>
                    <a:lnTo>
                      <a:pt x="13082" y="8640"/>
                    </a:lnTo>
                    <a:moveTo>
                      <a:pt x="13387" y="8023"/>
                    </a:moveTo>
                    <a:lnTo>
                      <a:pt x="13692" y="8023"/>
                    </a:lnTo>
                    <a:moveTo>
                      <a:pt x="13997" y="7405"/>
                    </a:moveTo>
                    <a:lnTo>
                      <a:pt x="14302" y="7405"/>
                    </a:lnTo>
                    <a:moveTo>
                      <a:pt x="14607" y="6788"/>
                    </a:moveTo>
                    <a:lnTo>
                      <a:pt x="14901" y="6788"/>
                    </a:lnTo>
                    <a:moveTo>
                      <a:pt x="15217" y="6171"/>
                    </a:moveTo>
                    <a:lnTo>
                      <a:pt x="15511" y="6171"/>
                    </a:lnTo>
                    <a:moveTo>
                      <a:pt x="15816" y="5554"/>
                    </a:moveTo>
                    <a:lnTo>
                      <a:pt x="16121" y="5554"/>
                    </a:lnTo>
                    <a:moveTo>
                      <a:pt x="16426" y="4937"/>
                    </a:moveTo>
                    <a:lnTo>
                      <a:pt x="16731" y="4937"/>
                    </a:lnTo>
                    <a:moveTo>
                      <a:pt x="17036" y="4320"/>
                    </a:moveTo>
                    <a:lnTo>
                      <a:pt x="17341" y="4320"/>
                    </a:lnTo>
                    <a:moveTo>
                      <a:pt x="17646" y="3702"/>
                    </a:moveTo>
                    <a:lnTo>
                      <a:pt x="17951" y="3702"/>
                    </a:lnTo>
                    <a:moveTo>
                      <a:pt x="1220" y="20366"/>
                    </a:moveTo>
                    <a:lnTo>
                      <a:pt x="1525" y="20366"/>
                    </a:lnTo>
                    <a:moveTo>
                      <a:pt x="18855" y="2469"/>
                    </a:moveTo>
                    <a:lnTo>
                      <a:pt x="19160" y="2469"/>
                    </a:lnTo>
                    <a:moveTo>
                      <a:pt x="3660" y="17897"/>
                    </a:moveTo>
                    <a:lnTo>
                      <a:pt x="3965" y="17897"/>
                    </a:lnTo>
                    <a:moveTo>
                      <a:pt x="20075" y="1234"/>
                    </a:moveTo>
                    <a:lnTo>
                      <a:pt x="20380" y="1234"/>
                    </a:lnTo>
                    <a:moveTo>
                      <a:pt x="0" y="21600"/>
                    </a:moveTo>
                    <a:lnTo>
                      <a:pt x="316" y="21600"/>
                    </a:lnTo>
                    <a:moveTo>
                      <a:pt x="21295" y="0"/>
                    </a:move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28" name="object 8"/>
            <p:cNvSpPr/>
            <p:nvPr/>
          </p:nvSpPr>
          <p:spPr>
            <a:xfrm>
              <a:off x="3900170" y="80010"/>
              <a:ext cx="1258762" cy="1"/>
            </a:xfrm>
            <a:prstGeom prst="line">
              <a:avLst/>
            </a:prstGeom>
            <a:noFill/>
            <a:ln w="19240" cap="flat">
              <a:solidFill>
                <a:srgbClr val="00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39" name="object 9"/>
            <p:cNvGrpSpPr/>
            <p:nvPr/>
          </p:nvGrpSpPr>
          <p:grpSpPr>
            <a:xfrm>
              <a:off x="5185505" y="24130"/>
              <a:ext cx="2517141" cy="44451"/>
              <a:chOff x="0" y="0"/>
              <a:chExt cx="2517139" cy="44450"/>
            </a:xfrm>
          </p:grpSpPr>
          <p:sp>
            <p:nvSpPr>
              <p:cNvPr id="729" name="Line"/>
              <p:cNvSpPr/>
              <p:nvPr/>
            </p:nvSpPr>
            <p:spPr>
              <a:xfrm flipV="1">
                <a:off x="71118" y="41910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0" name="Line"/>
              <p:cNvSpPr/>
              <p:nvPr/>
            </p:nvSpPr>
            <p:spPr>
              <a:xfrm flipV="1">
                <a:off x="212088" y="39370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1" name="Line"/>
              <p:cNvSpPr/>
              <p:nvPr/>
            </p:nvSpPr>
            <p:spPr>
              <a:xfrm flipV="1">
                <a:off x="354328" y="36830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2" name="Line"/>
              <p:cNvSpPr/>
              <p:nvPr/>
            </p:nvSpPr>
            <p:spPr>
              <a:xfrm flipV="1">
                <a:off x="1701799" y="1396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3" name="Line"/>
              <p:cNvSpPr/>
              <p:nvPr/>
            </p:nvSpPr>
            <p:spPr>
              <a:xfrm flipV="1">
                <a:off x="1842769" y="1142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4" name="Line"/>
              <p:cNvSpPr/>
              <p:nvPr/>
            </p:nvSpPr>
            <p:spPr>
              <a:xfrm flipV="1">
                <a:off x="1985010" y="8889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5" name="Line"/>
              <p:cNvSpPr/>
              <p:nvPr/>
            </p:nvSpPr>
            <p:spPr>
              <a:xfrm flipV="1">
                <a:off x="2127249" y="6349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6" name="Line"/>
              <p:cNvSpPr/>
              <p:nvPr/>
            </p:nvSpPr>
            <p:spPr>
              <a:xfrm flipV="1">
                <a:off x="2268219" y="380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7" name="Line"/>
              <p:cNvSpPr/>
              <p:nvPr/>
            </p:nvSpPr>
            <p:spPr>
              <a:xfrm flipV="1">
                <a:off x="2410460" y="1269"/>
                <a:ext cx="3556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8" name="Shape"/>
              <p:cNvSpPr/>
              <p:nvPr/>
            </p:nvSpPr>
            <p:spPr>
              <a:xfrm>
                <a:off x="0" y="0"/>
                <a:ext cx="2517141" cy="444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71" y="16046"/>
                    </a:moveTo>
                    <a:lnTo>
                      <a:pt x="5776" y="16046"/>
                    </a:lnTo>
                    <a:moveTo>
                      <a:pt x="6081" y="15429"/>
                    </a:moveTo>
                    <a:lnTo>
                      <a:pt x="6386" y="15429"/>
                    </a:lnTo>
                    <a:moveTo>
                      <a:pt x="6691" y="14811"/>
                    </a:moveTo>
                    <a:lnTo>
                      <a:pt x="6997" y="14811"/>
                    </a:lnTo>
                    <a:moveTo>
                      <a:pt x="7302" y="14194"/>
                    </a:moveTo>
                    <a:lnTo>
                      <a:pt x="7607" y="14194"/>
                    </a:lnTo>
                    <a:moveTo>
                      <a:pt x="7901" y="13577"/>
                    </a:moveTo>
                    <a:lnTo>
                      <a:pt x="8206" y="13577"/>
                    </a:lnTo>
                    <a:moveTo>
                      <a:pt x="8511" y="12960"/>
                    </a:moveTo>
                    <a:lnTo>
                      <a:pt x="8817" y="12960"/>
                    </a:lnTo>
                    <a:moveTo>
                      <a:pt x="9122" y="12343"/>
                    </a:moveTo>
                    <a:lnTo>
                      <a:pt x="9427" y="12343"/>
                    </a:lnTo>
                    <a:moveTo>
                      <a:pt x="9732" y="11726"/>
                    </a:moveTo>
                    <a:lnTo>
                      <a:pt x="10037" y="11726"/>
                    </a:lnTo>
                    <a:moveTo>
                      <a:pt x="10342" y="11109"/>
                    </a:moveTo>
                    <a:lnTo>
                      <a:pt x="10647" y="11109"/>
                    </a:lnTo>
                    <a:moveTo>
                      <a:pt x="10953" y="10491"/>
                    </a:moveTo>
                    <a:lnTo>
                      <a:pt x="11258" y="10491"/>
                    </a:lnTo>
                    <a:moveTo>
                      <a:pt x="11552" y="9874"/>
                    </a:moveTo>
                    <a:lnTo>
                      <a:pt x="11857" y="9874"/>
                    </a:lnTo>
                    <a:moveTo>
                      <a:pt x="12162" y="9257"/>
                    </a:moveTo>
                    <a:lnTo>
                      <a:pt x="12467" y="9257"/>
                    </a:lnTo>
                    <a:moveTo>
                      <a:pt x="12773" y="8640"/>
                    </a:moveTo>
                    <a:lnTo>
                      <a:pt x="13078" y="8640"/>
                    </a:lnTo>
                    <a:moveTo>
                      <a:pt x="13383" y="8023"/>
                    </a:moveTo>
                    <a:lnTo>
                      <a:pt x="13688" y="8023"/>
                    </a:lnTo>
                    <a:moveTo>
                      <a:pt x="13993" y="7406"/>
                    </a:moveTo>
                    <a:lnTo>
                      <a:pt x="14298" y="7406"/>
                    </a:lnTo>
                    <a:moveTo>
                      <a:pt x="0" y="21600"/>
                    </a:moveTo>
                    <a:lnTo>
                      <a:pt x="294" y="21600"/>
                    </a:lnTo>
                    <a:moveTo>
                      <a:pt x="15203" y="6171"/>
                    </a:moveTo>
                    <a:lnTo>
                      <a:pt x="15519" y="6171"/>
                    </a:lnTo>
                    <a:moveTo>
                      <a:pt x="2430" y="19131"/>
                    </a:moveTo>
                    <a:lnTo>
                      <a:pt x="2735" y="19131"/>
                    </a:lnTo>
                    <a:moveTo>
                      <a:pt x="16423" y="4937"/>
                    </a:moveTo>
                    <a:lnTo>
                      <a:pt x="16729" y="4937"/>
                    </a:lnTo>
                    <a:moveTo>
                      <a:pt x="1210" y="20366"/>
                    </a:moveTo>
                    <a:lnTo>
                      <a:pt x="1515" y="20366"/>
                    </a:lnTo>
                    <a:moveTo>
                      <a:pt x="17644" y="3703"/>
                    </a:moveTo>
                    <a:lnTo>
                      <a:pt x="17949" y="3703"/>
                    </a:lnTo>
                    <a:moveTo>
                      <a:pt x="3651" y="17897"/>
                    </a:moveTo>
                    <a:lnTo>
                      <a:pt x="3956" y="17897"/>
                    </a:lnTo>
                    <a:moveTo>
                      <a:pt x="18865" y="2469"/>
                    </a:moveTo>
                    <a:lnTo>
                      <a:pt x="19159" y="2469"/>
                    </a:lnTo>
                    <a:moveTo>
                      <a:pt x="4261" y="17280"/>
                    </a:moveTo>
                    <a:lnTo>
                      <a:pt x="4555" y="17280"/>
                    </a:lnTo>
                    <a:moveTo>
                      <a:pt x="20074" y="1234"/>
                    </a:moveTo>
                    <a:lnTo>
                      <a:pt x="20379" y="1234"/>
                    </a:lnTo>
                    <a:moveTo>
                      <a:pt x="4861" y="16663"/>
                    </a:moveTo>
                    <a:lnTo>
                      <a:pt x="5166" y="16663"/>
                    </a:lnTo>
                    <a:moveTo>
                      <a:pt x="21295" y="0"/>
                    </a:move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40" name="object 10"/>
            <p:cNvSpPr/>
            <p:nvPr/>
          </p:nvSpPr>
          <p:spPr>
            <a:xfrm>
              <a:off x="7729220" y="12065"/>
              <a:ext cx="1329881" cy="1"/>
            </a:xfrm>
            <a:prstGeom prst="line">
              <a:avLst/>
            </a:prstGeom>
            <a:noFill/>
            <a:ln w="19240" cap="flat">
              <a:solidFill>
                <a:srgbClr val="00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1" name="object 11"/>
            <p:cNvSpPr/>
            <p:nvPr/>
          </p:nvSpPr>
          <p:spPr>
            <a:xfrm>
              <a:off x="9084405" y="0"/>
              <a:ext cx="36832" cy="0"/>
            </a:xfrm>
            <a:prstGeom prst="line">
              <a:avLst/>
            </a:prstGeom>
            <a:noFill/>
            <a:ln w="1797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43" name="object 12"/>
          <p:cNvSpPr txBox="1"/>
          <p:nvPr/>
        </p:nvSpPr>
        <p:spPr>
          <a:xfrm>
            <a:off x="198812" y="4645659"/>
            <a:ext cx="121856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</a:t>
            </a:r>
            <a:r>
              <a:rPr spc="-45"/>
              <a:t> </a:t>
            </a:r>
            <a:r>
              <a:t>a</a:t>
            </a:r>
            <a:r>
              <a:rPr spc="-40"/>
              <a:t> </a:t>
            </a:r>
            <a:r>
              <a:rPr spc="-5"/>
              <a:t>server</a:t>
            </a:r>
          </a:p>
        </p:txBody>
      </p:sp>
      <p:sp>
        <p:nvSpPr>
          <p:cNvPr id="744" name="object 13"/>
          <p:cNvSpPr txBox="1"/>
          <p:nvPr/>
        </p:nvSpPr>
        <p:spPr>
          <a:xfrm>
            <a:off x="214052" y="5077459"/>
            <a:ext cx="1738629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</a:t>
            </a:r>
            <a:r>
              <a:rPr spc="-25"/>
              <a:t> </a:t>
            </a:r>
            <a:r>
              <a:t>a</a:t>
            </a:r>
            <a:r>
              <a:rPr spc="-25"/>
              <a:t> </a:t>
            </a:r>
            <a:r>
              <a:rPr spc="-10"/>
              <a:t>workstation</a:t>
            </a:r>
          </a:p>
        </p:txBody>
      </p:sp>
      <p:grpSp>
        <p:nvGrpSpPr>
          <p:cNvPr id="749" name="object 14"/>
          <p:cNvGrpSpPr/>
          <p:nvPr/>
        </p:nvGrpSpPr>
        <p:grpSpPr>
          <a:xfrm>
            <a:off x="3902131" y="3563620"/>
            <a:ext cx="1224282" cy="972819"/>
            <a:chOff x="0" y="0"/>
            <a:chExt cx="1224280" cy="972818"/>
          </a:xfrm>
        </p:grpSpPr>
        <p:sp>
          <p:nvSpPr>
            <p:cNvPr id="745" name="object 15"/>
            <p:cNvSpPr/>
            <p:nvPr/>
          </p:nvSpPr>
          <p:spPr>
            <a:xfrm>
              <a:off x="0" y="-1"/>
              <a:ext cx="1224281" cy="972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459" y="22"/>
                  </a:lnTo>
                  <a:lnTo>
                    <a:pt x="8164" y="84"/>
                  </a:lnTo>
                  <a:lnTo>
                    <a:pt x="6926" y="186"/>
                  </a:lnTo>
                  <a:lnTo>
                    <a:pt x="5755" y="323"/>
                  </a:lnTo>
                  <a:lnTo>
                    <a:pt x="4661" y="493"/>
                  </a:lnTo>
                  <a:lnTo>
                    <a:pt x="3656" y="693"/>
                  </a:lnTo>
                  <a:lnTo>
                    <a:pt x="2750" y="921"/>
                  </a:lnTo>
                  <a:lnTo>
                    <a:pt x="1955" y="1173"/>
                  </a:lnTo>
                  <a:lnTo>
                    <a:pt x="1279" y="1447"/>
                  </a:lnTo>
                  <a:lnTo>
                    <a:pt x="334" y="2050"/>
                  </a:lnTo>
                  <a:lnTo>
                    <a:pt x="0" y="2707"/>
                  </a:lnTo>
                  <a:lnTo>
                    <a:pt x="0" y="18893"/>
                  </a:lnTo>
                  <a:lnTo>
                    <a:pt x="736" y="19860"/>
                  </a:lnTo>
                  <a:lnTo>
                    <a:pt x="1955" y="20427"/>
                  </a:lnTo>
                  <a:lnTo>
                    <a:pt x="2750" y="20679"/>
                  </a:lnTo>
                  <a:lnTo>
                    <a:pt x="3656" y="20907"/>
                  </a:lnTo>
                  <a:lnTo>
                    <a:pt x="4661" y="21107"/>
                  </a:lnTo>
                  <a:lnTo>
                    <a:pt x="5755" y="21277"/>
                  </a:lnTo>
                  <a:lnTo>
                    <a:pt x="6926" y="21414"/>
                  </a:lnTo>
                  <a:lnTo>
                    <a:pt x="8164" y="21516"/>
                  </a:lnTo>
                  <a:lnTo>
                    <a:pt x="9459" y="21578"/>
                  </a:lnTo>
                  <a:lnTo>
                    <a:pt x="10800" y="21600"/>
                  </a:lnTo>
                  <a:lnTo>
                    <a:pt x="12141" y="21578"/>
                  </a:lnTo>
                  <a:lnTo>
                    <a:pt x="13436" y="21516"/>
                  </a:lnTo>
                  <a:lnTo>
                    <a:pt x="14674" y="21414"/>
                  </a:lnTo>
                  <a:lnTo>
                    <a:pt x="15845" y="21277"/>
                  </a:lnTo>
                  <a:lnTo>
                    <a:pt x="16939" y="21107"/>
                  </a:lnTo>
                  <a:lnTo>
                    <a:pt x="17944" y="20907"/>
                  </a:lnTo>
                  <a:lnTo>
                    <a:pt x="18850" y="20679"/>
                  </a:lnTo>
                  <a:lnTo>
                    <a:pt x="19645" y="20427"/>
                  </a:lnTo>
                  <a:lnTo>
                    <a:pt x="20321" y="20153"/>
                  </a:lnTo>
                  <a:lnTo>
                    <a:pt x="21266" y="19550"/>
                  </a:lnTo>
                  <a:lnTo>
                    <a:pt x="21600" y="18893"/>
                  </a:lnTo>
                  <a:lnTo>
                    <a:pt x="21600" y="2707"/>
                  </a:lnTo>
                  <a:lnTo>
                    <a:pt x="20864" y="1740"/>
                  </a:lnTo>
                  <a:lnTo>
                    <a:pt x="19645" y="1173"/>
                  </a:lnTo>
                  <a:lnTo>
                    <a:pt x="18850" y="921"/>
                  </a:lnTo>
                  <a:lnTo>
                    <a:pt x="17944" y="693"/>
                  </a:lnTo>
                  <a:lnTo>
                    <a:pt x="16939" y="493"/>
                  </a:lnTo>
                  <a:lnTo>
                    <a:pt x="15845" y="323"/>
                  </a:lnTo>
                  <a:lnTo>
                    <a:pt x="14674" y="186"/>
                  </a:lnTo>
                  <a:lnTo>
                    <a:pt x="13436" y="84"/>
                  </a:lnTo>
                  <a:lnTo>
                    <a:pt x="12141" y="22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6" name="object 16"/>
            <p:cNvSpPr/>
            <p:nvPr/>
          </p:nvSpPr>
          <p:spPr>
            <a:xfrm>
              <a:off x="0" y="-1"/>
              <a:ext cx="1224281" cy="972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459" y="22"/>
                  </a:lnTo>
                  <a:lnTo>
                    <a:pt x="8164" y="84"/>
                  </a:lnTo>
                  <a:lnTo>
                    <a:pt x="6926" y="186"/>
                  </a:lnTo>
                  <a:lnTo>
                    <a:pt x="5755" y="323"/>
                  </a:lnTo>
                  <a:lnTo>
                    <a:pt x="4661" y="493"/>
                  </a:lnTo>
                  <a:lnTo>
                    <a:pt x="3656" y="693"/>
                  </a:lnTo>
                  <a:lnTo>
                    <a:pt x="2750" y="921"/>
                  </a:lnTo>
                  <a:lnTo>
                    <a:pt x="1955" y="1173"/>
                  </a:lnTo>
                  <a:lnTo>
                    <a:pt x="1279" y="1447"/>
                  </a:lnTo>
                  <a:lnTo>
                    <a:pt x="334" y="2050"/>
                  </a:lnTo>
                  <a:lnTo>
                    <a:pt x="0" y="2707"/>
                  </a:lnTo>
                  <a:lnTo>
                    <a:pt x="0" y="18893"/>
                  </a:lnTo>
                  <a:lnTo>
                    <a:pt x="736" y="19860"/>
                  </a:lnTo>
                  <a:lnTo>
                    <a:pt x="1955" y="20427"/>
                  </a:lnTo>
                  <a:lnTo>
                    <a:pt x="2750" y="20679"/>
                  </a:lnTo>
                  <a:lnTo>
                    <a:pt x="3656" y="20907"/>
                  </a:lnTo>
                  <a:lnTo>
                    <a:pt x="4661" y="21107"/>
                  </a:lnTo>
                  <a:lnTo>
                    <a:pt x="5755" y="21277"/>
                  </a:lnTo>
                  <a:lnTo>
                    <a:pt x="6926" y="21414"/>
                  </a:lnTo>
                  <a:lnTo>
                    <a:pt x="8164" y="21516"/>
                  </a:lnTo>
                  <a:lnTo>
                    <a:pt x="9459" y="21578"/>
                  </a:lnTo>
                  <a:lnTo>
                    <a:pt x="10800" y="21600"/>
                  </a:lnTo>
                  <a:lnTo>
                    <a:pt x="12141" y="21578"/>
                  </a:lnTo>
                  <a:lnTo>
                    <a:pt x="13436" y="21516"/>
                  </a:lnTo>
                  <a:lnTo>
                    <a:pt x="14674" y="21414"/>
                  </a:lnTo>
                  <a:lnTo>
                    <a:pt x="15845" y="21277"/>
                  </a:lnTo>
                  <a:lnTo>
                    <a:pt x="16939" y="21107"/>
                  </a:lnTo>
                  <a:lnTo>
                    <a:pt x="17944" y="20907"/>
                  </a:lnTo>
                  <a:lnTo>
                    <a:pt x="18850" y="20679"/>
                  </a:lnTo>
                  <a:lnTo>
                    <a:pt x="19645" y="20427"/>
                  </a:lnTo>
                  <a:lnTo>
                    <a:pt x="20321" y="20153"/>
                  </a:lnTo>
                  <a:lnTo>
                    <a:pt x="21266" y="19550"/>
                  </a:lnTo>
                  <a:lnTo>
                    <a:pt x="21600" y="18893"/>
                  </a:lnTo>
                  <a:lnTo>
                    <a:pt x="21600" y="2707"/>
                  </a:lnTo>
                  <a:lnTo>
                    <a:pt x="20864" y="1740"/>
                  </a:lnTo>
                  <a:lnTo>
                    <a:pt x="19645" y="1173"/>
                  </a:lnTo>
                  <a:lnTo>
                    <a:pt x="18850" y="921"/>
                  </a:lnTo>
                  <a:lnTo>
                    <a:pt x="17944" y="693"/>
                  </a:lnTo>
                  <a:lnTo>
                    <a:pt x="16939" y="493"/>
                  </a:lnTo>
                  <a:lnTo>
                    <a:pt x="15845" y="323"/>
                  </a:lnTo>
                  <a:lnTo>
                    <a:pt x="14674" y="186"/>
                  </a:lnTo>
                  <a:lnTo>
                    <a:pt x="13436" y="84"/>
                  </a:lnTo>
                  <a:lnTo>
                    <a:pt x="12141" y="22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7" name="object 17"/>
            <p:cNvSpPr/>
            <p:nvPr/>
          </p:nvSpPr>
          <p:spPr>
            <a:xfrm>
              <a:off x="0" y="-1"/>
              <a:ext cx="1224281" cy="243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459" y="86"/>
                  </a:lnTo>
                  <a:lnTo>
                    <a:pt x="8164" y="337"/>
                  </a:lnTo>
                  <a:lnTo>
                    <a:pt x="6926" y="741"/>
                  </a:lnTo>
                  <a:lnTo>
                    <a:pt x="5755" y="1288"/>
                  </a:lnTo>
                  <a:lnTo>
                    <a:pt x="4661" y="1966"/>
                  </a:lnTo>
                  <a:lnTo>
                    <a:pt x="3656" y="2765"/>
                  </a:lnTo>
                  <a:lnTo>
                    <a:pt x="2750" y="3673"/>
                  </a:lnTo>
                  <a:lnTo>
                    <a:pt x="1955" y="4680"/>
                  </a:lnTo>
                  <a:lnTo>
                    <a:pt x="1279" y="5774"/>
                  </a:lnTo>
                  <a:lnTo>
                    <a:pt x="334" y="8179"/>
                  </a:lnTo>
                  <a:lnTo>
                    <a:pt x="0" y="10800"/>
                  </a:lnTo>
                  <a:lnTo>
                    <a:pt x="85" y="12132"/>
                  </a:lnTo>
                  <a:lnTo>
                    <a:pt x="736" y="14656"/>
                  </a:lnTo>
                  <a:lnTo>
                    <a:pt x="1955" y="16920"/>
                  </a:lnTo>
                  <a:lnTo>
                    <a:pt x="2750" y="17927"/>
                  </a:lnTo>
                  <a:lnTo>
                    <a:pt x="3656" y="18835"/>
                  </a:lnTo>
                  <a:lnTo>
                    <a:pt x="4661" y="19634"/>
                  </a:lnTo>
                  <a:lnTo>
                    <a:pt x="5755" y="20312"/>
                  </a:lnTo>
                  <a:lnTo>
                    <a:pt x="6926" y="20859"/>
                  </a:lnTo>
                  <a:lnTo>
                    <a:pt x="8164" y="21263"/>
                  </a:lnTo>
                  <a:lnTo>
                    <a:pt x="9459" y="21514"/>
                  </a:lnTo>
                  <a:lnTo>
                    <a:pt x="10800" y="21600"/>
                  </a:lnTo>
                  <a:lnTo>
                    <a:pt x="12141" y="21514"/>
                  </a:lnTo>
                  <a:lnTo>
                    <a:pt x="13436" y="21263"/>
                  </a:lnTo>
                  <a:lnTo>
                    <a:pt x="14674" y="20859"/>
                  </a:lnTo>
                  <a:lnTo>
                    <a:pt x="15845" y="20312"/>
                  </a:lnTo>
                  <a:lnTo>
                    <a:pt x="16939" y="19634"/>
                  </a:lnTo>
                  <a:lnTo>
                    <a:pt x="17944" y="18835"/>
                  </a:lnTo>
                  <a:lnTo>
                    <a:pt x="18850" y="17927"/>
                  </a:lnTo>
                  <a:lnTo>
                    <a:pt x="19645" y="16920"/>
                  </a:lnTo>
                  <a:lnTo>
                    <a:pt x="20321" y="15826"/>
                  </a:lnTo>
                  <a:lnTo>
                    <a:pt x="21266" y="13421"/>
                  </a:lnTo>
                  <a:lnTo>
                    <a:pt x="21600" y="10800"/>
                  </a:lnTo>
                  <a:lnTo>
                    <a:pt x="21515" y="9468"/>
                  </a:lnTo>
                  <a:lnTo>
                    <a:pt x="20864" y="6944"/>
                  </a:lnTo>
                  <a:lnTo>
                    <a:pt x="19645" y="4680"/>
                  </a:lnTo>
                  <a:lnTo>
                    <a:pt x="18850" y="3673"/>
                  </a:lnTo>
                  <a:lnTo>
                    <a:pt x="17944" y="2765"/>
                  </a:lnTo>
                  <a:lnTo>
                    <a:pt x="16939" y="1966"/>
                  </a:lnTo>
                  <a:lnTo>
                    <a:pt x="15845" y="1288"/>
                  </a:lnTo>
                  <a:lnTo>
                    <a:pt x="14674" y="741"/>
                  </a:lnTo>
                  <a:lnTo>
                    <a:pt x="13436" y="337"/>
                  </a:lnTo>
                  <a:lnTo>
                    <a:pt x="12141" y="8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8" name="object 18"/>
            <p:cNvSpPr/>
            <p:nvPr/>
          </p:nvSpPr>
          <p:spPr>
            <a:xfrm>
              <a:off x="0" y="-1"/>
              <a:ext cx="1224281" cy="243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459" y="86"/>
                  </a:lnTo>
                  <a:lnTo>
                    <a:pt x="8164" y="337"/>
                  </a:lnTo>
                  <a:lnTo>
                    <a:pt x="6926" y="741"/>
                  </a:lnTo>
                  <a:lnTo>
                    <a:pt x="5755" y="1288"/>
                  </a:lnTo>
                  <a:lnTo>
                    <a:pt x="4661" y="1966"/>
                  </a:lnTo>
                  <a:lnTo>
                    <a:pt x="3656" y="2765"/>
                  </a:lnTo>
                  <a:lnTo>
                    <a:pt x="2750" y="3673"/>
                  </a:lnTo>
                  <a:lnTo>
                    <a:pt x="1955" y="4680"/>
                  </a:lnTo>
                  <a:lnTo>
                    <a:pt x="1279" y="5774"/>
                  </a:lnTo>
                  <a:lnTo>
                    <a:pt x="334" y="8179"/>
                  </a:lnTo>
                  <a:lnTo>
                    <a:pt x="0" y="10800"/>
                  </a:lnTo>
                  <a:lnTo>
                    <a:pt x="85" y="12132"/>
                  </a:lnTo>
                  <a:lnTo>
                    <a:pt x="736" y="14656"/>
                  </a:lnTo>
                  <a:lnTo>
                    <a:pt x="1955" y="16920"/>
                  </a:lnTo>
                  <a:lnTo>
                    <a:pt x="2750" y="17927"/>
                  </a:lnTo>
                  <a:lnTo>
                    <a:pt x="3656" y="18835"/>
                  </a:lnTo>
                  <a:lnTo>
                    <a:pt x="4661" y="19634"/>
                  </a:lnTo>
                  <a:lnTo>
                    <a:pt x="5755" y="20312"/>
                  </a:lnTo>
                  <a:lnTo>
                    <a:pt x="6926" y="20859"/>
                  </a:lnTo>
                  <a:lnTo>
                    <a:pt x="8164" y="21263"/>
                  </a:lnTo>
                  <a:lnTo>
                    <a:pt x="9459" y="21514"/>
                  </a:lnTo>
                  <a:lnTo>
                    <a:pt x="10800" y="21600"/>
                  </a:lnTo>
                  <a:lnTo>
                    <a:pt x="12141" y="21514"/>
                  </a:lnTo>
                  <a:lnTo>
                    <a:pt x="13436" y="21263"/>
                  </a:lnTo>
                  <a:lnTo>
                    <a:pt x="14674" y="20859"/>
                  </a:lnTo>
                  <a:lnTo>
                    <a:pt x="15845" y="20312"/>
                  </a:lnTo>
                  <a:lnTo>
                    <a:pt x="16939" y="19634"/>
                  </a:lnTo>
                  <a:lnTo>
                    <a:pt x="17944" y="18835"/>
                  </a:lnTo>
                  <a:lnTo>
                    <a:pt x="18850" y="17927"/>
                  </a:lnTo>
                  <a:lnTo>
                    <a:pt x="19645" y="16920"/>
                  </a:lnTo>
                  <a:lnTo>
                    <a:pt x="20321" y="15826"/>
                  </a:lnTo>
                  <a:lnTo>
                    <a:pt x="21266" y="13421"/>
                  </a:lnTo>
                  <a:lnTo>
                    <a:pt x="21600" y="10800"/>
                  </a:lnTo>
                  <a:lnTo>
                    <a:pt x="21515" y="9468"/>
                  </a:lnTo>
                  <a:lnTo>
                    <a:pt x="20864" y="6944"/>
                  </a:lnTo>
                  <a:lnTo>
                    <a:pt x="19645" y="4680"/>
                  </a:lnTo>
                  <a:lnTo>
                    <a:pt x="18850" y="3673"/>
                  </a:lnTo>
                  <a:lnTo>
                    <a:pt x="17944" y="2765"/>
                  </a:lnTo>
                  <a:lnTo>
                    <a:pt x="16939" y="1966"/>
                  </a:lnTo>
                  <a:lnTo>
                    <a:pt x="15845" y="1288"/>
                  </a:lnTo>
                  <a:lnTo>
                    <a:pt x="14674" y="741"/>
                  </a:lnTo>
                  <a:lnTo>
                    <a:pt x="13436" y="337"/>
                  </a:lnTo>
                  <a:lnTo>
                    <a:pt x="12141" y="86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50" name="object 19"/>
          <p:cNvSpPr txBox="1"/>
          <p:nvPr/>
        </p:nvSpPr>
        <p:spPr>
          <a:xfrm>
            <a:off x="4001191" y="3962399"/>
            <a:ext cx="102616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repository</a:t>
            </a:r>
          </a:p>
        </p:txBody>
      </p:sp>
      <p:grpSp>
        <p:nvGrpSpPr>
          <p:cNvPr id="755" name="object 20"/>
          <p:cNvGrpSpPr/>
          <p:nvPr/>
        </p:nvGrpSpPr>
        <p:grpSpPr>
          <a:xfrm>
            <a:off x="3937691" y="5543549"/>
            <a:ext cx="1224281" cy="1080772"/>
            <a:chOff x="0" y="0"/>
            <a:chExt cx="1224280" cy="1080770"/>
          </a:xfrm>
        </p:grpSpPr>
        <p:sp>
          <p:nvSpPr>
            <p:cNvPr id="751" name="object 21"/>
            <p:cNvSpPr/>
            <p:nvPr/>
          </p:nvSpPr>
          <p:spPr>
            <a:xfrm>
              <a:off x="0" y="0"/>
              <a:ext cx="1224281" cy="108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19"/>
                  </a:lnTo>
                  <a:lnTo>
                    <a:pt x="8346" y="73"/>
                  </a:lnTo>
                  <a:lnTo>
                    <a:pt x="7186" y="161"/>
                  </a:lnTo>
                  <a:lnTo>
                    <a:pt x="6082" y="281"/>
                  </a:lnTo>
                  <a:lnTo>
                    <a:pt x="5042" y="430"/>
                  </a:lnTo>
                  <a:lnTo>
                    <a:pt x="4075" y="605"/>
                  </a:lnTo>
                  <a:lnTo>
                    <a:pt x="3190" y="806"/>
                  </a:lnTo>
                  <a:lnTo>
                    <a:pt x="2395" y="1029"/>
                  </a:lnTo>
                  <a:lnTo>
                    <a:pt x="1699" y="1272"/>
                  </a:lnTo>
                  <a:lnTo>
                    <a:pt x="637" y="1811"/>
                  </a:lnTo>
                  <a:lnTo>
                    <a:pt x="74" y="2404"/>
                  </a:lnTo>
                  <a:lnTo>
                    <a:pt x="0" y="2716"/>
                  </a:lnTo>
                  <a:lnTo>
                    <a:pt x="0" y="18884"/>
                  </a:lnTo>
                  <a:lnTo>
                    <a:pt x="637" y="19799"/>
                  </a:lnTo>
                  <a:lnTo>
                    <a:pt x="1699" y="20339"/>
                  </a:lnTo>
                  <a:lnTo>
                    <a:pt x="2395" y="20582"/>
                  </a:lnTo>
                  <a:lnTo>
                    <a:pt x="3190" y="20804"/>
                  </a:lnTo>
                  <a:lnTo>
                    <a:pt x="4075" y="21003"/>
                  </a:lnTo>
                  <a:lnTo>
                    <a:pt x="5042" y="21177"/>
                  </a:lnTo>
                  <a:lnTo>
                    <a:pt x="6082" y="21324"/>
                  </a:lnTo>
                  <a:lnTo>
                    <a:pt x="7186" y="21441"/>
                  </a:lnTo>
                  <a:lnTo>
                    <a:pt x="8346" y="21528"/>
                  </a:lnTo>
                  <a:lnTo>
                    <a:pt x="9554" y="21582"/>
                  </a:lnTo>
                  <a:lnTo>
                    <a:pt x="10800" y="21600"/>
                  </a:lnTo>
                  <a:lnTo>
                    <a:pt x="12046" y="21582"/>
                  </a:lnTo>
                  <a:lnTo>
                    <a:pt x="13254" y="21528"/>
                  </a:lnTo>
                  <a:lnTo>
                    <a:pt x="14414" y="21441"/>
                  </a:lnTo>
                  <a:lnTo>
                    <a:pt x="15518" y="21324"/>
                  </a:lnTo>
                  <a:lnTo>
                    <a:pt x="16558" y="21177"/>
                  </a:lnTo>
                  <a:lnTo>
                    <a:pt x="17525" y="21003"/>
                  </a:lnTo>
                  <a:lnTo>
                    <a:pt x="18410" y="20804"/>
                  </a:lnTo>
                  <a:lnTo>
                    <a:pt x="19205" y="20582"/>
                  </a:lnTo>
                  <a:lnTo>
                    <a:pt x="19901" y="20339"/>
                  </a:lnTo>
                  <a:lnTo>
                    <a:pt x="20963" y="19799"/>
                  </a:lnTo>
                  <a:lnTo>
                    <a:pt x="21526" y="19200"/>
                  </a:lnTo>
                  <a:lnTo>
                    <a:pt x="21600" y="18884"/>
                  </a:lnTo>
                  <a:lnTo>
                    <a:pt x="21600" y="2716"/>
                  </a:lnTo>
                  <a:lnTo>
                    <a:pt x="20963" y="1811"/>
                  </a:lnTo>
                  <a:lnTo>
                    <a:pt x="19901" y="1272"/>
                  </a:lnTo>
                  <a:lnTo>
                    <a:pt x="19205" y="1029"/>
                  </a:lnTo>
                  <a:lnTo>
                    <a:pt x="18410" y="806"/>
                  </a:lnTo>
                  <a:lnTo>
                    <a:pt x="17525" y="605"/>
                  </a:lnTo>
                  <a:lnTo>
                    <a:pt x="16558" y="430"/>
                  </a:lnTo>
                  <a:lnTo>
                    <a:pt x="15518" y="281"/>
                  </a:lnTo>
                  <a:lnTo>
                    <a:pt x="14414" y="161"/>
                  </a:lnTo>
                  <a:lnTo>
                    <a:pt x="13254" y="73"/>
                  </a:lnTo>
                  <a:lnTo>
                    <a:pt x="12046" y="1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2" name="object 22"/>
            <p:cNvSpPr/>
            <p:nvPr/>
          </p:nvSpPr>
          <p:spPr>
            <a:xfrm>
              <a:off x="0" y="0"/>
              <a:ext cx="1224281" cy="108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19"/>
                  </a:lnTo>
                  <a:lnTo>
                    <a:pt x="8346" y="73"/>
                  </a:lnTo>
                  <a:lnTo>
                    <a:pt x="7186" y="161"/>
                  </a:lnTo>
                  <a:lnTo>
                    <a:pt x="6082" y="281"/>
                  </a:lnTo>
                  <a:lnTo>
                    <a:pt x="5042" y="430"/>
                  </a:lnTo>
                  <a:lnTo>
                    <a:pt x="4075" y="605"/>
                  </a:lnTo>
                  <a:lnTo>
                    <a:pt x="3190" y="806"/>
                  </a:lnTo>
                  <a:lnTo>
                    <a:pt x="2395" y="1029"/>
                  </a:lnTo>
                  <a:lnTo>
                    <a:pt x="1699" y="1272"/>
                  </a:lnTo>
                  <a:lnTo>
                    <a:pt x="637" y="1811"/>
                  </a:lnTo>
                  <a:lnTo>
                    <a:pt x="74" y="2404"/>
                  </a:lnTo>
                  <a:lnTo>
                    <a:pt x="0" y="2716"/>
                  </a:lnTo>
                  <a:lnTo>
                    <a:pt x="0" y="18884"/>
                  </a:lnTo>
                  <a:lnTo>
                    <a:pt x="637" y="19799"/>
                  </a:lnTo>
                  <a:lnTo>
                    <a:pt x="1699" y="20339"/>
                  </a:lnTo>
                  <a:lnTo>
                    <a:pt x="2395" y="20582"/>
                  </a:lnTo>
                  <a:lnTo>
                    <a:pt x="3190" y="20804"/>
                  </a:lnTo>
                  <a:lnTo>
                    <a:pt x="4075" y="21003"/>
                  </a:lnTo>
                  <a:lnTo>
                    <a:pt x="5042" y="21177"/>
                  </a:lnTo>
                  <a:lnTo>
                    <a:pt x="6082" y="21324"/>
                  </a:lnTo>
                  <a:lnTo>
                    <a:pt x="7186" y="21441"/>
                  </a:lnTo>
                  <a:lnTo>
                    <a:pt x="8346" y="21528"/>
                  </a:lnTo>
                  <a:lnTo>
                    <a:pt x="9554" y="21582"/>
                  </a:lnTo>
                  <a:lnTo>
                    <a:pt x="10800" y="21600"/>
                  </a:lnTo>
                  <a:lnTo>
                    <a:pt x="12046" y="21582"/>
                  </a:lnTo>
                  <a:lnTo>
                    <a:pt x="13254" y="21528"/>
                  </a:lnTo>
                  <a:lnTo>
                    <a:pt x="14414" y="21441"/>
                  </a:lnTo>
                  <a:lnTo>
                    <a:pt x="15518" y="21324"/>
                  </a:lnTo>
                  <a:lnTo>
                    <a:pt x="16558" y="21177"/>
                  </a:lnTo>
                  <a:lnTo>
                    <a:pt x="17525" y="21003"/>
                  </a:lnTo>
                  <a:lnTo>
                    <a:pt x="18410" y="20804"/>
                  </a:lnTo>
                  <a:lnTo>
                    <a:pt x="19205" y="20582"/>
                  </a:lnTo>
                  <a:lnTo>
                    <a:pt x="19901" y="20339"/>
                  </a:lnTo>
                  <a:lnTo>
                    <a:pt x="20963" y="19799"/>
                  </a:lnTo>
                  <a:lnTo>
                    <a:pt x="21526" y="19200"/>
                  </a:lnTo>
                  <a:lnTo>
                    <a:pt x="21600" y="18884"/>
                  </a:lnTo>
                  <a:lnTo>
                    <a:pt x="21600" y="2716"/>
                  </a:lnTo>
                  <a:lnTo>
                    <a:pt x="20963" y="1811"/>
                  </a:lnTo>
                  <a:lnTo>
                    <a:pt x="19901" y="1272"/>
                  </a:lnTo>
                  <a:lnTo>
                    <a:pt x="19205" y="1029"/>
                  </a:lnTo>
                  <a:lnTo>
                    <a:pt x="18410" y="806"/>
                  </a:lnTo>
                  <a:lnTo>
                    <a:pt x="17525" y="605"/>
                  </a:lnTo>
                  <a:lnTo>
                    <a:pt x="16558" y="430"/>
                  </a:lnTo>
                  <a:lnTo>
                    <a:pt x="15518" y="281"/>
                  </a:lnTo>
                  <a:lnTo>
                    <a:pt x="14414" y="161"/>
                  </a:lnTo>
                  <a:lnTo>
                    <a:pt x="13254" y="73"/>
                  </a:lnTo>
                  <a:lnTo>
                    <a:pt x="12046" y="19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3" name="object 23"/>
            <p:cNvSpPr/>
            <p:nvPr/>
          </p:nvSpPr>
          <p:spPr>
            <a:xfrm>
              <a:off x="0" y="-1"/>
              <a:ext cx="1224281" cy="270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74"/>
                  </a:lnTo>
                  <a:lnTo>
                    <a:pt x="8346" y="292"/>
                  </a:lnTo>
                  <a:lnTo>
                    <a:pt x="7186" y="645"/>
                  </a:lnTo>
                  <a:lnTo>
                    <a:pt x="6082" y="1122"/>
                  </a:lnTo>
                  <a:lnTo>
                    <a:pt x="5042" y="1717"/>
                  </a:lnTo>
                  <a:lnTo>
                    <a:pt x="4075" y="2419"/>
                  </a:lnTo>
                  <a:lnTo>
                    <a:pt x="3190" y="3220"/>
                  </a:lnTo>
                  <a:lnTo>
                    <a:pt x="2395" y="4111"/>
                  </a:lnTo>
                  <a:lnTo>
                    <a:pt x="1699" y="5083"/>
                  </a:lnTo>
                  <a:lnTo>
                    <a:pt x="637" y="7235"/>
                  </a:lnTo>
                  <a:lnTo>
                    <a:pt x="74" y="9606"/>
                  </a:lnTo>
                  <a:lnTo>
                    <a:pt x="0" y="10851"/>
                  </a:lnTo>
                  <a:lnTo>
                    <a:pt x="74" y="12075"/>
                  </a:lnTo>
                  <a:lnTo>
                    <a:pt x="637" y="14414"/>
                  </a:lnTo>
                  <a:lnTo>
                    <a:pt x="1699" y="16544"/>
                  </a:lnTo>
                  <a:lnTo>
                    <a:pt x="2395" y="17508"/>
                  </a:lnTo>
                  <a:lnTo>
                    <a:pt x="3190" y="18393"/>
                  </a:lnTo>
                  <a:lnTo>
                    <a:pt x="4075" y="19189"/>
                  </a:lnTo>
                  <a:lnTo>
                    <a:pt x="5042" y="19888"/>
                  </a:lnTo>
                  <a:lnTo>
                    <a:pt x="6082" y="20480"/>
                  </a:lnTo>
                  <a:lnTo>
                    <a:pt x="7186" y="20956"/>
                  </a:lnTo>
                  <a:lnTo>
                    <a:pt x="8346" y="21308"/>
                  </a:lnTo>
                  <a:lnTo>
                    <a:pt x="9554" y="21525"/>
                  </a:lnTo>
                  <a:lnTo>
                    <a:pt x="10800" y="21600"/>
                  </a:lnTo>
                  <a:lnTo>
                    <a:pt x="12046" y="21525"/>
                  </a:lnTo>
                  <a:lnTo>
                    <a:pt x="13254" y="21308"/>
                  </a:lnTo>
                  <a:lnTo>
                    <a:pt x="14414" y="20956"/>
                  </a:lnTo>
                  <a:lnTo>
                    <a:pt x="15518" y="20480"/>
                  </a:lnTo>
                  <a:lnTo>
                    <a:pt x="16558" y="19888"/>
                  </a:lnTo>
                  <a:lnTo>
                    <a:pt x="17525" y="19189"/>
                  </a:lnTo>
                  <a:lnTo>
                    <a:pt x="18410" y="18393"/>
                  </a:lnTo>
                  <a:lnTo>
                    <a:pt x="19205" y="17508"/>
                  </a:lnTo>
                  <a:lnTo>
                    <a:pt x="19901" y="16544"/>
                  </a:lnTo>
                  <a:lnTo>
                    <a:pt x="20963" y="14414"/>
                  </a:lnTo>
                  <a:lnTo>
                    <a:pt x="21526" y="12075"/>
                  </a:lnTo>
                  <a:lnTo>
                    <a:pt x="21600" y="10851"/>
                  </a:lnTo>
                  <a:lnTo>
                    <a:pt x="21526" y="9606"/>
                  </a:lnTo>
                  <a:lnTo>
                    <a:pt x="20963" y="7235"/>
                  </a:lnTo>
                  <a:lnTo>
                    <a:pt x="19901" y="5083"/>
                  </a:lnTo>
                  <a:lnTo>
                    <a:pt x="19205" y="4111"/>
                  </a:lnTo>
                  <a:lnTo>
                    <a:pt x="18410" y="3220"/>
                  </a:lnTo>
                  <a:lnTo>
                    <a:pt x="17525" y="2419"/>
                  </a:lnTo>
                  <a:lnTo>
                    <a:pt x="16558" y="1717"/>
                  </a:lnTo>
                  <a:lnTo>
                    <a:pt x="15518" y="1122"/>
                  </a:lnTo>
                  <a:lnTo>
                    <a:pt x="14414" y="645"/>
                  </a:lnTo>
                  <a:lnTo>
                    <a:pt x="13254" y="292"/>
                  </a:lnTo>
                  <a:lnTo>
                    <a:pt x="12046" y="7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4" name="object 24"/>
            <p:cNvSpPr/>
            <p:nvPr/>
          </p:nvSpPr>
          <p:spPr>
            <a:xfrm>
              <a:off x="0" y="-1"/>
              <a:ext cx="1224281" cy="270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554" y="74"/>
                  </a:lnTo>
                  <a:lnTo>
                    <a:pt x="8346" y="292"/>
                  </a:lnTo>
                  <a:lnTo>
                    <a:pt x="7186" y="645"/>
                  </a:lnTo>
                  <a:lnTo>
                    <a:pt x="6082" y="1122"/>
                  </a:lnTo>
                  <a:lnTo>
                    <a:pt x="5042" y="1717"/>
                  </a:lnTo>
                  <a:lnTo>
                    <a:pt x="4075" y="2419"/>
                  </a:lnTo>
                  <a:lnTo>
                    <a:pt x="3190" y="3220"/>
                  </a:lnTo>
                  <a:lnTo>
                    <a:pt x="2395" y="4111"/>
                  </a:lnTo>
                  <a:lnTo>
                    <a:pt x="1699" y="5083"/>
                  </a:lnTo>
                  <a:lnTo>
                    <a:pt x="637" y="7235"/>
                  </a:lnTo>
                  <a:lnTo>
                    <a:pt x="74" y="9606"/>
                  </a:lnTo>
                  <a:lnTo>
                    <a:pt x="0" y="10851"/>
                  </a:lnTo>
                  <a:lnTo>
                    <a:pt x="74" y="12075"/>
                  </a:lnTo>
                  <a:lnTo>
                    <a:pt x="637" y="14414"/>
                  </a:lnTo>
                  <a:lnTo>
                    <a:pt x="1699" y="16544"/>
                  </a:lnTo>
                  <a:lnTo>
                    <a:pt x="2395" y="17508"/>
                  </a:lnTo>
                  <a:lnTo>
                    <a:pt x="3190" y="18393"/>
                  </a:lnTo>
                  <a:lnTo>
                    <a:pt x="4075" y="19189"/>
                  </a:lnTo>
                  <a:lnTo>
                    <a:pt x="5042" y="19888"/>
                  </a:lnTo>
                  <a:lnTo>
                    <a:pt x="6082" y="20480"/>
                  </a:lnTo>
                  <a:lnTo>
                    <a:pt x="7186" y="20956"/>
                  </a:lnTo>
                  <a:lnTo>
                    <a:pt x="8346" y="21308"/>
                  </a:lnTo>
                  <a:lnTo>
                    <a:pt x="9554" y="21525"/>
                  </a:lnTo>
                  <a:lnTo>
                    <a:pt x="10800" y="21600"/>
                  </a:lnTo>
                  <a:lnTo>
                    <a:pt x="12046" y="21525"/>
                  </a:lnTo>
                  <a:lnTo>
                    <a:pt x="13254" y="21308"/>
                  </a:lnTo>
                  <a:lnTo>
                    <a:pt x="14414" y="20956"/>
                  </a:lnTo>
                  <a:lnTo>
                    <a:pt x="15518" y="20480"/>
                  </a:lnTo>
                  <a:lnTo>
                    <a:pt x="16558" y="19888"/>
                  </a:lnTo>
                  <a:lnTo>
                    <a:pt x="17525" y="19189"/>
                  </a:lnTo>
                  <a:lnTo>
                    <a:pt x="18410" y="18393"/>
                  </a:lnTo>
                  <a:lnTo>
                    <a:pt x="19205" y="17508"/>
                  </a:lnTo>
                  <a:lnTo>
                    <a:pt x="19901" y="16544"/>
                  </a:lnTo>
                  <a:lnTo>
                    <a:pt x="20963" y="14414"/>
                  </a:lnTo>
                  <a:lnTo>
                    <a:pt x="21526" y="12075"/>
                  </a:lnTo>
                  <a:lnTo>
                    <a:pt x="21600" y="10851"/>
                  </a:lnTo>
                  <a:lnTo>
                    <a:pt x="21526" y="9606"/>
                  </a:lnTo>
                  <a:lnTo>
                    <a:pt x="20963" y="7235"/>
                  </a:lnTo>
                  <a:lnTo>
                    <a:pt x="19901" y="5083"/>
                  </a:lnTo>
                  <a:lnTo>
                    <a:pt x="19205" y="4111"/>
                  </a:lnTo>
                  <a:lnTo>
                    <a:pt x="18410" y="3220"/>
                  </a:lnTo>
                  <a:lnTo>
                    <a:pt x="17525" y="2419"/>
                  </a:lnTo>
                  <a:lnTo>
                    <a:pt x="16558" y="1717"/>
                  </a:lnTo>
                  <a:lnTo>
                    <a:pt x="15518" y="1122"/>
                  </a:lnTo>
                  <a:lnTo>
                    <a:pt x="14414" y="645"/>
                  </a:lnTo>
                  <a:lnTo>
                    <a:pt x="13254" y="292"/>
                  </a:lnTo>
                  <a:lnTo>
                    <a:pt x="12046" y="7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56" name="object 25"/>
          <p:cNvSpPr txBox="1"/>
          <p:nvPr/>
        </p:nvSpPr>
        <p:spPr>
          <a:xfrm>
            <a:off x="4036752" y="6002020"/>
            <a:ext cx="102616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</a:t>
            </a:r>
            <a:r>
              <a:rPr spc="-15"/>
              <a:t>p</a:t>
            </a:r>
            <a:r>
              <a:rPr spc="-5"/>
              <a:t>os</a:t>
            </a:r>
            <a:r>
              <a:rPr spc="-10"/>
              <a:t>i</a:t>
            </a:r>
            <a:r>
              <a:rPr spc="5"/>
              <a:t>t</a:t>
            </a:r>
            <a:r>
              <a:rPr spc="-15"/>
              <a:t>o</a:t>
            </a:r>
            <a:r>
              <a:t>ry</a:t>
            </a:r>
          </a:p>
        </p:txBody>
      </p:sp>
      <p:grpSp>
        <p:nvGrpSpPr>
          <p:cNvPr id="759" name="object 26"/>
          <p:cNvGrpSpPr/>
          <p:nvPr/>
        </p:nvGrpSpPr>
        <p:grpSpPr>
          <a:xfrm>
            <a:off x="3794181" y="6465570"/>
            <a:ext cx="1583692" cy="502920"/>
            <a:chOff x="0" y="0"/>
            <a:chExt cx="1583690" cy="502918"/>
          </a:xfrm>
        </p:grpSpPr>
        <p:sp>
          <p:nvSpPr>
            <p:cNvPr id="757" name="object 27"/>
            <p:cNvSpPr/>
            <p:nvPr/>
          </p:nvSpPr>
          <p:spPr>
            <a:xfrm>
              <a:off x="-1" y="0"/>
              <a:ext cx="1583692" cy="50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0"/>
                  </a:moveTo>
                  <a:lnTo>
                    <a:pt x="9838" y="38"/>
                  </a:lnTo>
                  <a:lnTo>
                    <a:pt x="8912" y="152"/>
                  </a:lnTo>
                  <a:lnTo>
                    <a:pt x="8015" y="338"/>
                  </a:lnTo>
                  <a:lnTo>
                    <a:pt x="7151" y="593"/>
                  </a:lnTo>
                  <a:lnTo>
                    <a:pt x="6322" y="915"/>
                  </a:lnTo>
                  <a:lnTo>
                    <a:pt x="5531" y="1300"/>
                  </a:lnTo>
                  <a:lnTo>
                    <a:pt x="4781" y="1746"/>
                  </a:lnTo>
                  <a:lnTo>
                    <a:pt x="4074" y="2251"/>
                  </a:lnTo>
                  <a:lnTo>
                    <a:pt x="3414" y="2810"/>
                  </a:lnTo>
                  <a:lnTo>
                    <a:pt x="2804" y="3421"/>
                  </a:lnTo>
                  <a:lnTo>
                    <a:pt x="2246" y="4082"/>
                  </a:lnTo>
                  <a:lnTo>
                    <a:pt x="1742" y="4789"/>
                  </a:lnTo>
                  <a:lnTo>
                    <a:pt x="913" y="6331"/>
                  </a:lnTo>
                  <a:lnTo>
                    <a:pt x="337" y="8025"/>
                  </a:lnTo>
                  <a:lnTo>
                    <a:pt x="38" y="9848"/>
                  </a:lnTo>
                  <a:lnTo>
                    <a:pt x="0" y="10800"/>
                  </a:lnTo>
                  <a:lnTo>
                    <a:pt x="38" y="11752"/>
                  </a:lnTo>
                  <a:lnTo>
                    <a:pt x="337" y="13575"/>
                  </a:lnTo>
                  <a:lnTo>
                    <a:pt x="913" y="15269"/>
                  </a:lnTo>
                  <a:lnTo>
                    <a:pt x="1742" y="16811"/>
                  </a:lnTo>
                  <a:lnTo>
                    <a:pt x="2246" y="17518"/>
                  </a:lnTo>
                  <a:lnTo>
                    <a:pt x="2804" y="18179"/>
                  </a:lnTo>
                  <a:lnTo>
                    <a:pt x="3414" y="18790"/>
                  </a:lnTo>
                  <a:lnTo>
                    <a:pt x="4074" y="19349"/>
                  </a:lnTo>
                  <a:lnTo>
                    <a:pt x="4781" y="19854"/>
                  </a:lnTo>
                  <a:lnTo>
                    <a:pt x="5531" y="20300"/>
                  </a:lnTo>
                  <a:lnTo>
                    <a:pt x="6322" y="20685"/>
                  </a:lnTo>
                  <a:lnTo>
                    <a:pt x="7151" y="21007"/>
                  </a:lnTo>
                  <a:lnTo>
                    <a:pt x="8015" y="21262"/>
                  </a:lnTo>
                  <a:lnTo>
                    <a:pt x="8912" y="21448"/>
                  </a:lnTo>
                  <a:lnTo>
                    <a:pt x="9838" y="21562"/>
                  </a:lnTo>
                  <a:lnTo>
                    <a:pt x="10791" y="21600"/>
                  </a:lnTo>
                  <a:lnTo>
                    <a:pt x="11747" y="21562"/>
                  </a:lnTo>
                  <a:lnTo>
                    <a:pt x="12676" y="21448"/>
                  </a:lnTo>
                  <a:lnTo>
                    <a:pt x="13574" y="21262"/>
                  </a:lnTo>
                  <a:lnTo>
                    <a:pt x="14441" y="21007"/>
                  </a:lnTo>
                  <a:lnTo>
                    <a:pt x="15271" y="20685"/>
                  </a:lnTo>
                  <a:lnTo>
                    <a:pt x="16064" y="20300"/>
                  </a:lnTo>
                  <a:lnTo>
                    <a:pt x="16815" y="19854"/>
                  </a:lnTo>
                  <a:lnTo>
                    <a:pt x="17522" y="19349"/>
                  </a:lnTo>
                  <a:lnTo>
                    <a:pt x="18183" y="18790"/>
                  </a:lnTo>
                  <a:lnTo>
                    <a:pt x="18794" y="18179"/>
                  </a:lnTo>
                  <a:lnTo>
                    <a:pt x="19353" y="17518"/>
                  </a:lnTo>
                  <a:lnTo>
                    <a:pt x="19857" y="16811"/>
                  </a:lnTo>
                  <a:lnTo>
                    <a:pt x="20687" y="15269"/>
                  </a:lnTo>
                  <a:lnTo>
                    <a:pt x="21263" y="13575"/>
                  </a:lnTo>
                  <a:lnTo>
                    <a:pt x="21562" y="11752"/>
                  </a:lnTo>
                  <a:lnTo>
                    <a:pt x="21600" y="10800"/>
                  </a:lnTo>
                  <a:lnTo>
                    <a:pt x="21562" y="9848"/>
                  </a:lnTo>
                  <a:lnTo>
                    <a:pt x="21263" y="8025"/>
                  </a:lnTo>
                  <a:lnTo>
                    <a:pt x="20687" y="6331"/>
                  </a:lnTo>
                  <a:lnTo>
                    <a:pt x="19857" y="4789"/>
                  </a:lnTo>
                  <a:lnTo>
                    <a:pt x="19353" y="4082"/>
                  </a:lnTo>
                  <a:lnTo>
                    <a:pt x="18794" y="3421"/>
                  </a:lnTo>
                  <a:lnTo>
                    <a:pt x="18183" y="2810"/>
                  </a:lnTo>
                  <a:lnTo>
                    <a:pt x="17522" y="2251"/>
                  </a:lnTo>
                  <a:lnTo>
                    <a:pt x="16815" y="1746"/>
                  </a:lnTo>
                  <a:lnTo>
                    <a:pt x="16064" y="1300"/>
                  </a:lnTo>
                  <a:lnTo>
                    <a:pt x="15271" y="915"/>
                  </a:lnTo>
                  <a:lnTo>
                    <a:pt x="14441" y="593"/>
                  </a:lnTo>
                  <a:lnTo>
                    <a:pt x="13574" y="338"/>
                  </a:lnTo>
                  <a:lnTo>
                    <a:pt x="12676" y="152"/>
                  </a:lnTo>
                  <a:lnTo>
                    <a:pt x="11747" y="38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rgbClr val="ADCE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8" name="object 28"/>
            <p:cNvSpPr/>
            <p:nvPr/>
          </p:nvSpPr>
          <p:spPr>
            <a:xfrm>
              <a:off x="-1" y="0"/>
              <a:ext cx="1583692" cy="50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0"/>
                  </a:moveTo>
                  <a:lnTo>
                    <a:pt x="11747" y="38"/>
                  </a:lnTo>
                  <a:lnTo>
                    <a:pt x="12676" y="152"/>
                  </a:lnTo>
                  <a:lnTo>
                    <a:pt x="13574" y="338"/>
                  </a:lnTo>
                  <a:lnTo>
                    <a:pt x="14441" y="593"/>
                  </a:lnTo>
                  <a:lnTo>
                    <a:pt x="15271" y="915"/>
                  </a:lnTo>
                  <a:lnTo>
                    <a:pt x="16064" y="1300"/>
                  </a:lnTo>
                  <a:lnTo>
                    <a:pt x="16815" y="1746"/>
                  </a:lnTo>
                  <a:lnTo>
                    <a:pt x="17522" y="2251"/>
                  </a:lnTo>
                  <a:lnTo>
                    <a:pt x="18183" y="2810"/>
                  </a:lnTo>
                  <a:lnTo>
                    <a:pt x="18794" y="3421"/>
                  </a:lnTo>
                  <a:lnTo>
                    <a:pt x="19353" y="4082"/>
                  </a:lnTo>
                  <a:lnTo>
                    <a:pt x="19857" y="4789"/>
                  </a:lnTo>
                  <a:lnTo>
                    <a:pt x="20687" y="6331"/>
                  </a:lnTo>
                  <a:lnTo>
                    <a:pt x="21263" y="8025"/>
                  </a:lnTo>
                  <a:lnTo>
                    <a:pt x="21562" y="9848"/>
                  </a:lnTo>
                  <a:lnTo>
                    <a:pt x="21600" y="10800"/>
                  </a:lnTo>
                  <a:lnTo>
                    <a:pt x="21562" y="11752"/>
                  </a:lnTo>
                  <a:lnTo>
                    <a:pt x="21263" y="13575"/>
                  </a:lnTo>
                  <a:lnTo>
                    <a:pt x="20687" y="15269"/>
                  </a:lnTo>
                  <a:lnTo>
                    <a:pt x="19857" y="16811"/>
                  </a:lnTo>
                  <a:lnTo>
                    <a:pt x="19353" y="17518"/>
                  </a:lnTo>
                  <a:lnTo>
                    <a:pt x="18794" y="18179"/>
                  </a:lnTo>
                  <a:lnTo>
                    <a:pt x="18183" y="18790"/>
                  </a:lnTo>
                  <a:lnTo>
                    <a:pt x="17522" y="19349"/>
                  </a:lnTo>
                  <a:lnTo>
                    <a:pt x="16815" y="19854"/>
                  </a:lnTo>
                  <a:lnTo>
                    <a:pt x="16064" y="20300"/>
                  </a:lnTo>
                  <a:lnTo>
                    <a:pt x="15271" y="20685"/>
                  </a:lnTo>
                  <a:lnTo>
                    <a:pt x="14441" y="21007"/>
                  </a:lnTo>
                  <a:lnTo>
                    <a:pt x="13574" y="21262"/>
                  </a:lnTo>
                  <a:lnTo>
                    <a:pt x="12676" y="21448"/>
                  </a:lnTo>
                  <a:lnTo>
                    <a:pt x="11747" y="21562"/>
                  </a:lnTo>
                  <a:lnTo>
                    <a:pt x="10791" y="21600"/>
                  </a:lnTo>
                  <a:lnTo>
                    <a:pt x="9838" y="21562"/>
                  </a:lnTo>
                  <a:lnTo>
                    <a:pt x="8912" y="21448"/>
                  </a:lnTo>
                  <a:lnTo>
                    <a:pt x="8015" y="21262"/>
                  </a:lnTo>
                  <a:lnTo>
                    <a:pt x="7151" y="21007"/>
                  </a:lnTo>
                  <a:lnTo>
                    <a:pt x="6322" y="20685"/>
                  </a:lnTo>
                  <a:lnTo>
                    <a:pt x="5531" y="20300"/>
                  </a:lnTo>
                  <a:lnTo>
                    <a:pt x="4781" y="19854"/>
                  </a:lnTo>
                  <a:lnTo>
                    <a:pt x="4074" y="19349"/>
                  </a:lnTo>
                  <a:lnTo>
                    <a:pt x="3414" y="18790"/>
                  </a:lnTo>
                  <a:lnTo>
                    <a:pt x="2804" y="18179"/>
                  </a:lnTo>
                  <a:lnTo>
                    <a:pt x="2246" y="17518"/>
                  </a:lnTo>
                  <a:lnTo>
                    <a:pt x="1742" y="16811"/>
                  </a:lnTo>
                  <a:lnTo>
                    <a:pt x="913" y="15269"/>
                  </a:lnTo>
                  <a:lnTo>
                    <a:pt x="337" y="13575"/>
                  </a:lnTo>
                  <a:lnTo>
                    <a:pt x="38" y="11752"/>
                  </a:lnTo>
                  <a:lnTo>
                    <a:pt x="0" y="10800"/>
                  </a:lnTo>
                  <a:lnTo>
                    <a:pt x="38" y="9848"/>
                  </a:lnTo>
                  <a:lnTo>
                    <a:pt x="337" y="8025"/>
                  </a:lnTo>
                  <a:lnTo>
                    <a:pt x="913" y="6331"/>
                  </a:lnTo>
                  <a:lnTo>
                    <a:pt x="1742" y="4789"/>
                  </a:lnTo>
                  <a:lnTo>
                    <a:pt x="2246" y="4082"/>
                  </a:lnTo>
                  <a:lnTo>
                    <a:pt x="2804" y="3421"/>
                  </a:lnTo>
                  <a:lnTo>
                    <a:pt x="3414" y="2810"/>
                  </a:lnTo>
                  <a:lnTo>
                    <a:pt x="4074" y="2251"/>
                  </a:lnTo>
                  <a:lnTo>
                    <a:pt x="4781" y="1746"/>
                  </a:lnTo>
                  <a:lnTo>
                    <a:pt x="5531" y="1300"/>
                  </a:lnTo>
                  <a:lnTo>
                    <a:pt x="6322" y="915"/>
                  </a:lnTo>
                  <a:lnTo>
                    <a:pt x="7151" y="593"/>
                  </a:lnTo>
                  <a:lnTo>
                    <a:pt x="8015" y="338"/>
                  </a:lnTo>
                  <a:lnTo>
                    <a:pt x="8912" y="152"/>
                  </a:lnTo>
                  <a:lnTo>
                    <a:pt x="9838" y="38"/>
                  </a:lnTo>
                  <a:lnTo>
                    <a:pt x="10791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60" name="object 29"/>
          <p:cNvSpPr txBox="1"/>
          <p:nvPr/>
        </p:nvSpPr>
        <p:spPr>
          <a:xfrm>
            <a:off x="3839902" y="6568440"/>
            <a:ext cx="149225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60"/>
              <a:t> </a:t>
            </a:r>
            <a:r>
              <a:t>folder</a:t>
            </a:r>
          </a:p>
        </p:txBody>
      </p:sp>
      <p:sp>
        <p:nvSpPr>
          <p:cNvPr id="761" name="object 30"/>
          <p:cNvSpPr txBox="1"/>
          <p:nvPr/>
        </p:nvSpPr>
        <p:spPr>
          <a:xfrm>
            <a:off x="414711" y="3890009"/>
            <a:ext cx="324485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Only</a:t>
            </a:r>
            <a:r>
              <a:rPr spc="-15"/>
              <a:t> </a:t>
            </a:r>
            <a:r>
              <a:t>version</a:t>
            </a:r>
            <a:r>
              <a:rPr spc="-10"/>
              <a:t> </a:t>
            </a:r>
            <a:r>
              <a:t>related</a:t>
            </a:r>
            <a:r>
              <a:rPr spc="-15"/>
              <a:t> </a:t>
            </a:r>
            <a:r>
              <a:rPr spc="-10"/>
              <a:t>information</a:t>
            </a:r>
          </a:p>
        </p:txBody>
      </p:sp>
      <p:sp>
        <p:nvSpPr>
          <p:cNvPr id="762" name="object 31"/>
          <p:cNvSpPr txBox="1"/>
          <p:nvPr/>
        </p:nvSpPr>
        <p:spPr>
          <a:xfrm>
            <a:off x="198811" y="5966459"/>
            <a:ext cx="285305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</a:t>
            </a:r>
            <a:r>
              <a:rPr spc="-5"/>
              <a:t> version</a:t>
            </a:r>
            <a:r>
              <a:rPr spc="-15"/>
              <a:t> </a:t>
            </a:r>
            <a:r>
              <a:rPr spc="-10"/>
              <a:t>related</a:t>
            </a:r>
            <a:r>
              <a:rPr spc="-15"/>
              <a:t> </a:t>
            </a:r>
            <a:r>
              <a:rPr spc="-5"/>
              <a:t>information</a:t>
            </a:r>
          </a:p>
        </p:txBody>
      </p:sp>
      <p:sp>
        <p:nvSpPr>
          <p:cNvPr id="763" name="object 32"/>
          <p:cNvSpPr txBox="1"/>
          <p:nvPr/>
        </p:nvSpPr>
        <p:spPr>
          <a:xfrm>
            <a:off x="198811" y="6503670"/>
            <a:ext cx="3156587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 </a:t>
            </a:r>
            <a:r>
              <a:rPr spc="-10"/>
              <a:t>files and </a:t>
            </a:r>
            <a:r>
              <a:rPr spc="-5"/>
              <a:t>folders </a:t>
            </a:r>
            <a:r>
              <a:rPr spc="-10"/>
              <a:t>related </a:t>
            </a:r>
            <a:r>
              <a:t>to </a:t>
            </a:r>
            <a:r>
              <a:rPr spc="-5"/>
              <a:t>the </a:t>
            </a:r>
            <a:r>
              <a:rPr spc="-490"/>
              <a:t> </a:t>
            </a:r>
            <a:r>
              <a:rPr spc="-5"/>
              <a:t>current</a:t>
            </a:r>
            <a:r>
              <a:t> </a:t>
            </a:r>
            <a:r>
              <a:rPr spc="-10"/>
              <a:t>revision</a:t>
            </a:r>
          </a:p>
        </p:txBody>
      </p:sp>
      <p:pic>
        <p:nvPicPr>
          <p:cNvPr id="764" name="object 33" descr="object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5661" y="3556000"/>
            <a:ext cx="393701" cy="291466"/>
          </a:xfrm>
          <a:prstGeom prst="rect">
            <a:avLst/>
          </a:prstGeom>
          <a:ln w="12700">
            <a:miter lim="400000"/>
          </a:ln>
        </p:spPr>
      </p:pic>
      <p:sp>
        <p:nvSpPr>
          <p:cNvPr id="765" name="object 34"/>
          <p:cNvSpPr txBox="1"/>
          <p:nvPr/>
        </p:nvSpPr>
        <p:spPr>
          <a:xfrm>
            <a:off x="875722" y="1733367"/>
            <a:ext cx="8595360" cy="2030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Base</a:t>
            </a:r>
            <a:r>
              <a:rPr spc="-10"/>
              <a:t> </a:t>
            </a:r>
            <a:r>
              <a:rPr spc="-5"/>
              <a:t>element:</a:t>
            </a:r>
            <a:r>
              <a:rPr spc="-15"/>
              <a:t> </a:t>
            </a:r>
            <a:r>
              <a:rPr spc="-5"/>
              <a:t>the</a:t>
            </a:r>
            <a:r>
              <a:rPr spc="50"/>
              <a:t> </a:t>
            </a:r>
            <a:r>
              <a:rPr b="1" spc="-5"/>
              <a:t>repository</a:t>
            </a:r>
          </a:p>
          <a:p>
            <a:pPr marL="469900" indent="-323850">
              <a:spcBef>
                <a:spcPts val="1200"/>
              </a:spcBef>
              <a:buSzPct val="75000"/>
              <a:buChar char="–"/>
              <a:tabLst>
                <a:tab pos="457200" algn="l"/>
                <a:tab pos="4699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70"/>
              <a:t> </a:t>
            </a:r>
            <a:r>
              <a:rPr spc="-5"/>
              <a:t>folder</a:t>
            </a:r>
            <a:r>
              <a:rPr spc="5"/>
              <a:t> </a:t>
            </a:r>
            <a:r>
              <a:rPr spc="-5"/>
              <a:t>with</a:t>
            </a:r>
            <a:r>
              <a:rPr spc="5"/>
              <a:t> </a:t>
            </a:r>
            <a:r>
              <a:t>specific </a:t>
            </a:r>
            <a:r>
              <a:rPr spc="-5"/>
              <a:t>information related</a:t>
            </a:r>
            <a:r>
              <a:rPr spc="-10"/>
              <a:t> </a:t>
            </a:r>
            <a:r>
              <a:t>to</a:t>
            </a:r>
            <a:r>
              <a:rPr spc="-5"/>
              <a:t> </a:t>
            </a:r>
            <a:r>
              <a:t>versions</a:t>
            </a:r>
          </a:p>
          <a:p>
            <a:pPr marL="469900" indent="-323850">
              <a:spcBef>
                <a:spcPts val="9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Creating</a:t>
            </a:r>
            <a:r>
              <a:rPr spc="-10"/>
              <a:t> </a:t>
            </a:r>
            <a:r>
              <a:rPr spc="0"/>
              <a:t>a</a:t>
            </a:r>
            <a:r>
              <a:t> repository</a:t>
            </a:r>
            <a:r>
              <a:rPr spc="0"/>
              <a:t> from</a:t>
            </a:r>
            <a:r>
              <a:t> </a:t>
            </a:r>
            <a:r>
              <a:rPr spc="0"/>
              <a:t>a</a:t>
            </a:r>
            <a:r>
              <a:t> </a:t>
            </a:r>
            <a:r>
              <a:rPr spc="5"/>
              <a:t>folder:</a:t>
            </a:r>
            <a:r>
              <a:rPr spc="0"/>
              <a:t> </a:t>
            </a:r>
            <a:r>
              <a:rPr b="1" spc="-10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="1" spc="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init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R="244475" algn="r">
              <a:spcBef>
                <a:spcPts val="1600"/>
              </a:spcBef>
              <a:defRPr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project_name.git</a:t>
            </a:r>
          </a:p>
        </p:txBody>
      </p:sp>
      <p:pic>
        <p:nvPicPr>
          <p:cNvPr id="766" name="object 35" descr="object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85411" y="3882390"/>
            <a:ext cx="393701" cy="725171"/>
          </a:xfrm>
          <a:prstGeom prst="rect">
            <a:avLst/>
          </a:prstGeom>
          <a:ln w="12700">
            <a:miter lim="400000"/>
          </a:ln>
        </p:spPr>
      </p:pic>
      <p:sp>
        <p:nvSpPr>
          <p:cNvPr id="767" name="object 36"/>
          <p:cNvSpPr txBox="1"/>
          <p:nvPr/>
        </p:nvSpPr>
        <p:spPr>
          <a:xfrm>
            <a:off x="7794682" y="3802379"/>
            <a:ext cx="1000761" cy="5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47400"/>
              </a:lnSpc>
              <a:spcBef>
                <a:spcPts val="100"/>
              </a:spcBef>
              <a:defRPr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objects </a:t>
            </a:r>
            <a:r>
              <a:rPr spc="-950"/>
              <a:t> </a:t>
            </a:r>
            <a:r>
              <a:t>branches</a:t>
            </a:r>
          </a:p>
        </p:txBody>
      </p:sp>
      <p:sp>
        <p:nvSpPr>
          <p:cNvPr id="768" name="object 37"/>
          <p:cNvSpPr txBox="1"/>
          <p:nvPr/>
        </p:nvSpPr>
        <p:spPr>
          <a:xfrm>
            <a:off x="7327321" y="4620259"/>
            <a:ext cx="39116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...</a:t>
            </a:r>
          </a:p>
        </p:txBody>
      </p:sp>
      <p:grpSp>
        <p:nvGrpSpPr>
          <p:cNvPr id="775" name="object 38"/>
          <p:cNvGrpSpPr/>
          <p:nvPr/>
        </p:nvGrpSpPr>
        <p:grpSpPr>
          <a:xfrm>
            <a:off x="6818052" y="5068570"/>
            <a:ext cx="1545591" cy="1181100"/>
            <a:chOff x="0" y="0"/>
            <a:chExt cx="1545590" cy="1181099"/>
          </a:xfrm>
        </p:grpSpPr>
        <p:pic>
          <p:nvPicPr>
            <p:cNvPr id="769" name="object 39" descr="object 3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393701" cy="291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0" name="object 40" descr="object 4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12139" y="365759"/>
              <a:ext cx="393701" cy="291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1" name="object 41" descr="object 4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51889" y="725169"/>
              <a:ext cx="393701" cy="291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74" name="object 42"/>
            <p:cNvGrpSpPr/>
            <p:nvPr/>
          </p:nvGrpSpPr>
          <p:grpSpPr>
            <a:xfrm>
              <a:off x="808989" y="697229"/>
              <a:ext cx="342901" cy="483871"/>
              <a:chOff x="0" y="0"/>
              <a:chExt cx="342900" cy="483869"/>
            </a:xfrm>
          </p:grpSpPr>
          <p:sp>
            <p:nvSpPr>
              <p:cNvPr id="772" name="Line"/>
              <p:cNvSpPr/>
              <p:nvPr/>
            </p:nvSpPr>
            <p:spPr>
              <a:xfrm>
                <a:off x="0" y="-1"/>
                <a:ext cx="342901" cy="1765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" cap="flat">
                <a:solidFill>
                  <a:srgbClr val="3364A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3" name="Line"/>
              <p:cNvSpPr/>
              <p:nvPr/>
            </p:nvSpPr>
            <p:spPr>
              <a:xfrm>
                <a:off x="-1" y="-1"/>
                <a:ext cx="307341" cy="483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" cap="flat">
                <a:solidFill>
                  <a:srgbClr val="3364A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782" name="object 43"/>
          <p:cNvGrpSpPr/>
          <p:nvPr/>
        </p:nvGrpSpPr>
        <p:grpSpPr>
          <a:xfrm>
            <a:off x="5126412" y="3679190"/>
            <a:ext cx="2159001" cy="1088390"/>
            <a:chOff x="0" y="0"/>
            <a:chExt cx="2159000" cy="1088388"/>
          </a:xfrm>
        </p:grpSpPr>
        <p:sp>
          <p:nvSpPr>
            <p:cNvPr id="776" name="object 44"/>
            <p:cNvSpPr/>
            <p:nvPr/>
          </p:nvSpPr>
          <p:spPr>
            <a:xfrm flipV="1">
              <a:off x="0" y="96519"/>
              <a:ext cx="1541781" cy="32766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80" name="object 45"/>
            <p:cNvGrpSpPr/>
            <p:nvPr/>
          </p:nvGrpSpPr>
          <p:grpSpPr>
            <a:xfrm>
              <a:off x="1816100" y="208279"/>
              <a:ext cx="342901" cy="880110"/>
              <a:chOff x="0" y="0"/>
              <a:chExt cx="342900" cy="880108"/>
            </a:xfrm>
          </p:grpSpPr>
          <p:sp>
            <p:nvSpPr>
              <p:cNvPr id="777" name="Line"/>
              <p:cNvSpPr/>
              <p:nvPr/>
            </p:nvSpPr>
            <p:spPr>
              <a:xfrm>
                <a:off x="0" y="0"/>
                <a:ext cx="342901" cy="537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" cap="flat">
                <a:solidFill>
                  <a:srgbClr val="3364A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8" name="Line"/>
              <p:cNvSpPr/>
              <p:nvPr/>
            </p:nvSpPr>
            <p:spPr>
              <a:xfrm>
                <a:off x="-1" y="-1"/>
                <a:ext cx="307341" cy="880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" cap="flat">
                <a:solidFill>
                  <a:srgbClr val="3364A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9" name="Line"/>
              <p:cNvSpPr/>
              <p:nvPr/>
            </p:nvSpPr>
            <p:spPr>
              <a:xfrm>
                <a:off x="0" y="-1"/>
                <a:ext cx="342901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" cap="flat">
                <a:solidFill>
                  <a:srgbClr val="3364A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781" name="object 46" descr="object 4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530350" y="0"/>
              <a:ext cx="162561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83" name="object 47"/>
          <p:cNvSpPr txBox="1"/>
          <p:nvPr/>
        </p:nvSpPr>
        <p:spPr>
          <a:xfrm>
            <a:off x="7327321" y="5091429"/>
            <a:ext cx="148844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800"/>
              </a:spcBef>
              <a:defRPr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project_name</a:t>
            </a:r>
          </a:p>
          <a:p>
            <a:pPr indent="624205">
              <a:spcBef>
                <a:spcPts val="700"/>
              </a:spcBef>
              <a:defRPr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.git</a:t>
            </a:r>
          </a:p>
        </p:txBody>
      </p:sp>
      <p:grpSp>
        <p:nvGrpSpPr>
          <p:cNvPr id="786" name="object 48"/>
          <p:cNvGrpSpPr/>
          <p:nvPr/>
        </p:nvGrpSpPr>
        <p:grpSpPr>
          <a:xfrm>
            <a:off x="7014902" y="5400040"/>
            <a:ext cx="844551" cy="1327786"/>
            <a:chOff x="0" y="0"/>
            <a:chExt cx="844550" cy="1327785"/>
          </a:xfrm>
        </p:grpSpPr>
        <p:sp>
          <p:nvSpPr>
            <p:cNvPr id="784" name="object 49"/>
            <p:cNvSpPr/>
            <p:nvPr/>
          </p:nvSpPr>
          <p:spPr>
            <a:xfrm>
              <a:off x="-1" y="0"/>
              <a:ext cx="415291" cy="18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785" name="object 50" descr="object 5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0850" y="1036320"/>
              <a:ext cx="393701" cy="291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87" name="object 51"/>
          <p:cNvSpPr txBox="1"/>
          <p:nvPr/>
        </p:nvSpPr>
        <p:spPr>
          <a:xfrm>
            <a:off x="8010582" y="5795009"/>
            <a:ext cx="134747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80694">
              <a:spcBef>
                <a:spcPts val="600"/>
              </a:spcBef>
              <a:defRPr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objects</a:t>
            </a:r>
          </a:p>
          <a:p>
            <a:pPr indent="12700">
              <a:spcBef>
                <a:spcPts val="500"/>
              </a:spcBef>
              <a:defRPr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  <a:p>
            <a:pPr indent="48894">
              <a:spcBef>
                <a:spcPts val="900"/>
              </a:spcBef>
              <a:defRPr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src</a:t>
            </a:r>
          </a:p>
        </p:txBody>
      </p:sp>
      <p:sp>
        <p:nvSpPr>
          <p:cNvPr id="788" name="object 52"/>
          <p:cNvSpPr/>
          <p:nvPr/>
        </p:nvSpPr>
        <p:spPr>
          <a:xfrm>
            <a:off x="7014902" y="5400040"/>
            <a:ext cx="450851" cy="1184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9" name="object 53"/>
          <p:cNvSpPr txBox="1"/>
          <p:nvPr/>
        </p:nvSpPr>
        <p:spPr>
          <a:xfrm>
            <a:off x="7507661" y="6747509"/>
            <a:ext cx="390526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 spc="-15"/>
              <a:t>.</a:t>
            </a:r>
            <a:r>
              <a:t>.</a:t>
            </a:r>
          </a:p>
        </p:txBody>
      </p:sp>
      <p:grpSp>
        <p:nvGrpSpPr>
          <p:cNvPr id="801" name="object 54"/>
          <p:cNvGrpSpPr/>
          <p:nvPr/>
        </p:nvGrpSpPr>
        <p:grpSpPr>
          <a:xfrm>
            <a:off x="5126411" y="5157470"/>
            <a:ext cx="4282442" cy="2046926"/>
            <a:chOff x="0" y="0"/>
            <a:chExt cx="4282440" cy="2046925"/>
          </a:xfrm>
        </p:grpSpPr>
        <p:sp>
          <p:nvSpPr>
            <p:cNvPr id="790" name="object 55"/>
            <p:cNvSpPr/>
            <p:nvPr/>
          </p:nvSpPr>
          <p:spPr>
            <a:xfrm>
              <a:off x="1888490" y="242569"/>
              <a:ext cx="415290" cy="149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1" name="object 56"/>
            <p:cNvSpPr/>
            <p:nvPr/>
          </p:nvSpPr>
          <p:spPr>
            <a:xfrm flipV="1">
              <a:off x="0" y="472439"/>
              <a:ext cx="2259331" cy="20193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792" name="object 57" descr="object 5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247900" y="384809"/>
              <a:ext cx="163830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3" name="object 58"/>
            <p:cNvSpPr/>
            <p:nvPr/>
          </p:nvSpPr>
          <p:spPr>
            <a:xfrm flipV="1">
              <a:off x="179070" y="129539"/>
              <a:ext cx="1471931" cy="133731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794" name="object 59" descr="object 5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20520" y="0"/>
              <a:ext cx="163830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5" name="object 60"/>
            <p:cNvSpPr/>
            <p:nvPr/>
          </p:nvSpPr>
          <p:spPr>
            <a:xfrm>
              <a:off x="251460" y="1537969"/>
              <a:ext cx="1431290" cy="13081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796" name="object 61" descr="object 61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672590" y="1593849"/>
              <a:ext cx="162560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99" name="object 62"/>
            <p:cNvGrpSpPr/>
            <p:nvPr/>
          </p:nvGrpSpPr>
          <p:grpSpPr>
            <a:xfrm>
              <a:off x="1546860" y="1178559"/>
              <a:ext cx="2735581" cy="868367"/>
              <a:chOff x="0" y="0"/>
              <a:chExt cx="2735579" cy="868365"/>
            </a:xfrm>
          </p:grpSpPr>
          <p:sp>
            <p:nvSpPr>
              <p:cNvPr id="797" name="Line"/>
              <p:cNvSpPr/>
              <p:nvPr/>
            </p:nvSpPr>
            <p:spPr>
              <a:xfrm>
                <a:off x="1367789" y="0"/>
                <a:ext cx="1367791" cy="8683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106" y="14"/>
                    </a:lnTo>
                    <a:lnTo>
                      <a:pt x="2195" y="55"/>
                    </a:lnTo>
                    <a:lnTo>
                      <a:pt x="3265" y="123"/>
                    </a:lnTo>
                    <a:lnTo>
                      <a:pt x="4316" y="216"/>
                    </a:lnTo>
                    <a:lnTo>
                      <a:pt x="5347" y="336"/>
                    </a:lnTo>
                    <a:lnTo>
                      <a:pt x="6357" y="480"/>
                    </a:lnTo>
                    <a:lnTo>
                      <a:pt x="7344" y="648"/>
                    </a:lnTo>
                    <a:lnTo>
                      <a:pt x="8308" y="841"/>
                    </a:lnTo>
                    <a:lnTo>
                      <a:pt x="9247" y="1056"/>
                    </a:lnTo>
                    <a:lnTo>
                      <a:pt x="10160" y="1294"/>
                    </a:lnTo>
                    <a:lnTo>
                      <a:pt x="11046" y="1554"/>
                    </a:lnTo>
                    <a:lnTo>
                      <a:pt x="11905" y="1835"/>
                    </a:lnTo>
                    <a:lnTo>
                      <a:pt x="12735" y="2137"/>
                    </a:lnTo>
                    <a:lnTo>
                      <a:pt x="13534" y="2459"/>
                    </a:lnTo>
                    <a:lnTo>
                      <a:pt x="14303" y="2801"/>
                    </a:lnTo>
                    <a:lnTo>
                      <a:pt x="15039" y="3161"/>
                    </a:lnTo>
                    <a:lnTo>
                      <a:pt x="15743" y="3540"/>
                    </a:lnTo>
                    <a:lnTo>
                      <a:pt x="16412" y="3937"/>
                    </a:lnTo>
                    <a:lnTo>
                      <a:pt x="17045" y="4351"/>
                    </a:lnTo>
                    <a:lnTo>
                      <a:pt x="17642" y="4782"/>
                    </a:lnTo>
                    <a:lnTo>
                      <a:pt x="18202" y="5229"/>
                    </a:lnTo>
                    <a:lnTo>
                      <a:pt x="19205" y="6168"/>
                    </a:lnTo>
                    <a:lnTo>
                      <a:pt x="20044" y="7164"/>
                    </a:lnTo>
                    <a:lnTo>
                      <a:pt x="20712" y="8213"/>
                    </a:lnTo>
                    <a:lnTo>
                      <a:pt x="21200" y="9309"/>
                    </a:lnTo>
                    <a:lnTo>
                      <a:pt x="21498" y="10448"/>
                    </a:lnTo>
                    <a:lnTo>
                      <a:pt x="21600" y="11625"/>
                    </a:lnTo>
                    <a:lnTo>
                      <a:pt x="21574" y="12221"/>
                    </a:lnTo>
                    <a:lnTo>
                      <a:pt x="21373" y="13385"/>
                    </a:lnTo>
                    <a:lnTo>
                      <a:pt x="20979" y="14508"/>
                    </a:lnTo>
                    <a:lnTo>
                      <a:pt x="20400" y="15584"/>
                    </a:lnTo>
                    <a:lnTo>
                      <a:pt x="19645" y="16611"/>
                    </a:lnTo>
                    <a:lnTo>
                      <a:pt x="18723" y="17582"/>
                    </a:lnTo>
                    <a:lnTo>
                      <a:pt x="17642" y="18493"/>
                    </a:lnTo>
                    <a:lnTo>
                      <a:pt x="17045" y="18925"/>
                    </a:lnTo>
                    <a:lnTo>
                      <a:pt x="16412" y="19340"/>
                    </a:lnTo>
                    <a:lnTo>
                      <a:pt x="15743" y="19737"/>
                    </a:lnTo>
                    <a:lnTo>
                      <a:pt x="15039" y="20117"/>
                    </a:lnTo>
                    <a:lnTo>
                      <a:pt x="14303" y="20478"/>
                    </a:lnTo>
                    <a:lnTo>
                      <a:pt x="13534" y="20821"/>
                    </a:lnTo>
                    <a:lnTo>
                      <a:pt x="12735" y="21143"/>
                    </a:lnTo>
                    <a:lnTo>
                      <a:pt x="11905" y="21446"/>
                    </a:lnTo>
                    <a:lnTo>
                      <a:pt x="11434" y="21600"/>
                    </a:lnTo>
                  </a:path>
                </a:pathLst>
              </a:custGeom>
              <a:noFill/>
              <a:ln w="17970" cap="flat">
                <a:solidFill>
                  <a:srgbClr val="7F7F7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98" name="Line"/>
              <p:cNvSpPr/>
              <p:nvPr/>
            </p:nvSpPr>
            <p:spPr>
              <a:xfrm>
                <a:off x="0" y="0"/>
                <a:ext cx="1367790" cy="8683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75" y="21600"/>
                    </a:moveTo>
                    <a:lnTo>
                      <a:pt x="8874" y="21143"/>
                    </a:lnTo>
                    <a:lnTo>
                      <a:pt x="8074" y="20821"/>
                    </a:lnTo>
                    <a:lnTo>
                      <a:pt x="7305" y="20478"/>
                    </a:lnTo>
                    <a:lnTo>
                      <a:pt x="6568" y="20117"/>
                    </a:lnTo>
                    <a:lnTo>
                      <a:pt x="5865" y="19737"/>
                    </a:lnTo>
                    <a:lnTo>
                      <a:pt x="5195" y="19340"/>
                    </a:lnTo>
                    <a:lnTo>
                      <a:pt x="4561" y="18925"/>
                    </a:lnTo>
                    <a:lnTo>
                      <a:pt x="3963" y="18493"/>
                    </a:lnTo>
                    <a:lnTo>
                      <a:pt x="3403" y="18045"/>
                    </a:lnTo>
                    <a:lnTo>
                      <a:pt x="2399" y="17103"/>
                    </a:lnTo>
                    <a:lnTo>
                      <a:pt x="1559" y="16104"/>
                    </a:lnTo>
                    <a:lnTo>
                      <a:pt x="890" y="15052"/>
                    </a:lnTo>
                    <a:lnTo>
                      <a:pt x="401" y="13952"/>
                    </a:lnTo>
                    <a:lnTo>
                      <a:pt x="102" y="12808"/>
                    </a:lnTo>
                    <a:lnTo>
                      <a:pt x="0" y="11625"/>
                    </a:lnTo>
                    <a:lnTo>
                      <a:pt x="26" y="11032"/>
                    </a:lnTo>
                    <a:lnTo>
                      <a:pt x="227" y="9873"/>
                    </a:lnTo>
                    <a:lnTo>
                      <a:pt x="622" y="8755"/>
                    </a:lnTo>
                    <a:lnTo>
                      <a:pt x="1202" y="7682"/>
                    </a:lnTo>
                    <a:lnTo>
                      <a:pt x="1958" y="6659"/>
                    </a:lnTo>
                    <a:lnTo>
                      <a:pt x="2881" y="5691"/>
                    </a:lnTo>
                    <a:lnTo>
                      <a:pt x="3963" y="4782"/>
                    </a:lnTo>
                    <a:lnTo>
                      <a:pt x="4561" y="4351"/>
                    </a:lnTo>
                    <a:lnTo>
                      <a:pt x="5195" y="3937"/>
                    </a:lnTo>
                    <a:lnTo>
                      <a:pt x="5865" y="3540"/>
                    </a:lnTo>
                    <a:lnTo>
                      <a:pt x="6568" y="3161"/>
                    </a:lnTo>
                    <a:lnTo>
                      <a:pt x="7305" y="2801"/>
                    </a:lnTo>
                    <a:lnTo>
                      <a:pt x="8074" y="2459"/>
                    </a:lnTo>
                    <a:lnTo>
                      <a:pt x="8874" y="2137"/>
                    </a:lnTo>
                    <a:lnTo>
                      <a:pt x="9704" y="1835"/>
                    </a:lnTo>
                    <a:lnTo>
                      <a:pt x="10563" y="1554"/>
                    </a:lnTo>
                    <a:lnTo>
                      <a:pt x="11449" y="1294"/>
                    </a:lnTo>
                    <a:lnTo>
                      <a:pt x="12362" y="1056"/>
                    </a:lnTo>
                    <a:lnTo>
                      <a:pt x="13301" y="841"/>
                    </a:lnTo>
                    <a:lnTo>
                      <a:pt x="14264" y="648"/>
                    </a:lnTo>
                    <a:lnTo>
                      <a:pt x="15250" y="480"/>
                    </a:lnTo>
                    <a:lnTo>
                      <a:pt x="16259" y="336"/>
                    </a:lnTo>
                    <a:lnTo>
                      <a:pt x="17289" y="216"/>
                    </a:lnTo>
                    <a:lnTo>
                      <a:pt x="18339" y="123"/>
                    </a:lnTo>
                    <a:lnTo>
                      <a:pt x="19409" y="55"/>
                    </a:lnTo>
                    <a:lnTo>
                      <a:pt x="20496" y="14"/>
                    </a:ln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7F7F7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800" name="object 63"/>
            <p:cNvSpPr/>
            <p:nvPr/>
          </p:nvSpPr>
          <p:spPr>
            <a:xfrm>
              <a:off x="1537875" y="1169573"/>
              <a:ext cx="17971" cy="17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3162" y="3162"/>
                  </a:lnTo>
                  <a:lnTo>
                    <a:pt x="10800" y="0"/>
                  </a:lnTo>
                  <a:lnTo>
                    <a:pt x="18436" y="3162"/>
                  </a:lnTo>
                  <a:lnTo>
                    <a:pt x="21600" y="10800"/>
                  </a:lnTo>
                  <a:lnTo>
                    <a:pt x="18436" y="18436"/>
                  </a:lnTo>
                  <a:lnTo>
                    <a:pt x="10800" y="21600"/>
                  </a:lnTo>
                  <a:lnTo>
                    <a:pt x="3162" y="18436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02" name="object 64"/>
          <p:cNvSpPr txBox="1"/>
          <p:nvPr/>
        </p:nvSpPr>
        <p:spPr>
          <a:xfrm>
            <a:off x="3546531" y="4547870"/>
            <a:ext cx="20828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25"/>
              <a:t> </a:t>
            </a:r>
            <a:r>
              <a:t>init</a:t>
            </a:r>
            <a:r>
              <a:rPr spc="-25"/>
              <a:t> </a:t>
            </a:r>
            <a:r>
              <a:t>­­bare</a:t>
            </a:r>
          </a:p>
        </p:txBody>
      </p:sp>
      <p:sp>
        <p:nvSpPr>
          <p:cNvPr id="803" name="object 65"/>
          <p:cNvSpPr txBox="1"/>
          <p:nvPr/>
        </p:nvSpPr>
        <p:spPr>
          <a:xfrm>
            <a:off x="3960552" y="5022849"/>
            <a:ext cx="112268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69"/>
              <a:t> </a:t>
            </a:r>
            <a:r>
              <a:t>init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806" name="object 3"/>
          <p:cNvSpPr txBox="1"/>
          <p:nvPr/>
        </p:nvSpPr>
        <p:spPr>
          <a:xfrm>
            <a:off x="560761" y="1858008"/>
            <a:ext cx="14859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5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807" name="object 4"/>
          <p:cNvSpPr txBox="1"/>
          <p:nvPr/>
        </p:nvSpPr>
        <p:spPr>
          <a:xfrm>
            <a:off x="810952" y="1741114"/>
            <a:ext cx="8512810" cy="207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300"/>
              </a:spcBef>
              <a:defRPr spc="10" sz="2700">
                <a:latin typeface="Arial"/>
                <a:ea typeface="Arial"/>
                <a:cs typeface="Arial"/>
                <a:sym typeface="Arial"/>
              </a:defRPr>
            </a:pPr>
            <a:r>
              <a:t>Atomic</a:t>
            </a:r>
            <a:r>
              <a:rPr spc="5"/>
              <a:t> </a:t>
            </a:r>
            <a:r>
              <a:rPr spc="15"/>
              <a:t>element</a:t>
            </a:r>
            <a:r>
              <a:rPr spc="0"/>
              <a:t> </a:t>
            </a:r>
            <a:r>
              <a:rPr spc="5"/>
              <a:t>in</a:t>
            </a:r>
            <a:r>
              <a:rPr spc="15"/>
              <a:t> </a:t>
            </a:r>
            <a:r>
              <a:t>repository:</a:t>
            </a:r>
            <a:r>
              <a:rPr spc="0"/>
              <a:t> </a:t>
            </a:r>
            <a:r>
              <a:t>the</a:t>
            </a:r>
            <a:r>
              <a:rPr spc="75"/>
              <a:t> </a:t>
            </a:r>
            <a:r>
              <a:rPr b="1" spc="15"/>
              <a:t>commit</a:t>
            </a:r>
          </a:p>
          <a:p>
            <a:pPr marL="405129" marR="30480" indent="-275590">
              <a:lnSpc>
                <a:spcPts val="2600"/>
              </a:lnSpc>
              <a:spcBef>
                <a:spcPts val="1200"/>
              </a:spcBef>
              <a:buSzPct val="74468"/>
              <a:buChar char="–"/>
              <a:tabLst>
                <a:tab pos="393700" algn="l"/>
                <a:tab pos="393700" algn="l"/>
              </a:tabLst>
              <a:defRPr spc="20" sz="2300">
                <a:latin typeface="Arial"/>
                <a:ea typeface="Arial"/>
                <a:cs typeface="Arial"/>
                <a:sym typeface="Arial"/>
              </a:defRPr>
            </a:pPr>
            <a:r>
              <a:t>A </a:t>
            </a:r>
            <a:r>
              <a:rPr spc="15"/>
              <a:t>kind </a:t>
            </a:r>
            <a:r>
              <a:rPr spc="10"/>
              <a:t>of </a:t>
            </a:r>
            <a:r>
              <a:rPr b="1" spc="15"/>
              <a:t>patch </a:t>
            </a:r>
            <a:r>
              <a:rPr spc="10"/>
              <a:t>operation (a </a:t>
            </a:r>
            <a:r>
              <a:rPr spc="15"/>
              <a:t>set </a:t>
            </a:r>
            <a:r>
              <a:rPr spc="10"/>
              <a:t>of modifications </a:t>
            </a:r>
            <a:r>
              <a:rPr spc="15"/>
              <a:t>on </a:t>
            </a:r>
            <a:r>
              <a:rPr spc="5"/>
              <a:t>files </a:t>
            </a:r>
            <a:r>
              <a:rPr spc="15"/>
              <a:t>and </a:t>
            </a:r>
            <a:r>
              <a:rPr spc="-640"/>
              <a:t> </a:t>
            </a:r>
            <a:r>
              <a:rPr spc="10"/>
              <a:t>folders</a:t>
            </a:r>
            <a:r>
              <a:rPr spc="5"/>
              <a:t> </a:t>
            </a:r>
            <a:r>
              <a:rPr spc="10"/>
              <a:t>content)</a:t>
            </a:r>
          </a:p>
          <a:p>
            <a:pPr marL="405129" indent="-275590">
              <a:spcBef>
                <a:spcPts val="700"/>
              </a:spcBef>
              <a:buSzPct val="74468"/>
              <a:buChar char="–"/>
              <a:tabLst>
                <a:tab pos="393700" algn="l"/>
                <a:tab pos="393700" algn="l"/>
              </a:tabLst>
              <a:defRPr spc="10" sz="2300">
                <a:latin typeface="Arial"/>
                <a:ea typeface="Arial"/>
                <a:cs typeface="Arial"/>
                <a:sym typeface="Arial"/>
              </a:defRPr>
            </a:pPr>
            <a:r>
              <a:t>Uniquely</a:t>
            </a:r>
            <a:r>
              <a:rPr spc="5"/>
              <a:t> </a:t>
            </a:r>
            <a:r>
              <a:t>identified</a:t>
            </a:r>
            <a:r>
              <a:rPr spc="5"/>
              <a:t> </a:t>
            </a:r>
            <a:r>
              <a:rPr spc="15"/>
              <a:t>by</a:t>
            </a:r>
            <a:r>
              <a:rPr spc="5"/>
              <a:t> </a:t>
            </a:r>
            <a:r>
              <a:rPr spc="15"/>
              <a:t>a</a:t>
            </a:r>
            <a:r>
              <a:rPr spc="5"/>
              <a:t> </a:t>
            </a:r>
            <a:r>
              <a:rPr spc="15"/>
              <a:t>SHA-1</a:t>
            </a:r>
            <a:r>
              <a:rPr spc="5"/>
              <a:t> </a:t>
            </a:r>
            <a:r>
              <a:rPr spc="20"/>
              <a:t>hash</a:t>
            </a:r>
            <a:r>
              <a:rPr spc="5"/>
              <a:t> </a:t>
            </a:r>
            <a:r>
              <a:rPr spc="15"/>
              <a:t>code</a:t>
            </a:r>
          </a:p>
          <a:p>
            <a:pPr marL="405129" indent="-275590">
              <a:spcBef>
                <a:spcPts val="800"/>
              </a:spcBef>
              <a:buSzPct val="74468"/>
              <a:buChar char="–"/>
              <a:tabLst>
                <a:tab pos="393700" algn="l"/>
                <a:tab pos="393700" algn="l"/>
              </a:tabLst>
              <a:defRPr spc="15" sz="2300">
                <a:latin typeface="Arial"/>
                <a:ea typeface="Arial"/>
                <a:cs typeface="Arial"/>
                <a:sym typeface="Arial"/>
              </a:defRPr>
            </a:pPr>
            <a:r>
              <a:t>Ordered</a:t>
            </a:r>
            <a:r>
              <a:rPr spc="5"/>
              <a:t> </a:t>
            </a:r>
            <a:r>
              <a:t>as</a:t>
            </a:r>
            <a:r>
              <a:rPr spc="5"/>
              <a:t> </a:t>
            </a:r>
            <a:r>
              <a:rPr spc="20"/>
              <a:t>an</a:t>
            </a:r>
            <a:r>
              <a:rPr spc="5"/>
              <a:t> </a:t>
            </a:r>
            <a:r>
              <a:rPr spc="10"/>
              <a:t>acyclic</a:t>
            </a:r>
            <a:r>
              <a:rPr spc="5"/>
              <a:t> </a:t>
            </a:r>
            <a:r>
              <a:rPr spc="10"/>
              <a:t>oriented</a:t>
            </a:r>
            <a:r>
              <a:rPr spc="5"/>
              <a:t> </a:t>
            </a:r>
            <a:r>
              <a:t>graph</a:t>
            </a:r>
          </a:p>
        </p:txBody>
      </p:sp>
      <p:pic>
        <p:nvPicPr>
          <p:cNvPr id="808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231" y="4117340"/>
            <a:ext cx="7561582" cy="2687321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object 6"/>
          <p:cNvSpPr txBox="1"/>
          <p:nvPr/>
        </p:nvSpPr>
        <p:spPr>
          <a:xfrm>
            <a:off x="1444681" y="6118859"/>
            <a:ext cx="102616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</a:t>
            </a:r>
            <a:r>
              <a:rPr spc="-15"/>
              <a:t>p</a:t>
            </a:r>
            <a:r>
              <a:rPr spc="-5"/>
              <a:t>os</a:t>
            </a:r>
            <a:r>
              <a:rPr spc="-10"/>
              <a:t>i</a:t>
            </a:r>
            <a:r>
              <a:rPr spc="5"/>
              <a:t>t</a:t>
            </a:r>
            <a:r>
              <a:rPr spc="-15"/>
              <a:t>o</a:t>
            </a:r>
            <a:r>
              <a:t>ry</a:t>
            </a:r>
          </a:p>
        </p:txBody>
      </p:sp>
      <p:sp>
        <p:nvSpPr>
          <p:cNvPr id="810" name="object 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811" name="object 7"/>
          <p:cNvSpPr txBox="1"/>
          <p:nvPr/>
        </p:nvSpPr>
        <p:spPr>
          <a:xfrm>
            <a:off x="6638982" y="6590030"/>
            <a:ext cx="9525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69"/>
              <a:t> </a:t>
            </a:r>
            <a:r>
              <a:rPr spc="-5"/>
              <a:t>commit</a:t>
            </a:r>
          </a:p>
        </p:txBody>
      </p:sp>
      <p:sp>
        <p:nvSpPr>
          <p:cNvPr id="812" name="object 8"/>
          <p:cNvSpPr txBox="1"/>
          <p:nvPr/>
        </p:nvSpPr>
        <p:spPr>
          <a:xfrm>
            <a:off x="339782" y="4235450"/>
            <a:ext cx="4569460" cy="83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20"/>
              <a:t> </a:t>
            </a:r>
            <a:r>
              <a:rPr spc="-10"/>
              <a:t>SHA-1</a:t>
            </a:r>
            <a:r>
              <a:rPr spc="-25"/>
              <a:t> </a:t>
            </a:r>
            <a:r>
              <a:rPr spc="-10"/>
              <a:t>identifier</a:t>
            </a:r>
          </a:p>
          <a:p>
            <a:pPr>
              <a:defRPr sz="25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678180">
              <a:defRPr i="1" spc="-5" sz="1400">
                <a:latin typeface="Arial"/>
                <a:ea typeface="Arial"/>
                <a:cs typeface="Arial"/>
                <a:sym typeface="Arial"/>
              </a:defRPr>
            </a:pPr>
            <a:r>
              <a:t>cc0df4dace69395b3d6abd096bea496005e3e397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815" name="object 3"/>
          <p:cNvSpPr txBox="1"/>
          <p:nvPr/>
        </p:nvSpPr>
        <p:spPr>
          <a:xfrm>
            <a:off x="572192" y="1870708"/>
            <a:ext cx="163831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70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816" name="object 4"/>
          <p:cNvSpPr txBox="1"/>
          <p:nvPr/>
        </p:nvSpPr>
        <p:spPr>
          <a:xfrm>
            <a:off x="857941" y="1735998"/>
            <a:ext cx="8698232" cy="1863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10" sz="3000">
                <a:latin typeface="Arial"/>
                <a:ea typeface="Arial"/>
                <a:cs typeface="Arial"/>
                <a:sym typeface="Arial"/>
              </a:defRPr>
            </a:pPr>
            <a:r>
              <a:t>Atomic</a:t>
            </a:r>
            <a:r>
              <a:rPr spc="0"/>
              <a:t> </a:t>
            </a:r>
            <a:r>
              <a:t>element</a:t>
            </a:r>
            <a:r>
              <a:rPr spc="0"/>
              <a:t> </a:t>
            </a:r>
            <a:r>
              <a:rPr spc="5"/>
              <a:t>in </a:t>
            </a:r>
            <a:r>
              <a:t>repository:</a:t>
            </a:r>
            <a:r>
              <a:rPr spc="-15"/>
              <a:t> </a:t>
            </a:r>
            <a:r>
              <a:rPr spc="5"/>
              <a:t>the</a:t>
            </a:r>
            <a:r>
              <a:rPr spc="90"/>
              <a:t> </a:t>
            </a:r>
            <a:r>
              <a:rPr b="1"/>
              <a:t>commit</a:t>
            </a:r>
          </a:p>
          <a:p>
            <a:pPr marL="453390" indent="-311150">
              <a:spcBef>
                <a:spcPts val="1100"/>
              </a:spcBef>
              <a:buSzPct val="74074"/>
              <a:buChar char="–"/>
              <a:tabLst>
                <a:tab pos="444500" algn="l"/>
                <a:tab pos="444500" algn="l"/>
              </a:tabLst>
              <a:defRPr spc="-5" sz="2700">
                <a:latin typeface="Arial"/>
                <a:ea typeface="Arial"/>
                <a:cs typeface="Arial"/>
                <a:sym typeface="Arial"/>
              </a:defRPr>
            </a:pPr>
            <a:r>
              <a:t>Graph</a:t>
            </a:r>
            <a:r>
              <a:rPr spc="0"/>
              <a:t> </a:t>
            </a:r>
            <a:r>
              <a:rPr spc="-10"/>
              <a:t>is</a:t>
            </a:r>
            <a:r>
              <a:rPr spc="10"/>
              <a:t> </a:t>
            </a:r>
            <a:r>
              <a:rPr spc="-10"/>
              <a:t>updated</a:t>
            </a:r>
            <a:r>
              <a:rPr spc="0"/>
              <a:t> </a:t>
            </a:r>
            <a:r>
              <a:rPr spc="-10"/>
              <a:t>when</a:t>
            </a:r>
            <a:r>
              <a:rPr spc="35"/>
              <a:t> </a:t>
            </a:r>
            <a:r>
              <a:rPr b="1"/>
              <a:t>committing</a:t>
            </a:r>
          </a:p>
          <a:p>
            <a:pPr marL="453390" marR="30480" indent="-311150">
              <a:lnSpc>
                <a:spcPts val="3000"/>
              </a:lnSpc>
              <a:spcBef>
                <a:spcPts val="1100"/>
              </a:spcBef>
              <a:buSzPct val="74074"/>
              <a:buChar char="–"/>
              <a:tabLst>
                <a:tab pos="444500" algn="l"/>
                <a:tab pos="444500" algn="l"/>
              </a:tabLst>
              <a:defRPr spc="-10" sz="2700">
                <a:latin typeface="Arial"/>
                <a:ea typeface="Arial"/>
                <a:cs typeface="Arial"/>
                <a:sym typeface="Arial"/>
              </a:defRPr>
            </a:pPr>
            <a:r>
              <a:t>The</a:t>
            </a:r>
            <a:r>
              <a:rPr spc="0"/>
              <a:t> </a:t>
            </a:r>
            <a:r>
              <a:t>new</a:t>
            </a:r>
            <a:r>
              <a:rPr spc="-5"/>
              <a:t> commit</a:t>
            </a:r>
            <a:r>
              <a:rPr spc="15"/>
              <a:t> </a:t>
            </a:r>
            <a:r>
              <a:rPr spc="-5"/>
              <a:t>contains</a:t>
            </a:r>
            <a:r>
              <a:rPr spc="0"/>
              <a:t> </a:t>
            </a:r>
            <a:r>
              <a:rPr spc="-5"/>
              <a:t>the modifications</a:t>
            </a:r>
            <a:r>
              <a:rPr spc="0"/>
              <a:t> </a:t>
            </a:r>
            <a:r>
              <a:rPr spc="-5"/>
              <a:t>performed </a:t>
            </a:r>
            <a:r>
              <a:rPr spc="-735"/>
              <a:t> </a:t>
            </a:r>
            <a:r>
              <a:rPr spc="-5"/>
              <a:t>from</a:t>
            </a:r>
            <a:r>
              <a:rPr spc="5"/>
              <a:t> </a:t>
            </a:r>
            <a:r>
              <a:rPr spc="-5"/>
              <a:t>last</a:t>
            </a:r>
            <a:r>
              <a:rPr spc="5"/>
              <a:t> </a:t>
            </a:r>
            <a:r>
              <a:rPr spc="-5"/>
              <a:t>commit</a:t>
            </a:r>
          </a:p>
        </p:txBody>
      </p:sp>
      <p:sp>
        <p:nvSpPr>
          <p:cNvPr id="817" name="object 5"/>
          <p:cNvSpPr txBox="1"/>
          <p:nvPr/>
        </p:nvSpPr>
        <p:spPr>
          <a:xfrm>
            <a:off x="7039032" y="4126229"/>
            <a:ext cx="1701165" cy="50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Modifications </a:t>
            </a:r>
            <a:r>
              <a:rPr spc="0"/>
              <a:t> </a:t>
            </a:r>
            <a:r>
              <a:t>from</a:t>
            </a:r>
            <a:r>
              <a:rPr spc="-34"/>
              <a:t> </a:t>
            </a:r>
            <a:r>
              <a:t>last</a:t>
            </a:r>
            <a:r>
              <a:rPr spc="-30"/>
              <a:t> </a:t>
            </a:r>
            <a:r>
              <a:t>commit</a:t>
            </a:r>
          </a:p>
        </p:txBody>
      </p:sp>
      <p:grpSp>
        <p:nvGrpSpPr>
          <p:cNvPr id="834" name="object 6"/>
          <p:cNvGrpSpPr/>
          <p:nvPr/>
        </p:nvGrpSpPr>
        <p:grpSpPr>
          <a:xfrm>
            <a:off x="5882061" y="4248150"/>
            <a:ext cx="1079501" cy="2303779"/>
            <a:chOff x="0" y="0"/>
            <a:chExt cx="1079500" cy="2303779"/>
          </a:xfrm>
        </p:grpSpPr>
        <p:sp>
          <p:nvSpPr>
            <p:cNvPr id="818" name="object 7"/>
            <p:cNvSpPr/>
            <p:nvPr/>
          </p:nvSpPr>
          <p:spPr>
            <a:xfrm>
              <a:off x="0" y="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9" name="object 8"/>
            <p:cNvSpPr/>
            <p:nvPr/>
          </p:nvSpPr>
          <p:spPr>
            <a:xfrm>
              <a:off x="0" y="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0" name="object 9"/>
            <p:cNvSpPr/>
            <p:nvPr/>
          </p:nvSpPr>
          <p:spPr>
            <a:xfrm flipH="1">
              <a:off x="143510" y="288290"/>
              <a:ext cx="1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1" name="object 10"/>
            <p:cNvSpPr/>
            <p:nvPr/>
          </p:nvSpPr>
          <p:spPr>
            <a:xfrm>
              <a:off x="90170" y="414019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2" name="object 11"/>
            <p:cNvSpPr/>
            <p:nvPr/>
          </p:nvSpPr>
          <p:spPr>
            <a:xfrm>
              <a:off x="0" y="576580"/>
              <a:ext cx="28829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3" name="object 12"/>
            <p:cNvSpPr/>
            <p:nvPr/>
          </p:nvSpPr>
          <p:spPr>
            <a:xfrm>
              <a:off x="0" y="576580"/>
              <a:ext cx="28829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4" name="object 13"/>
            <p:cNvSpPr/>
            <p:nvPr/>
          </p:nvSpPr>
          <p:spPr>
            <a:xfrm flipH="1">
              <a:off x="143510" y="863600"/>
              <a:ext cx="1" cy="27813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5" name="object 14"/>
            <p:cNvSpPr/>
            <p:nvPr/>
          </p:nvSpPr>
          <p:spPr>
            <a:xfrm>
              <a:off x="0" y="129666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6" name="object 15"/>
            <p:cNvSpPr/>
            <p:nvPr/>
          </p:nvSpPr>
          <p:spPr>
            <a:xfrm>
              <a:off x="0" y="129666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7" name="object 17"/>
            <p:cNvSpPr/>
            <p:nvPr/>
          </p:nvSpPr>
          <p:spPr>
            <a:xfrm>
              <a:off x="90170" y="113411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8" name="object 18"/>
            <p:cNvSpPr/>
            <p:nvPr/>
          </p:nvSpPr>
          <p:spPr>
            <a:xfrm flipH="1">
              <a:off x="143510" y="1584960"/>
              <a:ext cx="1" cy="27686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9" name="object 19"/>
            <p:cNvSpPr/>
            <p:nvPr/>
          </p:nvSpPr>
          <p:spPr>
            <a:xfrm>
              <a:off x="0" y="2016760"/>
              <a:ext cx="288292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0" name="object 20"/>
            <p:cNvSpPr/>
            <p:nvPr/>
          </p:nvSpPr>
          <p:spPr>
            <a:xfrm>
              <a:off x="0" y="2016760"/>
              <a:ext cx="288292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1" name="object 22"/>
            <p:cNvSpPr/>
            <p:nvPr/>
          </p:nvSpPr>
          <p:spPr>
            <a:xfrm>
              <a:off x="90170" y="185420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2" name="object 23"/>
            <p:cNvSpPr/>
            <p:nvPr/>
          </p:nvSpPr>
          <p:spPr>
            <a:xfrm flipH="1">
              <a:off x="368300" y="72389"/>
              <a:ext cx="711201" cy="5842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33" name="object 24" descr="object 2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55880"/>
              <a:ext cx="162561" cy="162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5" name="object 25"/>
          <p:cNvGrpSpPr/>
          <p:nvPr/>
        </p:nvGrpSpPr>
        <p:grpSpPr>
          <a:xfrm>
            <a:off x="2426392" y="4895849"/>
            <a:ext cx="287021" cy="1728472"/>
            <a:chOff x="0" y="0"/>
            <a:chExt cx="287020" cy="1728470"/>
          </a:xfrm>
        </p:grpSpPr>
        <p:sp>
          <p:nvSpPr>
            <p:cNvPr id="835" name="object 26"/>
            <p:cNvSpPr/>
            <p:nvPr/>
          </p:nvSpPr>
          <p:spPr>
            <a:xfrm>
              <a:off x="0" y="0"/>
              <a:ext cx="28702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6" name="object 27"/>
            <p:cNvSpPr/>
            <p:nvPr/>
          </p:nvSpPr>
          <p:spPr>
            <a:xfrm>
              <a:off x="0" y="0"/>
              <a:ext cx="28702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7" name="object 28"/>
            <p:cNvSpPr/>
            <p:nvPr/>
          </p:nvSpPr>
          <p:spPr>
            <a:xfrm flipH="1">
              <a:off x="143510" y="288290"/>
              <a:ext cx="1" cy="27813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8" name="object 29"/>
            <p:cNvSpPr/>
            <p:nvPr/>
          </p:nvSpPr>
          <p:spPr>
            <a:xfrm>
              <a:off x="0" y="721359"/>
              <a:ext cx="287020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6"/>
                  </a:lnTo>
                  <a:lnTo>
                    <a:pt x="4356" y="2040"/>
                  </a:lnTo>
                  <a:lnTo>
                    <a:pt x="2040" y="4356"/>
                  </a:lnTo>
                  <a:lnTo>
                    <a:pt x="536" y="7328"/>
                  </a:lnTo>
                  <a:lnTo>
                    <a:pt x="0" y="10800"/>
                  </a:lnTo>
                  <a:lnTo>
                    <a:pt x="536" y="14272"/>
                  </a:lnTo>
                  <a:lnTo>
                    <a:pt x="2040" y="17244"/>
                  </a:lnTo>
                  <a:lnTo>
                    <a:pt x="4356" y="19560"/>
                  </a:lnTo>
                  <a:lnTo>
                    <a:pt x="7328" y="21064"/>
                  </a:lnTo>
                  <a:lnTo>
                    <a:pt x="10800" y="21600"/>
                  </a:lnTo>
                  <a:lnTo>
                    <a:pt x="14272" y="21064"/>
                  </a:lnTo>
                  <a:lnTo>
                    <a:pt x="17244" y="19560"/>
                  </a:lnTo>
                  <a:lnTo>
                    <a:pt x="19560" y="17244"/>
                  </a:lnTo>
                  <a:lnTo>
                    <a:pt x="21064" y="14272"/>
                  </a:lnTo>
                  <a:lnTo>
                    <a:pt x="21600" y="10800"/>
                  </a:lnTo>
                  <a:lnTo>
                    <a:pt x="21064" y="7328"/>
                  </a:lnTo>
                  <a:lnTo>
                    <a:pt x="19560" y="4356"/>
                  </a:lnTo>
                  <a:lnTo>
                    <a:pt x="17244" y="2040"/>
                  </a:lnTo>
                  <a:lnTo>
                    <a:pt x="14272" y="53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9" name="object 30"/>
            <p:cNvSpPr/>
            <p:nvPr/>
          </p:nvSpPr>
          <p:spPr>
            <a:xfrm>
              <a:off x="0" y="721359"/>
              <a:ext cx="287020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6"/>
                  </a:lnTo>
                  <a:lnTo>
                    <a:pt x="17244" y="2040"/>
                  </a:lnTo>
                  <a:lnTo>
                    <a:pt x="19560" y="4356"/>
                  </a:lnTo>
                  <a:lnTo>
                    <a:pt x="21064" y="7328"/>
                  </a:lnTo>
                  <a:lnTo>
                    <a:pt x="21600" y="10800"/>
                  </a:lnTo>
                  <a:lnTo>
                    <a:pt x="21064" y="14272"/>
                  </a:lnTo>
                  <a:lnTo>
                    <a:pt x="19560" y="17244"/>
                  </a:lnTo>
                  <a:lnTo>
                    <a:pt x="17244" y="19560"/>
                  </a:lnTo>
                  <a:lnTo>
                    <a:pt x="14272" y="21064"/>
                  </a:lnTo>
                  <a:lnTo>
                    <a:pt x="10800" y="21600"/>
                  </a:lnTo>
                  <a:lnTo>
                    <a:pt x="7328" y="21064"/>
                  </a:lnTo>
                  <a:lnTo>
                    <a:pt x="4356" y="19560"/>
                  </a:lnTo>
                  <a:lnTo>
                    <a:pt x="2040" y="17244"/>
                  </a:lnTo>
                  <a:lnTo>
                    <a:pt x="536" y="14272"/>
                  </a:lnTo>
                  <a:lnTo>
                    <a:pt x="0" y="10800"/>
                  </a:lnTo>
                  <a:lnTo>
                    <a:pt x="536" y="7328"/>
                  </a:lnTo>
                  <a:lnTo>
                    <a:pt x="2040" y="4356"/>
                  </a:lnTo>
                  <a:lnTo>
                    <a:pt x="4356" y="2040"/>
                  </a:lnTo>
                  <a:lnTo>
                    <a:pt x="7328" y="536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0" name="object 32"/>
            <p:cNvSpPr/>
            <p:nvPr/>
          </p:nvSpPr>
          <p:spPr>
            <a:xfrm>
              <a:off x="88900" y="55880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1" name="object 33"/>
            <p:cNvSpPr/>
            <p:nvPr/>
          </p:nvSpPr>
          <p:spPr>
            <a:xfrm flipH="1">
              <a:off x="143510" y="1008380"/>
              <a:ext cx="1" cy="27686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2" name="object 34"/>
            <p:cNvSpPr/>
            <p:nvPr/>
          </p:nvSpPr>
          <p:spPr>
            <a:xfrm>
              <a:off x="0" y="1440180"/>
              <a:ext cx="28702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3" name="object 35"/>
            <p:cNvSpPr/>
            <p:nvPr/>
          </p:nvSpPr>
          <p:spPr>
            <a:xfrm>
              <a:off x="0" y="1440180"/>
              <a:ext cx="28702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4" name="object 37"/>
            <p:cNvSpPr/>
            <p:nvPr/>
          </p:nvSpPr>
          <p:spPr>
            <a:xfrm>
              <a:off x="88900" y="1278889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48" name="object 38"/>
          <p:cNvGrpSpPr/>
          <p:nvPr/>
        </p:nvGrpSpPr>
        <p:grpSpPr>
          <a:xfrm>
            <a:off x="3757352" y="5256529"/>
            <a:ext cx="1296670" cy="360682"/>
            <a:chOff x="0" y="0"/>
            <a:chExt cx="1296669" cy="360680"/>
          </a:xfrm>
        </p:grpSpPr>
        <p:sp>
          <p:nvSpPr>
            <p:cNvPr id="846" name="object 39"/>
            <p:cNvSpPr/>
            <p:nvPr/>
          </p:nvSpPr>
          <p:spPr>
            <a:xfrm>
              <a:off x="-1" y="-1"/>
              <a:ext cx="129667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5" y="0"/>
                  </a:moveTo>
                  <a:lnTo>
                    <a:pt x="16205" y="5400"/>
                  </a:lnTo>
                  <a:lnTo>
                    <a:pt x="0" y="5400"/>
                  </a:lnTo>
                  <a:lnTo>
                    <a:pt x="0" y="16124"/>
                  </a:lnTo>
                  <a:lnTo>
                    <a:pt x="16205" y="16124"/>
                  </a:lnTo>
                  <a:lnTo>
                    <a:pt x="16205" y="21600"/>
                  </a:lnTo>
                  <a:lnTo>
                    <a:pt x="21600" y="10800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7" name="object 40"/>
            <p:cNvSpPr/>
            <p:nvPr/>
          </p:nvSpPr>
          <p:spPr>
            <a:xfrm>
              <a:off x="-1" y="-1"/>
              <a:ext cx="129667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5" y="5400"/>
                  </a:lnTo>
                  <a:lnTo>
                    <a:pt x="16205" y="0"/>
                  </a:lnTo>
                  <a:lnTo>
                    <a:pt x="21600" y="10800"/>
                  </a:lnTo>
                  <a:lnTo>
                    <a:pt x="16205" y="21600"/>
                  </a:lnTo>
                  <a:lnTo>
                    <a:pt x="16205" y="16124"/>
                  </a:lnTo>
                  <a:lnTo>
                    <a:pt x="0" y="16124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49" name="object 41"/>
          <p:cNvSpPr txBox="1"/>
          <p:nvPr/>
        </p:nvSpPr>
        <p:spPr>
          <a:xfrm>
            <a:off x="3618922" y="5634990"/>
            <a:ext cx="13970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60"/>
              <a:t> </a:t>
            </a:r>
            <a:r>
              <a:t>commit</a:t>
            </a:r>
          </a:p>
        </p:txBody>
      </p:sp>
      <p:sp>
        <p:nvSpPr>
          <p:cNvPr id="850" name="object 42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 9"/>
          <p:cNvSpPr txBox="1"/>
          <p:nvPr>
            <p:ph type="sldNum" sz="quarter" idx="4294967295"/>
          </p:nvPr>
        </p:nvSpPr>
        <p:spPr>
          <a:xfrm>
            <a:off x="9335192" y="6876090"/>
            <a:ext cx="229695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object 2"/>
          <p:cNvSpPr txBox="1"/>
          <p:nvPr>
            <p:ph type="title"/>
          </p:nvPr>
        </p:nvSpPr>
        <p:spPr>
          <a:xfrm>
            <a:off x="3030912" y="554990"/>
            <a:ext cx="3965576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What </a:t>
            </a:r>
            <a:r>
              <a:rPr spc="0"/>
              <a:t>is</a:t>
            </a:r>
            <a:r>
              <a:t> Gitlab </a:t>
            </a:r>
            <a:r>
              <a:rPr spc="0"/>
              <a:t>?</a:t>
            </a:r>
          </a:p>
        </p:txBody>
      </p:sp>
      <p:sp>
        <p:nvSpPr>
          <p:cNvPr id="102" name="object 3"/>
          <p:cNvSpPr txBox="1"/>
          <p:nvPr/>
        </p:nvSpPr>
        <p:spPr>
          <a:xfrm>
            <a:off x="577271" y="196723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03" name="object 4"/>
          <p:cNvSpPr txBox="1"/>
          <p:nvPr/>
        </p:nvSpPr>
        <p:spPr>
          <a:xfrm>
            <a:off x="875722" y="1830070"/>
            <a:ext cx="8326119" cy="112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Gitlab:</a:t>
            </a:r>
            <a:r>
              <a:rPr spc="-20"/>
              <a:t> </a:t>
            </a:r>
            <a:r>
              <a:rPr spc="0"/>
              <a:t>a project</a:t>
            </a:r>
            <a:r>
              <a:rPr spc="-15"/>
              <a:t> </a:t>
            </a:r>
            <a:r>
              <a:rPr spc="0"/>
              <a:t>management</a:t>
            </a:r>
            <a:r>
              <a:rPr spc="-15"/>
              <a:t> </a:t>
            </a:r>
            <a:r>
              <a:rPr spc="0"/>
              <a:t>web</a:t>
            </a:r>
            <a:r>
              <a:t> application</a:t>
            </a:r>
          </a:p>
          <a:p>
            <a:pPr indent="146050">
              <a:spcBef>
                <a:spcPts val="1100"/>
              </a:spcBef>
              <a:tabLst>
                <a:tab pos="457200" algn="l"/>
              </a:tabLst>
              <a:defRPr baseline="9258" spc="-7" sz="36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0" sz="3200"/>
              <a:t>used</a:t>
            </a:r>
            <a:r>
              <a:rPr baseline="0" spc="-35" sz="3200"/>
              <a:t> </a:t>
            </a:r>
            <a:r>
              <a:rPr baseline="0" spc="-5" sz="3200"/>
              <a:t>to</a:t>
            </a:r>
            <a:r>
              <a:rPr baseline="0" spc="-25" sz="3200"/>
              <a:t> </a:t>
            </a:r>
            <a:r>
              <a:rPr baseline="0" spc="0" sz="3200"/>
              <a:t>manage:</a:t>
            </a:r>
          </a:p>
        </p:txBody>
      </p:sp>
      <p:sp>
        <p:nvSpPr>
          <p:cNvPr id="104" name="object 5"/>
          <p:cNvSpPr txBox="1"/>
          <p:nvPr/>
        </p:nvSpPr>
        <p:spPr>
          <a:xfrm>
            <a:off x="1477701" y="3700779"/>
            <a:ext cx="153036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5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05" name="object 6"/>
          <p:cNvSpPr txBox="1"/>
          <p:nvPr/>
        </p:nvSpPr>
        <p:spPr>
          <a:xfrm>
            <a:off x="1477701" y="4208779"/>
            <a:ext cx="153036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5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06" name="object 7"/>
          <p:cNvSpPr txBox="1"/>
          <p:nvPr/>
        </p:nvSpPr>
        <p:spPr>
          <a:xfrm>
            <a:off x="1477701" y="3072130"/>
            <a:ext cx="6782435" cy="1396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720" indent="-287020">
              <a:spcBef>
                <a:spcPts val="700"/>
              </a:spcBef>
              <a:buSzPct val="44642"/>
              <a:buChar char="●"/>
              <a:tabLst>
                <a:tab pos="292100" algn="l"/>
                <a:tab pos="2921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the</a:t>
            </a:r>
            <a:r>
              <a:rPr spc="-15"/>
              <a:t> </a:t>
            </a:r>
            <a:r>
              <a:rPr spc="0"/>
              <a:t>life</a:t>
            </a:r>
            <a:r>
              <a:rPr spc="-10"/>
              <a:t> </a:t>
            </a:r>
            <a:r>
              <a:rPr spc="0"/>
              <a:t>cycle</a:t>
            </a:r>
            <a:r>
              <a:rPr spc="-10"/>
              <a:t> </a:t>
            </a:r>
            <a:r>
              <a:t>of git projects.</a:t>
            </a:r>
          </a:p>
          <a:p>
            <a:pPr marR="5080" indent="299084">
              <a:lnSpc>
                <a:spcPts val="4000"/>
              </a:lnSpc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the</a:t>
            </a:r>
            <a:r>
              <a:rPr spc="-10"/>
              <a:t> </a:t>
            </a:r>
            <a:r>
              <a:t>users</a:t>
            </a:r>
            <a:r>
              <a:rPr spc="5"/>
              <a:t> </a:t>
            </a:r>
            <a:r>
              <a:t>of</a:t>
            </a:r>
            <a:r>
              <a:rPr spc="0"/>
              <a:t> </a:t>
            </a:r>
            <a:r>
              <a:t>projects</a:t>
            </a:r>
            <a:r>
              <a:rPr spc="5"/>
              <a:t> </a:t>
            </a:r>
            <a:r>
              <a:t>(roles,</a:t>
            </a:r>
            <a:r>
              <a:rPr spc="-10"/>
              <a:t> </a:t>
            </a:r>
            <a:r>
              <a:t>groups,</a:t>
            </a:r>
            <a:r>
              <a:rPr spc="10"/>
              <a:t> </a:t>
            </a:r>
            <a:r>
              <a:rPr spc="0"/>
              <a:t>etc.). </a:t>
            </a:r>
            <a:r>
              <a:rPr spc="-764"/>
              <a:t> </a:t>
            </a:r>
            <a:r>
              <a:t>the</a:t>
            </a:r>
            <a:r>
              <a:rPr spc="-10"/>
              <a:t> </a:t>
            </a:r>
            <a:r>
              <a:t>communication</a:t>
            </a:r>
            <a:r>
              <a:rPr spc="5"/>
              <a:t> </a:t>
            </a:r>
            <a:r>
              <a:t>between users.</a:t>
            </a:r>
          </a:p>
        </p:txBody>
      </p:sp>
      <p:sp>
        <p:nvSpPr>
          <p:cNvPr id="107" name="object 8"/>
          <p:cNvSpPr txBox="1"/>
          <p:nvPr/>
        </p:nvSpPr>
        <p:spPr>
          <a:xfrm>
            <a:off x="970971" y="4589598"/>
            <a:ext cx="8574407" cy="1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74650" indent="-323850">
              <a:spcBef>
                <a:spcPts val="1100"/>
              </a:spcBef>
              <a:buSzPct val="75000"/>
              <a:buChar char="–"/>
              <a:tabLst>
                <a:tab pos="368300" algn="l"/>
                <a:tab pos="3683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Developed</a:t>
            </a:r>
            <a:r>
              <a:rPr spc="-15"/>
              <a:t> </a:t>
            </a:r>
            <a:r>
              <a:t>by</a:t>
            </a:r>
            <a:r>
              <a:rPr spc="-15"/>
              <a:t> </a:t>
            </a:r>
            <a:r>
              <a:t>a</a:t>
            </a:r>
            <a:r>
              <a:rPr spc="-15"/>
              <a:t> </a:t>
            </a:r>
            <a:r>
              <a:t>private</a:t>
            </a:r>
            <a:r>
              <a:rPr spc="-20"/>
              <a:t> </a:t>
            </a:r>
            <a:r>
              <a:t>company</a:t>
            </a:r>
          </a:p>
          <a:p>
            <a:pPr lvl="1" marL="806450" indent="-287655">
              <a:spcBef>
                <a:spcPts val="900"/>
              </a:spcBef>
              <a:buSzPct val="44642"/>
              <a:buChar char="●"/>
              <a:tabLst>
                <a:tab pos="800100" algn="l"/>
                <a:tab pos="8001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“community</a:t>
            </a:r>
            <a:r>
              <a:rPr spc="0"/>
              <a:t> </a:t>
            </a:r>
            <a:r>
              <a:t>edition”</a:t>
            </a:r>
            <a:r>
              <a:rPr spc="0"/>
              <a:t> is </a:t>
            </a:r>
            <a:r>
              <a:t>free</a:t>
            </a:r>
            <a:r>
              <a:rPr spc="0"/>
              <a:t> </a:t>
            </a:r>
            <a:r>
              <a:t>of</a:t>
            </a:r>
            <a:r>
              <a:rPr spc="-15"/>
              <a:t> </a:t>
            </a:r>
            <a:r>
              <a:rPr spc="0"/>
              <a:t>use.</a:t>
            </a:r>
          </a:p>
          <a:p>
            <a:pPr marL="374650" indent="-323850">
              <a:spcBef>
                <a:spcPts val="600"/>
              </a:spcBef>
              <a:buSzPct val="75000"/>
              <a:buChar char="–"/>
              <a:tabLst>
                <a:tab pos="368300" algn="l"/>
                <a:tab pos="3683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Deployed</a:t>
            </a:r>
            <a:r>
              <a:rPr spc="-10"/>
              <a:t> </a:t>
            </a:r>
            <a:r>
              <a:t>on a</a:t>
            </a:r>
            <a:r>
              <a:rPr spc="-5"/>
              <a:t> </a:t>
            </a:r>
            <a:r>
              <a:t>server</a:t>
            </a:r>
            <a:r>
              <a:rPr spc="-10"/>
              <a:t> </a:t>
            </a:r>
            <a:r>
              <a:t>at</a:t>
            </a:r>
            <a:r>
              <a:rPr spc="-15"/>
              <a:t> </a:t>
            </a:r>
            <a:r>
              <a:rPr spc="-5"/>
              <a:t>LIRMM:</a:t>
            </a:r>
            <a:r>
              <a:rPr spc="-10"/>
              <a:t> </a:t>
            </a:r>
            <a:r>
              <a:rPr spc="-20"/>
              <a:t>gite.lirmm.fr.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853" name="object 3"/>
          <p:cNvSpPr txBox="1"/>
          <p:nvPr/>
        </p:nvSpPr>
        <p:spPr>
          <a:xfrm>
            <a:off x="544252" y="1840229"/>
            <a:ext cx="12573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8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854" name="object 4"/>
          <p:cNvSpPr txBox="1"/>
          <p:nvPr/>
        </p:nvSpPr>
        <p:spPr>
          <a:xfrm>
            <a:off x="746181" y="1743237"/>
            <a:ext cx="8171182" cy="177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0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Managing graph</a:t>
            </a:r>
            <a:r>
              <a:rPr spc="4"/>
              <a:t> </a:t>
            </a:r>
            <a:r>
              <a:t>of </a:t>
            </a:r>
            <a:r>
              <a:rPr spc="-4"/>
              <a:t>commits</a:t>
            </a:r>
            <a:r>
              <a:rPr spc="4"/>
              <a:t> </a:t>
            </a:r>
            <a:r>
              <a:rPr spc="-4"/>
              <a:t>with</a:t>
            </a:r>
            <a:r>
              <a:rPr spc="45"/>
              <a:t> </a:t>
            </a:r>
            <a:r>
              <a:rPr b="1"/>
              <a:t>branches</a:t>
            </a:r>
          </a:p>
          <a:p>
            <a:pPr marL="340359" indent="-227329">
              <a:spcBef>
                <a:spcPts val="800"/>
              </a:spcBef>
              <a:buSzPct val="74358"/>
              <a:buChar char="–"/>
              <a:tabLst>
                <a:tab pos="330200" algn="l"/>
              </a:tabLst>
              <a:defRPr spc="5" sz="19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19"/>
              <a:t> </a:t>
            </a:r>
            <a:r>
              <a:t>branch </a:t>
            </a:r>
            <a:r>
              <a:rPr spc="0"/>
              <a:t>is </a:t>
            </a:r>
            <a:r>
              <a:t>a</a:t>
            </a:r>
            <a:r>
              <a:rPr spc="25"/>
              <a:t> </a:t>
            </a:r>
            <a:r>
              <a:rPr b="1" spc="0"/>
              <a:t>pointer</a:t>
            </a:r>
            <a:r>
              <a:rPr b="1" spc="20"/>
              <a:t> </a:t>
            </a:r>
            <a:r>
              <a:rPr spc="0"/>
              <a:t>on</a:t>
            </a:r>
            <a:r>
              <a:t> </a:t>
            </a:r>
            <a:r>
              <a:rPr spc="0"/>
              <a:t>(i.e.</a:t>
            </a:r>
            <a:r>
              <a:rPr spc="20"/>
              <a:t> </a:t>
            </a:r>
            <a:r>
              <a:t>a</a:t>
            </a:r>
            <a:r>
              <a:rPr spc="0"/>
              <a:t> </a:t>
            </a:r>
            <a:r>
              <a:t>reference </a:t>
            </a:r>
            <a:r>
              <a:rPr spc="0"/>
              <a:t>to)</a:t>
            </a:r>
            <a:r>
              <a:rPr spc="20"/>
              <a:t> </a:t>
            </a:r>
            <a:r>
              <a:t>a</a:t>
            </a:r>
            <a:r>
              <a:rPr spc="0"/>
              <a:t> </a:t>
            </a:r>
            <a:r>
              <a:t>commit.</a:t>
            </a:r>
          </a:p>
          <a:p>
            <a:pPr marL="340359" indent="-227329">
              <a:spcBef>
                <a:spcPts val="600"/>
              </a:spcBef>
              <a:buSzPct val="74358"/>
              <a:buChar char="–"/>
              <a:tabLst>
                <a:tab pos="330200" algn="l"/>
              </a:tabLst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This</a:t>
            </a:r>
            <a:r>
              <a:rPr spc="10"/>
              <a:t> </a:t>
            </a:r>
            <a:r>
              <a:t>pointer</a:t>
            </a:r>
            <a:r>
              <a:rPr spc="10"/>
              <a:t> </a:t>
            </a:r>
            <a:r>
              <a:t>is</a:t>
            </a:r>
            <a:r>
              <a:rPr spc="10"/>
              <a:t> </a:t>
            </a:r>
            <a:r>
              <a:rPr spc="5"/>
              <a:t>updated </a:t>
            </a:r>
            <a:r>
              <a:t>when</a:t>
            </a:r>
            <a:r>
              <a:rPr spc="40"/>
              <a:t> </a:t>
            </a:r>
            <a:r>
              <a:rPr b="1" spc="5"/>
              <a:t>committing:</a:t>
            </a:r>
            <a:r>
              <a:rPr b="1" spc="29"/>
              <a:t> </a:t>
            </a:r>
            <a:r>
              <a:rPr spc="-5"/>
              <a:t>it</a:t>
            </a:r>
            <a:r>
              <a:rPr spc="14"/>
              <a:t> </a:t>
            </a:r>
            <a:r>
              <a:t>points</a:t>
            </a:r>
            <a:r>
              <a:rPr spc="10"/>
              <a:t> </a:t>
            </a:r>
            <a:r>
              <a:t>to</a:t>
            </a:r>
            <a:r>
              <a:rPr spc="10"/>
              <a:t> </a:t>
            </a:r>
            <a:r>
              <a:rPr spc="5"/>
              <a:t>the new</a:t>
            </a:r>
            <a:r>
              <a:t> </a:t>
            </a:r>
            <a:r>
              <a:rPr spc="5"/>
              <a:t>commit.</a:t>
            </a:r>
          </a:p>
          <a:p>
            <a:pPr marL="340359" indent="-227329">
              <a:spcBef>
                <a:spcPts val="600"/>
              </a:spcBef>
              <a:buSzPct val="74358"/>
              <a:buChar char="–"/>
              <a:tabLst>
                <a:tab pos="330200" algn="l"/>
              </a:tabLst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The</a:t>
            </a:r>
            <a:r>
              <a:rPr spc="10"/>
              <a:t> </a:t>
            </a:r>
            <a:r>
              <a:t>default</a:t>
            </a:r>
            <a:r>
              <a:rPr spc="10"/>
              <a:t> </a:t>
            </a:r>
            <a:r>
              <a:t>branch</a:t>
            </a:r>
            <a:r>
              <a:rPr spc="14"/>
              <a:t> </a:t>
            </a:r>
            <a:r>
              <a:rPr spc="-5"/>
              <a:t>is</a:t>
            </a:r>
            <a:r>
              <a:rPr spc="5"/>
              <a:t> </a:t>
            </a:r>
            <a:r>
              <a:t>called</a:t>
            </a:r>
            <a:r>
              <a:rPr spc="35"/>
              <a:t> </a:t>
            </a:r>
            <a:r>
              <a:rPr b="1" spc="-14"/>
              <a:t>master.</a:t>
            </a:r>
          </a:p>
          <a:p>
            <a:pPr marL="340359" indent="-227329">
              <a:spcBef>
                <a:spcPts val="600"/>
              </a:spcBef>
              <a:buSzPct val="74358"/>
              <a:buChar char="–"/>
              <a:tabLst>
                <a:tab pos="330200" algn="l"/>
              </a:tabLst>
              <a:defRPr spc="5" sz="1900">
                <a:latin typeface="Arial"/>
                <a:ea typeface="Arial"/>
                <a:cs typeface="Arial"/>
                <a:sym typeface="Arial"/>
              </a:defRPr>
            </a:pPr>
            <a:r>
              <a:t>As</a:t>
            </a:r>
            <a:r>
              <a:rPr spc="-5"/>
              <a:t> </a:t>
            </a:r>
            <a:r>
              <a:t>many </a:t>
            </a:r>
            <a:r>
              <a:rPr spc="0"/>
              <a:t>branches</a:t>
            </a:r>
            <a:r>
              <a:t> </a:t>
            </a:r>
            <a:r>
              <a:rPr spc="0"/>
              <a:t>as</a:t>
            </a:r>
            <a:r>
              <a:rPr spc="10"/>
              <a:t> </a:t>
            </a:r>
            <a:r>
              <a:t>you</a:t>
            </a:r>
            <a:r>
              <a:rPr spc="10"/>
              <a:t> </a:t>
            </a:r>
            <a:r>
              <a:t>want</a:t>
            </a:r>
            <a:r>
              <a:rPr b="1"/>
              <a:t>.</a:t>
            </a:r>
          </a:p>
        </p:txBody>
      </p:sp>
      <p:sp>
        <p:nvSpPr>
          <p:cNvPr id="855" name="object 5"/>
          <p:cNvSpPr txBox="1"/>
          <p:nvPr/>
        </p:nvSpPr>
        <p:spPr>
          <a:xfrm>
            <a:off x="846511" y="3721099"/>
            <a:ext cx="4101467" cy="29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aseline="9577" spc="-7" sz="21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  <a:r>
              <a:rPr spc="855"/>
              <a:t> </a:t>
            </a:r>
            <a:r>
              <a:rPr baseline="0" spc="0" sz="1900"/>
              <a:t>git</a:t>
            </a:r>
            <a:r>
              <a:rPr baseline="0" spc="5" sz="1900"/>
              <a:t> </a:t>
            </a:r>
            <a:r>
              <a:rPr baseline="0" spc="0" sz="1900"/>
              <a:t>also</a:t>
            </a:r>
            <a:r>
              <a:rPr baseline="0" spc="5" sz="1900"/>
              <a:t> tracks </a:t>
            </a:r>
            <a:r>
              <a:rPr baseline="0" spc="0" sz="1900"/>
              <a:t>the</a:t>
            </a:r>
            <a:r>
              <a:rPr baseline="0" spc="35" sz="1900"/>
              <a:t> </a:t>
            </a:r>
            <a:r>
              <a:rPr b="1" baseline="0" spc="0" sz="1900">
                <a:solidFill>
                  <a:srgbClr val="CC0000"/>
                </a:solidFill>
              </a:rPr>
              <a:t>current</a:t>
            </a:r>
            <a:r>
              <a:rPr b="1" baseline="0" spc="5" sz="1900">
                <a:solidFill>
                  <a:srgbClr val="CC0000"/>
                </a:solidFill>
              </a:rPr>
              <a:t> branch</a:t>
            </a:r>
            <a:r>
              <a:rPr baseline="0" spc="5" sz="1900">
                <a:solidFill>
                  <a:srgbClr val="CC0000"/>
                </a:solidFill>
              </a:rPr>
              <a:t>.</a:t>
            </a:r>
          </a:p>
        </p:txBody>
      </p:sp>
      <p:sp>
        <p:nvSpPr>
          <p:cNvPr id="856" name="object 6"/>
          <p:cNvSpPr txBox="1"/>
          <p:nvPr/>
        </p:nvSpPr>
        <p:spPr>
          <a:xfrm>
            <a:off x="1264341" y="4343399"/>
            <a:ext cx="77279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15"/>
              <a:t>a</a:t>
            </a:r>
            <a:r>
              <a:t>st</a:t>
            </a:r>
            <a:r>
              <a:rPr spc="-15"/>
              <a:t>e</a:t>
            </a:r>
            <a:r>
              <a:rPr spc="0"/>
              <a:t>r</a:t>
            </a:r>
          </a:p>
        </p:txBody>
      </p:sp>
      <p:grpSp>
        <p:nvGrpSpPr>
          <p:cNvPr id="891" name="object 7"/>
          <p:cNvGrpSpPr/>
          <p:nvPr/>
        </p:nvGrpSpPr>
        <p:grpSpPr>
          <a:xfrm>
            <a:off x="1706302" y="4521834"/>
            <a:ext cx="1007110" cy="2102484"/>
            <a:chOff x="0" y="0"/>
            <a:chExt cx="1007109" cy="2102483"/>
          </a:xfrm>
        </p:grpSpPr>
        <p:pic>
          <p:nvPicPr>
            <p:cNvPr id="857" name="object 8" descr="object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58774" y="0"/>
              <a:ext cx="432436" cy="396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8" name="object 9"/>
            <p:cNvSpPr/>
            <p:nvPr/>
          </p:nvSpPr>
          <p:spPr>
            <a:xfrm>
              <a:off x="720089" y="375284"/>
              <a:ext cx="28702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6"/>
                  </a:lnTo>
                  <a:lnTo>
                    <a:pt x="4356" y="2040"/>
                  </a:lnTo>
                  <a:lnTo>
                    <a:pt x="2040" y="4356"/>
                  </a:lnTo>
                  <a:lnTo>
                    <a:pt x="536" y="7328"/>
                  </a:lnTo>
                  <a:lnTo>
                    <a:pt x="0" y="10800"/>
                  </a:lnTo>
                  <a:lnTo>
                    <a:pt x="536" y="14272"/>
                  </a:lnTo>
                  <a:lnTo>
                    <a:pt x="2040" y="17244"/>
                  </a:lnTo>
                  <a:lnTo>
                    <a:pt x="4356" y="19560"/>
                  </a:lnTo>
                  <a:lnTo>
                    <a:pt x="7328" y="21064"/>
                  </a:lnTo>
                  <a:lnTo>
                    <a:pt x="10800" y="21600"/>
                  </a:lnTo>
                  <a:lnTo>
                    <a:pt x="14272" y="21064"/>
                  </a:lnTo>
                  <a:lnTo>
                    <a:pt x="17244" y="19560"/>
                  </a:lnTo>
                  <a:lnTo>
                    <a:pt x="19560" y="17244"/>
                  </a:lnTo>
                  <a:lnTo>
                    <a:pt x="21064" y="14272"/>
                  </a:lnTo>
                  <a:lnTo>
                    <a:pt x="21600" y="10800"/>
                  </a:lnTo>
                  <a:lnTo>
                    <a:pt x="21064" y="7328"/>
                  </a:lnTo>
                  <a:lnTo>
                    <a:pt x="19560" y="4356"/>
                  </a:lnTo>
                  <a:lnTo>
                    <a:pt x="17244" y="2040"/>
                  </a:lnTo>
                  <a:lnTo>
                    <a:pt x="14272" y="53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9" name="object 10"/>
            <p:cNvSpPr/>
            <p:nvPr/>
          </p:nvSpPr>
          <p:spPr>
            <a:xfrm>
              <a:off x="720089" y="375284"/>
              <a:ext cx="28702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6"/>
                  </a:lnTo>
                  <a:lnTo>
                    <a:pt x="17244" y="2040"/>
                  </a:lnTo>
                  <a:lnTo>
                    <a:pt x="19560" y="4356"/>
                  </a:lnTo>
                  <a:lnTo>
                    <a:pt x="21064" y="7328"/>
                  </a:lnTo>
                  <a:lnTo>
                    <a:pt x="21600" y="10800"/>
                  </a:lnTo>
                  <a:lnTo>
                    <a:pt x="21064" y="14272"/>
                  </a:lnTo>
                  <a:lnTo>
                    <a:pt x="19560" y="17244"/>
                  </a:lnTo>
                  <a:lnTo>
                    <a:pt x="17244" y="19560"/>
                  </a:lnTo>
                  <a:lnTo>
                    <a:pt x="14272" y="21064"/>
                  </a:lnTo>
                  <a:lnTo>
                    <a:pt x="10800" y="21600"/>
                  </a:lnTo>
                  <a:lnTo>
                    <a:pt x="7328" y="21064"/>
                  </a:lnTo>
                  <a:lnTo>
                    <a:pt x="4356" y="19560"/>
                  </a:lnTo>
                  <a:lnTo>
                    <a:pt x="2040" y="17244"/>
                  </a:lnTo>
                  <a:lnTo>
                    <a:pt x="536" y="14272"/>
                  </a:lnTo>
                  <a:lnTo>
                    <a:pt x="0" y="10800"/>
                  </a:lnTo>
                  <a:lnTo>
                    <a:pt x="536" y="7328"/>
                  </a:lnTo>
                  <a:lnTo>
                    <a:pt x="2040" y="4356"/>
                  </a:lnTo>
                  <a:lnTo>
                    <a:pt x="4356" y="2040"/>
                  </a:lnTo>
                  <a:lnTo>
                    <a:pt x="7328" y="536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0" name="object 11"/>
            <p:cNvSpPr/>
            <p:nvPr/>
          </p:nvSpPr>
          <p:spPr>
            <a:xfrm>
              <a:off x="863599" y="662304"/>
              <a:ext cx="1" cy="27813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1" name="object 12"/>
            <p:cNvSpPr/>
            <p:nvPr/>
          </p:nvSpPr>
          <p:spPr>
            <a:xfrm>
              <a:off x="720089" y="1095374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2" name="object 13"/>
            <p:cNvSpPr/>
            <p:nvPr/>
          </p:nvSpPr>
          <p:spPr>
            <a:xfrm>
              <a:off x="720089" y="1095374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3" name="object 15"/>
            <p:cNvSpPr/>
            <p:nvPr/>
          </p:nvSpPr>
          <p:spPr>
            <a:xfrm>
              <a:off x="808989" y="932814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4" name="object 16"/>
            <p:cNvSpPr/>
            <p:nvPr/>
          </p:nvSpPr>
          <p:spPr>
            <a:xfrm>
              <a:off x="863599" y="1383664"/>
              <a:ext cx="1" cy="27686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5" name="object 17"/>
            <p:cNvSpPr/>
            <p:nvPr/>
          </p:nvSpPr>
          <p:spPr>
            <a:xfrm>
              <a:off x="720089" y="1815464"/>
              <a:ext cx="28702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6"/>
                  </a:lnTo>
                  <a:lnTo>
                    <a:pt x="4356" y="2040"/>
                  </a:lnTo>
                  <a:lnTo>
                    <a:pt x="2040" y="4356"/>
                  </a:lnTo>
                  <a:lnTo>
                    <a:pt x="536" y="7328"/>
                  </a:lnTo>
                  <a:lnTo>
                    <a:pt x="0" y="10800"/>
                  </a:lnTo>
                  <a:lnTo>
                    <a:pt x="536" y="14272"/>
                  </a:lnTo>
                  <a:lnTo>
                    <a:pt x="2040" y="17244"/>
                  </a:lnTo>
                  <a:lnTo>
                    <a:pt x="4356" y="19560"/>
                  </a:lnTo>
                  <a:lnTo>
                    <a:pt x="7328" y="21064"/>
                  </a:lnTo>
                  <a:lnTo>
                    <a:pt x="10800" y="21600"/>
                  </a:lnTo>
                  <a:lnTo>
                    <a:pt x="14272" y="21064"/>
                  </a:lnTo>
                  <a:lnTo>
                    <a:pt x="17244" y="19560"/>
                  </a:lnTo>
                  <a:lnTo>
                    <a:pt x="19560" y="17244"/>
                  </a:lnTo>
                  <a:lnTo>
                    <a:pt x="21064" y="14272"/>
                  </a:lnTo>
                  <a:lnTo>
                    <a:pt x="21600" y="10800"/>
                  </a:lnTo>
                  <a:lnTo>
                    <a:pt x="21064" y="7328"/>
                  </a:lnTo>
                  <a:lnTo>
                    <a:pt x="19560" y="4356"/>
                  </a:lnTo>
                  <a:lnTo>
                    <a:pt x="17244" y="2040"/>
                  </a:lnTo>
                  <a:lnTo>
                    <a:pt x="14272" y="53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6" name="object 18"/>
            <p:cNvSpPr/>
            <p:nvPr/>
          </p:nvSpPr>
          <p:spPr>
            <a:xfrm>
              <a:off x="720089" y="1815464"/>
              <a:ext cx="28702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6"/>
                  </a:lnTo>
                  <a:lnTo>
                    <a:pt x="17244" y="2040"/>
                  </a:lnTo>
                  <a:lnTo>
                    <a:pt x="19560" y="4356"/>
                  </a:lnTo>
                  <a:lnTo>
                    <a:pt x="21064" y="7328"/>
                  </a:lnTo>
                  <a:lnTo>
                    <a:pt x="21600" y="10800"/>
                  </a:lnTo>
                  <a:lnTo>
                    <a:pt x="21064" y="14272"/>
                  </a:lnTo>
                  <a:lnTo>
                    <a:pt x="19560" y="17244"/>
                  </a:lnTo>
                  <a:lnTo>
                    <a:pt x="17244" y="19560"/>
                  </a:lnTo>
                  <a:lnTo>
                    <a:pt x="14272" y="21064"/>
                  </a:lnTo>
                  <a:lnTo>
                    <a:pt x="10800" y="21600"/>
                  </a:lnTo>
                  <a:lnTo>
                    <a:pt x="7328" y="21064"/>
                  </a:lnTo>
                  <a:lnTo>
                    <a:pt x="4356" y="19560"/>
                  </a:lnTo>
                  <a:lnTo>
                    <a:pt x="2040" y="17244"/>
                  </a:lnTo>
                  <a:lnTo>
                    <a:pt x="536" y="14272"/>
                  </a:lnTo>
                  <a:lnTo>
                    <a:pt x="0" y="10800"/>
                  </a:lnTo>
                  <a:lnTo>
                    <a:pt x="536" y="7328"/>
                  </a:lnTo>
                  <a:lnTo>
                    <a:pt x="2040" y="4356"/>
                  </a:lnTo>
                  <a:lnTo>
                    <a:pt x="4356" y="2040"/>
                  </a:lnTo>
                  <a:lnTo>
                    <a:pt x="7328" y="536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7" name="object 20"/>
            <p:cNvSpPr/>
            <p:nvPr/>
          </p:nvSpPr>
          <p:spPr>
            <a:xfrm>
              <a:off x="808989" y="1652904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889" name="object 21"/>
            <p:cNvGrpSpPr/>
            <p:nvPr/>
          </p:nvGrpSpPr>
          <p:grpSpPr>
            <a:xfrm>
              <a:off x="0" y="913764"/>
              <a:ext cx="581660" cy="263524"/>
              <a:chOff x="0" y="0"/>
              <a:chExt cx="581659" cy="263522"/>
            </a:xfrm>
          </p:grpSpPr>
          <p:sp>
            <p:nvSpPr>
              <p:cNvPr id="868" name="Line"/>
              <p:cNvSpPr/>
              <p:nvPr/>
            </p:nvSpPr>
            <p:spPr>
              <a:xfrm>
                <a:off x="0" y="0"/>
                <a:ext cx="16510" cy="8889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69" name="Line"/>
              <p:cNvSpPr/>
              <p:nvPr/>
            </p:nvSpPr>
            <p:spPr>
              <a:xfrm>
                <a:off x="27939" y="13968"/>
                <a:ext cx="17780" cy="762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0" name="Line"/>
              <p:cNvSpPr/>
              <p:nvPr/>
            </p:nvSpPr>
            <p:spPr>
              <a:xfrm>
                <a:off x="57149" y="26668"/>
                <a:ext cx="17781" cy="762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1" name="Line"/>
              <p:cNvSpPr/>
              <p:nvPr/>
            </p:nvSpPr>
            <p:spPr>
              <a:xfrm>
                <a:off x="85089" y="39368"/>
                <a:ext cx="17780" cy="762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2" name="Line"/>
              <p:cNvSpPr/>
              <p:nvPr/>
            </p:nvSpPr>
            <p:spPr>
              <a:xfrm>
                <a:off x="114299" y="52068"/>
                <a:ext cx="17781" cy="762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3" name="Line"/>
              <p:cNvSpPr/>
              <p:nvPr/>
            </p:nvSpPr>
            <p:spPr>
              <a:xfrm>
                <a:off x="142239" y="64768"/>
                <a:ext cx="17780" cy="762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4" name="Line"/>
              <p:cNvSpPr/>
              <p:nvPr/>
            </p:nvSpPr>
            <p:spPr>
              <a:xfrm>
                <a:off x="171449" y="77468"/>
                <a:ext cx="17781" cy="762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5" name="Line"/>
              <p:cNvSpPr/>
              <p:nvPr/>
            </p:nvSpPr>
            <p:spPr>
              <a:xfrm>
                <a:off x="200659" y="90168"/>
                <a:ext cx="16510" cy="88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6" name="Line"/>
              <p:cNvSpPr/>
              <p:nvPr/>
            </p:nvSpPr>
            <p:spPr>
              <a:xfrm>
                <a:off x="228599" y="104138"/>
                <a:ext cx="17781" cy="76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7" name="Line"/>
              <p:cNvSpPr/>
              <p:nvPr/>
            </p:nvSpPr>
            <p:spPr>
              <a:xfrm>
                <a:off x="257809" y="116838"/>
                <a:ext cx="16510" cy="76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8" name="Line"/>
              <p:cNvSpPr/>
              <p:nvPr/>
            </p:nvSpPr>
            <p:spPr>
              <a:xfrm>
                <a:off x="285749" y="129538"/>
                <a:ext cx="17781" cy="76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9" name="Line"/>
              <p:cNvSpPr/>
              <p:nvPr/>
            </p:nvSpPr>
            <p:spPr>
              <a:xfrm>
                <a:off x="314959" y="142238"/>
                <a:ext cx="17781" cy="76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0" name="Line"/>
              <p:cNvSpPr/>
              <p:nvPr/>
            </p:nvSpPr>
            <p:spPr>
              <a:xfrm>
                <a:off x="344168" y="154938"/>
                <a:ext cx="16512" cy="76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1" name="Line"/>
              <p:cNvSpPr/>
              <p:nvPr/>
            </p:nvSpPr>
            <p:spPr>
              <a:xfrm>
                <a:off x="372109" y="167638"/>
                <a:ext cx="17781" cy="88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2" name="Line"/>
              <p:cNvSpPr/>
              <p:nvPr/>
            </p:nvSpPr>
            <p:spPr>
              <a:xfrm>
                <a:off x="401318" y="181609"/>
                <a:ext cx="16512" cy="762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3" name="Line"/>
              <p:cNvSpPr/>
              <p:nvPr/>
            </p:nvSpPr>
            <p:spPr>
              <a:xfrm>
                <a:off x="429259" y="194309"/>
                <a:ext cx="17781" cy="762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4" name="Line"/>
              <p:cNvSpPr/>
              <p:nvPr/>
            </p:nvSpPr>
            <p:spPr>
              <a:xfrm>
                <a:off x="458468" y="207009"/>
                <a:ext cx="16512" cy="762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5" name="Line"/>
              <p:cNvSpPr/>
              <p:nvPr/>
            </p:nvSpPr>
            <p:spPr>
              <a:xfrm>
                <a:off x="486409" y="219709"/>
                <a:ext cx="17781" cy="762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6" name="Line"/>
              <p:cNvSpPr/>
              <p:nvPr/>
            </p:nvSpPr>
            <p:spPr>
              <a:xfrm>
                <a:off x="515618" y="232409"/>
                <a:ext cx="17782" cy="762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7" name="Line"/>
              <p:cNvSpPr/>
              <p:nvPr/>
            </p:nvSpPr>
            <p:spPr>
              <a:xfrm>
                <a:off x="544829" y="245109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8" name="Line"/>
              <p:cNvSpPr/>
              <p:nvPr/>
            </p:nvSpPr>
            <p:spPr>
              <a:xfrm>
                <a:off x="568959" y="257176"/>
                <a:ext cx="12701" cy="6347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890" name="object 22"/>
            <p:cNvSpPr/>
            <p:nvPr/>
          </p:nvSpPr>
          <p:spPr>
            <a:xfrm>
              <a:off x="549909" y="1122044"/>
              <a:ext cx="170181" cy="115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42" y="0"/>
                  </a:moveTo>
                  <a:lnTo>
                    <a:pt x="0" y="18514"/>
                  </a:lnTo>
                  <a:lnTo>
                    <a:pt x="21600" y="21600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92" name="object 23"/>
          <p:cNvSpPr txBox="1"/>
          <p:nvPr/>
        </p:nvSpPr>
        <p:spPr>
          <a:xfrm>
            <a:off x="6508171" y="3890009"/>
            <a:ext cx="7727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5"/>
              <a:t>as</a:t>
            </a:r>
            <a:r>
              <a:rPr spc="-10"/>
              <a:t>t</a:t>
            </a:r>
            <a:r>
              <a:rPr spc="-5"/>
              <a:t>er</a:t>
            </a:r>
          </a:p>
        </p:txBody>
      </p:sp>
      <p:grpSp>
        <p:nvGrpSpPr>
          <p:cNvPr id="909" name="object 24"/>
          <p:cNvGrpSpPr/>
          <p:nvPr/>
        </p:nvGrpSpPr>
        <p:grpSpPr>
          <a:xfrm>
            <a:off x="5882061" y="4102734"/>
            <a:ext cx="864235" cy="2450465"/>
            <a:chOff x="0" y="0"/>
            <a:chExt cx="864234" cy="2450464"/>
          </a:xfrm>
        </p:grpSpPr>
        <p:pic>
          <p:nvPicPr>
            <p:cNvPr id="893" name="object 25" descr="object 2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5910" y="-1"/>
              <a:ext cx="288926" cy="2178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4" name="object 26"/>
            <p:cNvSpPr/>
            <p:nvPr/>
          </p:nvSpPr>
          <p:spPr>
            <a:xfrm>
              <a:off x="0" y="145414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5" name="object 27"/>
            <p:cNvSpPr/>
            <p:nvPr/>
          </p:nvSpPr>
          <p:spPr>
            <a:xfrm>
              <a:off x="0" y="145414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6" name="object 28"/>
            <p:cNvSpPr/>
            <p:nvPr/>
          </p:nvSpPr>
          <p:spPr>
            <a:xfrm flipH="1">
              <a:off x="143510" y="433704"/>
              <a:ext cx="1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7" name="object 29"/>
            <p:cNvSpPr/>
            <p:nvPr/>
          </p:nvSpPr>
          <p:spPr>
            <a:xfrm>
              <a:off x="90170" y="559434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8" name="object 30"/>
            <p:cNvSpPr/>
            <p:nvPr/>
          </p:nvSpPr>
          <p:spPr>
            <a:xfrm>
              <a:off x="0" y="721994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9" name="object 31"/>
            <p:cNvSpPr/>
            <p:nvPr/>
          </p:nvSpPr>
          <p:spPr>
            <a:xfrm>
              <a:off x="0" y="721994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0" name="object 32"/>
            <p:cNvSpPr/>
            <p:nvPr/>
          </p:nvSpPr>
          <p:spPr>
            <a:xfrm flipH="1">
              <a:off x="143510" y="1010284"/>
              <a:ext cx="1" cy="27686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1" name="object 33"/>
            <p:cNvSpPr/>
            <p:nvPr/>
          </p:nvSpPr>
          <p:spPr>
            <a:xfrm>
              <a:off x="0" y="1442084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2" name="object 34"/>
            <p:cNvSpPr/>
            <p:nvPr/>
          </p:nvSpPr>
          <p:spPr>
            <a:xfrm>
              <a:off x="0" y="1442084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3" name="object 36"/>
            <p:cNvSpPr/>
            <p:nvPr/>
          </p:nvSpPr>
          <p:spPr>
            <a:xfrm>
              <a:off x="90170" y="1280794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4" name="object 37"/>
            <p:cNvSpPr/>
            <p:nvPr/>
          </p:nvSpPr>
          <p:spPr>
            <a:xfrm flipH="1">
              <a:off x="143510" y="1730374"/>
              <a:ext cx="1" cy="27686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5" name="object 38"/>
            <p:cNvSpPr/>
            <p:nvPr/>
          </p:nvSpPr>
          <p:spPr>
            <a:xfrm>
              <a:off x="0" y="2162174"/>
              <a:ext cx="288292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6" name="object 39"/>
            <p:cNvSpPr/>
            <p:nvPr/>
          </p:nvSpPr>
          <p:spPr>
            <a:xfrm>
              <a:off x="0" y="2162174"/>
              <a:ext cx="288292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7" name="object 41"/>
            <p:cNvSpPr/>
            <p:nvPr/>
          </p:nvSpPr>
          <p:spPr>
            <a:xfrm>
              <a:off x="90170" y="1999614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08" name="object 42" descr="object 4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59410" y="1296669"/>
              <a:ext cx="504825" cy="2889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12" name="object 43"/>
          <p:cNvGrpSpPr/>
          <p:nvPr/>
        </p:nvGrpSpPr>
        <p:grpSpPr>
          <a:xfrm>
            <a:off x="3757352" y="5256529"/>
            <a:ext cx="1296670" cy="360682"/>
            <a:chOff x="0" y="0"/>
            <a:chExt cx="1296669" cy="360680"/>
          </a:xfrm>
        </p:grpSpPr>
        <p:sp>
          <p:nvSpPr>
            <p:cNvPr id="910" name="object 44"/>
            <p:cNvSpPr/>
            <p:nvPr/>
          </p:nvSpPr>
          <p:spPr>
            <a:xfrm>
              <a:off x="-1" y="-1"/>
              <a:ext cx="129667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5" y="0"/>
                  </a:moveTo>
                  <a:lnTo>
                    <a:pt x="16205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5" y="16200"/>
                  </a:lnTo>
                  <a:lnTo>
                    <a:pt x="16205" y="21600"/>
                  </a:lnTo>
                  <a:lnTo>
                    <a:pt x="21600" y="10800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1" name="object 45"/>
            <p:cNvSpPr/>
            <p:nvPr/>
          </p:nvSpPr>
          <p:spPr>
            <a:xfrm>
              <a:off x="-1" y="-1"/>
              <a:ext cx="129667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5" y="5400"/>
                  </a:lnTo>
                  <a:lnTo>
                    <a:pt x="16205" y="0"/>
                  </a:lnTo>
                  <a:lnTo>
                    <a:pt x="21600" y="10800"/>
                  </a:lnTo>
                  <a:lnTo>
                    <a:pt x="16205" y="21600"/>
                  </a:lnTo>
                  <a:lnTo>
                    <a:pt x="16205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13" name="object 46"/>
          <p:cNvSpPr txBox="1"/>
          <p:nvPr/>
        </p:nvSpPr>
        <p:spPr>
          <a:xfrm>
            <a:off x="3618922" y="5636259"/>
            <a:ext cx="13970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60"/>
              <a:t> </a:t>
            </a:r>
            <a:r>
              <a:t>commit</a:t>
            </a:r>
          </a:p>
        </p:txBody>
      </p:sp>
      <p:sp>
        <p:nvSpPr>
          <p:cNvPr id="914" name="object 47"/>
          <p:cNvSpPr txBox="1"/>
          <p:nvPr/>
        </p:nvSpPr>
        <p:spPr>
          <a:xfrm>
            <a:off x="1216081" y="5293359"/>
            <a:ext cx="4191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</a:t>
            </a:r>
          </a:p>
        </p:txBody>
      </p:sp>
      <p:sp>
        <p:nvSpPr>
          <p:cNvPr id="915" name="object 48"/>
          <p:cNvSpPr txBox="1"/>
          <p:nvPr/>
        </p:nvSpPr>
        <p:spPr>
          <a:xfrm>
            <a:off x="6750742" y="5149849"/>
            <a:ext cx="4191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5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spc="-15"/>
              <a:t>e</a:t>
            </a:r>
            <a:r>
              <a:rPr spc="0"/>
              <a:t>v</a:t>
            </a:r>
          </a:p>
        </p:txBody>
      </p:sp>
      <p:sp>
        <p:nvSpPr>
          <p:cNvPr id="916" name="object 49"/>
          <p:cNvSpPr txBox="1"/>
          <p:nvPr/>
        </p:nvSpPr>
        <p:spPr>
          <a:xfrm>
            <a:off x="7615611" y="4485003"/>
            <a:ext cx="2017396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Only</a:t>
            </a:r>
            <a:r>
              <a:rPr spc="-34"/>
              <a:t> </a:t>
            </a:r>
            <a:r>
              <a:rPr spc="-5"/>
              <a:t>master</a:t>
            </a:r>
            <a:r>
              <a:rPr spc="-30"/>
              <a:t> </a:t>
            </a:r>
            <a:r>
              <a:rPr spc="-5"/>
              <a:t>branch </a:t>
            </a:r>
            <a:r>
              <a:rPr spc="-484"/>
              <a:t> </a:t>
            </a:r>
            <a:r>
              <a:rPr spc="-5"/>
              <a:t>is </a:t>
            </a:r>
            <a:r>
              <a:t>updated</a:t>
            </a:r>
          </a:p>
        </p:txBody>
      </p:sp>
      <p:grpSp>
        <p:nvGrpSpPr>
          <p:cNvPr id="919" name="object 50"/>
          <p:cNvGrpSpPr/>
          <p:nvPr/>
        </p:nvGrpSpPr>
        <p:grpSpPr>
          <a:xfrm>
            <a:off x="7240961" y="4060190"/>
            <a:ext cx="656591" cy="377190"/>
            <a:chOff x="0" y="0"/>
            <a:chExt cx="656589" cy="377188"/>
          </a:xfrm>
        </p:grpSpPr>
        <p:sp>
          <p:nvSpPr>
            <p:cNvPr id="917" name="object 51"/>
            <p:cNvSpPr/>
            <p:nvPr/>
          </p:nvSpPr>
          <p:spPr>
            <a:xfrm flipH="1" flipV="1">
              <a:off x="144780" y="113029"/>
              <a:ext cx="511811" cy="26416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18" name="object 52" descr="object 52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62561" cy="162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20" name="object 53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923" name="object 3"/>
          <p:cNvSpPr txBox="1"/>
          <p:nvPr/>
        </p:nvSpPr>
        <p:spPr>
          <a:xfrm>
            <a:off x="568382" y="1865629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924" name="object 4"/>
          <p:cNvSpPr txBox="1"/>
          <p:nvPr/>
        </p:nvSpPr>
        <p:spPr>
          <a:xfrm>
            <a:off x="841431" y="1736192"/>
            <a:ext cx="7861301" cy="1386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300"/>
              </a:spcBef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t>Memorizing</a:t>
            </a:r>
            <a:r>
              <a:rPr spc="-5"/>
              <a:t> </a:t>
            </a:r>
            <a:r>
              <a:t>interesting</a:t>
            </a:r>
            <a:r>
              <a:rPr spc="-5"/>
              <a:t> </a:t>
            </a:r>
            <a:r>
              <a:t>states with</a:t>
            </a:r>
            <a:r>
              <a:rPr spc="70"/>
              <a:t> </a:t>
            </a:r>
            <a:r>
              <a:rPr b="1"/>
              <a:t>tags</a:t>
            </a:r>
          </a:p>
          <a:p>
            <a:pPr marL="435609" indent="-299084">
              <a:spcBef>
                <a:spcPts val="1100"/>
              </a:spcBef>
              <a:buSzPct val="74509"/>
              <a:buChar char="–"/>
              <a:tabLst>
                <a:tab pos="431800" algn="l"/>
                <a:tab pos="431800" algn="l"/>
              </a:tabLst>
              <a:defRPr spc="20" sz="25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45"/>
              <a:t> </a:t>
            </a:r>
            <a:r>
              <a:rPr spc="10"/>
              <a:t>tag is</a:t>
            </a:r>
            <a:r>
              <a:rPr spc="5"/>
              <a:t> </a:t>
            </a:r>
            <a:r>
              <a:rPr spc="15"/>
              <a:t>a</a:t>
            </a:r>
            <a:r>
              <a:rPr spc="30"/>
              <a:t> </a:t>
            </a:r>
            <a:r>
              <a:rPr b="1" spc="10"/>
              <a:t>pointer</a:t>
            </a:r>
            <a:r>
              <a:rPr b="1"/>
              <a:t> </a:t>
            </a:r>
            <a:r>
              <a:rPr spc="15"/>
              <a:t>on</a:t>
            </a:r>
            <a:r>
              <a:rPr spc="10"/>
              <a:t> (i.e.</a:t>
            </a:r>
            <a:r>
              <a:rPr spc="5"/>
              <a:t> </a:t>
            </a:r>
            <a:r>
              <a:rPr spc="15"/>
              <a:t>a</a:t>
            </a:r>
            <a:r>
              <a:rPr spc="10"/>
              <a:t> reference to)</a:t>
            </a:r>
            <a:r>
              <a:rPr spc="15"/>
              <a:t> a</a:t>
            </a:r>
            <a:r>
              <a:rPr spc="10"/>
              <a:t> </a:t>
            </a:r>
            <a:r>
              <a:rPr spc="15"/>
              <a:t>commit.</a:t>
            </a:r>
          </a:p>
          <a:p>
            <a:pPr marL="435609" indent="-299084">
              <a:spcBef>
                <a:spcPts val="800"/>
              </a:spcBef>
              <a:buSzPct val="74509"/>
              <a:buChar char="–"/>
              <a:tabLst>
                <a:tab pos="431800" algn="l"/>
                <a:tab pos="431800" algn="l"/>
              </a:tabLst>
              <a:defRPr spc="15" sz="2500">
                <a:latin typeface="Arial"/>
                <a:ea typeface="Arial"/>
                <a:cs typeface="Arial"/>
                <a:sym typeface="Arial"/>
              </a:defRPr>
            </a:pPr>
            <a:r>
              <a:t>Once</a:t>
            </a:r>
            <a:r>
              <a:rPr spc="0"/>
              <a:t> </a:t>
            </a:r>
            <a:r>
              <a:t>created</a:t>
            </a:r>
            <a:r>
              <a:rPr spc="0"/>
              <a:t> </a:t>
            </a:r>
            <a:r>
              <a:rPr spc="10"/>
              <a:t>this pointer</a:t>
            </a:r>
            <a:r>
              <a:rPr spc="-5"/>
              <a:t> </a:t>
            </a:r>
            <a:r>
              <a:rPr spc="10"/>
              <a:t>is</a:t>
            </a:r>
            <a:r>
              <a:rPr spc="65"/>
              <a:t> </a:t>
            </a:r>
            <a:r>
              <a:rPr b="1"/>
              <a:t>never</a:t>
            </a:r>
            <a:r>
              <a:rPr b="1" spc="5"/>
              <a:t> </a:t>
            </a:r>
            <a:r>
              <a:rPr b="1"/>
              <a:t>updated</a:t>
            </a:r>
            <a:r>
              <a:t>.</a:t>
            </a:r>
          </a:p>
        </p:txBody>
      </p:sp>
      <p:grpSp>
        <p:nvGrpSpPr>
          <p:cNvPr id="935" name="object 5"/>
          <p:cNvGrpSpPr/>
          <p:nvPr/>
        </p:nvGrpSpPr>
        <p:grpSpPr>
          <a:xfrm>
            <a:off x="913822" y="4679950"/>
            <a:ext cx="288291" cy="1728472"/>
            <a:chOff x="0" y="0"/>
            <a:chExt cx="288290" cy="1728471"/>
          </a:xfrm>
        </p:grpSpPr>
        <p:sp>
          <p:nvSpPr>
            <p:cNvPr id="925" name="object 6"/>
            <p:cNvSpPr/>
            <p:nvPr/>
          </p:nvSpPr>
          <p:spPr>
            <a:xfrm>
              <a:off x="-1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6" name="object 7"/>
            <p:cNvSpPr/>
            <p:nvPr/>
          </p:nvSpPr>
          <p:spPr>
            <a:xfrm>
              <a:off x="-1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7" name="object 8"/>
            <p:cNvSpPr/>
            <p:nvPr/>
          </p:nvSpPr>
          <p:spPr>
            <a:xfrm flipH="1">
              <a:off x="143510" y="288290"/>
              <a:ext cx="1" cy="27686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8" name="object 9"/>
            <p:cNvSpPr/>
            <p:nvPr/>
          </p:nvSpPr>
          <p:spPr>
            <a:xfrm>
              <a:off x="-1" y="72009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9" name="object 10"/>
            <p:cNvSpPr/>
            <p:nvPr/>
          </p:nvSpPr>
          <p:spPr>
            <a:xfrm>
              <a:off x="-1" y="72009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0" name="object 12"/>
            <p:cNvSpPr/>
            <p:nvPr/>
          </p:nvSpPr>
          <p:spPr>
            <a:xfrm>
              <a:off x="90170" y="55880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1" name="object 13"/>
            <p:cNvSpPr/>
            <p:nvPr/>
          </p:nvSpPr>
          <p:spPr>
            <a:xfrm flipH="1">
              <a:off x="143510" y="1008380"/>
              <a:ext cx="1" cy="27686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2" name="object 14"/>
            <p:cNvSpPr/>
            <p:nvPr/>
          </p:nvSpPr>
          <p:spPr>
            <a:xfrm>
              <a:off x="-1" y="144018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3" name="object 15"/>
            <p:cNvSpPr/>
            <p:nvPr/>
          </p:nvSpPr>
          <p:spPr>
            <a:xfrm>
              <a:off x="-1" y="144018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4" name="object 17"/>
            <p:cNvSpPr/>
            <p:nvPr/>
          </p:nvSpPr>
          <p:spPr>
            <a:xfrm>
              <a:off x="90170" y="1277619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38" name="object 18"/>
          <p:cNvGrpSpPr/>
          <p:nvPr/>
        </p:nvGrpSpPr>
        <p:grpSpPr>
          <a:xfrm>
            <a:off x="1986971" y="4930140"/>
            <a:ext cx="1295401" cy="360682"/>
            <a:chOff x="0" y="0"/>
            <a:chExt cx="1295400" cy="360680"/>
          </a:xfrm>
        </p:grpSpPr>
        <p:sp>
          <p:nvSpPr>
            <p:cNvPr id="936" name="object 19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400"/>
                  </a:lnTo>
                  <a:lnTo>
                    <a:pt x="0" y="5400"/>
                  </a:lnTo>
                  <a:lnTo>
                    <a:pt x="0" y="16124"/>
                  </a:lnTo>
                  <a:lnTo>
                    <a:pt x="16200" y="16124"/>
                  </a:lnTo>
                  <a:lnTo>
                    <a:pt x="16200" y="21600"/>
                  </a:lnTo>
                  <a:lnTo>
                    <a:pt x="21600" y="10724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7" name="object 20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0" y="5400"/>
                  </a:lnTo>
                  <a:lnTo>
                    <a:pt x="16200" y="0"/>
                  </a:lnTo>
                  <a:lnTo>
                    <a:pt x="21600" y="10724"/>
                  </a:lnTo>
                  <a:lnTo>
                    <a:pt x="16200" y="21600"/>
                  </a:lnTo>
                  <a:lnTo>
                    <a:pt x="16200" y="16124"/>
                  </a:lnTo>
                  <a:lnTo>
                    <a:pt x="0" y="16124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55" name="object 21"/>
          <p:cNvGrpSpPr/>
          <p:nvPr/>
        </p:nvGrpSpPr>
        <p:grpSpPr>
          <a:xfrm>
            <a:off x="7538142" y="3815715"/>
            <a:ext cx="647700" cy="2447925"/>
            <a:chOff x="0" y="0"/>
            <a:chExt cx="647699" cy="2447924"/>
          </a:xfrm>
        </p:grpSpPr>
        <p:sp>
          <p:nvSpPr>
            <p:cNvPr id="939" name="object 22"/>
            <p:cNvSpPr/>
            <p:nvPr/>
          </p:nvSpPr>
          <p:spPr>
            <a:xfrm>
              <a:off x="0" y="14414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19" y="21066"/>
                  </a:lnTo>
                  <a:lnTo>
                    <a:pt x="17202" y="19563"/>
                  </a:lnTo>
                  <a:lnTo>
                    <a:pt x="19536" y="17243"/>
                  </a:lnTo>
                  <a:lnTo>
                    <a:pt x="21056" y="14256"/>
                  </a:lnTo>
                  <a:lnTo>
                    <a:pt x="21600" y="10752"/>
                  </a:lnTo>
                  <a:lnTo>
                    <a:pt x="21056" y="7296"/>
                  </a:lnTo>
                  <a:lnTo>
                    <a:pt x="19536" y="4337"/>
                  </a:lnTo>
                  <a:lnTo>
                    <a:pt x="17202" y="2031"/>
                  </a:lnTo>
                  <a:lnTo>
                    <a:pt x="14219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0" name="object 23"/>
            <p:cNvSpPr/>
            <p:nvPr/>
          </p:nvSpPr>
          <p:spPr>
            <a:xfrm>
              <a:off x="0" y="14414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4"/>
                  </a:lnTo>
                  <a:lnTo>
                    <a:pt x="17202" y="2031"/>
                  </a:lnTo>
                  <a:lnTo>
                    <a:pt x="19536" y="4337"/>
                  </a:lnTo>
                  <a:lnTo>
                    <a:pt x="21056" y="7296"/>
                  </a:lnTo>
                  <a:lnTo>
                    <a:pt x="21600" y="10752"/>
                  </a:lnTo>
                  <a:lnTo>
                    <a:pt x="21056" y="14256"/>
                  </a:lnTo>
                  <a:lnTo>
                    <a:pt x="19536" y="17243"/>
                  </a:lnTo>
                  <a:lnTo>
                    <a:pt x="17202" y="19563"/>
                  </a:lnTo>
                  <a:lnTo>
                    <a:pt x="14219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1" name="object 24"/>
            <p:cNvSpPr/>
            <p:nvPr/>
          </p:nvSpPr>
          <p:spPr>
            <a:xfrm flipH="1">
              <a:off x="143510" y="432435"/>
              <a:ext cx="1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2" name="object 25"/>
            <p:cNvSpPr/>
            <p:nvPr/>
          </p:nvSpPr>
          <p:spPr>
            <a:xfrm>
              <a:off x="90170" y="558165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43" name="object 26" descr="object 2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8290" y="0"/>
              <a:ext cx="287655" cy="2165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4" name="object 27"/>
            <p:cNvSpPr/>
            <p:nvPr/>
          </p:nvSpPr>
          <p:spPr>
            <a:xfrm>
              <a:off x="0" y="720725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19" y="21064"/>
                  </a:lnTo>
                  <a:lnTo>
                    <a:pt x="17202" y="19560"/>
                  </a:lnTo>
                  <a:lnTo>
                    <a:pt x="19536" y="17244"/>
                  </a:lnTo>
                  <a:lnTo>
                    <a:pt x="21056" y="14272"/>
                  </a:lnTo>
                  <a:lnTo>
                    <a:pt x="21600" y="10800"/>
                  </a:lnTo>
                  <a:lnTo>
                    <a:pt x="21056" y="7328"/>
                  </a:lnTo>
                  <a:lnTo>
                    <a:pt x="19536" y="4356"/>
                  </a:lnTo>
                  <a:lnTo>
                    <a:pt x="17202" y="2040"/>
                  </a:lnTo>
                  <a:lnTo>
                    <a:pt x="14219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5" name="object 28"/>
            <p:cNvSpPr/>
            <p:nvPr/>
          </p:nvSpPr>
          <p:spPr>
            <a:xfrm>
              <a:off x="0" y="720725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6"/>
                  </a:lnTo>
                  <a:lnTo>
                    <a:pt x="17202" y="2040"/>
                  </a:lnTo>
                  <a:lnTo>
                    <a:pt x="19536" y="4356"/>
                  </a:lnTo>
                  <a:lnTo>
                    <a:pt x="21056" y="7328"/>
                  </a:lnTo>
                  <a:lnTo>
                    <a:pt x="21600" y="10800"/>
                  </a:lnTo>
                  <a:lnTo>
                    <a:pt x="21056" y="14272"/>
                  </a:lnTo>
                  <a:lnTo>
                    <a:pt x="19536" y="17244"/>
                  </a:lnTo>
                  <a:lnTo>
                    <a:pt x="17202" y="19560"/>
                  </a:lnTo>
                  <a:lnTo>
                    <a:pt x="14219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6" name="object 29"/>
            <p:cNvSpPr/>
            <p:nvPr/>
          </p:nvSpPr>
          <p:spPr>
            <a:xfrm flipH="1">
              <a:off x="143510" y="1007745"/>
              <a:ext cx="1" cy="27813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7" name="object 30"/>
            <p:cNvSpPr/>
            <p:nvPr/>
          </p:nvSpPr>
          <p:spPr>
            <a:xfrm>
              <a:off x="0" y="1440815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19" y="21066"/>
                  </a:lnTo>
                  <a:lnTo>
                    <a:pt x="17202" y="19563"/>
                  </a:lnTo>
                  <a:lnTo>
                    <a:pt x="19536" y="17243"/>
                  </a:lnTo>
                  <a:lnTo>
                    <a:pt x="21056" y="14256"/>
                  </a:lnTo>
                  <a:lnTo>
                    <a:pt x="21600" y="10752"/>
                  </a:lnTo>
                  <a:lnTo>
                    <a:pt x="21056" y="7296"/>
                  </a:lnTo>
                  <a:lnTo>
                    <a:pt x="19536" y="4337"/>
                  </a:lnTo>
                  <a:lnTo>
                    <a:pt x="17202" y="2031"/>
                  </a:lnTo>
                  <a:lnTo>
                    <a:pt x="14219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8" name="object 31"/>
            <p:cNvSpPr/>
            <p:nvPr/>
          </p:nvSpPr>
          <p:spPr>
            <a:xfrm>
              <a:off x="0" y="1440815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4"/>
                  </a:lnTo>
                  <a:lnTo>
                    <a:pt x="17202" y="2031"/>
                  </a:lnTo>
                  <a:lnTo>
                    <a:pt x="19536" y="4337"/>
                  </a:lnTo>
                  <a:lnTo>
                    <a:pt x="21056" y="7296"/>
                  </a:lnTo>
                  <a:lnTo>
                    <a:pt x="21600" y="10752"/>
                  </a:lnTo>
                  <a:lnTo>
                    <a:pt x="21056" y="14256"/>
                  </a:lnTo>
                  <a:lnTo>
                    <a:pt x="19536" y="17243"/>
                  </a:lnTo>
                  <a:lnTo>
                    <a:pt x="17202" y="19563"/>
                  </a:lnTo>
                  <a:lnTo>
                    <a:pt x="14219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9" name="object 33"/>
            <p:cNvSpPr/>
            <p:nvPr/>
          </p:nvSpPr>
          <p:spPr>
            <a:xfrm>
              <a:off x="90170" y="1278255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0" name="object 34"/>
            <p:cNvSpPr/>
            <p:nvPr/>
          </p:nvSpPr>
          <p:spPr>
            <a:xfrm flipH="1">
              <a:off x="143510" y="1729105"/>
              <a:ext cx="1" cy="27686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1" name="object 35"/>
            <p:cNvSpPr/>
            <p:nvPr/>
          </p:nvSpPr>
          <p:spPr>
            <a:xfrm>
              <a:off x="0" y="2160905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19" y="21064"/>
                  </a:lnTo>
                  <a:lnTo>
                    <a:pt x="17202" y="19560"/>
                  </a:lnTo>
                  <a:lnTo>
                    <a:pt x="19536" y="17244"/>
                  </a:lnTo>
                  <a:lnTo>
                    <a:pt x="21056" y="14272"/>
                  </a:lnTo>
                  <a:lnTo>
                    <a:pt x="21600" y="10800"/>
                  </a:lnTo>
                  <a:lnTo>
                    <a:pt x="21056" y="7328"/>
                  </a:lnTo>
                  <a:lnTo>
                    <a:pt x="19536" y="4356"/>
                  </a:lnTo>
                  <a:lnTo>
                    <a:pt x="17202" y="2040"/>
                  </a:lnTo>
                  <a:lnTo>
                    <a:pt x="14219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2" name="object 36"/>
            <p:cNvSpPr/>
            <p:nvPr/>
          </p:nvSpPr>
          <p:spPr>
            <a:xfrm>
              <a:off x="0" y="2160905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6"/>
                  </a:lnTo>
                  <a:lnTo>
                    <a:pt x="17202" y="2040"/>
                  </a:lnTo>
                  <a:lnTo>
                    <a:pt x="19536" y="4356"/>
                  </a:lnTo>
                  <a:lnTo>
                    <a:pt x="21056" y="7328"/>
                  </a:lnTo>
                  <a:lnTo>
                    <a:pt x="21600" y="10800"/>
                  </a:lnTo>
                  <a:lnTo>
                    <a:pt x="21056" y="14272"/>
                  </a:lnTo>
                  <a:lnTo>
                    <a:pt x="19536" y="17244"/>
                  </a:lnTo>
                  <a:lnTo>
                    <a:pt x="17202" y="19560"/>
                  </a:lnTo>
                  <a:lnTo>
                    <a:pt x="14219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3" name="object 38"/>
            <p:cNvSpPr/>
            <p:nvPr/>
          </p:nvSpPr>
          <p:spPr>
            <a:xfrm>
              <a:off x="90170" y="1998345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54" name="object 39" descr="object 3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9410" y="810895"/>
              <a:ext cx="288290" cy="107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56" name="object 40"/>
          <p:cNvSpPr txBox="1"/>
          <p:nvPr/>
        </p:nvSpPr>
        <p:spPr>
          <a:xfrm>
            <a:off x="1430711" y="5275579"/>
            <a:ext cx="235712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20"/>
              <a:t> </a:t>
            </a:r>
            <a:r>
              <a:t>tag</a:t>
            </a:r>
            <a:r>
              <a:rPr spc="-15"/>
              <a:t> </a:t>
            </a:r>
            <a:r>
              <a:t>­a</a:t>
            </a:r>
            <a:r>
              <a:rPr spc="-15"/>
              <a:t> </a:t>
            </a:r>
            <a:r>
              <a:t>v1.2.3</a:t>
            </a:r>
          </a:p>
        </p:txBody>
      </p:sp>
      <p:sp>
        <p:nvSpPr>
          <p:cNvPr id="957" name="object 41"/>
          <p:cNvSpPr txBox="1"/>
          <p:nvPr/>
        </p:nvSpPr>
        <p:spPr>
          <a:xfrm>
            <a:off x="487101" y="3925570"/>
            <a:ext cx="77279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15"/>
              <a:t>a</a:t>
            </a:r>
            <a:r>
              <a:t>st</a:t>
            </a:r>
            <a:r>
              <a:rPr spc="-15"/>
              <a:t>e</a:t>
            </a:r>
            <a:r>
              <a:rPr spc="0"/>
              <a:t>r</a:t>
            </a:r>
          </a:p>
        </p:txBody>
      </p:sp>
      <p:pic>
        <p:nvPicPr>
          <p:cNvPr id="958" name="object 42" descr="object 4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0797" y="4211954"/>
            <a:ext cx="216535" cy="395606"/>
          </a:xfrm>
          <a:prstGeom prst="rect">
            <a:avLst/>
          </a:prstGeom>
          <a:ln w="12700">
            <a:miter lim="400000"/>
          </a:ln>
        </p:spPr>
      </p:pic>
      <p:sp>
        <p:nvSpPr>
          <p:cNvPr id="959" name="object 43"/>
          <p:cNvSpPr txBox="1"/>
          <p:nvPr/>
        </p:nvSpPr>
        <p:spPr>
          <a:xfrm>
            <a:off x="8199811" y="3637279"/>
            <a:ext cx="7727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15"/>
              <a:t>a</a:t>
            </a:r>
            <a:r>
              <a:t>st</a:t>
            </a:r>
            <a:r>
              <a:rPr spc="-15"/>
              <a:t>e</a:t>
            </a:r>
            <a:r>
              <a:rPr spc="0"/>
              <a:t>r</a:t>
            </a:r>
          </a:p>
        </p:txBody>
      </p:sp>
      <p:grpSp>
        <p:nvGrpSpPr>
          <p:cNvPr id="970" name="object 44"/>
          <p:cNvGrpSpPr/>
          <p:nvPr/>
        </p:nvGrpSpPr>
        <p:grpSpPr>
          <a:xfrm>
            <a:off x="4081202" y="4607559"/>
            <a:ext cx="288291" cy="1728472"/>
            <a:chOff x="0" y="0"/>
            <a:chExt cx="288289" cy="1728471"/>
          </a:xfrm>
        </p:grpSpPr>
        <p:sp>
          <p:nvSpPr>
            <p:cNvPr id="960" name="object 45"/>
            <p:cNvSpPr/>
            <p:nvPr/>
          </p:nvSpPr>
          <p:spPr>
            <a:xfrm>
              <a:off x="0" y="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81" y="534"/>
                  </a:lnTo>
                  <a:lnTo>
                    <a:pt x="4398" y="2037"/>
                  </a:lnTo>
                  <a:lnTo>
                    <a:pt x="2064" y="4357"/>
                  </a:lnTo>
                  <a:lnTo>
                    <a:pt x="544" y="7344"/>
                  </a:lnTo>
                  <a:lnTo>
                    <a:pt x="0" y="10848"/>
                  </a:lnTo>
                  <a:lnTo>
                    <a:pt x="544" y="14304"/>
                  </a:lnTo>
                  <a:lnTo>
                    <a:pt x="2064" y="17263"/>
                  </a:lnTo>
                  <a:lnTo>
                    <a:pt x="4398" y="19569"/>
                  </a:lnTo>
                  <a:lnTo>
                    <a:pt x="7381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1" name="object 46"/>
            <p:cNvSpPr/>
            <p:nvPr/>
          </p:nvSpPr>
          <p:spPr>
            <a:xfrm>
              <a:off x="0" y="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81" y="21066"/>
                  </a:lnTo>
                  <a:lnTo>
                    <a:pt x="4398" y="19569"/>
                  </a:lnTo>
                  <a:lnTo>
                    <a:pt x="2064" y="17263"/>
                  </a:lnTo>
                  <a:lnTo>
                    <a:pt x="544" y="14304"/>
                  </a:lnTo>
                  <a:lnTo>
                    <a:pt x="0" y="10848"/>
                  </a:lnTo>
                  <a:lnTo>
                    <a:pt x="544" y="7344"/>
                  </a:lnTo>
                  <a:lnTo>
                    <a:pt x="2064" y="4357"/>
                  </a:lnTo>
                  <a:lnTo>
                    <a:pt x="4398" y="2037"/>
                  </a:lnTo>
                  <a:lnTo>
                    <a:pt x="7381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2" name="object 47"/>
            <p:cNvSpPr/>
            <p:nvPr/>
          </p:nvSpPr>
          <p:spPr>
            <a:xfrm flipH="1">
              <a:off x="144779" y="288290"/>
              <a:ext cx="1" cy="27813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3" name="object 48"/>
            <p:cNvSpPr/>
            <p:nvPr/>
          </p:nvSpPr>
          <p:spPr>
            <a:xfrm>
              <a:off x="0" y="721360"/>
              <a:ext cx="288290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81" y="536"/>
                  </a:lnTo>
                  <a:lnTo>
                    <a:pt x="4398" y="2040"/>
                  </a:lnTo>
                  <a:lnTo>
                    <a:pt x="2064" y="4356"/>
                  </a:lnTo>
                  <a:lnTo>
                    <a:pt x="544" y="7328"/>
                  </a:lnTo>
                  <a:lnTo>
                    <a:pt x="0" y="10800"/>
                  </a:lnTo>
                  <a:lnTo>
                    <a:pt x="544" y="14272"/>
                  </a:lnTo>
                  <a:lnTo>
                    <a:pt x="2064" y="17244"/>
                  </a:lnTo>
                  <a:lnTo>
                    <a:pt x="4398" y="19560"/>
                  </a:lnTo>
                  <a:lnTo>
                    <a:pt x="7381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4" name="object 49"/>
            <p:cNvSpPr/>
            <p:nvPr/>
          </p:nvSpPr>
          <p:spPr>
            <a:xfrm>
              <a:off x="0" y="721360"/>
              <a:ext cx="288290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81" y="21064"/>
                  </a:lnTo>
                  <a:lnTo>
                    <a:pt x="4398" y="19560"/>
                  </a:lnTo>
                  <a:lnTo>
                    <a:pt x="2064" y="17244"/>
                  </a:lnTo>
                  <a:lnTo>
                    <a:pt x="544" y="14272"/>
                  </a:lnTo>
                  <a:lnTo>
                    <a:pt x="0" y="10800"/>
                  </a:lnTo>
                  <a:lnTo>
                    <a:pt x="544" y="7328"/>
                  </a:lnTo>
                  <a:lnTo>
                    <a:pt x="2064" y="4356"/>
                  </a:lnTo>
                  <a:lnTo>
                    <a:pt x="4398" y="2040"/>
                  </a:lnTo>
                  <a:lnTo>
                    <a:pt x="7381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5" name="object 51"/>
            <p:cNvSpPr/>
            <p:nvPr/>
          </p:nvSpPr>
          <p:spPr>
            <a:xfrm>
              <a:off x="90169" y="55880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6" name="object 52"/>
            <p:cNvSpPr/>
            <p:nvPr/>
          </p:nvSpPr>
          <p:spPr>
            <a:xfrm flipH="1">
              <a:off x="144779" y="1008380"/>
              <a:ext cx="1" cy="27686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7" name="object 53"/>
            <p:cNvSpPr/>
            <p:nvPr/>
          </p:nvSpPr>
          <p:spPr>
            <a:xfrm>
              <a:off x="0" y="1440180"/>
              <a:ext cx="28829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81" y="534"/>
                  </a:lnTo>
                  <a:lnTo>
                    <a:pt x="4398" y="2037"/>
                  </a:lnTo>
                  <a:lnTo>
                    <a:pt x="2064" y="4357"/>
                  </a:lnTo>
                  <a:lnTo>
                    <a:pt x="544" y="7344"/>
                  </a:lnTo>
                  <a:lnTo>
                    <a:pt x="0" y="10848"/>
                  </a:lnTo>
                  <a:lnTo>
                    <a:pt x="544" y="14304"/>
                  </a:lnTo>
                  <a:lnTo>
                    <a:pt x="2064" y="17263"/>
                  </a:lnTo>
                  <a:lnTo>
                    <a:pt x="4398" y="19569"/>
                  </a:lnTo>
                  <a:lnTo>
                    <a:pt x="7381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8" name="object 54"/>
            <p:cNvSpPr/>
            <p:nvPr/>
          </p:nvSpPr>
          <p:spPr>
            <a:xfrm>
              <a:off x="0" y="1440180"/>
              <a:ext cx="28829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81" y="21066"/>
                  </a:lnTo>
                  <a:lnTo>
                    <a:pt x="4398" y="19569"/>
                  </a:lnTo>
                  <a:lnTo>
                    <a:pt x="2064" y="17263"/>
                  </a:lnTo>
                  <a:lnTo>
                    <a:pt x="544" y="14304"/>
                  </a:lnTo>
                  <a:lnTo>
                    <a:pt x="0" y="10848"/>
                  </a:lnTo>
                  <a:lnTo>
                    <a:pt x="544" y="7344"/>
                  </a:lnTo>
                  <a:lnTo>
                    <a:pt x="2064" y="4357"/>
                  </a:lnTo>
                  <a:lnTo>
                    <a:pt x="4398" y="2037"/>
                  </a:lnTo>
                  <a:lnTo>
                    <a:pt x="7381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9" name="object 56"/>
            <p:cNvSpPr/>
            <p:nvPr/>
          </p:nvSpPr>
          <p:spPr>
            <a:xfrm>
              <a:off x="90169" y="127889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71" name="object 57"/>
          <p:cNvSpPr txBox="1"/>
          <p:nvPr/>
        </p:nvSpPr>
        <p:spPr>
          <a:xfrm>
            <a:off x="3655752" y="3853179"/>
            <a:ext cx="7727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pic>
        <p:nvPicPr>
          <p:cNvPr id="972" name="object 58" descr="object 5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09447" y="4139565"/>
            <a:ext cx="216536" cy="396876"/>
          </a:xfrm>
          <a:prstGeom prst="rect">
            <a:avLst/>
          </a:prstGeom>
          <a:ln w="12700">
            <a:miter lim="400000"/>
          </a:ln>
        </p:spPr>
      </p:pic>
      <p:sp>
        <p:nvSpPr>
          <p:cNvPr id="973" name="object 59"/>
          <p:cNvSpPr txBox="1"/>
          <p:nvPr/>
        </p:nvSpPr>
        <p:spPr>
          <a:xfrm>
            <a:off x="4775891" y="4602479"/>
            <a:ext cx="6597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v1.2.3</a:t>
            </a:r>
          </a:p>
        </p:txBody>
      </p:sp>
      <p:grpSp>
        <p:nvGrpSpPr>
          <p:cNvPr id="976" name="object 60"/>
          <p:cNvGrpSpPr/>
          <p:nvPr/>
        </p:nvGrpSpPr>
        <p:grpSpPr>
          <a:xfrm>
            <a:off x="4441881" y="4697729"/>
            <a:ext cx="288291" cy="107951"/>
            <a:chOff x="0" y="0"/>
            <a:chExt cx="288290" cy="107950"/>
          </a:xfrm>
        </p:grpSpPr>
        <p:sp>
          <p:nvSpPr>
            <p:cNvPr id="974" name="object 61"/>
            <p:cNvSpPr/>
            <p:nvPr/>
          </p:nvSpPr>
          <p:spPr>
            <a:xfrm>
              <a:off x="154940" y="54610"/>
              <a:ext cx="1333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18514" y="0"/>
                  </a:lnTo>
                  <a:moveTo>
                    <a:pt x="16457" y="0"/>
                  </a:moveTo>
                  <a:lnTo>
                    <a:pt x="13371" y="0"/>
                  </a:lnTo>
                  <a:moveTo>
                    <a:pt x="11314" y="0"/>
                  </a:moveTo>
                  <a:lnTo>
                    <a:pt x="8229" y="0"/>
                  </a:lnTo>
                  <a:moveTo>
                    <a:pt x="6171" y="0"/>
                  </a:moveTo>
                  <a:lnTo>
                    <a:pt x="3086" y="0"/>
                  </a:lnTo>
                  <a:moveTo>
                    <a:pt x="1234" y="0"/>
                  </a:moveTo>
                  <a:lnTo>
                    <a:pt x="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5" name="object 62"/>
            <p:cNvSpPr/>
            <p:nvPr/>
          </p:nvSpPr>
          <p:spPr>
            <a:xfrm>
              <a:off x="0" y="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927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77" name="object 63"/>
          <p:cNvSpPr txBox="1"/>
          <p:nvPr/>
        </p:nvSpPr>
        <p:spPr>
          <a:xfrm>
            <a:off x="8231561" y="4531359"/>
            <a:ext cx="6604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latin typeface="Arial"/>
                <a:ea typeface="Arial"/>
                <a:cs typeface="Arial"/>
                <a:sym typeface="Arial"/>
              </a:defRPr>
            </a:pPr>
            <a:r>
              <a:t>v</a:t>
            </a:r>
            <a:r>
              <a:rPr spc="-5"/>
              <a:t>1</a:t>
            </a:r>
            <a:r>
              <a:rPr spc="5"/>
              <a:t>.</a:t>
            </a:r>
            <a:r>
              <a:t>2</a:t>
            </a:r>
            <a:r>
              <a:rPr spc="5"/>
              <a:t>.</a:t>
            </a:r>
            <a:r>
              <a:rPr spc="0"/>
              <a:t>3</a:t>
            </a:r>
          </a:p>
        </p:txBody>
      </p:sp>
      <p:grpSp>
        <p:nvGrpSpPr>
          <p:cNvPr id="980" name="object 64"/>
          <p:cNvGrpSpPr/>
          <p:nvPr/>
        </p:nvGrpSpPr>
        <p:grpSpPr>
          <a:xfrm>
            <a:off x="5666161" y="4968240"/>
            <a:ext cx="1295401" cy="360682"/>
            <a:chOff x="0" y="0"/>
            <a:chExt cx="1295400" cy="360680"/>
          </a:xfrm>
        </p:grpSpPr>
        <p:sp>
          <p:nvSpPr>
            <p:cNvPr id="978" name="object 65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400"/>
                  </a:lnTo>
                  <a:lnTo>
                    <a:pt x="0" y="5400"/>
                  </a:lnTo>
                  <a:lnTo>
                    <a:pt x="0" y="16124"/>
                  </a:lnTo>
                  <a:lnTo>
                    <a:pt x="16200" y="16124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9" name="object 66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0" y="540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16200" y="16124"/>
                  </a:lnTo>
                  <a:lnTo>
                    <a:pt x="0" y="16124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81" name="object 67"/>
          <p:cNvSpPr txBox="1"/>
          <p:nvPr/>
        </p:nvSpPr>
        <p:spPr>
          <a:xfrm>
            <a:off x="5527731" y="5346699"/>
            <a:ext cx="13970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60"/>
              <a:t> </a:t>
            </a:r>
            <a:r>
              <a:t>commit</a:t>
            </a:r>
          </a:p>
        </p:txBody>
      </p:sp>
      <p:sp>
        <p:nvSpPr>
          <p:cNvPr id="982" name="object 68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985" name="object 3"/>
          <p:cNvSpPr txBox="1"/>
          <p:nvPr/>
        </p:nvSpPr>
        <p:spPr>
          <a:xfrm>
            <a:off x="560761" y="1858008"/>
            <a:ext cx="14859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5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986" name="object 4"/>
          <p:cNvSpPr txBox="1"/>
          <p:nvPr/>
        </p:nvSpPr>
        <p:spPr>
          <a:xfrm>
            <a:off x="810951" y="1741115"/>
            <a:ext cx="8362317" cy="903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300"/>
              </a:spcBef>
              <a:defRPr spc="15" sz="2700">
                <a:latin typeface="Arial"/>
                <a:ea typeface="Arial"/>
                <a:cs typeface="Arial"/>
                <a:sym typeface="Arial"/>
              </a:defRPr>
            </a:pPr>
            <a:r>
              <a:t>Memorizing</a:t>
            </a:r>
            <a:r>
              <a:rPr spc="35"/>
              <a:t> </a:t>
            </a:r>
            <a:r>
              <a:rPr b="1" spc="10"/>
              <a:t>current</a:t>
            </a:r>
            <a:r>
              <a:rPr b="1" spc="5"/>
              <a:t> </a:t>
            </a:r>
            <a:r>
              <a:rPr b="1"/>
              <a:t>state</a:t>
            </a:r>
            <a:r>
              <a:rPr b="1" spc="40"/>
              <a:t> </a:t>
            </a:r>
            <a:r>
              <a:rPr spc="10"/>
              <a:t>and</a:t>
            </a:r>
            <a:r>
              <a:rPr spc="20"/>
              <a:t> </a:t>
            </a:r>
            <a:r>
              <a:rPr spc="10"/>
              <a:t>navigating</a:t>
            </a:r>
            <a:r>
              <a:rPr spc="20"/>
              <a:t> </a:t>
            </a:r>
            <a:r>
              <a:rPr spc="5"/>
              <a:t>in</a:t>
            </a:r>
            <a:r>
              <a:t> </a:t>
            </a:r>
            <a:r>
              <a:rPr spc="10"/>
              <a:t>the</a:t>
            </a:r>
            <a:r>
              <a:rPr spc="20"/>
              <a:t> </a:t>
            </a:r>
            <a:r>
              <a:t>graph</a:t>
            </a:r>
          </a:p>
          <a:p>
            <a:pPr indent="129539">
              <a:spcBef>
                <a:spcPts val="1000"/>
              </a:spcBef>
              <a:tabLst>
                <a:tab pos="393700" algn="l"/>
              </a:tabLst>
              <a:defRPr baseline="9522" sz="26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20" sz="2300"/>
              <a:t>A</a:t>
            </a:r>
            <a:r>
              <a:rPr baseline="0" spc="-130" sz="2300"/>
              <a:t> </a:t>
            </a:r>
            <a:r>
              <a:rPr baseline="0" spc="10" sz="2300"/>
              <a:t>specific</a:t>
            </a:r>
            <a:r>
              <a:rPr baseline="0" sz="2300"/>
              <a:t> </a:t>
            </a:r>
            <a:r>
              <a:rPr baseline="0" spc="10" sz="2300"/>
              <a:t>pointer</a:t>
            </a:r>
            <a:r>
              <a:rPr baseline="0" spc="-5" sz="2300"/>
              <a:t> </a:t>
            </a:r>
            <a:r>
              <a:rPr baseline="0" spc="5" sz="2300"/>
              <a:t>is </a:t>
            </a:r>
            <a:r>
              <a:rPr baseline="0" spc="10" sz="2300"/>
              <a:t>called</a:t>
            </a:r>
            <a:r>
              <a:rPr baseline="0" spc="50" sz="2300"/>
              <a:t> </a:t>
            </a:r>
            <a:r>
              <a:rPr b="1" baseline="0" spc="20" sz="2300"/>
              <a:t>HEAD</a:t>
            </a:r>
          </a:p>
        </p:txBody>
      </p:sp>
      <p:sp>
        <p:nvSpPr>
          <p:cNvPr id="987" name="object 5"/>
          <p:cNvSpPr txBox="1"/>
          <p:nvPr/>
        </p:nvSpPr>
        <p:spPr>
          <a:xfrm>
            <a:off x="1325301" y="2842258"/>
            <a:ext cx="117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988" name="object 6"/>
          <p:cNvSpPr txBox="1"/>
          <p:nvPr/>
        </p:nvSpPr>
        <p:spPr>
          <a:xfrm>
            <a:off x="1570411" y="2751836"/>
            <a:ext cx="7927342" cy="994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Represents</a:t>
            </a:r>
            <a:r>
              <a:rPr spc="4"/>
              <a:t> </a:t>
            </a:r>
            <a:r>
              <a:t>the</a:t>
            </a:r>
            <a:r>
              <a:rPr spc="15"/>
              <a:t> </a:t>
            </a:r>
            <a:r>
              <a:rPr b="1"/>
              <a:t>current</a:t>
            </a:r>
            <a:r>
              <a:rPr b="1" spc="4"/>
              <a:t> </a:t>
            </a:r>
            <a:r>
              <a:rPr b="1"/>
              <a:t>commit</a:t>
            </a:r>
            <a:r>
              <a:t>.</a:t>
            </a:r>
          </a:p>
          <a:p>
            <a:pPr indent="12700">
              <a:spcBef>
                <a:spcPts val="500"/>
              </a:spcBef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Used</a:t>
            </a:r>
            <a:r>
              <a:rPr spc="4"/>
              <a:t> </a:t>
            </a:r>
            <a:r>
              <a:t>to</a:t>
            </a:r>
            <a:r>
              <a:rPr spc="4"/>
              <a:t> </a:t>
            </a:r>
            <a:r>
              <a:rPr spc="-9"/>
              <a:t>build</a:t>
            </a:r>
            <a:r>
              <a:rPr spc="30"/>
              <a:t> </a:t>
            </a:r>
            <a:r>
              <a:rPr b="1"/>
              <a:t>current</a:t>
            </a:r>
            <a:r>
              <a:rPr b="1" spc="0"/>
              <a:t> </a:t>
            </a:r>
            <a:r>
              <a:rPr b="1"/>
              <a:t>state of</a:t>
            </a:r>
            <a:r>
              <a:rPr b="1" spc="0"/>
              <a:t> </a:t>
            </a:r>
            <a:r>
              <a:rPr b="1" spc="-9"/>
              <a:t>the</a:t>
            </a:r>
            <a:r>
              <a:rPr b="1" spc="4"/>
              <a:t> </a:t>
            </a:r>
            <a:r>
              <a:rPr b="1"/>
              <a:t>working</a:t>
            </a:r>
            <a:r>
              <a:rPr b="1" spc="4"/>
              <a:t> folder</a:t>
            </a:r>
            <a:r>
              <a:rPr spc="4"/>
              <a:t>.</a:t>
            </a:r>
          </a:p>
          <a:p>
            <a:pPr indent="12700">
              <a:spcBef>
                <a:spcPts val="500"/>
              </a:spcBef>
              <a:defRPr spc="-9" sz="2000">
                <a:latin typeface="Arial"/>
                <a:ea typeface="Arial"/>
                <a:cs typeface="Arial"/>
                <a:sym typeface="Arial"/>
              </a:defRPr>
            </a:pPr>
            <a:r>
              <a:t>New</a:t>
            </a:r>
            <a:r>
              <a:rPr spc="0"/>
              <a:t> </a:t>
            </a:r>
            <a:r>
              <a:rPr spc="-4"/>
              <a:t>commits</a:t>
            </a:r>
            <a:r>
              <a:rPr spc="15"/>
              <a:t> </a:t>
            </a:r>
            <a:r>
              <a:rPr spc="-4"/>
              <a:t>will</a:t>
            </a:r>
            <a:r>
              <a:rPr spc="4"/>
              <a:t> </a:t>
            </a:r>
            <a:r>
              <a:t>be</a:t>
            </a:r>
            <a:r>
              <a:rPr spc="9"/>
              <a:t> </a:t>
            </a:r>
            <a:r>
              <a:rPr spc="-4"/>
              <a:t>created</a:t>
            </a:r>
            <a:r>
              <a:rPr spc="0"/>
              <a:t> </a:t>
            </a:r>
            <a:r>
              <a:t>on</a:t>
            </a:r>
            <a:r>
              <a:rPr spc="9"/>
              <a:t> </a:t>
            </a:r>
            <a:r>
              <a:rPr spc="-4"/>
              <a:t>top</a:t>
            </a:r>
            <a:r>
              <a:rPr spc="4"/>
              <a:t> </a:t>
            </a:r>
            <a:r>
              <a:rPr spc="-4"/>
              <a:t>of</a:t>
            </a:r>
            <a:r>
              <a:rPr spc="4"/>
              <a:t> </a:t>
            </a:r>
            <a:r>
              <a:rPr spc="-4"/>
              <a:t>the</a:t>
            </a:r>
            <a:r>
              <a:rPr spc="9"/>
              <a:t> </a:t>
            </a:r>
            <a:r>
              <a:rPr spc="-4"/>
              <a:t>commit</a:t>
            </a:r>
            <a:r>
              <a:rPr spc="4"/>
              <a:t> </a:t>
            </a:r>
            <a:r>
              <a:rPr spc="-4"/>
              <a:t>pointed</a:t>
            </a:r>
            <a:r>
              <a:rPr spc="0"/>
              <a:t> </a:t>
            </a:r>
            <a:r>
              <a:t>by</a:t>
            </a:r>
            <a:r>
              <a:rPr spc="135"/>
              <a:t> </a:t>
            </a:r>
            <a:r>
              <a:rPr b="1" spc="-4"/>
              <a:t>HEAD</a:t>
            </a:r>
            <a:r>
              <a:rPr spc="-4"/>
              <a:t>.</a:t>
            </a:r>
          </a:p>
        </p:txBody>
      </p:sp>
      <p:sp>
        <p:nvSpPr>
          <p:cNvPr id="989" name="object 7"/>
          <p:cNvSpPr txBox="1"/>
          <p:nvPr/>
        </p:nvSpPr>
        <p:spPr>
          <a:xfrm>
            <a:off x="1325301" y="3227070"/>
            <a:ext cx="117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990" name="object 8"/>
          <p:cNvSpPr txBox="1"/>
          <p:nvPr/>
        </p:nvSpPr>
        <p:spPr>
          <a:xfrm>
            <a:off x="1325301" y="3611879"/>
            <a:ext cx="117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1001" name="object 9"/>
          <p:cNvGrpSpPr/>
          <p:nvPr/>
        </p:nvGrpSpPr>
        <p:grpSpPr>
          <a:xfrm>
            <a:off x="1237672" y="5364479"/>
            <a:ext cx="288291" cy="1548130"/>
            <a:chOff x="0" y="0"/>
            <a:chExt cx="288290" cy="1548129"/>
          </a:xfrm>
        </p:grpSpPr>
        <p:sp>
          <p:nvSpPr>
            <p:cNvPr id="991" name="object 10"/>
            <p:cNvSpPr/>
            <p:nvPr/>
          </p:nvSpPr>
          <p:spPr>
            <a:xfrm>
              <a:off x="-1" y="-1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2" name="object 11"/>
            <p:cNvSpPr/>
            <p:nvPr/>
          </p:nvSpPr>
          <p:spPr>
            <a:xfrm>
              <a:off x="-1" y="-1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3" name="object 12"/>
            <p:cNvSpPr/>
            <p:nvPr/>
          </p:nvSpPr>
          <p:spPr>
            <a:xfrm flipH="1">
              <a:off x="144780" y="287020"/>
              <a:ext cx="1" cy="17018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4" name="object 13"/>
            <p:cNvSpPr/>
            <p:nvPr/>
          </p:nvSpPr>
          <p:spPr>
            <a:xfrm>
              <a:off x="-1" y="612140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5" name="object 14"/>
            <p:cNvSpPr/>
            <p:nvPr/>
          </p:nvSpPr>
          <p:spPr>
            <a:xfrm>
              <a:off x="-1" y="612140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6" name="object 16"/>
            <p:cNvSpPr/>
            <p:nvPr/>
          </p:nvSpPr>
          <p:spPr>
            <a:xfrm>
              <a:off x="90170" y="44958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7" name="object 17"/>
            <p:cNvSpPr/>
            <p:nvPr/>
          </p:nvSpPr>
          <p:spPr>
            <a:xfrm flipH="1">
              <a:off x="144780" y="899160"/>
              <a:ext cx="1" cy="20574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8" name="object 18"/>
            <p:cNvSpPr/>
            <p:nvPr/>
          </p:nvSpPr>
          <p:spPr>
            <a:xfrm>
              <a:off x="-1" y="1259840"/>
              <a:ext cx="288291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19"/>
                  </a:lnTo>
                  <a:lnTo>
                    <a:pt x="2037" y="17202"/>
                  </a:lnTo>
                  <a:lnTo>
                    <a:pt x="4357" y="19536"/>
                  </a:lnTo>
                  <a:lnTo>
                    <a:pt x="7344" y="21056"/>
                  </a:lnTo>
                  <a:lnTo>
                    <a:pt x="10848" y="21600"/>
                  </a:lnTo>
                  <a:lnTo>
                    <a:pt x="14304" y="21056"/>
                  </a:lnTo>
                  <a:lnTo>
                    <a:pt x="17263" y="19536"/>
                  </a:lnTo>
                  <a:lnTo>
                    <a:pt x="19569" y="17202"/>
                  </a:lnTo>
                  <a:lnTo>
                    <a:pt x="21066" y="14219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9" name="object 19"/>
            <p:cNvSpPr/>
            <p:nvPr/>
          </p:nvSpPr>
          <p:spPr>
            <a:xfrm>
              <a:off x="-1" y="1259840"/>
              <a:ext cx="288291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19"/>
                  </a:lnTo>
                  <a:lnTo>
                    <a:pt x="19569" y="17202"/>
                  </a:lnTo>
                  <a:lnTo>
                    <a:pt x="17263" y="19536"/>
                  </a:lnTo>
                  <a:lnTo>
                    <a:pt x="14304" y="21056"/>
                  </a:lnTo>
                  <a:lnTo>
                    <a:pt x="10848" y="21600"/>
                  </a:lnTo>
                  <a:lnTo>
                    <a:pt x="7344" y="21056"/>
                  </a:lnTo>
                  <a:lnTo>
                    <a:pt x="4357" y="19536"/>
                  </a:lnTo>
                  <a:lnTo>
                    <a:pt x="2037" y="17202"/>
                  </a:lnTo>
                  <a:lnTo>
                    <a:pt x="534" y="14219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0" name="object 21"/>
            <p:cNvSpPr/>
            <p:nvPr/>
          </p:nvSpPr>
          <p:spPr>
            <a:xfrm>
              <a:off x="90170" y="109728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02" name="object 22"/>
          <p:cNvSpPr txBox="1"/>
          <p:nvPr/>
        </p:nvSpPr>
        <p:spPr>
          <a:xfrm>
            <a:off x="423601" y="4357370"/>
            <a:ext cx="77406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1003" name="object 23"/>
          <p:cNvSpPr txBox="1"/>
          <p:nvPr/>
        </p:nvSpPr>
        <p:spPr>
          <a:xfrm>
            <a:off x="2224462" y="4824729"/>
            <a:ext cx="6718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-5"/>
              <a:t>EAD</a:t>
            </a:r>
          </a:p>
        </p:txBody>
      </p:sp>
      <p:grpSp>
        <p:nvGrpSpPr>
          <p:cNvPr id="1006" name="object 24"/>
          <p:cNvGrpSpPr/>
          <p:nvPr/>
        </p:nvGrpSpPr>
        <p:grpSpPr>
          <a:xfrm>
            <a:off x="1598351" y="4913629"/>
            <a:ext cx="584201" cy="107951"/>
            <a:chOff x="0" y="0"/>
            <a:chExt cx="584200" cy="107950"/>
          </a:xfrm>
        </p:grpSpPr>
        <p:sp>
          <p:nvSpPr>
            <p:cNvPr id="1004" name="object 25"/>
            <p:cNvSpPr/>
            <p:nvPr/>
          </p:nvSpPr>
          <p:spPr>
            <a:xfrm>
              <a:off x="156209" y="54610"/>
              <a:ext cx="427992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5" name="object 26"/>
            <p:cNvSpPr/>
            <p:nvPr/>
          </p:nvSpPr>
          <p:spPr>
            <a:xfrm>
              <a:off x="-1" y="0"/>
              <a:ext cx="16129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927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13" name="object 27"/>
          <p:cNvGrpSpPr/>
          <p:nvPr/>
        </p:nvGrpSpPr>
        <p:grpSpPr>
          <a:xfrm>
            <a:off x="1129086" y="4606924"/>
            <a:ext cx="720726" cy="955676"/>
            <a:chOff x="0" y="0"/>
            <a:chExt cx="720725" cy="955674"/>
          </a:xfrm>
        </p:grpSpPr>
        <p:pic>
          <p:nvPicPr>
            <p:cNvPr id="1007" name="object 28" descr="object 2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45" cy="2165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8" name="object 29"/>
            <p:cNvSpPr/>
            <p:nvPr/>
          </p:nvSpPr>
          <p:spPr>
            <a:xfrm>
              <a:off x="108584" y="216533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9" name="object 30"/>
            <p:cNvSpPr/>
            <p:nvPr/>
          </p:nvSpPr>
          <p:spPr>
            <a:xfrm>
              <a:off x="108584" y="216533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0" name="object 31"/>
            <p:cNvSpPr/>
            <p:nvPr/>
          </p:nvSpPr>
          <p:spPr>
            <a:xfrm>
              <a:off x="253364" y="504824"/>
              <a:ext cx="1" cy="977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1" name="object 32"/>
            <p:cNvSpPr/>
            <p:nvPr/>
          </p:nvSpPr>
          <p:spPr>
            <a:xfrm>
              <a:off x="198754" y="594994"/>
              <a:ext cx="107952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12" name="object 33" descr="object 3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32434" y="846455"/>
              <a:ext cx="288292" cy="1092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16" name="object 34"/>
          <p:cNvGrpSpPr/>
          <p:nvPr/>
        </p:nvGrpSpPr>
        <p:grpSpPr>
          <a:xfrm>
            <a:off x="3644322" y="5111749"/>
            <a:ext cx="1296671" cy="360682"/>
            <a:chOff x="0" y="0"/>
            <a:chExt cx="1296669" cy="360680"/>
          </a:xfrm>
        </p:grpSpPr>
        <p:sp>
          <p:nvSpPr>
            <p:cNvPr id="1014" name="object 35"/>
            <p:cNvSpPr/>
            <p:nvPr/>
          </p:nvSpPr>
          <p:spPr>
            <a:xfrm>
              <a:off x="0" y="-1"/>
              <a:ext cx="129667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5" y="0"/>
                  </a:moveTo>
                  <a:lnTo>
                    <a:pt x="16205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5" y="16200"/>
                  </a:lnTo>
                  <a:lnTo>
                    <a:pt x="16205" y="21600"/>
                  </a:lnTo>
                  <a:lnTo>
                    <a:pt x="21600" y="10800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5" name="object 36"/>
            <p:cNvSpPr/>
            <p:nvPr/>
          </p:nvSpPr>
          <p:spPr>
            <a:xfrm>
              <a:off x="0" y="-1"/>
              <a:ext cx="129667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5" y="5400"/>
                  </a:lnTo>
                  <a:lnTo>
                    <a:pt x="16205" y="0"/>
                  </a:lnTo>
                  <a:lnTo>
                    <a:pt x="21600" y="10800"/>
                  </a:lnTo>
                  <a:lnTo>
                    <a:pt x="16205" y="21600"/>
                  </a:lnTo>
                  <a:lnTo>
                    <a:pt x="16205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17" name="object 37"/>
          <p:cNvSpPr txBox="1"/>
          <p:nvPr/>
        </p:nvSpPr>
        <p:spPr>
          <a:xfrm>
            <a:off x="3075362" y="5457190"/>
            <a:ext cx="263144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5"/>
              <a:t> </a:t>
            </a:r>
            <a:r>
              <a:t>checkout</a:t>
            </a:r>
            <a:r>
              <a:rPr spc="-15"/>
              <a:t> </a:t>
            </a:r>
            <a:r>
              <a:t>v1.2.3</a:t>
            </a:r>
          </a:p>
        </p:txBody>
      </p:sp>
      <p:sp>
        <p:nvSpPr>
          <p:cNvPr id="1018" name="object 38"/>
          <p:cNvSpPr txBox="1"/>
          <p:nvPr/>
        </p:nvSpPr>
        <p:spPr>
          <a:xfrm>
            <a:off x="1895531" y="5359399"/>
            <a:ext cx="6604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latin typeface="Arial"/>
                <a:ea typeface="Arial"/>
                <a:cs typeface="Arial"/>
                <a:sym typeface="Arial"/>
              </a:defRPr>
            </a:pPr>
            <a:r>
              <a:t>v</a:t>
            </a:r>
            <a:r>
              <a:rPr spc="-5"/>
              <a:t>1</a:t>
            </a:r>
            <a:r>
              <a:rPr spc="5"/>
              <a:t>.</a:t>
            </a:r>
            <a:r>
              <a:t>2</a:t>
            </a:r>
            <a:r>
              <a:rPr spc="5"/>
              <a:t>.</a:t>
            </a:r>
            <a:r>
              <a:rPr spc="0"/>
              <a:t>3</a:t>
            </a:r>
          </a:p>
        </p:txBody>
      </p:sp>
      <p:grpSp>
        <p:nvGrpSpPr>
          <p:cNvPr id="1029" name="object 39"/>
          <p:cNvGrpSpPr/>
          <p:nvPr/>
        </p:nvGrpSpPr>
        <p:grpSpPr>
          <a:xfrm>
            <a:off x="6738042" y="5350509"/>
            <a:ext cx="288291" cy="1548131"/>
            <a:chOff x="0" y="0"/>
            <a:chExt cx="288290" cy="1548130"/>
          </a:xfrm>
        </p:grpSpPr>
        <p:sp>
          <p:nvSpPr>
            <p:cNvPr id="1019" name="object 40"/>
            <p:cNvSpPr/>
            <p:nvPr/>
          </p:nvSpPr>
          <p:spPr>
            <a:xfrm>
              <a:off x="-1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0" name="object 41"/>
            <p:cNvSpPr/>
            <p:nvPr/>
          </p:nvSpPr>
          <p:spPr>
            <a:xfrm>
              <a:off x="-1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1" name="object 42"/>
            <p:cNvSpPr/>
            <p:nvPr/>
          </p:nvSpPr>
          <p:spPr>
            <a:xfrm flipH="1">
              <a:off x="143510" y="288290"/>
              <a:ext cx="1" cy="16891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2" name="object 43"/>
            <p:cNvSpPr/>
            <p:nvPr/>
          </p:nvSpPr>
          <p:spPr>
            <a:xfrm>
              <a:off x="-1" y="61214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19"/>
                  </a:lnTo>
                  <a:lnTo>
                    <a:pt x="2031" y="17202"/>
                  </a:lnTo>
                  <a:lnTo>
                    <a:pt x="4337" y="19536"/>
                  </a:lnTo>
                  <a:lnTo>
                    <a:pt x="7296" y="21056"/>
                  </a:lnTo>
                  <a:lnTo>
                    <a:pt x="10752" y="21600"/>
                  </a:lnTo>
                  <a:lnTo>
                    <a:pt x="14256" y="21056"/>
                  </a:lnTo>
                  <a:lnTo>
                    <a:pt x="17243" y="19536"/>
                  </a:lnTo>
                  <a:lnTo>
                    <a:pt x="19563" y="17202"/>
                  </a:lnTo>
                  <a:lnTo>
                    <a:pt x="21066" y="14219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3" name="object 44"/>
            <p:cNvSpPr/>
            <p:nvPr/>
          </p:nvSpPr>
          <p:spPr>
            <a:xfrm>
              <a:off x="-1" y="61214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19"/>
                  </a:lnTo>
                  <a:lnTo>
                    <a:pt x="19563" y="17202"/>
                  </a:lnTo>
                  <a:lnTo>
                    <a:pt x="17243" y="19536"/>
                  </a:lnTo>
                  <a:lnTo>
                    <a:pt x="14256" y="21056"/>
                  </a:lnTo>
                  <a:lnTo>
                    <a:pt x="10752" y="21600"/>
                  </a:lnTo>
                  <a:lnTo>
                    <a:pt x="7296" y="21056"/>
                  </a:lnTo>
                  <a:lnTo>
                    <a:pt x="4337" y="19536"/>
                  </a:lnTo>
                  <a:lnTo>
                    <a:pt x="2031" y="17202"/>
                  </a:lnTo>
                  <a:lnTo>
                    <a:pt x="534" y="14219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4" name="object 45"/>
            <p:cNvSpPr/>
            <p:nvPr/>
          </p:nvSpPr>
          <p:spPr>
            <a:xfrm>
              <a:off x="90170" y="44958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5" name="object 46"/>
            <p:cNvSpPr/>
            <p:nvPr/>
          </p:nvSpPr>
          <p:spPr>
            <a:xfrm flipH="1">
              <a:off x="143510" y="900430"/>
              <a:ext cx="1" cy="20447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6" name="object 47"/>
            <p:cNvSpPr/>
            <p:nvPr/>
          </p:nvSpPr>
          <p:spPr>
            <a:xfrm>
              <a:off x="-1" y="125984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7" name="object 48"/>
            <p:cNvSpPr/>
            <p:nvPr/>
          </p:nvSpPr>
          <p:spPr>
            <a:xfrm>
              <a:off x="-1" y="125984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8" name="object 50"/>
            <p:cNvSpPr/>
            <p:nvPr/>
          </p:nvSpPr>
          <p:spPr>
            <a:xfrm>
              <a:off x="90170" y="1097280"/>
              <a:ext cx="107951" cy="16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30" name="object 51"/>
          <p:cNvSpPr txBox="1"/>
          <p:nvPr/>
        </p:nvSpPr>
        <p:spPr>
          <a:xfrm>
            <a:off x="5923972" y="4343399"/>
            <a:ext cx="77279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5"/>
              <a:t>ast</a:t>
            </a:r>
            <a:r>
              <a:t>e</a:t>
            </a:r>
            <a:r>
              <a:rPr spc="0"/>
              <a:t>r</a:t>
            </a:r>
          </a:p>
        </p:txBody>
      </p:sp>
      <p:grpSp>
        <p:nvGrpSpPr>
          <p:cNvPr id="1036" name="object 52"/>
          <p:cNvGrpSpPr/>
          <p:nvPr/>
        </p:nvGrpSpPr>
        <p:grpSpPr>
          <a:xfrm>
            <a:off x="6629457" y="4594224"/>
            <a:ext cx="396876" cy="756287"/>
            <a:chOff x="0" y="0"/>
            <a:chExt cx="396875" cy="756285"/>
          </a:xfrm>
        </p:grpSpPr>
        <p:pic>
          <p:nvPicPr>
            <p:cNvPr id="1031" name="object 53" descr="object 5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144147" cy="2165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2" name="object 54"/>
            <p:cNvSpPr/>
            <p:nvPr/>
          </p:nvSpPr>
          <p:spPr>
            <a:xfrm>
              <a:off x="108584" y="216533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3" name="object 55"/>
            <p:cNvSpPr/>
            <p:nvPr/>
          </p:nvSpPr>
          <p:spPr>
            <a:xfrm>
              <a:off x="108584" y="216533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4" name="object 56"/>
            <p:cNvSpPr/>
            <p:nvPr/>
          </p:nvSpPr>
          <p:spPr>
            <a:xfrm>
              <a:off x="253365" y="503554"/>
              <a:ext cx="1" cy="977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5" name="object 57"/>
            <p:cNvSpPr/>
            <p:nvPr/>
          </p:nvSpPr>
          <p:spPr>
            <a:xfrm>
              <a:off x="198755" y="593724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37" name="object 58"/>
          <p:cNvSpPr txBox="1"/>
          <p:nvPr/>
        </p:nvSpPr>
        <p:spPr>
          <a:xfrm>
            <a:off x="7719752" y="5305424"/>
            <a:ext cx="676911" cy="46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7779">
              <a:lnSpc>
                <a:spcPct val="76900"/>
              </a:lnSpc>
              <a:spcBef>
                <a:spcPts val="5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-5"/>
              <a:t>EAD  v1.2.3</a:t>
            </a:r>
          </a:p>
        </p:txBody>
      </p:sp>
      <p:grpSp>
        <p:nvGrpSpPr>
          <p:cNvPr id="1040" name="object 59"/>
          <p:cNvGrpSpPr/>
          <p:nvPr/>
        </p:nvGrpSpPr>
        <p:grpSpPr>
          <a:xfrm>
            <a:off x="7097452" y="5332729"/>
            <a:ext cx="585471" cy="107951"/>
            <a:chOff x="0" y="0"/>
            <a:chExt cx="585469" cy="107950"/>
          </a:xfrm>
        </p:grpSpPr>
        <p:sp>
          <p:nvSpPr>
            <p:cNvPr id="1038" name="object 60"/>
            <p:cNvSpPr/>
            <p:nvPr/>
          </p:nvSpPr>
          <p:spPr>
            <a:xfrm>
              <a:off x="157479" y="53339"/>
              <a:ext cx="42799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9" name="object 61"/>
            <p:cNvSpPr/>
            <p:nvPr/>
          </p:nvSpPr>
          <p:spPr>
            <a:xfrm>
              <a:off x="0" y="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67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43" name="object 62"/>
          <p:cNvGrpSpPr/>
          <p:nvPr/>
        </p:nvGrpSpPr>
        <p:grpSpPr>
          <a:xfrm>
            <a:off x="7106342" y="5548629"/>
            <a:ext cx="575311" cy="107951"/>
            <a:chOff x="0" y="0"/>
            <a:chExt cx="575309" cy="107950"/>
          </a:xfrm>
        </p:grpSpPr>
        <p:sp>
          <p:nvSpPr>
            <p:cNvPr id="1041" name="object 63"/>
            <p:cNvSpPr/>
            <p:nvPr/>
          </p:nvSpPr>
          <p:spPr>
            <a:xfrm>
              <a:off x="153669" y="53339"/>
              <a:ext cx="42164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2" name="object 64"/>
            <p:cNvSpPr/>
            <p:nvPr/>
          </p:nvSpPr>
          <p:spPr>
            <a:xfrm>
              <a:off x="-1" y="0"/>
              <a:ext cx="16129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67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44" name="object 65"/>
          <p:cNvSpPr txBox="1"/>
          <p:nvPr/>
        </p:nvSpPr>
        <p:spPr>
          <a:xfrm>
            <a:off x="7686732" y="4127499"/>
            <a:ext cx="205486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HEAD</a:t>
            </a:r>
            <a:r>
              <a:rPr spc="-34"/>
              <a:t> </a:t>
            </a:r>
            <a:r>
              <a:rPr b="0"/>
              <a:t>is</a:t>
            </a:r>
            <a:r>
              <a:rPr b="0" spc="-20"/>
              <a:t> </a:t>
            </a:r>
            <a:r>
              <a:rPr b="0" spc="-10"/>
              <a:t>“detached”</a:t>
            </a:r>
          </a:p>
        </p:txBody>
      </p:sp>
      <p:grpSp>
        <p:nvGrpSpPr>
          <p:cNvPr id="1049" name="object 66"/>
          <p:cNvGrpSpPr/>
          <p:nvPr/>
        </p:nvGrpSpPr>
        <p:grpSpPr>
          <a:xfrm>
            <a:off x="6745661" y="4320538"/>
            <a:ext cx="1413511" cy="906781"/>
            <a:chOff x="0" y="0"/>
            <a:chExt cx="1413510" cy="906780"/>
          </a:xfrm>
        </p:grpSpPr>
        <p:sp>
          <p:nvSpPr>
            <p:cNvPr id="1045" name="object 67"/>
            <p:cNvSpPr/>
            <p:nvPr/>
          </p:nvSpPr>
          <p:spPr>
            <a:xfrm flipH="1">
              <a:off x="151130" y="0"/>
              <a:ext cx="784862" cy="8382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46" name="object 68" descr="object 6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0159"/>
              <a:ext cx="162561" cy="1625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7" name="object 69"/>
            <p:cNvSpPr/>
            <p:nvPr/>
          </p:nvSpPr>
          <p:spPr>
            <a:xfrm>
              <a:off x="935990" y="0"/>
              <a:ext cx="365761" cy="760732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48" name="object 70" descr="object 70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50950" y="742950"/>
              <a:ext cx="162561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50" name="object 71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1053" name="object 3"/>
          <p:cNvSpPr txBox="1"/>
          <p:nvPr/>
        </p:nvSpPr>
        <p:spPr>
          <a:xfrm>
            <a:off x="572192" y="1870708"/>
            <a:ext cx="163831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70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054" name="object 4"/>
          <p:cNvSpPr txBox="1"/>
          <p:nvPr/>
        </p:nvSpPr>
        <p:spPr>
          <a:xfrm>
            <a:off x="857941" y="1735998"/>
            <a:ext cx="8526782" cy="1449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10" sz="3000">
                <a:latin typeface="Arial"/>
                <a:ea typeface="Arial"/>
                <a:cs typeface="Arial"/>
                <a:sym typeface="Arial"/>
              </a:defRPr>
            </a:pPr>
            <a:r>
              <a:t>Creating</a:t>
            </a:r>
            <a:r>
              <a:rPr spc="0"/>
              <a:t> </a:t>
            </a:r>
            <a:r>
              <a:rPr b="1"/>
              <a:t>branches</a:t>
            </a:r>
          </a:p>
          <a:p>
            <a:pPr marL="453390" indent="-311150">
              <a:spcBef>
                <a:spcPts val="1100"/>
              </a:spcBef>
              <a:buSzPct val="74074"/>
              <a:buChar char="–"/>
              <a:tabLst>
                <a:tab pos="444500" algn="l"/>
                <a:tab pos="444500" algn="l"/>
              </a:tabLst>
              <a:defRPr spc="-10" sz="2700">
                <a:latin typeface="Arial"/>
                <a:ea typeface="Arial"/>
                <a:cs typeface="Arial"/>
                <a:sym typeface="Arial"/>
              </a:defRPr>
            </a:pPr>
            <a:r>
              <a:t>Many</a:t>
            </a:r>
            <a:r>
              <a:rPr spc="20"/>
              <a:t> </a:t>
            </a:r>
            <a:r>
              <a:t>branches</a:t>
            </a:r>
            <a:r>
              <a:rPr spc="10"/>
              <a:t> </a:t>
            </a:r>
            <a:r>
              <a:rPr spc="-5"/>
              <a:t>can</a:t>
            </a:r>
            <a:r>
              <a:rPr spc="5"/>
              <a:t> </a:t>
            </a:r>
            <a:r>
              <a:rPr spc="-5"/>
              <a:t>live</a:t>
            </a:r>
            <a:r>
              <a:rPr spc="10"/>
              <a:t> </a:t>
            </a:r>
            <a:r>
              <a:t>in</a:t>
            </a:r>
            <a:r>
              <a:rPr spc="0"/>
              <a:t> </a:t>
            </a:r>
            <a:r>
              <a:rPr spc="-5"/>
              <a:t>the</a:t>
            </a:r>
            <a:r>
              <a:rPr spc="10"/>
              <a:t> </a:t>
            </a:r>
            <a:r>
              <a:t>same</a:t>
            </a:r>
            <a:r>
              <a:rPr spc="15"/>
              <a:t> </a:t>
            </a:r>
            <a:r>
              <a:rPr spc="-5"/>
              <a:t>repository</a:t>
            </a:r>
          </a:p>
          <a:p>
            <a:pPr marL="453390" indent="-311150">
              <a:spcBef>
                <a:spcPts val="800"/>
              </a:spcBef>
              <a:buSzPct val="74074"/>
              <a:buChar char="–"/>
              <a:tabLst>
                <a:tab pos="444500" algn="l"/>
                <a:tab pos="444500" algn="l"/>
              </a:tabLst>
              <a:defRPr spc="-5" sz="2700">
                <a:latin typeface="Arial"/>
                <a:ea typeface="Arial"/>
                <a:cs typeface="Arial"/>
                <a:sym typeface="Arial"/>
              </a:defRPr>
            </a:pPr>
            <a:r>
              <a:t>Creating</a:t>
            </a:r>
            <a:r>
              <a:rPr spc="5"/>
              <a:t> </a:t>
            </a:r>
            <a:r>
              <a:rPr spc="-10"/>
              <a:t>a</a:t>
            </a:r>
            <a:r>
              <a:rPr spc="0"/>
              <a:t> </a:t>
            </a:r>
            <a:r>
              <a:t>branch</a:t>
            </a:r>
            <a:r>
              <a:rPr spc="0"/>
              <a:t> </a:t>
            </a:r>
            <a:r>
              <a:rPr spc="-10"/>
              <a:t>=</a:t>
            </a:r>
            <a:r>
              <a:t> creating</a:t>
            </a:r>
            <a:r>
              <a:rPr spc="10"/>
              <a:t> </a:t>
            </a:r>
            <a:r>
              <a:rPr spc="-10"/>
              <a:t>a</a:t>
            </a:r>
            <a:r>
              <a:rPr spc="10"/>
              <a:t> </a:t>
            </a:r>
            <a:r>
              <a:rPr spc="-10"/>
              <a:t>new</a:t>
            </a:r>
            <a:r>
              <a:rPr spc="5"/>
              <a:t> </a:t>
            </a:r>
            <a:r>
              <a:rPr spc="-10"/>
              <a:t>pointer</a:t>
            </a:r>
            <a:r>
              <a:rPr spc="10"/>
              <a:t> </a:t>
            </a:r>
            <a:r>
              <a:rPr spc="-10"/>
              <a:t>on</a:t>
            </a:r>
            <a:r>
              <a:rPr spc="75"/>
              <a:t> </a:t>
            </a:r>
            <a:r>
              <a:rPr b="1" spc="-10"/>
              <a:t>HEAD</a:t>
            </a:r>
          </a:p>
        </p:txBody>
      </p:sp>
      <p:grpSp>
        <p:nvGrpSpPr>
          <p:cNvPr id="1067" name="object 5"/>
          <p:cNvGrpSpPr/>
          <p:nvPr/>
        </p:nvGrpSpPr>
        <p:grpSpPr>
          <a:xfrm>
            <a:off x="833176" y="4031615"/>
            <a:ext cx="541020" cy="1945007"/>
            <a:chOff x="0" y="0"/>
            <a:chExt cx="541018" cy="1945005"/>
          </a:xfrm>
        </p:grpSpPr>
        <p:sp>
          <p:nvSpPr>
            <p:cNvPr id="1055" name="object 6"/>
            <p:cNvSpPr/>
            <p:nvPr/>
          </p:nvSpPr>
          <p:spPr>
            <a:xfrm>
              <a:off x="108584" y="396875"/>
              <a:ext cx="28702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6"/>
                  </a:lnTo>
                  <a:lnTo>
                    <a:pt x="4356" y="2040"/>
                  </a:lnTo>
                  <a:lnTo>
                    <a:pt x="2040" y="4356"/>
                  </a:lnTo>
                  <a:lnTo>
                    <a:pt x="536" y="7328"/>
                  </a:lnTo>
                  <a:lnTo>
                    <a:pt x="0" y="10800"/>
                  </a:lnTo>
                  <a:lnTo>
                    <a:pt x="536" y="14272"/>
                  </a:lnTo>
                  <a:lnTo>
                    <a:pt x="2040" y="17244"/>
                  </a:lnTo>
                  <a:lnTo>
                    <a:pt x="4356" y="19560"/>
                  </a:lnTo>
                  <a:lnTo>
                    <a:pt x="7328" y="21064"/>
                  </a:lnTo>
                  <a:lnTo>
                    <a:pt x="10800" y="21600"/>
                  </a:lnTo>
                  <a:lnTo>
                    <a:pt x="14272" y="21064"/>
                  </a:lnTo>
                  <a:lnTo>
                    <a:pt x="17244" y="19560"/>
                  </a:lnTo>
                  <a:lnTo>
                    <a:pt x="19560" y="17244"/>
                  </a:lnTo>
                  <a:lnTo>
                    <a:pt x="21064" y="14272"/>
                  </a:lnTo>
                  <a:lnTo>
                    <a:pt x="21600" y="10800"/>
                  </a:lnTo>
                  <a:lnTo>
                    <a:pt x="21064" y="7328"/>
                  </a:lnTo>
                  <a:lnTo>
                    <a:pt x="19560" y="4356"/>
                  </a:lnTo>
                  <a:lnTo>
                    <a:pt x="17244" y="2040"/>
                  </a:lnTo>
                  <a:lnTo>
                    <a:pt x="14272" y="53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6" name="object 7"/>
            <p:cNvSpPr/>
            <p:nvPr/>
          </p:nvSpPr>
          <p:spPr>
            <a:xfrm>
              <a:off x="108584" y="396875"/>
              <a:ext cx="28702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6"/>
                  </a:lnTo>
                  <a:lnTo>
                    <a:pt x="17244" y="2040"/>
                  </a:lnTo>
                  <a:lnTo>
                    <a:pt x="19560" y="4356"/>
                  </a:lnTo>
                  <a:lnTo>
                    <a:pt x="21064" y="7328"/>
                  </a:lnTo>
                  <a:lnTo>
                    <a:pt x="21600" y="10800"/>
                  </a:lnTo>
                  <a:lnTo>
                    <a:pt x="21064" y="14272"/>
                  </a:lnTo>
                  <a:lnTo>
                    <a:pt x="19560" y="17244"/>
                  </a:lnTo>
                  <a:lnTo>
                    <a:pt x="17244" y="19560"/>
                  </a:lnTo>
                  <a:lnTo>
                    <a:pt x="14272" y="21064"/>
                  </a:lnTo>
                  <a:lnTo>
                    <a:pt x="10800" y="21600"/>
                  </a:lnTo>
                  <a:lnTo>
                    <a:pt x="7328" y="21064"/>
                  </a:lnTo>
                  <a:lnTo>
                    <a:pt x="4356" y="19560"/>
                  </a:lnTo>
                  <a:lnTo>
                    <a:pt x="2040" y="17244"/>
                  </a:lnTo>
                  <a:lnTo>
                    <a:pt x="536" y="14272"/>
                  </a:lnTo>
                  <a:lnTo>
                    <a:pt x="0" y="10800"/>
                  </a:lnTo>
                  <a:lnTo>
                    <a:pt x="536" y="7328"/>
                  </a:lnTo>
                  <a:lnTo>
                    <a:pt x="2040" y="4356"/>
                  </a:lnTo>
                  <a:lnTo>
                    <a:pt x="4356" y="2040"/>
                  </a:lnTo>
                  <a:lnTo>
                    <a:pt x="7328" y="536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7" name="object 8"/>
            <p:cNvSpPr/>
            <p:nvPr/>
          </p:nvSpPr>
          <p:spPr>
            <a:xfrm flipH="1">
              <a:off x="252094" y="683894"/>
              <a:ext cx="1" cy="17018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8" name="object 9"/>
            <p:cNvSpPr/>
            <p:nvPr/>
          </p:nvSpPr>
          <p:spPr>
            <a:xfrm>
              <a:off x="108584" y="1009014"/>
              <a:ext cx="28702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6"/>
                  </a:lnTo>
                  <a:lnTo>
                    <a:pt x="4356" y="2040"/>
                  </a:lnTo>
                  <a:lnTo>
                    <a:pt x="2040" y="4356"/>
                  </a:lnTo>
                  <a:lnTo>
                    <a:pt x="536" y="7328"/>
                  </a:lnTo>
                  <a:lnTo>
                    <a:pt x="0" y="10800"/>
                  </a:lnTo>
                  <a:lnTo>
                    <a:pt x="536" y="14272"/>
                  </a:lnTo>
                  <a:lnTo>
                    <a:pt x="2040" y="17244"/>
                  </a:lnTo>
                  <a:lnTo>
                    <a:pt x="4356" y="19560"/>
                  </a:lnTo>
                  <a:lnTo>
                    <a:pt x="7328" y="21064"/>
                  </a:lnTo>
                  <a:lnTo>
                    <a:pt x="10800" y="21600"/>
                  </a:lnTo>
                  <a:lnTo>
                    <a:pt x="14272" y="21064"/>
                  </a:lnTo>
                  <a:lnTo>
                    <a:pt x="17244" y="19560"/>
                  </a:lnTo>
                  <a:lnTo>
                    <a:pt x="19560" y="17244"/>
                  </a:lnTo>
                  <a:lnTo>
                    <a:pt x="21064" y="14272"/>
                  </a:lnTo>
                  <a:lnTo>
                    <a:pt x="21600" y="10800"/>
                  </a:lnTo>
                  <a:lnTo>
                    <a:pt x="21064" y="7328"/>
                  </a:lnTo>
                  <a:lnTo>
                    <a:pt x="19560" y="4356"/>
                  </a:lnTo>
                  <a:lnTo>
                    <a:pt x="17244" y="2040"/>
                  </a:lnTo>
                  <a:lnTo>
                    <a:pt x="14272" y="53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9" name="object 10"/>
            <p:cNvSpPr/>
            <p:nvPr/>
          </p:nvSpPr>
          <p:spPr>
            <a:xfrm>
              <a:off x="108584" y="1009014"/>
              <a:ext cx="28702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6"/>
                  </a:lnTo>
                  <a:lnTo>
                    <a:pt x="17244" y="2040"/>
                  </a:lnTo>
                  <a:lnTo>
                    <a:pt x="19560" y="4356"/>
                  </a:lnTo>
                  <a:lnTo>
                    <a:pt x="21064" y="7328"/>
                  </a:lnTo>
                  <a:lnTo>
                    <a:pt x="21600" y="10800"/>
                  </a:lnTo>
                  <a:lnTo>
                    <a:pt x="21064" y="14272"/>
                  </a:lnTo>
                  <a:lnTo>
                    <a:pt x="19560" y="17244"/>
                  </a:lnTo>
                  <a:lnTo>
                    <a:pt x="17244" y="19560"/>
                  </a:lnTo>
                  <a:lnTo>
                    <a:pt x="14272" y="21064"/>
                  </a:lnTo>
                  <a:lnTo>
                    <a:pt x="10800" y="21600"/>
                  </a:lnTo>
                  <a:lnTo>
                    <a:pt x="7328" y="21064"/>
                  </a:lnTo>
                  <a:lnTo>
                    <a:pt x="4356" y="19560"/>
                  </a:lnTo>
                  <a:lnTo>
                    <a:pt x="2040" y="17244"/>
                  </a:lnTo>
                  <a:lnTo>
                    <a:pt x="536" y="14272"/>
                  </a:lnTo>
                  <a:lnTo>
                    <a:pt x="0" y="10800"/>
                  </a:lnTo>
                  <a:lnTo>
                    <a:pt x="536" y="7328"/>
                  </a:lnTo>
                  <a:lnTo>
                    <a:pt x="2040" y="4356"/>
                  </a:lnTo>
                  <a:lnTo>
                    <a:pt x="4356" y="2040"/>
                  </a:lnTo>
                  <a:lnTo>
                    <a:pt x="7328" y="536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0" name="object 12"/>
            <p:cNvSpPr/>
            <p:nvPr/>
          </p:nvSpPr>
          <p:spPr>
            <a:xfrm>
              <a:off x="197484" y="846454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1" name="object 13"/>
            <p:cNvSpPr/>
            <p:nvPr/>
          </p:nvSpPr>
          <p:spPr>
            <a:xfrm flipH="1">
              <a:off x="252094" y="1296034"/>
              <a:ext cx="1" cy="20574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2" name="object 14"/>
            <p:cNvSpPr/>
            <p:nvPr/>
          </p:nvSpPr>
          <p:spPr>
            <a:xfrm>
              <a:off x="108584" y="1656714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19"/>
                  </a:lnTo>
                  <a:lnTo>
                    <a:pt x="2040" y="17202"/>
                  </a:lnTo>
                  <a:lnTo>
                    <a:pt x="4356" y="19536"/>
                  </a:lnTo>
                  <a:lnTo>
                    <a:pt x="7328" y="21056"/>
                  </a:lnTo>
                  <a:lnTo>
                    <a:pt x="10800" y="21600"/>
                  </a:lnTo>
                  <a:lnTo>
                    <a:pt x="14272" y="21056"/>
                  </a:lnTo>
                  <a:lnTo>
                    <a:pt x="17244" y="19536"/>
                  </a:lnTo>
                  <a:lnTo>
                    <a:pt x="19560" y="17202"/>
                  </a:lnTo>
                  <a:lnTo>
                    <a:pt x="21064" y="14219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3" name="object 15"/>
            <p:cNvSpPr/>
            <p:nvPr/>
          </p:nvSpPr>
          <p:spPr>
            <a:xfrm>
              <a:off x="108584" y="1656714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19"/>
                  </a:lnTo>
                  <a:lnTo>
                    <a:pt x="19560" y="17202"/>
                  </a:lnTo>
                  <a:lnTo>
                    <a:pt x="17244" y="19536"/>
                  </a:lnTo>
                  <a:lnTo>
                    <a:pt x="14272" y="21056"/>
                  </a:lnTo>
                  <a:lnTo>
                    <a:pt x="10800" y="21600"/>
                  </a:lnTo>
                  <a:lnTo>
                    <a:pt x="7328" y="21056"/>
                  </a:lnTo>
                  <a:lnTo>
                    <a:pt x="4356" y="19536"/>
                  </a:lnTo>
                  <a:lnTo>
                    <a:pt x="2040" y="17202"/>
                  </a:lnTo>
                  <a:lnTo>
                    <a:pt x="536" y="14219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4" name="object 17"/>
            <p:cNvSpPr/>
            <p:nvPr/>
          </p:nvSpPr>
          <p:spPr>
            <a:xfrm>
              <a:off x="197484" y="1494154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65" name="object 18" descr="object 1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4144" cy="396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6" name="object 19" descr="object 1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24484" y="0"/>
              <a:ext cx="216535" cy="396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0" name="object 20"/>
          <p:cNvGrpSpPr/>
          <p:nvPr/>
        </p:nvGrpSpPr>
        <p:grpSpPr>
          <a:xfrm>
            <a:off x="2354002" y="4585970"/>
            <a:ext cx="1295401" cy="360681"/>
            <a:chOff x="0" y="0"/>
            <a:chExt cx="1295400" cy="360679"/>
          </a:xfrm>
        </p:grpSpPr>
        <p:sp>
          <p:nvSpPr>
            <p:cNvPr id="1068" name="object 21"/>
            <p:cNvSpPr/>
            <p:nvPr/>
          </p:nvSpPr>
          <p:spPr>
            <a:xfrm>
              <a:off x="0" y="0"/>
              <a:ext cx="1295401" cy="360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400"/>
                  </a:lnTo>
                  <a:lnTo>
                    <a:pt x="0" y="5400"/>
                  </a:lnTo>
                  <a:lnTo>
                    <a:pt x="0" y="16124"/>
                  </a:lnTo>
                  <a:lnTo>
                    <a:pt x="16200" y="16124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9" name="object 22"/>
            <p:cNvSpPr/>
            <p:nvPr/>
          </p:nvSpPr>
          <p:spPr>
            <a:xfrm>
              <a:off x="0" y="0"/>
              <a:ext cx="1295401" cy="360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0" y="540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16200" y="16124"/>
                  </a:lnTo>
                  <a:lnTo>
                    <a:pt x="0" y="16124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71" name="object 23"/>
          <p:cNvSpPr txBox="1"/>
          <p:nvPr/>
        </p:nvSpPr>
        <p:spPr>
          <a:xfrm>
            <a:off x="1985702" y="5072379"/>
            <a:ext cx="194564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25"/>
              <a:t> </a:t>
            </a:r>
            <a:r>
              <a:t>branch</a:t>
            </a:r>
            <a:r>
              <a:rPr spc="-25"/>
              <a:t> </a:t>
            </a:r>
            <a:r>
              <a:t>dev</a:t>
            </a:r>
          </a:p>
        </p:txBody>
      </p:sp>
      <p:sp>
        <p:nvSpPr>
          <p:cNvPr id="1072" name="object 24"/>
          <p:cNvSpPr txBox="1"/>
          <p:nvPr/>
        </p:nvSpPr>
        <p:spPr>
          <a:xfrm>
            <a:off x="127691" y="3709670"/>
            <a:ext cx="77279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grpSp>
        <p:nvGrpSpPr>
          <p:cNvPr id="1083" name="object 25"/>
          <p:cNvGrpSpPr/>
          <p:nvPr/>
        </p:nvGrpSpPr>
        <p:grpSpPr>
          <a:xfrm>
            <a:off x="4432991" y="4414520"/>
            <a:ext cx="288291" cy="1548131"/>
            <a:chOff x="0" y="0"/>
            <a:chExt cx="288290" cy="1548130"/>
          </a:xfrm>
        </p:grpSpPr>
        <p:sp>
          <p:nvSpPr>
            <p:cNvPr id="1073" name="object 26"/>
            <p:cNvSpPr/>
            <p:nvPr/>
          </p:nvSpPr>
          <p:spPr>
            <a:xfrm>
              <a:off x="-1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4" name="object 27"/>
            <p:cNvSpPr/>
            <p:nvPr/>
          </p:nvSpPr>
          <p:spPr>
            <a:xfrm>
              <a:off x="-1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5" name="object 28"/>
            <p:cNvSpPr/>
            <p:nvPr/>
          </p:nvSpPr>
          <p:spPr>
            <a:xfrm flipH="1">
              <a:off x="144780" y="288290"/>
              <a:ext cx="1" cy="16891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6" name="object 29"/>
            <p:cNvSpPr/>
            <p:nvPr/>
          </p:nvSpPr>
          <p:spPr>
            <a:xfrm>
              <a:off x="-1" y="61213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19"/>
                  </a:lnTo>
                  <a:lnTo>
                    <a:pt x="2037" y="17202"/>
                  </a:lnTo>
                  <a:lnTo>
                    <a:pt x="4357" y="19536"/>
                  </a:lnTo>
                  <a:lnTo>
                    <a:pt x="7344" y="21056"/>
                  </a:lnTo>
                  <a:lnTo>
                    <a:pt x="10848" y="21600"/>
                  </a:lnTo>
                  <a:lnTo>
                    <a:pt x="14304" y="21056"/>
                  </a:lnTo>
                  <a:lnTo>
                    <a:pt x="17263" y="19536"/>
                  </a:lnTo>
                  <a:lnTo>
                    <a:pt x="19569" y="17202"/>
                  </a:lnTo>
                  <a:lnTo>
                    <a:pt x="21066" y="14219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7" name="object 30"/>
            <p:cNvSpPr/>
            <p:nvPr/>
          </p:nvSpPr>
          <p:spPr>
            <a:xfrm>
              <a:off x="-1" y="61213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19"/>
                  </a:lnTo>
                  <a:lnTo>
                    <a:pt x="19569" y="17202"/>
                  </a:lnTo>
                  <a:lnTo>
                    <a:pt x="17263" y="19536"/>
                  </a:lnTo>
                  <a:lnTo>
                    <a:pt x="14304" y="21056"/>
                  </a:lnTo>
                  <a:lnTo>
                    <a:pt x="10848" y="21600"/>
                  </a:lnTo>
                  <a:lnTo>
                    <a:pt x="7344" y="21056"/>
                  </a:lnTo>
                  <a:lnTo>
                    <a:pt x="4357" y="19536"/>
                  </a:lnTo>
                  <a:lnTo>
                    <a:pt x="2037" y="17202"/>
                  </a:lnTo>
                  <a:lnTo>
                    <a:pt x="534" y="14219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8" name="object 32"/>
            <p:cNvSpPr/>
            <p:nvPr/>
          </p:nvSpPr>
          <p:spPr>
            <a:xfrm>
              <a:off x="90170" y="44958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9" name="object 33"/>
            <p:cNvSpPr/>
            <p:nvPr/>
          </p:nvSpPr>
          <p:spPr>
            <a:xfrm flipH="1">
              <a:off x="144780" y="900430"/>
              <a:ext cx="1" cy="20447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0" name="object 34"/>
            <p:cNvSpPr/>
            <p:nvPr/>
          </p:nvSpPr>
          <p:spPr>
            <a:xfrm>
              <a:off x="-1" y="125984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1" name="object 35"/>
            <p:cNvSpPr/>
            <p:nvPr/>
          </p:nvSpPr>
          <p:spPr>
            <a:xfrm>
              <a:off x="-1" y="125984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2" name="object 37"/>
            <p:cNvSpPr/>
            <p:nvPr/>
          </p:nvSpPr>
          <p:spPr>
            <a:xfrm>
              <a:off x="90170" y="109728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84" name="object 38"/>
          <p:cNvSpPr txBox="1"/>
          <p:nvPr/>
        </p:nvSpPr>
        <p:spPr>
          <a:xfrm>
            <a:off x="3618922" y="3768090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grpSp>
        <p:nvGrpSpPr>
          <p:cNvPr id="1098" name="object 39"/>
          <p:cNvGrpSpPr/>
          <p:nvPr/>
        </p:nvGrpSpPr>
        <p:grpSpPr>
          <a:xfrm>
            <a:off x="4324406" y="3982719"/>
            <a:ext cx="504826" cy="431801"/>
            <a:chOff x="0" y="0"/>
            <a:chExt cx="504825" cy="431800"/>
          </a:xfrm>
        </p:grpSpPr>
        <p:pic>
          <p:nvPicPr>
            <p:cNvPr id="1085" name="object 40" descr="object 4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4925"/>
              <a:ext cx="145415" cy="396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096" name="object 41"/>
            <p:cNvGrpSpPr/>
            <p:nvPr/>
          </p:nvGrpSpPr>
          <p:grpSpPr>
            <a:xfrm>
              <a:off x="409575" y="-1"/>
              <a:ext cx="95251" cy="284481"/>
              <a:chOff x="0" y="0"/>
              <a:chExt cx="95250" cy="284479"/>
            </a:xfrm>
          </p:grpSpPr>
          <p:sp>
            <p:nvSpPr>
              <p:cNvPr id="1086" name="Line"/>
              <p:cNvSpPr/>
              <p:nvPr/>
            </p:nvSpPr>
            <p:spPr>
              <a:xfrm flipH="1">
                <a:off x="88900" y="-1"/>
                <a:ext cx="6351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87" name="Line"/>
              <p:cNvSpPr/>
              <p:nvPr/>
            </p:nvSpPr>
            <p:spPr>
              <a:xfrm flipH="1">
                <a:off x="78739" y="29209"/>
                <a:ext cx="6351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88" name="Line"/>
              <p:cNvSpPr/>
              <p:nvPr/>
            </p:nvSpPr>
            <p:spPr>
              <a:xfrm flipH="1">
                <a:off x="69850" y="59689"/>
                <a:ext cx="5080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89" name="Line"/>
              <p:cNvSpPr/>
              <p:nvPr/>
            </p:nvSpPr>
            <p:spPr>
              <a:xfrm flipH="1">
                <a:off x="59689" y="88900"/>
                <a:ext cx="5082" cy="1778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90" name="Line"/>
              <p:cNvSpPr/>
              <p:nvPr/>
            </p:nvSpPr>
            <p:spPr>
              <a:xfrm flipH="1">
                <a:off x="49529" y="119379"/>
                <a:ext cx="6351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91" name="Line"/>
              <p:cNvSpPr/>
              <p:nvPr/>
            </p:nvSpPr>
            <p:spPr>
              <a:xfrm flipH="1">
                <a:off x="39369" y="148589"/>
                <a:ext cx="6352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92" name="Line"/>
              <p:cNvSpPr/>
              <p:nvPr/>
            </p:nvSpPr>
            <p:spPr>
              <a:xfrm flipH="1">
                <a:off x="29209" y="179069"/>
                <a:ext cx="6351" cy="1778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93" name="Line"/>
              <p:cNvSpPr/>
              <p:nvPr/>
            </p:nvSpPr>
            <p:spPr>
              <a:xfrm flipH="1">
                <a:off x="19049" y="208279"/>
                <a:ext cx="6351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94" name="Line"/>
              <p:cNvSpPr/>
              <p:nvPr/>
            </p:nvSpPr>
            <p:spPr>
              <a:xfrm flipH="1">
                <a:off x="10159" y="238759"/>
                <a:ext cx="5080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95" name="Line"/>
              <p:cNvSpPr/>
              <p:nvPr/>
            </p:nvSpPr>
            <p:spPr>
              <a:xfrm flipH="1">
                <a:off x="-1" y="267969"/>
                <a:ext cx="5080" cy="1651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097" name="object 42"/>
            <p:cNvSpPr/>
            <p:nvPr/>
          </p:nvSpPr>
          <p:spPr>
            <a:xfrm>
              <a:off x="361315" y="260349"/>
              <a:ext cx="10160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99" name="object 43"/>
          <p:cNvSpPr txBox="1"/>
          <p:nvPr/>
        </p:nvSpPr>
        <p:spPr>
          <a:xfrm>
            <a:off x="4843202" y="3768090"/>
            <a:ext cx="142811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762000" algn="l"/>
              </a:tabLst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de</a:t>
            </a:r>
            <a:r>
              <a:rPr spc="0"/>
              <a:t>v	</a:t>
            </a:r>
            <a:r>
              <a:t>HE</a:t>
            </a:r>
            <a:r>
              <a:rPr spc="-10"/>
              <a:t>A</a:t>
            </a:r>
            <a:r>
              <a:rPr spc="0"/>
              <a:t>D</a:t>
            </a:r>
          </a:p>
        </p:txBody>
      </p:sp>
      <p:sp>
        <p:nvSpPr>
          <p:cNvPr id="1100" name="object 44"/>
          <p:cNvSpPr txBox="1"/>
          <p:nvPr/>
        </p:nvSpPr>
        <p:spPr>
          <a:xfrm>
            <a:off x="1387531" y="3709670"/>
            <a:ext cx="6718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-5"/>
              <a:t>EAD</a:t>
            </a:r>
          </a:p>
        </p:txBody>
      </p:sp>
      <p:grpSp>
        <p:nvGrpSpPr>
          <p:cNvPr id="1129" name="object 45"/>
          <p:cNvGrpSpPr/>
          <p:nvPr/>
        </p:nvGrpSpPr>
        <p:grpSpPr>
          <a:xfrm>
            <a:off x="4793672" y="4090669"/>
            <a:ext cx="2024380" cy="877571"/>
            <a:chOff x="0" y="0"/>
            <a:chExt cx="2024379" cy="877570"/>
          </a:xfrm>
        </p:grpSpPr>
        <p:grpSp>
          <p:nvGrpSpPr>
            <p:cNvPr id="1125" name="object 46"/>
            <p:cNvGrpSpPr/>
            <p:nvPr/>
          </p:nvGrpSpPr>
          <p:grpSpPr>
            <a:xfrm>
              <a:off x="139699" y="-1"/>
              <a:ext cx="651511" cy="355601"/>
              <a:chOff x="0" y="0"/>
              <a:chExt cx="651509" cy="355599"/>
            </a:xfrm>
          </p:grpSpPr>
          <p:sp>
            <p:nvSpPr>
              <p:cNvPr id="1101" name="Line"/>
              <p:cNvSpPr/>
              <p:nvPr/>
            </p:nvSpPr>
            <p:spPr>
              <a:xfrm flipH="1">
                <a:off x="634999" y="-1"/>
                <a:ext cx="16511" cy="889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2" name="Line"/>
              <p:cNvSpPr/>
              <p:nvPr/>
            </p:nvSpPr>
            <p:spPr>
              <a:xfrm flipH="1">
                <a:off x="607059" y="15238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3" name="Line"/>
              <p:cNvSpPr/>
              <p:nvPr/>
            </p:nvSpPr>
            <p:spPr>
              <a:xfrm flipH="1">
                <a:off x="580388" y="30478"/>
                <a:ext cx="16512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4" name="Line"/>
              <p:cNvSpPr/>
              <p:nvPr/>
            </p:nvSpPr>
            <p:spPr>
              <a:xfrm flipH="1">
                <a:off x="552449" y="44449"/>
                <a:ext cx="16511" cy="1016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5" name="Line"/>
              <p:cNvSpPr/>
              <p:nvPr/>
            </p:nvSpPr>
            <p:spPr>
              <a:xfrm flipH="1">
                <a:off x="524509" y="59688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6" name="Line"/>
              <p:cNvSpPr/>
              <p:nvPr/>
            </p:nvSpPr>
            <p:spPr>
              <a:xfrm flipH="1">
                <a:off x="496569" y="74928"/>
                <a:ext cx="1778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7" name="Line"/>
              <p:cNvSpPr/>
              <p:nvPr/>
            </p:nvSpPr>
            <p:spPr>
              <a:xfrm flipH="1">
                <a:off x="469899" y="90168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8" name="Line"/>
              <p:cNvSpPr/>
              <p:nvPr/>
            </p:nvSpPr>
            <p:spPr>
              <a:xfrm flipH="1">
                <a:off x="441959" y="105408"/>
                <a:ext cx="16511" cy="88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9" name="Line"/>
              <p:cNvSpPr/>
              <p:nvPr/>
            </p:nvSpPr>
            <p:spPr>
              <a:xfrm flipH="1">
                <a:off x="414019" y="119378"/>
                <a:ext cx="16511" cy="1016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0" name="Line"/>
              <p:cNvSpPr/>
              <p:nvPr/>
            </p:nvSpPr>
            <p:spPr>
              <a:xfrm flipH="1">
                <a:off x="386079" y="134618"/>
                <a:ext cx="17781" cy="1016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1" name="Line"/>
              <p:cNvSpPr/>
              <p:nvPr/>
            </p:nvSpPr>
            <p:spPr>
              <a:xfrm flipH="1">
                <a:off x="359409" y="149858"/>
                <a:ext cx="16511" cy="1016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2" name="Line"/>
              <p:cNvSpPr/>
              <p:nvPr/>
            </p:nvSpPr>
            <p:spPr>
              <a:xfrm flipH="1">
                <a:off x="331469" y="165099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3" name="Line"/>
              <p:cNvSpPr/>
              <p:nvPr/>
            </p:nvSpPr>
            <p:spPr>
              <a:xfrm flipH="1">
                <a:off x="303529" y="180339"/>
                <a:ext cx="16510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4" name="Line"/>
              <p:cNvSpPr/>
              <p:nvPr/>
            </p:nvSpPr>
            <p:spPr>
              <a:xfrm flipH="1">
                <a:off x="276859" y="195579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5" name="Line"/>
              <p:cNvSpPr/>
              <p:nvPr/>
            </p:nvSpPr>
            <p:spPr>
              <a:xfrm flipH="1">
                <a:off x="248919" y="210819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6" name="Line"/>
              <p:cNvSpPr/>
              <p:nvPr/>
            </p:nvSpPr>
            <p:spPr>
              <a:xfrm flipH="1">
                <a:off x="220979" y="224789"/>
                <a:ext cx="16510" cy="1016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7" name="Line"/>
              <p:cNvSpPr/>
              <p:nvPr/>
            </p:nvSpPr>
            <p:spPr>
              <a:xfrm flipH="1">
                <a:off x="193038" y="240029"/>
                <a:ext cx="17782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8" name="Line"/>
              <p:cNvSpPr/>
              <p:nvPr/>
            </p:nvSpPr>
            <p:spPr>
              <a:xfrm flipH="1">
                <a:off x="166369" y="255269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9" name="Line"/>
              <p:cNvSpPr/>
              <p:nvPr/>
            </p:nvSpPr>
            <p:spPr>
              <a:xfrm flipH="1">
                <a:off x="138429" y="270509"/>
                <a:ext cx="16510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20" name="Line"/>
              <p:cNvSpPr/>
              <p:nvPr/>
            </p:nvSpPr>
            <p:spPr>
              <a:xfrm flipH="1">
                <a:off x="110488" y="285749"/>
                <a:ext cx="17782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21" name="Line"/>
              <p:cNvSpPr/>
              <p:nvPr/>
            </p:nvSpPr>
            <p:spPr>
              <a:xfrm flipH="1">
                <a:off x="82549" y="300989"/>
                <a:ext cx="1778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22" name="Line"/>
              <p:cNvSpPr/>
              <p:nvPr/>
            </p:nvSpPr>
            <p:spPr>
              <a:xfrm flipH="1">
                <a:off x="55879" y="316229"/>
                <a:ext cx="16510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23" name="Line"/>
              <p:cNvSpPr/>
              <p:nvPr/>
            </p:nvSpPr>
            <p:spPr>
              <a:xfrm flipH="1">
                <a:off x="27938" y="331469"/>
                <a:ext cx="16512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24" name="Line"/>
              <p:cNvSpPr/>
              <p:nvPr/>
            </p:nvSpPr>
            <p:spPr>
              <a:xfrm flipH="1">
                <a:off x="-1" y="345439"/>
                <a:ext cx="16511" cy="1016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126" name="object 47"/>
            <p:cNvSpPr/>
            <p:nvPr/>
          </p:nvSpPr>
          <p:spPr>
            <a:xfrm>
              <a:off x="0" y="307340"/>
              <a:ext cx="167640" cy="124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91" y="0"/>
                  </a:moveTo>
                  <a:lnTo>
                    <a:pt x="0" y="21600"/>
                  </a:lnTo>
                  <a:lnTo>
                    <a:pt x="21600" y="16310"/>
                  </a:lnTo>
                  <a:lnTo>
                    <a:pt x="1489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7" name="object 48"/>
            <p:cNvSpPr/>
            <p:nvPr/>
          </p:nvSpPr>
          <p:spPr>
            <a:xfrm>
              <a:off x="727709" y="516890"/>
              <a:ext cx="1296671" cy="36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5" y="0"/>
                  </a:moveTo>
                  <a:lnTo>
                    <a:pt x="16205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5" y="16200"/>
                  </a:lnTo>
                  <a:lnTo>
                    <a:pt x="16205" y="21600"/>
                  </a:lnTo>
                  <a:lnTo>
                    <a:pt x="21600" y="10800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8" name="object 49"/>
            <p:cNvSpPr/>
            <p:nvPr/>
          </p:nvSpPr>
          <p:spPr>
            <a:xfrm>
              <a:off x="727709" y="516890"/>
              <a:ext cx="1296671" cy="36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5" y="5400"/>
                  </a:lnTo>
                  <a:lnTo>
                    <a:pt x="16205" y="0"/>
                  </a:lnTo>
                  <a:lnTo>
                    <a:pt x="21600" y="10800"/>
                  </a:lnTo>
                  <a:lnTo>
                    <a:pt x="16205" y="21600"/>
                  </a:lnTo>
                  <a:lnTo>
                    <a:pt x="16205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30" name="object 50"/>
          <p:cNvSpPr txBox="1"/>
          <p:nvPr/>
        </p:nvSpPr>
        <p:spPr>
          <a:xfrm>
            <a:off x="5154352" y="5095240"/>
            <a:ext cx="221996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25"/>
              <a:t> </a:t>
            </a:r>
            <a:r>
              <a:t>checkout</a:t>
            </a:r>
            <a:r>
              <a:rPr spc="-20"/>
              <a:t> </a:t>
            </a:r>
            <a:r>
              <a:t>dev</a:t>
            </a:r>
          </a:p>
        </p:txBody>
      </p:sp>
      <p:grpSp>
        <p:nvGrpSpPr>
          <p:cNvPr id="1141" name="object 51"/>
          <p:cNvGrpSpPr/>
          <p:nvPr/>
        </p:nvGrpSpPr>
        <p:grpSpPr>
          <a:xfrm>
            <a:off x="7925492" y="4414520"/>
            <a:ext cx="288291" cy="1548131"/>
            <a:chOff x="0" y="0"/>
            <a:chExt cx="288290" cy="1548130"/>
          </a:xfrm>
        </p:grpSpPr>
        <p:sp>
          <p:nvSpPr>
            <p:cNvPr id="1131" name="object 52"/>
            <p:cNvSpPr/>
            <p:nvPr/>
          </p:nvSpPr>
          <p:spPr>
            <a:xfrm>
              <a:off x="-1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2" name="object 53"/>
            <p:cNvSpPr/>
            <p:nvPr/>
          </p:nvSpPr>
          <p:spPr>
            <a:xfrm>
              <a:off x="-1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3" name="object 54"/>
            <p:cNvSpPr/>
            <p:nvPr/>
          </p:nvSpPr>
          <p:spPr>
            <a:xfrm flipH="1">
              <a:off x="143510" y="288290"/>
              <a:ext cx="1" cy="16891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4" name="object 55"/>
            <p:cNvSpPr/>
            <p:nvPr/>
          </p:nvSpPr>
          <p:spPr>
            <a:xfrm>
              <a:off x="-1" y="61213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5" name="object 56"/>
            <p:cNvSpPr/>
            <p:nvPr/>
          </p:nvSpPr>
          <p:spPr>
            <a:xfrm>
              <a:off x="-1" y="61213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6" name="object 58"/>
            <p:cNvSpPr/>
            <p:nvPr/>
          </p:nvSpPr>
          <p:spPr>
            <a:xfrm>
              <a:off x="90170" y="44958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7" name="object 59"/>
            <p:cNvSpPr/>
            <p:nvPr/>
          </p:nvSpPr>
          <p:spPr>
            <a:xfrm flipH="1">
              <a:off x="143510" y="900430"/>
              <a:ext cx="1" cy="20447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8" name="object 60"/>
            <p:cNvSpPr/>
            <p:nvPr/>
          </p:nvSpPr>
          <p:spPr>
            <a:xfrm>
              <a:off x="-1" y="125984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9" name="object 61"/>
            <p:cNvSpPr/>
            <p:nvPr/>
          </p:nvSpPr>
          <p:spPr>
            <a:xfrm>
              <a:off x="-1" y="125984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0" name="object 63"/>
            <p:cNvSpPr/>
            <p:nvPr/>
          </p:nvSpPr>
          <p:spPr>
            <a:xfrm>
              <a:off x="90170" y="109855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42" name="object 64"/>
          <p:cNvSpPr txBox="1"/>
          <p:nvPr/>
        </p:nvSpPr>
        <p:spPr>
          <a:xfrm>
            <a:off x="7111421" y="3768090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grpSp>
        <p:nvGrpSpPr>
          <p:cNvPr id="1156" name="object 65"/>
          <p:cNvGrpSpPr/>
          <p:nvPr/>
        </p:nvGrpSpPr>
        <p:grpSpPr>
          <a:xfrm>
            <a:off x="7816907" y="3982719"/>
            <a:ext cx="504826" cy="431802"/>
            <a:chOff x="0" y="0"/>
            <a:chExt cx="504825" cy="431801"/>
          </a:xfrm>
        </p:grpSpPr>
        <p:pic>
          <p:nvPicPr>
            <p:cNvPr id="1143" name="object 66" descr="object 6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4925"/>
              <a:ext cx="144146" cy="396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54" name="object 67"/>
            <p:cNvGrpSpPr/>
            <p:nvPr/>
          </p:nvGrpSpPr>
          <p:grpSpPr>
            <a:xfrm>
              <a:off x="409575" y="-1"/>
              <a:ext cx="95251" cy="284481"/>
              <a:chOff x="0" y="0"/>
              <a:chExt cx="95250" cy="284479"/>
            </a:xfrm>
          </p:grpSpPr>
          <p:sp>
            <p:nvSpPr>
              <p:cNvPr id="1144" name="Line"/>
              <p:cNvSpPr/>
              <p:nvPr/>
            </p:nvSpPr>
            <p:spPr>
              <a:xfrm flipH="1">
                <a:off x="88900" y="-1"/>
                <a:ext cx="6351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5" name="Line"/>
              <p:cNvSpPr/>
              <p:nvPr/>
            </p:nvSpPr>
            <p:spPr>
              <a:xfrm flipH="1">
                <a:off x="78740" y="29209"/>
                <a:ext cx="6351" cy="1905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6" name="Line"/>
              <p:cNvSpPr/>
              <p:nvPr/>
            </p:nvSpPr>
            <p:spPr>
              <a:xfrm flipH="1">
                <a:off x="68579" y="59689"/>
                <a:ext cx="6351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7" name="Line"/>
              <p:cNvSpPr/>
              <p:nvPr/>
            </p:nvSpPr>
            <p:spPr>
              <a:xfrm flipH="1">
                <a:off x="59690" y="90169"/>
                <a:ext cx="5081" cy="1778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8" name="Line"/>
              <p:cNvSpPr/>
              <p:nvPr/>
            </p:nvSpPr>
            <p:spPr>
              <a:xfrm flipH="1">
                <a:off x="49529" y="119379"/>
                <a:ext cx="6351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9" name="Line"/>
              <p:cNvSpPr/>
              <p:nvPr/>
            </p:nvSpPr>
            <p:spPr>
              <a:xfrm flipH="1">
                <a:off x="39369" y="148589"/>
                <a:ext cx="6352" cy="1905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0" name="Line"/>
              <p:cNvSpPr/>
              <p:nvPr/>
            </p:nvSpPr>
            <p:spPr>
              <a:xfrm flipH="1">
                <a:off x="29208" y="179069"/>
                <a:ext cx="6351" cy="1778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1" name="Line"/>
              <p:cNvSpPr/>
              <p:nvPr/>
            </p:nvSpPr>
            <p:spPr>
              <a:xfrm flipH="1">
                <a:off x="19049" y="208279"/>
                <a:ext cx="6351" cy="1905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2" name="Line"/>
              <p:cNvSpPr/>
              <p:nvPr/>
            </p:nvSpPr>
            <p:spPr>
              <a:xfrm flipH="1">
                <a:off x="8889" y="238759"/>
                <a:ext cx="6351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3" name="Line"/>
              <p:cNvSpPr/>
              <p:nvPr/>
            </p:nvSpPr>
            <p:spPr>
              <a:xfrm flipH="1">
                <a:off x="-1" y="267969"/>
                <a:ext cx="5080" cy="1651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155" name="object 68"/>
            <p:cNvSpPr/>
            <p:nvPr/>
          </p:nvSpPr>
          <p:spPr>
            <a:xfrm>
              <a:off x="360045" y="261619"/>
              <a:ext cx="102871" cy="170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57" name="object 69"/>
          <p:cNvSpPr txBox="1"/>
          <p:nvPr/>
        </p:nvSpPr>
        <p:spPr>
          <a:xfrm>
            <a:off x="8335702" y="3768090"/>
            <a:ext cx="142811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762000" algn="l"/>
              </a:tabLst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</a:t>
            </a:r>
            <a:r>
              <a:rPr spc="0"/>
              <a:t>v	</a:t>
            </a:r>
            <a:r>
              <a:rPr>
                <a:solidFill>
                  <a:srgbClr val="000000"/>
                </a:solidFill>
              </a:rPr>
              <a:t>HE</a:t>
            </a:r>
            <a:r>
              <a:rPr spc="-10">
                <a:solidFill>
                  <a:srgbClr val="000000"/>
                </a:solidFill>
              </a:rPr>
              <a:t>A</a:t>
            </a:r>
            <a:r>
              <a:rPr spc="0">
                <a:solidFill>
                  <a:srgbClr val="000000"/>
                </a:solidFill>
              </a:rPr>
              <a:t>D</a:t>
            </a:r>
          </a:p>
        </p:txBody>
      </p:sp>
      <p:grpSp>
        <p:nvGrpSpPr>
          <p:cNvPr id="1184" name="object 70"/>
          <p:cNvGrpSpPr/>
          <p:nvPr/>
        </p:nvGrpSpPr>
        <p:grpSpPr>
          <a:xfrm>
            <a:off x="8286171" y="4090669"/>
            <a:ext cx="791211" cy="431800"/>
            <a:chOff x="0" y="0"/>
            <a:chExt cx="791210" cy="431799"/>
          </a:xfrm>
        </p:grpSpPr>
        <p:grpSp>
          <p:nvGrpSpPr>
            <p:cNvPr id="1182" name="object 71"/>
            <p:cNvGrpSpPr/>
            <p:nvPr/>
          </p:nvGrpSpPr>
          <p:grpSpPr>
            <a:xfrm>
              <a:off x="139699" y="-1"/>
              <a:ext cx="651512" cy="355601"/>
              <a:chOff x="0" y="0"/>
              <a:chExt cx="651510" cy="355599"/>
            </a:xfrm>
          </p:grpSpPr>
          <p:sp>
            <p:nvSpPr>
              <p:cNvPr id="1158" name="Line"/>
              <p:cNvSpPr/>
              <p:nvPr/>
            </p:nvSpPr>
            <p:spPr>
              <a:xfrm flipH="1">
                <a:off x="635000" y="-1"/>
                <a:ext cx="16511" cy="889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9" name="Line"/>
              <p:cNvSpPr/>
              <p:nvPr/>
            </p:nvSpPr>
            <p:spPr>
              <a:xfrm flipH="1">
                <a:off x="607059" y="15238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0" name="Line"/>
              <p:cNvSpPr/>
              <p:nvPr/>
            </p:nvSpPr>
            <p:spPr>
              <a:xfrm flipH="1">
                <a:off x="579119" y="30478"/>
                <a:ext cx="17782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1" name="Line"/>
              <p:cNvSpPr/>
              <p:nvPr/>
            </p:nvSpPr>
            <p:spPr>
              <a:xfrm flipH="1">
                <a:off x="552450" y="44449"/>
                <a:ext cx="16510" cy="1016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2" name="Line"/>
              <p:cNvSpPr/>
              <p:nvPr/>
            </p:nvSpPr>
            <p:spPr>
              <a:xfrm flipH="1">
                <a:off x="524509" y="59688"/>
                <a:ext cx="16511" cy="1016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3" name="Line"/>
              <p:cNvSpPr/>
              <p:nvPr/>
            </p:nvSpPr>
            <p:spPr>
              <a:xfrm flipH="1">
                <a:off x="496569" y="74928"/>
                <a:ext cx="17782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4" name="Line"/>
              <p:cNvSpPr/>
              <p:nvPr/>
            </p:nvSpPr>
            <p:spPr>
              <a:xfrm flipH="1">
                <a:off x="468629" y="90168"/>
                <a:ext cx="1778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5" name="Line"/>
              <p:cNvSpPr/>
              <p:nvPr/>
            </p:nvSpPr>
            <p:spPr>
              <a:xfrm flipH="1">
                <a:off x="441959" y="105408"/>
                <a:ext cx="16511" cy="88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6" name="Line"/>
              <p:cNvSpPr/>
              <p:nvPr/>
            </p:nvSpPr>
            <p:spPr>
              <a:xfrm flipH="1">
                <a:off x="414019" y="120649"/>
                <a:ext cx="16511" cy="889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7" name="Line"/>
              <p:cNvSpPr/>
              <p:nvPr/>
            </p:nvSpPr>
            <p:spPr>
              <a:xfrm flipH="1">
                <a:off x="386079" y="135888"/>
                <a:ext cx="1778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8" name="Line"/>
              <p:cNvSpPr/>
              <p:nvPr/>
            </p:nvSpPr>
            <p:spPr>
              <a:xfrm flipH="1">
                <a:off x="359409" y="149858"/>
                <a:ext cx="16511" cy="1016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9" name="Line"/>
              <p:cNvSpPr/>
              <p:nvPr/>
            </p:nvSpPr>
            <p:spPr>
              <a:xfrm flipH="1">
                <a:off x="331469" y="165099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0" name="Line"/>
              <p:cNvSpPr/>
              <p:nvPr/>
            </p:nvSpPr>
            <p:spPr>
              <a:xfrm flipH="1">
                <a:off x="303529" y="180339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1" name="Line"/>
              <p:cNvSpPr/>
              <p:nvPr/>
            </p:nvSpPr>
            <p:spPr>
              <a:xfrm flipH="1">
                <a:off x="275589" y="195579"/>
                <a:ext cx="1778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2" name="Line"/>
              <p:cNvSpPr/>
              <p:nvPr/>
            </p:nvSpPr>
            <p:spPr>
              <a:xfrm flipH="1">
                <a:off x="248919" y="210819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3" name="Line"/>
              <p:cNvSpPr/>
              <p:nvPr/>
            </p:nvSpPr>
            <p:spPr>
              <a:xfrm flipH="1">
                <a:off x="220979" y="226059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4" name="Line"/>
              <p:cNvSpPr/>
              <p:nvPr/>
            </p:nvSpPr>
            <p:spPr>
              <a:xfrm flipH="1">
                <a:off x="193039" y="241299"/>
                <a:ext cx="1778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5" name="Line"/>
              <p:cNvSpPr/>
              <p:nvPr/>
            </p:nvSpPr>
            <p:spPr>
              <a:xfrm flipH="1">
                <a:off x="165100" y="256539"/>
                <a:ext cx="17780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6" name="Line"/>
              <p:cNvSpPr/>
              <p:nvPr/>
            </p:nvSpPr>
            <p:spPr>
              <a:xfrm flipH="1">
                <a:off x="138429" y="270509"/>
                <a:ext cx="16511" cy="1016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7" name="Line"/>
              <p:cNvSpPr/>
              <p:nvPr/>
            </p:nvSpPr>
            <p:spPr>
              <a:xfrm flipH="1">
                <a:off x="110489" y="285749"/>
                <a:ext cx="16512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8" name="Line"/>
              <p:cNvSpPr/>
              <p:nvPr/>
            </p:nvSpPr>
            <p:spPr>
              <a:xfrm flipH="1">
                <a:off x="82550" y="300989"/>
                <a:ext cx="17780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9" name="Line"/>
              <p:cNvSpPr/>
              <p:nvPr/>
            </p:nvSpPr>
            <p:spPr>
              <a:xfrm flipH="1">
                <a:off x="55879" y="316229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80" name="Line"/>
              <p:cNvSpPr/>
              <p:nvPr/>
            </p:nvSpPr>
            <p:spPr>
              <a:xfrm flipH="1">
                <a:off x="27939" y="331469"/>
                <a:ext cx="16512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81" name="Line"/>
              <p:cNvSpPr/>
              <p:nvPr/>
            </p:nvSpPr>
            <p:spPr>
              <a:xfrm flipH="1">
                <a:off x="-1" y="346709"/>
                <a:ext cx="16511" cy="88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183" name="object 72"/>
            <p:cNvSpPr/>
            <p:nvPr/>
          </p:nvSpPr>
          <p:spPr>
            <a:xfrm>
              <a:off x="0" y="307340"/>
              <a:ext cx="167640" cy="124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91" y="0"/>
                  </a:moveTo>
                  <a:lnTo>
                    <a:pt x="0" y="21600"/>
                  </a:lnTo>
                  <a:lnTo>
                    <a:pt x="21600" y="16310"/>
                  </a:lnTo>
                  <a:lnTo>
                    <a:pt x="1489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87" name="object 73"/>
          <p:cNvGrpSpPr/>
          <p:nvPr/>
        </p:nvGrpSpPr>
        <p:grpSpPr>
          <a:xfrm>
            <a:off x="1490402" y="6084570"/>
            <a:ext cx="6336031" cy="359410"/>
            <a:chOff x="0" y="0"/>
            <a:chExt cx="6336029" cy="359408"/>
          </a:xfrm>
        </p:grpSpPr>
        <p:sp>
          <p:nvSpPr>
            <p:cNvPr id="1185" name="object 74"/>
            <p:cNvSpPr/>
            <p:nvPr/>
          </p:nvSpPr>
          <p:spPr>
            <a:xfrm>
              <a:off x="0" y="-1"/>
              <a:ext cx="6336031" cy="35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01" y="0"/>
                  </a:moveTo>
                  <a:lnTo>
                    <a:pt x="20301" y="4885"/>
                  </a:lnTo>
                  <a:lnTo>
                    <a:pt x="0" y="4885"/>
                  </a:lnTo>
                  <a:lnTo>
                    <a:pt x="0" y="16715"/>
                  </a:lnTo>
                  <a:lnTo>
                    <a:pt x="20301" y="16715"/>
                  </a:lnTo>
                  <a:lnTo>
                    <a:pt x="20301" y="21600"/>
                  </a:lnTo>
                  <a:lnTo>
                    <a:pt x="21600" y="10762"/>
                  </a:lnTo>
                  <a:lnTo>
                    <a:pt x="20301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6" name="object 75"/>
            <p:cNvSpPr/>
            <p:nvPr/>
          </p:nvSpPr>
          <p:spPr>
            <a:xfrm>
              <a:off x="0" y="-1"/>
              <a:ext cx="6336031" cy="35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85"/>
                  </a:moveTo>
                  <a:lnTo>
                    <a:pt x="20301" y="4885"/>
                  </a:lnTo>
                  <a:lnTo>
                    <a:pt x="20301" y="0"/>
                  </a:lnTo>
                  <a:lnTo>
                    <a:pt x="21600" y="10762"/>
                  </a:lnTo>
                  <a:lnTo>
                    <a:pt x="20301" y="21600"/>
                  </a:lnTo>
                  <a:lnTo>
                    <a:pt x="20301" y="16715"/>
                  </a:lnTo>
                  <a:lnTo>
                    <a:pt x="0" y="16715"/>
                  </a:lnTo>
                  <a:lnTo>
                    <a:pt x="0" y="4885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88" name="object 76"/>
          <p:cNvSpPr txBox="1"/>
          <p:nvPr/>
        </p:nvSpPr>
        <p:spPr>
          <a:xfrm>
            <a:off x="3296341" y="6347459"/>
            <a:ext cx="263144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5"/>
              <a:t> </a:t>
            </a:r>
            <a:r>
              <a:t>checkout</a:t>
            </a:r>
            <a:r>
              <a:rPr spc="-10"/>
              <a:t> </a:t>
            </a:r>
            <a:r>
              <a:t>­b</a:t>
            </a:r>
            <a:r>
              <a:rPr spc="-15"/>
              <a:t> </a:t>
            </a:r>
            <a:r>
              <a:t>dev</a:t>
            </a:r>
          </a:p>
        </p:txBody>
      </p:sp>
      <p:sp>
        <p:nvSpPr>
          <p:cNvPr id="1189" name="object 77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object 2"/>
          <p:cNvSpPr txBox="1"/>
          <p:nvPr/>
        </p:nvSpPr>
        <p:spPr>
          <a:xfrm>
            <a:off x="9360592" y="6869430"/>
            <a:ext cx="2044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75" sz="1400"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80"/>
              <a:t>4</a:t>
            </a:r>
          </a:p>
        </p:txBody>
      </p:sp>
      <p:sp>
        <p:nvSpPr>
          <p:cNvPr id="1192" name="object 3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1193" name="object 4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1200" name="object 5"/>
          <p:cNvGrpSpPr/>
          <p:nvPr/>
        </p:nvGrpSpPr>
        <p:grpSpPr>
          <a:xfrm>
            <a:off x="1344986" y="2879725"/>
            <a:ext cx="361316" cy="1296035"/>
            <a:chOff x="0" y="0"/>
            <a:chExt cx="361314" cy="1296034"/>
          </a:xfrm>
        </p:grpSpPr>
        <p:sp>
          <p:nvSpPr>
            <p:cNvPr id="1194" name="object 6"/>
            <p:cNvSpPr/>
            <p:nvPr/>
          </p:nvSpPr>
          <p:spPr>
            <a:xfrm>
              <a:off x="73024" y="396875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5" name="object 7"/>
            <p:cNvSpPr/>
            <p:nvPr/>
          </p:nvSpPr>
          <p:spPr>
            <a:xfrm>
              <a:off x="73024" y="396875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6" name="object 8"/>
            <p:cNvSpPr/>
            <p:nvPr/>
          </p:nvSpPr>
          <p:spPr>
            <a:xfrm>
              <a:off x="73024" y="100774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7" name="object 9"/>
            <p:cNvSpPr/>
            <p:nvPr/>
          </p:nvSpPr>
          <p:spPr>
            <a:xfrm>
              <a:off x="73024" y="100774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98" name="object 10" descr="object 1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3195" y="683894"/>
              <a:ext cx="107951" cy="323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9" name="object 11" descr="object 1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5415" cy="396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03" name="object 12"/>
          <p:cNvGrpSpPr/>
          <p:nvPr/>
        </p:nvGrpSpPr>
        <p:grpSpPr>
          <a:xfrm>
            <a:off x="2281612" y="3492499"/>
            <a:ext cx="1296671" cy="359411"/>
            <a:chOff x="0" y="0"/>
            <a:chExt cx="1296669" cy="359410"/>
          </a:xfrm>
        </p:grpSpPr>
        <p:sp>
          <p:nvSpPr>
            <p:cNvPr id="1201" name="object 13"/>
            <p:cNvSpPr/>
            <p:nvPr/>
          </p:nvSpPr>
          <p:spPr>
            <a:xfrm>
              <a:off x="0" y="-1"/>
              <a:ext cx="1296671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5" y="0"/>
                  </a:moveTo>
                  <a:lnTo>
                    <a:pt x="16205" y="5343"/>
                  </a:lnTo>
                  <a:lnTo>
                    <a:pt x="0" y="5343"/>
                  </a:lnTo>
                  <a:lnTo>
                    <a:pt x="0" y="16181"/>
                  </a:lnTo>
                  <a:lnTo>
                    <a:pt x="16205" y="16181"/>
                  </a:lnTo>
                  <a:lnTo>
                    <a:pt x="16205" y="21600"/>
                  </a:lnTo>
                  <a:lnTo>
                    <a:pt x="21600" y="10762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2" name="object 14"/>
            <p:cNvSpPr/>
            <p:nvPr/>
          </p:nvSpPr>
          <p:spPr>
            <a:xfrm>
              <a:off x="0" y="-1"/>
              <a:ext cx="1296671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43"/>
                  </a:moveTo>
                  <a:lnTo>
                    <a:pt x="16205" y="5343"/>
                  </a:lnTo>
                  <a:lnTo>
                    <a:pt x="16205" y="0"/>
                  </a:lnTo>
                  <a:lnTo>
                    <a:pt x="21600" y="10762"/>
                  </a:lnTo>
                  <a:lnTo>
                    <a:pt x="16205" y="21600"/>
                  </a:lnTo>
                  <a:lnTo>
                    <a:pt x="16205" y="16181"/>
                  </a:lnTo>
                  <a:lnTo>
                    <a:pt x="0" y="16181"/>
                  </a:lnTo>
                  <a:lnTo>
                    <a:pt x="0" y="5343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04" name="object 15"/>
          <p:cNvSpPr txBox="1"/>
          <p:nvPr/>
        </p:nvSpPr>
        <p:spPr>
          <a:xfrm>
            <a:off x="2215571" y="3801109"/>
            <a:ext cx="13970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60"/>
              <a:t> </a:t>
            </a:r>
            <a:r>
              <a:t>commit</a:t>
            </a:r>
          </a:p>
        </p:txBody>
      </p:sp>
      <p:grpSp>
        <p:nvGrpSpPr>
          <p:cNvPr id="1211" name="object 16"/>
          <p:cNvGrpSpPr/>
          <p:nvPr/>
        </p:nvGrpSpPr>
        <p:grpSpPr>
          <a:xfrm>
            <a:off x="4288847" y="2842895"/>
            <a:ext cx="396876" cy="1297306"/>
            <a:chOff x="0" y="0"/>
            <a:chExt cx="396874" cy="1297305"/>
          </a:xfrm>
        </p:grpSpPr>
        <p:sp>
          <p:nvSpPr>
            <p:cNvPr id="1205" name="object 17"/>
            <p:cNvSpPr/>
            <p:nvPr/>
          </p:nvSpPr>
          <p:spPr>
            <a:xfrm>
              <a:off x="108584" y="39687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6" name="object 18"/>
            <p:cNvSpPr/>
            <p:nvPr/>
          </p:nvSpPr>
          <p:spPr>
            <a:xfrm>
              <a:off x="108584" y="39687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7" name="object 19"/>
            <p:cNvSpPr/>
            <p:nvPr/>
          </p:nvSpPr>
          <p:spPr>
            <a:xfrm>
              <a:off x="108584" y="100901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8" name="object 20"/>
            <p:cNvSpPr/>
            <p:nvPr/>
          </p:nvSpPr>
          <p:spPr>
            <a:xfrm>
              <a:off x="108584" y="100901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09" name="object 21" descr="object 2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8755" y="685165"/>
              <a:ext cx="107951" cy="323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0" name="object 22" descr="object 2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144147" cy="396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12" name="object 23"/>
          <p:cNvSpPr txBox="1"/>
          <p:nvPr/>
        </p:nvSpPr>
        <p:spPr>
          <a:xfrm>
            <a:off x="5031161" y="2004059"/>
            <a:ext cx="42100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spc="-5"/>
              <a:t>ev</a:t>
            </a:r>
          </a:p>
        </p:txBody>
      </p:sp>
      <p:grpSp>
        <p:nvGrpSpPr>
          <p:cNvPr id="1220" name="object 24"/>
          <p:cNvGrpSpPr/>
          <p:nvPr/>
        </p:nvGrpSpPr>
        <p:grpSpPr>
          <a:xfrm>
            <a:off x="4487602" y="2218053"/>
            <a:ext cx="817881" cy="1021717"/>
            <a:chOff x="0" y="0"/>
            <a:chExt cx="817880" cy="1021715"/>
          </a:xfrm>
        </p:grpSpPr>
        <p:pic>
          <p:nvPicPr>
            <p:cNvPr id="1213" name="object 25" descr="object 2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86080" y="0"/>
              <a:ext cx="145415" cy="4324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4" name="object 26"/>
            <p:cNvSpPr/>
            <p:nvPr/>
          </p:nvSpPr>
          <p:spPr>
            <a:xfrm>
              <a:off x="170179" y="43243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5" name="object 27"/>
            <p:cNvSpPr/>
            <p:nvPr/>
          </p:nvSpPr>
          <p:spPr>
            <a:xfrm>
              <a:off x="170179" y="43243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6" name="object 28"/>
            <p:cNvSpPr/>
            <p:nvPr/>
          </p:nvSpPr>
          <p:spPr>
            <a:xfrm>
              <a:off x="53340" y="575944"/>
              <a:ext cx="116840" cy="29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7" name="object 29"/>
            <p:cNvSpPr/>
            <p:nvPr/>
          </p:nvSpPr>
          <p:spPr>
            <a:xfrm>
              <a:off x="0" y="860424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8" name="object 30"/>
            <p:cNvSpPr/>
            <p:nvPr/>
          </p:nvSpPr>
          <p:spPr>
            <a:xfrm>
              <a:off x="613410" y="625474"/>
              <a:ext cx="2044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19588" y="0"/>
                  </a:lnTo>
                  <a:moveTo>
                    <a:pt x="18380" y="0"/>
                  </a:moveTo>
                  <a:lnTo>
                    <a:pt x="16368" y="0"/>
                  </a:lnTo>
                  <a:moveTo>
                    <a:pt x="15026" y="0"/>
                  </a:moveTo>
                  <a:lnTo>
                    <a:pt x="13014" y="0"/>
                  </a:lnTo>
                  <a:moveTo>
                    <a:pt x="11672" y="0"/>
                  </a:moveTo>
                  <a:lnTo>
                    <a:pt x="9660" y="0"/>
                  </a:lnTo>
                  <a:moveTo>
                    <a:pt x="8318" y="0"/>
                  </a:moveTo>
                  <a:lnTo>
                    <a:pt x="6306" y="0"/>
                  </a:lnTo>
                  <a:moveTo>
                    <a:pt x="4964" y="0"/>
                  </a:moveTo>
                  <a:lnTo>
                    <a:pt x="2952" y="0"/>
                  </a:lnTo>
                  <a:moveTo>
                    <a:pt x="1744" y="0"/>
                  </a:moveTo>
                  <a:lnTo>
                    <a:pt x="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9" name="object 31"/>
            <p:cNvSpPr/>
            <p:nvPr/>
          </p:nvSpPr>
          <p:spPr>
            <a:xfrm>
              <a:off x="458470" y="572134"/>
              <a:ext cx="16129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67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21" name="object 32"/>
          <p:cNvSpPr txBox="1"/>
          <p:nvPr/>
        </p:nvSpPr>
        <p:spPr>
          <a:xfrm>
            <a:off x="784281" y="1733549"/>
            <a:ext cx="3649981" cy="1238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9539">
              <a:spcBef>
                <a:spcPts val="100"/>
              </a:spcBef>
              <a:tabLst>
                <a:tab pos="1816100" algn="l"/>
              </a:tabLst>
              <a:defRPr spc="-10" sz="3200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5"/>
              <a:t>e</a:t>
            </a:r>
            <a:r>
              <a:rPr spc="0"/>
              <a:t>r</a:t>
            </a:r>
            <a:r>
              <a:rPr spc="5"/>
              <a:t>g</a:t>
            </a:r>
            <a:r>
              <a:rPr spc="-5"/>
              <a:t>i</a:t>
            </a:r>
            <a:r>
              <a:rPr spc="5"/>
              <a:t>n</a:t>
            </a:r>
            <a:r>
              <a:rPr spc="0"/>
              <a:t>g	</a:t>
            </a:r>
            <a:r>
              <a:rPr b="1"/>
              <a:t>b</a:t>
            </a:r>
            <a:r>
              <a:rPr b="1" spc="0"/>
              <a:t>r</a:t>
            </a:r>
            <a:r>
              <a:rPr b="1" spc="5"/>
              <a:t>a</a:t>
            </a:r>
            <a:r>
              <a:rPr b="1" spc="0"/>
              <a:t>n</a:t>
            </a:r>
            <a:r>
              <a:rPr b="1" spc="-5"/>
              <a:t>c</a:t>
            </a:r>
            <a:r>
              <a:rPr b="1" spc="5"/>
              <a:t>he</a:t>
            </a:r>
            <a:r>
              <a:rPr b="1" spc="0"/>
              <a:t>s</a:t>
            </a:r>
          </a:p>
          <a:p>
            <a:pPr indent="12700">
              <a:spcBef>
                <a:spcPts val="2900"/>
              </a:spcBef>
              <a:tabLst>
                <a:tab pos="2806700" algn="l"/>
              </a:tabLst>
              <a:defRPr b="1" spc="-10">
                <a:latin typeface="Arial"/>
                <a:ea typeface="Arial"/>
                <a:cs typeface="Arial"/>
                <a:sym typeface="Arial"/>
              </a:defRPr>
            </a:pPr>
            <a:r>
              <a:t>master</a:t>
            </a:r>
            <a:r>
              <a:rPr spc="145"/>
              <a:t> </a:t>
            </a:r>
            <a:r>
              <a:rPr baseline="3086" spc="-7" sz="2700">
                <a:solidFill>
                  <a:srgbClr val="CC0000"/>
                </a:solidFill>
              </a:rPr>
              <a:t>dev	</a:t>
            </a:r>
            <a:r>
              <a:t>master</a:t>
            </a:r>
          </a:p>
        </p:txBody>
      </p:sp>
      <p:grpSp>
        <p:nvGrpSpPr>
          <p:cNvPr id="1225" name="object 33"/>
          <p:cNvGrpSpPr/>
          <p:nvPr/>
        </p:nvGrpSpPr>
        <p:grpSpPr>
          <a:xfrm>
            <a:off x="949381" y="2842895"/>
            <a:ext cx="828675" cy="630556"/>
            <a:chOff x="0" y="0"/>
            <a:chExt cx="828674" cy="630555"/>
          </a:xfrm>
        </p:grpSpPr>
        <p:pic>
          <p:nvPicPr>
            <p:cNvPr id="1222" name="object 34" descr="object 3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84530" y="-1"/>
              <a:ext cx="144145" cy="433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3" name="object 35"/>
            <p:cNvSpPr/>
            <p:nvPr/>
          </p:nvSpPr>
          <p:spPr>
            <a:xfrm>
              <a:off x="-1" y="577215"/>
              <a:ext cx="2057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000" y="0"/>
                  </a:lnTo>
                  <a:moveTo>
                    <a:pt x="3333" y="0"/>
                  </a:moveTo>
                  <a:lnTo>
                    <a:pt x="5333" y="0"/>
                  </a:lnTo>
                  <a:moveTo>
                    <a:pt x="6667" y="0"/>
                  </a:moveTo>
                  <a:lnTo>
                    <a:pt x="8667" y="0"/>
                  </a:lnTo>
                  <a:moveTo>
                    <a:pt x="10000" y="0"/>
                  </a:moveTo>
                  <a:lnTo>
                    <a:pt x="12000" y="0"/>
                  </a:lnTo>
                  <a:moveTo>
                    <a:pt x="13200" y="0"/>
                  </a:moveTo>
                  <a:lnTo>
                    <a:pt x="15200" y="0"/>
                  </a:lnTo>
                  <a:moveTo>
                    <a:pt x="16533" y="0"/>
                  </a:moveTo>
                  <a:lnTo>
                    <a:pt x="18533" y="0"/>
                  </a:lnTo>
                  <a:moveTo>
                    <a:pt x="19867" y="0"/>
                  </a:move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4" name="object 36"/>
            <p:cNvSpPr/>
            <p:nvPr/>
          </p:nvSpPr>
          <p:spPr>
            <a:xfrm>
              <a:off x="198119" y="522605"/>
              <a:ext cx="162563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26" name="object 37"/>
          <p:cNvSpPr txBox="1"/>
          <p:nvPr/>
        </p:nvSpPr>
        <p:spPr>
          <a:xfrm>
            <a:off x="235642" y="3241039"/>
            <a:ext cx="6731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HEAD</a:t>
            </a:r>
          </a:p>
        </p:txBody>
      </p:sp>
      <p:sp>
        <p:nvSpPr>
          <p:cNvPr id="1227" name="object 38"/>
          <p:cNvSpPr txBox="1"/>
          <p:nvPr/>
        </p:nvSpPr>
        <p:spPr>
          <a:xfrm>
            <a:off x="5311831" y="2665728"/>
            <a:ext cx="6731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HEAD</a:t>
            </a:r>
          </a:p>
        </p:txBody>
      </p:sp>
      <p:grpSp>
        <p:nvGrpSpPr>
          <p:cNvPr id="1230" name="object 39"/>
          <p:cNvGrpSpPr/>
          <p:nvPr/>
        </p:nvGrpSpPr>
        <p:grpSpPr>
          <a:xfrm>
            <a:off x="5517572" y="3492499"/>
            <a:ext cx="1295401" cy="359411"/>
            <a:chOff x="0" y="0"/>
            <a:chExt cx="1295400" cy="359410"/>
          </a:xfrm>
        </p:grpSpPr>
        <p:sp>
          <p:nvSpPr>
            <p:cNvPr id="1228" name="object 40"/>
            <p:cNvSpPr/>
            <p:nvPr/>
          </p:nvSpPr>
          <p:spPr>
            <a:xfrm>
              <a:off x="0" y="0"/>
              <a:ext cx="1295401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343"/>
                  </a:lnTo>
                  <a:lnTo>
                    <a:pt x="0" y="5343"/>
                  </a:lnTo>
                  <a:lnTo>
                    <a:pt x="0" y="16181"/>
                  </a:lnTo>
                  <a:lnTo>
                    <a:pt x="16200" y="16181"/>
                  </a:lnTo>
                  <a:lnTo>
                    <a:pt x="16200" y="21600"/>
                  </a:lnTo>
                  <a:lnTo>
                    <a:pt x="21600" y="10762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9" name="object 41"/>
            <p:cNvSpPr/>
            <p:nvPr/>
          </p:nvSpPr>
          <p:spPr>
            <a:xfrm>
              <a:off x="0" y="0"/>
              <a:ext cx="1295401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43"/>
                  </a:moveTo>
                  <a:lnTo>
                    <a:pt x="16200" y="5343"/>
                  </a:lnTo>
                  <a:lnTo>
                    <a:pt x="16200" y="0"/>
                  </a:lnTo>
                  <a:lnTo>
                    <a:pt x="21600" y="10762"/>
                  </a:lnTo>
                  <a:lnTo>
                    <a:pt x="16200" y="21600"/>
                  </a:lnTo>
                  <a:lnTo>
                    <a:pt x="16200" y="16181"/>
                  </a:lnTo>
                  <a:lnTo>
                    <a:pt x="0" y="16181"/>
                  </a:lnTo>
                  <a:lnTo>
                    <a:pt x="0" y="5343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31" name="object 42"/>
          <p:cNvSpPr txBox="1"/>
          <p:nvPr/>
        </p:nvSpPr>
        <p:spPr>
          <a:xfrm>
            <a:off x="4839391" y="3801109"/>
            <a:ext cx="263144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5"/>
              <a:t> </a:t>
            </a:r>
            <a:r>
              <a:t>checkout</a:t>
            </a:r>
            <a:r>
              <a:rPr spc="-15"/>
              <a:t> </a:t>
            </a:r>
            <a:r>
              <a:t>master</a:t>
            </a:r>
          </a:p>
        </p:txBody>
      </p:sp>
      <p:grpSp>
        <p:nvGrpSpPr>
          <p:cNvPr id="1237" name="object 43"/>
          <p:cNvGrpSpPr/>
          <p:nvPr/>
        </p:nvGrpSpPr>
        <p:grpSpPr>
          <a:xfrm>
            <a:off x="7817542" y="3276600"/>
            <a:ext cx="287021" cy="899160"/>
            <a:chOff x="0" y="0"/>
            <a:chExt cx="287020" cy="899159"/>
          </a:xfrm>
        </p:grpSpPr>
        <p:sp>
          <p:nvSpPr>
            <p:cNvPr id="1232" name="object 44"/>
            <p:cNvSpPr/>
            <p:nvPr/>
          </p:nvSpPr>
          <p:spPr>
            <a:xfrm>
              <a:off x="-1" y="0"/>
              <a:ext cx="28702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6"/>
                  </a:lnTo>
                  <a:lnTo>
                    <a:pt x="4356" y="2040"/>
                  </a:lnTo>
                  <a:lnTo>
                    <a:pt x="2040" y="4356"/>
                  </a:lnTo>
                  <a:lnTo>
                    <a:pt x="536" y="7328"/>
                  </a:lnTo>
                  <a:lnTo>
                    <a:pt x="0" y="10800"/>
                  </a:lnTo>
                  <a:lnTo>
                    <a:pt x="536" y="14272"/>
                  </a:lnTo>
                  <a:lnTo>
                    <a:pt x="2040" y="17244"/>
                  </a:lnTo>
                  <a:lnTo>
                    <a:pt x="4356" y="19560"/>
                  </a:lnTo>
                  <a:lnTo>
                    <a:pt x="7328" y="21064"/>
                  </a:lnTo>
                  <a:lnTo>
                    <a:pt x="10800" y="21600"/>
                  </a:lnTo>
                  <a:lnTo>
                    <a:pt x="14272" y="21064"/>
                  </a:lnTo>
                  <a:lnTo>
                    <a:pt x="17244" y="19560"/>
                  </a:lnTo>
                  <a:lnTo>
                    <a:pt x="19560" y="17244"/>
                  </a:lnTo>
                  <a:lnTo>
                    <a:pt x="21064" y="14272"/>
                  </a:lnTo>
                  <a:lnTo>
                    <a:pt x="21600" y="10800"/>
                  </a:lnTo>
                  <a:lnTo>
                    <a:pt x="21064" y="7328"/>
                  </a:lnTo>
                  <a:lnTo>
                    <a:pt x="19560" y="4356"/>
                  </a:lnTo>
                  <a:lnTo>
                    <a:pt x="17244" y="2040"/>
                  </a:lnTo>
                  <a:lnTo>
                    <a:pt x="14272" y="53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3" name="object 45"/>
            <p:cNvSpPr/>
            <p:nvPr/>
          </p:nvSpPr>
          <p:spPr>
            <a:xfrm>
              <a:off x="-1" y="0"/>
              <a:ext cx="28702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6"/>
                  </a:lnTo>
                  <a:lnTo>
                    <a:pt x="17244" y="2040"/>
                  </a:lnTo>
                  <a:lnTo>
                    <a:pt x="19560" y="4356"/>
                  </a:lnTo>
                  <a:lnTo>
                    <a:pt x="21064" y="7328"/>
                  </a:lnTo>
                  <a:lnTo>
                    <a:pt x="21600" y="10800"/>
                  </a:lnTo>
                  <a:lnTo>
                    <a:pt x="21064" y="14272"/>
                  </a:lnTo>
                  <a:lnTo>
                    <a:pt x="19560" y="17244"/>
                  </a:lnTo>
                  <a:lnTo>
                    <a:pt x="17244" y="19560"/>
                  </a:lnTo>
                  <a:lnTo>
                    <a:pt x="14272" y="21064"/>
                  </a:lnTo>
                  <a:lnTo>
                    <a:pt x="10800" y="21600"/>
                  </a:lnTo>
                  <a:lnTo>
                    <a:pt x="7328" y="21064"/>
                  </a:lnTo>
                  <a:lnTo>
                    <a:pt x="4356" y="19560"/>
                  </a:lnTo>
                  <a:lnTo>
                    <a:pt x="2040" y="17244"/>
                  </a:lnTo>
                  <a:lnTo>
                    <a:pt x="536" y="14272"/>
                  </a:lnTo>
                  <a:lnTo>
                    <a:pt x="0" y="10800"/>
                  </a:lnTo>
                  <a:lnTo>
                    <a:pt x="536" y="7328"/>
                  </a:lnTo>
                  <a:lnTo>
                    <a:pt x="2040" y="4356"/>
                  </a:lnTo>
                  <a:lnTo>
                    <a:pt x="4356" y="2040"/>
                  </a:lnTo>
                  <a:lnTo>
                    <a:pt x="7328" y="536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4" name="object 46"/>
            <p:cNvSpPr/>
            <p:nvPr/>
          </p:nvSpPr>
          <p:spPr>
            <a:xfrm>
              <a:off x="-1" y="610869"/>
              <a:ext cx="28702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5" name="object 47"/>
            <p:cNvSpPr/>
            <p:nvPr/>
          </p:nvSpPr>
          <p:spPr>
            <a:xfrm>
              <a:off x="-1" y="610869"/>
              <a:ext cx="28702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36" name="object 48" descr="object 4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170" y="287020"/>
              <a:ext cx="107951" cy="323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38" name="object 49"/>
          <p:cNvSpPr txBox="1"/>
          <p:nvPr/>
        </p:nvSpPr>
        <p:spPr>
          <a:xfrm>
            <a:off x="7003471" y="2628899"/>
            <a:ext cx="77279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5"/>
              <a:t>as</a:t>
            </a:r>
            <a:r>
              <a:rPr spc="-10"/>
              <a:t>t</a:t>
            </a:r>
            <a:r>
              <a:rPr spc="-5"/>
              <a:t>er</a:t>
            </a:r>
          </a:p>
        </p:txBody>
      </p:sp>
      <p:pic>
        <p:nvPicPr>
          <p:cNvPr id="1239" name="object 50" descr="object 5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08957" y="2879725"/>
            <a:ext cx="144146" cy="396875"/>
          </a:xfrm>
          <a:prstGeom prst="rect">
            <a:avLst/>
          </a:prstGeom>
          <a:ln w="12700">
            <a:miter lim="400000"/>
          </a:ln>
        </p:spPr>
      </p:pic>
      <p:sp>
        <p:nvSpPr>
          <p:cNvPr id="1240" name="object 51"/>
          <p:cNvSpPr txBox="1"/>
          <p:nvPr/>
        </p:nvSpPr>
        <p:spPr>
          <a:xfrm>
            <a:off x="8451271" y="2039620"/>
            <a:ext cx="4191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5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spc="-15"/>
              <a:t>e</a:t>
            </a:r>
            <a:r>
              <a:rPr spc="0"/>
              <a:t>v</a:t>
            </a:r>
          </a:p>
        </p:txBody>
      </p:sp>
      <p:grpSp>
        <p:nvGrpSpPr>
          <p:cNvPr id="1246" name="object 52"/>
          <p:cNvGrpSpPr/>
          <p:nvPr/>
        </p:nvGrpSpPr>
        <p:grpSpPr>
          <a:xfrm>
            <a:off x="7907711" y="2253613"/>
            <a:ext cx="530226" cy="1022987"/>
            <a:chOff x="0" y="0"/>
            <a:chExt cx="530225" cy="1022985"/>
          </a:xfrm>
        </p:grpSpPr>
        <p:pic>
          <p:nvPicPr>
            <p:cNvPr id="1241" name="object 53" descr="object 5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6080" y="0"/>
              <a:ext cx="144146" cy="4324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2" name="object 54"/>
            <p:cNvSpPr/>
            <p:nvPr/>
          </p:nvSpPr>
          <p:spPr>
            <a:xfrm>
              <a:off x="170179" y="43243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3" name="object 55"/>
            <p:cNvSpPr/>
            <p:nvPr/>
          </p:nvSpPr>
          <p:spPr>
            <a:xfrm>
              <a:off x="170179" y="43243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4" name="object 56"/>
            <p:cNvSpPr/>
            <p:nvPr/>
          </p:nvSpPr>
          <p:spPr>
            <a:xfrm>
              <a:off x="53339" y="577215"/>
              <a:ext cx="116839" cy="290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5" name="object 57"/>
            <p:cNvSpPr/>
            <p:nvPr/>
          </p:nvSpPr>
          <p:spPr>
            <a:xfrm>
              <a:off x="-1" y="860425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47" name="object 58"/>
          <p:cNvSpPr txBox="1"/>
          <p:nvPr/>
        </p:nvSpPr>
        <p:spPr>
          <a:xfrm>
            <a:off x="8516042" y="3241039"/>
            <a:ext cx="67246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HE</a:t>
            </a:r>
            <a:r>
              <a:rPr spc="-10"/>
              <a:t>A</a:t>
            </a:r>
            <a:r>
              <a:rPr spc="0"/>
              <a:t>D</a:t>
            </a:r>
          </a:p>
        </p:txBody>
      </p:sp>
      <p:grpSp>
        <p:nvGrpSpPr>
          <p:cNvPr id="1254" name="object 59"/>
          <p:cNvGrpSpPr/>
          <p:nvPr/>
        </p:nvGrpSpPr>
        <p:grpSpPr>
          <a:xfrm>
            <a:off x="7877231" y="3365500"/>
            <a:ext cx="632460" cy="1723390"/>
            <a:chOff x="0" y="0"/>
            <a:chExt cx="632459" cy="1723389"/>
          </a:xfrm>
        </p:grpSpPr>
        <p:sp>
          <p:nvSpPr>
            <p:cNvPr id="1248" name="object 60"/>
            <p:cNvSpPr/>
            <p:nvPr/>
          </p:nvSpPr>
          <p:spPr>
            <a:xfrm>
              <a:off x="427989" y="54610"/>
              <a:ext cx="2044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19588" y="0"/>
                  </a:lnTo>
                  <a:moveTo>
                    <a:pt x="18246" y="0"/>
                  </a:moveTo>
                  <a:lnTo>
                    <a:pt x="16234" y="0"/>
                  </a:lnTo>
                  <a:moveTo>
                    <a:pt x="15026" y="0"/>
                  </a:moveTo>
                  <a:lnTo>
                    <a:pt x="12879" y="0"/>
                  </a:lnTo>
                  <a:moveTo>
                    <a:pt x="11672" y="0"/>
                  </a:moveTo>
                  <a:lnTo>
                    <a:pt x="9660" y="0"/>
                  </a:lnTo>
                  <a:moveTo>
                    <a:pt x="8318" y="0"/>
                  </a:moveTo>
                  <a:lnTo>
                    <a:pt x="6306" y="0"/>
                  </a:lnTo>
                  <a:moveTo>
                    <a:pt x="4964" y="0"/>
                  </a:moveTo>
                  <a:lnTo>
                    <a:pt x="2951" y="0"/>
                  </a:lnTo>
                  <a:moveTo>
                    <a:pt x="1744" y="0"/>
                  </a:moveTo>
                  <a:lnTo>
                    <a:pt x="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9" name="object 61"/>
            <p:cNvSpPr/>
            <p:nvPr/>
          </p:nvSpPr>
          <p:spPr>
            <a:xfrm>
              <a:off x="273050" y="0"/>
              <a:ext cx="16129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927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52" name="object 62"/>
            <p:cNvGrpSpPr/>
            <p:nvPr/>
          </p:nvGrpSpPr>
          <p:grpSpPr>
            <a:xfrm>
              <a:off x="0" y="753108"/>
              <a:ext cx="588010" cy="970282"/>
              <a:chOff x="0" y="0"/>
              <a:chExt cx="588009" cy="970280"/>
            </a:xfrm>
          </p:grpSpPr>
          <p:sp>
            <p:nvSpPr>
              <p:cNvPr id="1250" name="Shape"/>
              <p:cNvSpPr/>
              <p:nvPr/>
            </p:nvSpPr>
            <p:spPr>
              <a:xfrm>
                <a:off x="-1" y="657859"/>
                <a:ext cx="322581" cy="312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3061" y="21600"/>
                    </a:lnTo>
                    <a:lnTo>
                      <a:pt x="21600" y="11063"/>
                    </a:lnTo>
                    <a:lnTo>
                      <a:pt x="16158" y="8254"/>
                    </a:lnTo>
                    <a:lnTo>
                      <a:pt x="18822" y="2722"/>
                    </a:lnTo>
                    <a:lnTo>
                      <a:pt x="5357" y="27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51" name="Shape"/>
              <p:cNvSpPr/>
              <p:nvPr/>
            </p:nvSpPr>
            <p:spPr>
              <a:xfrm>
                <a:off x="80009" y="-1"/>
                <a:ext cx="508001" cy="697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742" y="0"/>
                    </a:moveTo>
                    <a:lnTo>
                      <a:pt x="0" y="21600"/>
                    </a:lnTo>
                    <a:lnTo>
                      <a:pt x="8550" y="21600"/>
                    </a:lnTo>
                    <a:lnTo>
                      <a:pt x="21600" y="2479"/>
                    </a:lnTo>
                    <a:lnTo>
                      <a:pt x="14742" y="0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253" name="object 63"/>
            <p:cNvSpPr/>
            <p:nvPr/>
          </p:nvSpPr>
          <p:spPr>
            <a:xfrm>
              <a:off x="0" y="753108"/>
              <a:ext cx="588010" cy="970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81"/>
                  </a:moveTo>
                  <a:lnTo>
                    <a:pt x="8864" y="17303"/>
                  </a:lnTo>
                  <a:lnTo>
                    <a:pt x="11850" y="18207"/>
                  </a:lnTo>
                  <a:lnTo>
                    <a:pt x="1679" y="21600"/>
                  </a:lnTo>
                  <a:lnTo>
                    <a:pt x="0" y="14645"/>
                  </a:lnTo>
                  <a:lnTo>
                    <a:pt x="2939" y="15521"/>
                  </a:lnTo>
                  <a:lnTo>
                    <a:pt x="15675" y="0"/>
                  </a:lnTo>
                  <a:lnTo>
                    <a:pt x="21600" y="1781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60" name="object 64"/>
          <p:cNvGrpSpPr/>
          <p:nvPr/>
        </p:nvGrpSpPr>
        <p:grpSpPr>
          <a:xfrm>
            <a:off x="6736771" y="5831840"/>
            <a:ext cx="288290" cy="900431"/>
            <a:chOff x="0" y="0"/>
            <a:chExt cx="288288" cy="900430"/>
          </a:xfrm>
        </p:grpSpPr>
        <p:sp>
          <p:nvSpPr>
            <p:cNvPr id="1255" name="object 65"/>
            <p:cNvSpPr/>
            <p:nvPr/>
          </p:nvSpPr>
          <p:spPr>
            <a:xfrm>
              <a:off x="0" y="-1"/>
              <a:ext cx="28829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6" name="object 66"/>
            <p:cNvSpPr/>
            <p:nvPr/>
          </p:nvSpPr>
          <p:spPr>
            <a:xfrm>
              <a:off x="0" y="-1"/>
              <a:ext cx="28829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7" name="object 67"/>
            <p:cNvSpPr/>
            <p:nvPr/>
          </p:nvSpPr>
          <p:spPr>
            <a:xfrm>
              <a:off x="0" y="61214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8" name="object 68"/>
            <p:cNvSpPr/>
            <p:nvPr/>
          </p:nvSpPr>
          <p:spPr>
            <a:xfrm>
              <a:off x="0" y="61214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59" name="object 69" descr="object 6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0170" y="288290"/>
              <a:ext cx="107951" cy="323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61" name="object 70"/>
          <p:cNvSpPr txBox="1"/>
          <p:nvPr/>
        </p:nvSpPr>
        <p:spPr>
          <a:xfrm>
            <a:off x="5635681" y="4573270"/>
            <a:ext cx="7727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grpSp>
        <p:nvGrpSpPr>
          <p:cNvPr id="1274" name="object 71"/>
          <p:cNvGrpSpPr/>
          <p:nvPr/>
        </p:nvGrpSpPr>
        <p:grpSpPr>
          <a:xfrm>
            <a:off x="5954452" y="4810125"/>
            <a:ext cx="1403986" cy="1219835"/>
            <a:chOff x="0" y="0"/>
            <a:chExt cx="1403985" cy="1219834"/>
          </a:xfrm>
        </p:grpSpPr>
        <p:pic>
          <p:nvPicPr>
            <p:cNvPr id="1262" name="object 72" descr="object 72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59840" y="0"/>
              <a:ext cx="144146" cy="4324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3" name="object 73"/>
            <p:cNvSpPr/>
            <p:nvPr/>
          </p:nvSpPr>
          <p:spPr>
            <a:xfrm>
              <a:off x="1043940" y="432434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4" name="object 74"/>
            <p:cNvSpPr/>
            <p:nvPr/>
          </p:nvSpPr>
          <p:spPr>
            <a:xfrm>
              <a:off x="1043940" y="432434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5" name="object 75"/>
            <p:cNvSpPr/>
            <p:nvPr/>
          </p:nvSpPr>
          <p:spPr>
            <a:xfrm>
              <a:off x="927100" y="575944"/>
              <a:ext cx="116839" cy="290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6" name="object 76"/>
            <p:cNvSpPr/>
            <p:nvPr/>
          </p:nvSpPr>
          <p:spPr>
            <a:xfrm>
              <a:off x="872490" y="860425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67" name="object 77" descr="object 77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78435" y="85089"/>
              <a:ext cx="145416" cy="396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8" name="object 78"/>
            <p:cNvSpPr/>
            <p:nvPr/>
          </p:nvSpPr>
          <p:spPr>
            <a:xfrm>
              <a:off x="0" y="554355"/>
              <a:ext cx="2044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012" y="0"/>
                  </a:lnTo>
                  <a:moveTo>
                    <a:pt x="3220" y="0"/>
                  </a:moveTo>
                  <a:lnTo>
                    <a:pt x="5232" y="0"/>
                  </a:lnTo>
                  <a:moveTo>
                    <a:pt x="6574" y="0"/>
                  </a:moveTo>
                  <a:lnTo>
                    <a:pt x="8586" y="0"/>
                  </a:lnTo>
                  <a:moveTo>
                    <a:pt x="9928" y="0"/>
                  </a:moveTo>
                  <a:lnTo>
                    <a:pt x="11940" y="0"/>
                  </a:lnTo>
                  <a:moveTo>
                    <a:pt x="13148" y="0"/>
                  </a:moveTo>
                  <a:lnTo>
                    <a:pt x="15160" y="0"/>
                  </a:lnTo>
                  <a:moveTo>
                    <a:pt x="16502" y="0"/>
                  </a:moveTo>
                  <a:lnTo>
                    <a:pt x="18514" y="0"/>
                  </a:lnTo>
                  <a:moveTo>
                    <a:pt x="19856" y="0"/>
                  </a:move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9" name="object 79"/>
            <p:cNvSpPr/>
            <p:nvPr/>
          </p:nvSpPr>
          <p:spPr>
            <a:xfrm>
              <a:off x="196850" y="499744"/>
              <a:ext cx="162560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0" name="object 80"/>
            <p:cNvSpPr/>
            <p:nvPr/>
          </p:nvSpPr>
          <p:spPr>
            <a:xfrm>
              <a:off x="323850" y="409575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1" name="object 81"/>
            <p:cNvSpPr/>
            <p:nvPr/>
          </p:nvSpPr>
          <p:spPr>
            <a:xfrm>
              <a:off x="323850" y="409575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2" name="object 82"/>
            <p:cNvSpPr/>
            <p:nvPr/>
          </p:nvSpPr>
          <p:spPr>
            <a:xfrm>
              <a:off x="467360" y="697865"/>
              <a:ext cx="160021" cy="46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3" name="object 83"/>
            <p:cNvSpPr/>
            <p:nvPr/>
          </p:nvSpPr>
          <p:spPr>
            <a:xfrm>
              <a:off x="621030" y="1111885"/>
              <a:ext cx="16129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75" name="object 84"/>
          <p:cNvSpPr txBox="1"/>
          <p:nvPr/>
        </p:nvSpPr>
        <p:spPr>
          <a:xfrm>
            <a:off x="7371771" y="4596129"/>
            <a:ext cx="4191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</a:t>
            </a:r>
          </a:p>
        </p:txBody>
      </p:sp>
      <p:grpSp>
        <p:nvGrpSpPr>
          <p:cNvPr id="1285" name="object 85"/>
          <p:cNvGrpSpPr/>
          <p:nvPr/>
        </p:nvGrpSpPr>
        <p:grpSpPr>
          <a:xfrm>
            <a:off x="1957762" y="4499609"/>
            <a:ext cx="557531" cy="2399030"/>
            <a:chOff x="0" y="0"/>
            <a:chExt cx="557530" cy="2399029"/>
          </a:xfrm>
        </p:grpSpPr>
        <p:sp>
          <p:nvSpPr>
            <p:cNvPr id="1276" name="object 86"/>
            <p:cNvSpPr/>
            <p:nvPr/>
          </p:nvSpPr>
          <p:spPr>
            <a:xfrm>
              <a:off x="246380" y="246380"/>
              <a:ext cx="257810" cy="50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5012"/>
                  </a:lnTo>
                  <a:lnTo>
                    <a:pt x="21600" y="15012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7" name="object 87"/>
            <p:cNvSpPr/>
            <p:nvPr/>
          </p:nvSpPr>
          <p:spPr>
            <a:xfrm>
              <a:off x="449580" y="746759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8" name="object 88"/>
            <p:cNvSpPr/>
            <p:nvPr/>
          </p:nvSpPr>
          <p:spPr>
            <a:xfrm>
              <a:off x="-1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9" name="object 89"/>
            <p:cNvSpPr/>
            <p:nvPr/>
          </p:nvSpPr>
          <p:spPr>
            <a:xfrm>
              <a:off x="-1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0" name="object 90"/>
            <p:cNvSpPr/>
            <p:nvPr/>
          </p:nvSpPr>
          <p:spPr>
            <a:xfrm>
              <a:off x="99060" y="149859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1" name="object 91"/>
            <p:cNvSpPr/>
            <p:nvPr/>
          </p:nvSpPr>
          <p:spPr>
            <a:xfrm>
              <a:off x="99060" y="149859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2" name="object 92"/>
            <p:cNvSpPr/>
            <p:nvPr/>
          </p:nvSpPr>
          <p:spPr>
            <a:xfrm>
              <a:off x="99060" y="211073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3" name="object 93"/>
            <p:cNvSpPr/>
            <p:nvPr/>
          </p:nvSpPr>
          <p:spPr>
            <a:xfrm>
              <a:off x="99060" y="211073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84" name="object 94" descr="object 94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89230" y="1786889"/>
              <a:ext cx="107951" cy="323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86" name="object 95"/>
          <p:cNvSpPr txBox="1"/>
          <p:nvPr/>
        </p:nvSpPr>
        <p:spPr>
          <a:xfrm>
            <a:off x="667441" y="4523740"/>
            <a:ext cx="77279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5"/>
              <a:t>as</a:t>
            </a:r>
            <a:r>
              <a:rPr spc="-10"/>
              <a:t>t</a:t>
            </a:r>
            <a:r>
              <a:rPr spc="-5"/>
              <a:t>er</a:t>
            </a:r>
          </a:p>
        </p:txBody>
      </p:sp>
      <p:grpSp>
        <p:nvGrpSpPr>
          <p:cNvPr id="1293" name="object 96"/>
          <p:cNvGrpSpPr/>
          <p:nvPr/>
        </p:nvGrpSpPr>
        <p:grpSpPr>
          <a:xfrm>
            <a:off x="1516436" y="4599940"/>
            <a:ext cx="1377951" cy="1398271"/>
            <a:chOff x="0" y="0"/>
            <a:chExt cx="1377949" cy="1398270"/>
          </a:xfrm>
        </p:grpSpPr>
        <p:pic>
          <p:nvPicPr>
            <p:cNvPr id="1287" name="object 97" descr="object 97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017905" y="548004"/>
              <a:ext cx="360045" cy="2609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8" name="object 98"/>
            <p:cNvSpPr/>
            <p:nvPr/>
          </p:nvSpPr>
          <p:spPr>
            <a:xfrm>
              <a:off x="802004" y="808989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9" name="object 99"/>
            <p:cNvSpPr/>
            <p:nvPr/>
          </p:nvSpPr>
          <p:spPr>
            <a:xfrm>
              <a:off x="802004" y="808989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0" name="object 100"/>
            <p:cNvSpPr/>
            <p:nvPr/>
          </p:nvSpPr>
          <p:spPr>
            <a:xfrm>
              <a:off x="685164" y="952499"/>
              <a:ext cx="116842" cy="29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1" name="object 101"/>
            <p:cNvSpPr/>
            <p:nvPr/>
          </p:nvSpPr>
          <p:spPr>
            <a:xfrm>
              <a:off x="630554" y="1236980"/>
              <a:ext cx="107952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92" name="object 102" descr="object 102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-1" y="-1"/>
              <a:ext cx="368935" cy="107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94" name="object 103"/>
          <p:cNvSpPr txBox="1"/>
          <p:nvPr/>
        </p:nvSpPr>
        <p:spPr>
          <a:xfrm>
            <a:off x="2898831" y="4955540"/>
            <a:ext cx="4191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5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spc="-15"/>
              <a:t>e</a:t>
            </a:r>
            <a:r>
              <a:rPr spc="0"/>
              <a:t>v</a:t>
            </a:r>
          </a:p>
        </p:txBody>
      </p:sp>
      <p:sp>
        <p:nvSpPr>
          <p:cNvPr id="1295" name="object 104"/>
          <p:cNvSpPr txBox="1"/>
          <p:nvPr/>
        </p:nvSpPr>
        <p:spPr>
          <a:xfrm>
            <a:off x="2648642" y="4465320"/>
            <a:ext cx="6718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-5"/>
              <a:t>EAD</a:t>
            </a:r>
          </a:p>
        </p:txBody>
      </p:sp>
      <p:grpSp>
        <p:nvGrpSpPr>
          <p:cNvPr id="1306" name="object 105"/>
          <p:cNvGrpSpPr/>
          <p:nvPr/>
        </p:nvGrpSpPr>
        <p:grpSpPr>
          <a:xfrm>
            <a:off x="913822" y="4589779"/>
            <a:ext cx="1728472" cy="1606551"/>
            <a:chOff x="0" y="0"/>
            <a:chExt cx="1728471" cy="1606550"/>
          </a:xfrm>
        </p:grpSpPr>
        <p:sp>
          <p:nvSpPr>
            <p:cNvPr id="1296" name="object 106"/>
            <p:cNvSpPr/>
            <p:nvPr/>
          </p:nvSpPr>
          <p:spPr>
            <a:xfrm>
              <a:off x="1522730" y="54610"/>
              <a:ext cx="20574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19600" y="0"/>
                  </a:lnTo>
                  <a:moveTo>
                    <a:pt x="18267" y="0"/>
                  </a:moveTo>
                  <a:lnTo>
                    <a:pt x="16267" y="0"/>
                  </a:lnTo>
                  <a:moveTo>
                    <a:pt x="14933" y="0"/>
                  </a:moveTo>
                  <a:lnTo>
                    <a:pt x="12933" y="0"/>
                  </a:lnTo>
                  <a:moveTo>
                    <a:pt x="11600" y="0"/>
                  </a:moveTo>
                  <a:lnTo>
                    <a:pt x="9600" y="0"/>
                  </a:lnTo>
                  <a:moveTo>
                    <a:pt x="8400" y="0"/>
                  </a:moveTo>
                  <a:lnTo>
                    <a:pt x="6400" y="0"/>
                  </a:lnTo>
                  <a:moveTo>
                    <a:pt x="5067" y="0"/>
                  </a:moveTo>
                  <a:lnTo>
                    <a:pt x="3067" y="0"/>
                  </a:lnTo>
                  <a:moveTo>
                    <a:pt x="1733" y="0"/>
                  </a:moveTo>
                  <a:lnTo>
                    <a:pt x="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7" name="object 107"/>
            <p:cNvSpPr/>
            <p:nvPr/>
          </p:nvSpPr>
          <p:spPr>
            <a:xfrm>
              <a:off x="1367790" y="0"/>
              <a:ext cx="16256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927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8" name="object 108"/>
            <p:cNvSpPr/>
            <p:nvPr/>
          </p:nvSpPr>
          <p:spPr>
            <a:xfrm>
              <a:off x="684530" y="79629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9" name="object 109"/>
            <p:cNvSpPr/>
            <p:nvPr/>
          </p:nvSpPr>
          <p:spPr>
            <a:xfrm>
              <a:off x="684530" y="79629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0" name="object 110"/>
            <p:cNvSpPr/>
            <p:nvPr/>
          </p:nvSpPr>
          <p:spPr>
            <a:xfrm>
              <a:off x="828040" y="1084579"/>
              <a:ext cx="160021" cy="467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1" name="object 111"/>
            <p:cNvSpPr/>
            <p:nvPr/>
          </p:nvSpPr>
          <p:spPr>
            <a:xfrm>
              <a:off x="981710" y="1498600"/>
              <a:ext cx="16129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2" name="object 112"/>
            <p:cNvSpPr/>
            <p:nvPr/>
          </p:nvSpPr>
          <p:spPr>
            <a:xfrm>
              <a:off x="828040" y="156210"/>
              <a:ext cx="257810" cy="48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5210"/>
                  </a:lnTo>
                  <a:lnTo>
                    <a:pt x="0" y="1521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3" name="object 113"/>
            <p:cNvSpPr/>
            <p:nvPr/>
          </p:nvSpPr>
          <p:spPr>
            <a:xfrm>
              <a:off x="773430" y="63500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4" name="object 114"/>
            <p:cNvSpPr/>
            <p:nvPr/>
          </p:nvSpPr>
          <p:spPr>
            <a:xfrm flipV="1">
              <a:off x="0" y="215900"/>
              <a:ext cx="920750" cy="131445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305" name="object 115" descr="object 115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80110" y="76200"/>
              <a:ext cx="162561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07" name="object 116"/>
          <p:cNvSpPr txBox="1"/>
          <p:nvPr/>
        </p:nvSpPr>
        <p:spPr>
          <a:xfrm>
            <a:off x="8295061" y="4518659"/>
            <a:ext cx="13970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60"/>
              <a:t> </a:t>
            </a:r>
            <a:r>
              <a:t>commit</a:t>
            </a:r>
          </a:p>
        </p:txBody>
      </p:sp>
      <p:grpSp>
        <p:nvGrpSpPr>
          <p:cNvPr id="1310" name="object 117"/>
          <p:cNvGrpSpPr/>
          <p:nvPr/>
        </p:nvGrpSpPr>
        <p:grpSpPr>
          <a:xfrm>
            <a:off x="3362381" y="5278120"/>
            <a:ext cx="1295401" cy="360681"/>
            <a:chOff x="0" y="0"/>
            <a:chExt cx="1295400" cy="360679"/>
          </a:xfrm>
        </p:grpSpPr>
        <p:sp>
          <p:nvSpPr>
            <p:cNvPr id="1308" name="object 118"/>
            <p:cNvSpPr/>
            <p:nvPr/>
          </p:nvSpPr>
          <p:spPr>
            <a:xfrm>
              <a:off x="0" y="0"/>
              <a:ext cx="1295401" cy="360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10800"/>
                  </a:lnTo>
                  <a:lnTo>
                    <a:pt x="5400" y="21600"/>
                  </a:lnTo>
                  <a:lnTo>
                    <a:pt x="5400" y="162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5400" y="54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9" name="object 119"/>
            <p:cNvSpPr/>
            <p:nvPr/>
          </p:nvSpPr>
          <p:spPr>
            <a:xfrm>
              <a:off x="0" y="0"/>
              <a:ext cx="1295401" cy="360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400"/>
                  </a:moveTo>
                  <a:lnTo>
                    <a:pt x="5400" y="5400"/>
                  </a:lnTo>
                  <a:lnTo>
                    <a:pt x="5400" y="0"/>
                  </a:lnTo>
                  <a:lnTo>
                    <a:pt x="0" y="10800"/>
                  </a:lnTo>
                  <a:lnTo>
                    <a:pt x="5400" y="21600"/>
                  </a:lnTo>
                  <a:lnTo>
                    <a:pt x="5400" y="16200"/>
                  </a:lnTo>
                  <a:lnTo>
                    <a:pt x="21600" y="16200"/>
                  </a:lnTo>
                  <a:lnTo>
                    <a:pt x="2160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11" name="object 120"/>
          <p:cNvSpPr txBox="1"/>
          <p:nvPr/>
        </p:nvSpPr>
        <p:spPr>
          <a:xfrm>
            <a:off x="3295072" y="5220969"/>
            <a:ext cx="265303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spcBef>
                <a:spcPts val="8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HEAD</a:t>
            </a:r>
          </a:p>
          <a:p>
            <a:pPr indent="12700">
              <a:spcBef>
                <a:spcPts val="7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25"/>
              <a:t> </a:t>
            </a:r>
            <a:r>
              <a:t>merge</a:t>
            </a:r>
            <a:r>
              <a:rPr spc="-25"/>
              <a:t> </a:t>
            </a:r>
            <a:r>
              <a:t>dev</a:t>
            </a:r>
          </a:p>
        </p:txBody>
      </p:sp>
      <p:sp>
        <p:nvSpPr>
          <p:cNvPr id="1312" name="object 121"/>
          <p:cNvSpPr txBox="1"/>
          <p:nvPr/>
        </p:nvSpPr>
        <p:spPr>
          <a:xfrm>
            <a:off x="3603681" y="6431279"/>
            <a:ext cx="1345567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May</a:t>
            </a:r>
            <a:r>
              <a:rPr spc="-65"/>
              <a:t> </a:t>
            </a:r>
            <a:r>
              <a:rPr spc="-10"/>
              <a:t>produce</a:t>
            </a:r>
          </a:p>
          <a:p>
            <a:pPr indent="12700">
              <a:lnSpc>
                <a:spcPts val="2000"/>
              </a:lnSpc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conflicts</a:t>
            </a:r>
          </a:p>
        </p:txBody>
      </p:sp>
      <p:grpSp>
        <p:nvGrpSpPr>
          <p:cNvPr id="1315" name="object 122"/>
          <p:cNvGrpSpPr/>
          <p:nvPr/>
        </p:nvGrpSpPr>
        <p:grpSpPr>
          <a:xfrm>
            <a:off x="4086281" y="5904229"/>
            <a:ext cx="163830" cy="575310"/>
            <a:chOff x="0" y="0"/>
            <a:chExt cx="163829" cy="575309"/>
          </a:xfrm>
        </p:grpSpPr>
        <p:sp>
          <p:nvSpPr>
            <p:cNvPr id="1313" name="object 123"/>
            <p:cNvSpPr/>
            <p:nvPr/>
          </p:nvSpPr>
          <p:spPr>
            <a:xfrm flipV="1">
              <a:off x="82549" y="152399"/>
              <a:ext cx="1" cy="42291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314" name="object 124" descr="object 124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-1" y="-1"/>
              <a:ext cx="163830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16" name="object 125"/>
          <p:cNvSpPr txBox="1"/>
          <p:nvPr/>
        </p:nvSpPr>
        <p:spPr>
          <a:xfrm>
            <a:off x="198812" y="6208393"/>
            <a:ext cx="1242695" cy="75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93300"/>
              </a:lnSpc>
              <a:spcBef>
                <a:spcPts val="2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May</a:t>
            </a:r>
            <a:r>
              <a:rPr spc="-100"/>
              <a:t> </a:t>
            </a:r>
            <a:r>
              <a:rPr spc="-5"/>
              <a:t>include </a:t>
            </a:r>
            <a:r>
              <a:rPr spc="-484"/>
              <a:t> </a:t>
            </a:r>
            <a:r>
              <a:rPr b="1" spc="-5"/>
              <a:t>conflicts </a:t>
            </a:r>
            <a:r>
              <a:rPr b="1"/>
              <a:t> </a:t>
            </a:r>
            <a:r>
              <a:rPr b="1" spc="-5"/>
              <a:t>resolution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1319" name="object 3"/>
          <p:cNvSpPr txBox="1"/>
          <p:nvPr/>
        </p:nvSpPr>
        <p:spPr>
          <a:xfrm>
            <a:off x="556952" y="1852928"/>
            <a:ext cx="141605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1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20" name="object 4"/>
          <p:cNvSpPr txBox="1"/>
          <p:nvPr/>
        </p:nvSpPr>
        <p:spPr>
          <a:xfrm>
            <a:off x="793171" y="1738574"/>
            <a:ext cx="8179436" cy="159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Local</a:t>
            </a:r>
            <a:r>
              <a:rPr spc="-30"/>
              <a:t> </a:t>
            </a:r>
            <a:r>
              <a:rPr spc="-5"/>
              <a:t>work-flow</a:t>
            </a:r>
            <a:r>
              <a:t> </a:t>
            </a:r>
            <a:r>
              <a:rPr spc="-5"/>
              <a:t>overview</a:t>
            </a:r>
          </a:p>
          <a:p>
            <a:pPr marL="387984" marR="30480" indent="-262890">
              <a:lnSpc>
                <a:spcPts val="2500"/>
              </a:lnSpc>
              <a:spcBef>
                <a:spcPts val="1200"/>
              </a:spcBef>
              <a:buSzPct val="73333"/>
              <a:buChar char="–"/>
              <a:tabLst>
                <a:tab pos="381000" algn="l"/>
                <a:tab pos="381000" algn="l"/>
              </a:tabLst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Goal: “synchronize” the content of the working folder with the </a:t>
            </a:r>
            <a:r>
              <a:rPr spc="-615"/>
              <a:t> </a:t>
            </a:r>
            <a:r>
              <a:t>local</a:t>
            </a:r>
            <a:r>
              <a:rPr spc="0"/>
              <a:t> </a:t>
            </a:r>
            <a:r>
              <a:t>repository</a:t>
            </a:r>
          </a:p>
          <a:p>
            <a:pPr marL="388620" indent="-263525">
              <a:spcBef>
                <a:spcPts val="700"/>
              </a:spcBef>
              <a:buSzPct val="73333"/>
              <a:buChar char="–"/>
              <a:tabLst>
                <a:tab pos="381000" algn="l"/>
                <a:tab pos="381000" algn="l"/>
              </a:tabLst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Originality </a:t>
            </a:r>
            <a:r>
              <a:rPr spc="4"/>
              <a:t>of</a:t>
            </a:r>
            <a:r>
              <a:t> </a:t>
            </a:r>
            <a:r>
              <a:rPr spc="4"/>
              <a:t>git: </a:t>
            </a:r>
            <a:r>
              <a:rPr spc="9"/>
              <a:t>2</a:t>
            </a:r>
            <a:r>
              <a:rPr spc="4"/>
              <a:t> phases</a:t>
            </a:r>
          </a:p>
        </p:txBody>
      </p:sp>
      <p:pic>
        <p:nvPicPr>
          <p:cNvPr id="1321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8883" y="3600463"/>
            <a:ext cx="4110310" cy="3338049"/>
          </a:xfrm>
          <a:prstGeom prst="rect">
            <a:avLst/>
          </a:prstGeom>
          <a:ln w="12700">
            <a:miter lim="400000"/>
          </a:ln>
        </p:spPr>
      </p:pic>
      <p:sp>
        <p:nvSpPr>
          <p:cNvPr id="1322" name="object 6"/>
          <p:cNvSpPr txBox="1"/>
          <p:nvPr/>
        </p:nvSpPr>
        <p:spPr>
          <a:xfrm>
            <a:off x="1423091" y="4771390"/>
            <a:ext cx="167132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50"/>
              <a:t> </a:t>
            </a:r>
            <a:r>
              <a:t>checkout</a:t>
            </a:r>
          </a:p>
        </p:txBody>
      </p:sp>
      <p:sp>
        <p:nvSpPr>
          <p:cNvPr id="1323" name="object 13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1324" name="object 7"/>
          <p:cNvSpPr txBox="1"/>
          <p:nvPr/>
        </p:nvSpPr>
        <p:spPr>
          <a:xfrm>
            <a:off x="1854892" y="6347459"/>
            <a:ext cx="13970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60"/>
              <a:t> </a:t>
            </a:r>
            <a:r>
              <a:t>commit</a:t>
            </a:r>
          </a:p>
        </p:txBody>
      </p:sp>
      <p:sp>
        <p:nvSpPr>
          <p:cNvPr id="1325" name="object 8"/>
          <p:cNvSpPr txBox="1"/>
          <p:nvPr/>
        </p:nvSpPr>
        <p:spPr>
          <a:xfrm>
            <a:off x="230561" y="5554979"/>
            <a:ext cx="318008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0"/>
              <a:t> </a:t>
            </a:r>
            <a:r>
              <a:t>add,</a:t>
            </a:r>
            <a:r>
              <a:rPr spc="-10"/>
              <a:t> </a:t>
            </a:r>
            <a:r>
              <a:t>git rm,</a:t>
            </a:r>
            <a:r>
              <a:rPr spc="-10"/>
              <a:t> </a:t>
            </a:r>
            <a:r>
              <a:t>git mv</a:t>
            </a:r>
          </a:p>
        </p:txBody>
      </p:sp>
      <p:sp>
        <p:nvSpPr>
          <p:cNvPr id="1326" name="object 9"/>
          <p:cNvSpPr txBox="1"/>
          <p:nvPr/>
        </p:nvSpPr>
        <p:spPr>
          <a:xfrm>
            <a:off x="379152" y="3552190"/>
            <a:ext cx="245999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pPr>
            <a:r>
              <a:t>Related</a:t>
            </a:r>
            <a:r>
              <a:rPr spc="-15"/>
              <a:t> </a:t>
            </a:r>
            <a:r>
              <a:rPr spc="-5"/>
              <a:t>git</a:t>
            </a:r>
            <a:r>
              <a:rPr spc="-15"/>
              <a:t> </a:t>
            </a:r>
            <a:r>
              <a:t>commands</a:t>
            </a:r>
          </a:p>
        </p:txBody>
      </p:sp>
      <p:sp>
        <p:nvSpPr>
          <p:cNvPr id="1327" name="object 10"/>
          <p:cNvSpPr txBox="1"/>
          <p:nvPr/>
        </p:nvSpPr>
        <p:spPr>
          <a:xfrm>
            <a:off x="7975021" y="3529329"/>
            <a:ext cx="95377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Meaning</a:t>
            </a:r>
          </a:p>
        </p:txBody>
      </p:sp>
      <p:sp>
        <p:nvSpPr>
          <p:cNvPr id="1328" name="object 11"/>
          <p:cNvSpPr txBox="1"/>
          <p:nvPr/>
        </p:nvSpPr>
        <p:spPr>
          <a:xfrm>
            <a:off x="7435271" y="4558029"/>
            <a:ext cx="2132331" cy="50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Updating</a:t>
            </a:r>
            <a:r>
              <a:rPr spc="-25"/>
              <a:t> </a:t>
            </a:r>
            <a:r>
              <a:rPr spc="0"/>
              <a:t>state</a:t>
            </a:r>
            <a:r>
              <a:rPr spc="-25"/>
              <a:t> </a:t>
            </a:r>
            <a:r>
              <a:rPr spc="-5"/>
              <a:t>of</a:t>
            </a:r>
            <a:r>
              <a:rPr spc="-15"/>
              <a:t> </a:t>
            </a:r>
            <a:r>
              <a:rPr spc="-5"/>
              <a:t>the </a:t>
            </a:r>
            <a:r>
              <a:rPr spc="-484"/>
              <a:t> </a:t>
            </a:r>
            <a:r>
              <a:t>working folder</a:t>
            </a:r>
          </a:p>
        </p:txBody>
      </p:sp>
      <p:sp>
        <p:nvSpPr>
          <p:cNvPr id="1329" name="object 12"/>
          <p:cNvSpPr txBox="1"/>
          <p:nvPr/>
        </p:nvSpPr>
        <p:spPr>
          <a:xfrm>
            <a:off x="7399711" y="5297804"/>
            <a:ext cx="2571751" cy="143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933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Registering modifications </a:t>
            </a:r>
            <a:r>
              <a:rPr spc="-490"/>
              <a:t> </a:t>
            </a:r>
            <a:r>
              <a:rPr spc="-5"/>
              <a:t>made in the </a:t>
            </a:r>
            <a:r>
              <a:t>working </a:t>
            </a:r>
            <a:r>
              <a:rPr spc="-5"/>
              <a:t> </a:t>
            </a:r>
            <a:r>
              <a:t>folder</a:t>
            </a:r>
          </a:p>
          <a:p>
            <a:pPr marR="408305" indent="48259">
              <a:lnSpc>
                <a:spcPts val="2000"/>
              </a:lnSpc>
              <a:spcBef>
                <a:spcPts val="14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Updating </a:t>
            </a:r>
            <a:r>
              <a:rPr spc="0"/>
              <a:t>state </a:t>
            </a:r>
            <a:r>
              <a:rPr spc="-5"/>
              <a:t>of the </a:t>
            </a:r>
            <a:r>
              <a:rPr spc="-494"/>
              <a:t> </a:t>
            </a:r>
            <a:r>
              <a:rPr spc="-5"/>
              <a:t>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1332" name="object 3"/>
          <p:cNvSpPr txBox="1"/>
          <p:nvPr/>
        </p:nvSpPr>
        <p:spPr>
          <a:xfrm>
            <a:off x="555682" y="1850389"/>
            <a:ext cx="14160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1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33" name="object 4"/>
          <p:cNvSpPr txBox="1"/>
          <p:nvPr/>
        </p:nvSpPr>
        <p:spPr>
          <a:xfrm>
            <a:off x="776662" y="1741006"/>
            <a:ext cx="8437245" cy="159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50800">
              <a:spcBef>
                <a:spcPts val="1200"/>
              </a:spcBef>
              <a:defRPr spc="5" sz="2500">
                <a:latin typeface="Arial"/>
                <a:ea typeface="Arial"/>
                <a:cs typeface="Arial"/>
                <a:sym typeface="Arial"/>
              </a:defRPr>
            </a:pPr>
            <a:r>
              <a:t>Updating</a:t>
            </a:r>
            <a:r>
              <a:rPr spc="-20"/>
              <a:t> </a:t>
            </a:r>
            <a:r>
              <a:rPr spc="0"/>
              <a:t>state</a:t>
            </a:r>
            <a:r>
              <a:rPr spc="-10"/>
              <a:t> </a:t>
            </a:r>
            <a:r>
              <a:rPr spc="0"/>
              <a:t>of</a:t>
            </a:r>
            <a:r>
              <a:rPr spc="-15"/>
              <a:t> </a:t>
            </a:r>
            <a:r>
              <a:rPr spc="0"/>
              <a:t>the</a:t>
            </a:r>
            <a:r>
              <a:rPr spc="-5"/>
              <a:t> </a:t>
            </a:r>
            <a:r>
              <a:t>working</a:t>
            </a:r>
            <a:r>
              <a:rPr spc="-5"/>
              <a:t> </a:t>
            </a:r>
            <a:r>
              <a:rPr spc="0"/>
              <a:t>folder</a:t>
            </a:r>
          </a:p>
          <a:p>
            <a:pPr marL="396240" indent="-259715">
              <a:spcBef>
                <a:spcPts val="900"/>
              </a:spcBef>
              <a:buSzPct val="73333"/>
              <a:buChar char="–"/>
              <a:tabLst>
                <a:tab pos="393700" algn="l"/>
                <a:tab pos="393700" algn="l"/>
              </a:tabLst>
              <a:defRPr spc="-9" sz="2200">
                <a:latin typeface="Arial"/>
                <a:ea typeface="Arial"/>
                <a:cs typeface="Arial"/>
                <a:sym typeface="Arial"/>
              </a:defRPr>
            </a:pPr>
            <a:r>
              <a:t>Any </a:t>
            </a:r>
            <a:r>
              <a:rPr spc="-4"/>
              <a:t>t</a:t>
            </a:r>
            <a:r>
              <a:t>ime</a:t>
            </a:r>
            <a:r>
              <a:rPr spc="-4"/>
              <a:t> </a:t>
            </a:r>
            <a:r>
              <a:rPr spc="-15"/>
              <a:t>w</a:t>
            </a:r>
            <a:r>
              <a:t>hen</a:t>
            </a:r>
            <a:r>
              <a:rPr spc="19"/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spc="-15">
                <a:latin typeface="Courier"/>
                <a:ea typeface="Courier"/>
                <a:cs typeface="Courier"/>
                <a:sym typeface="Courier"/>
              </a:rPr>
              <a:t>he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spc="-15">
                <a:latin typeface="Courier"/>
                <a:ea typeface="Courier"/>
                <a:cs typeface="Courier"/>
                <a:sym typeface="Courier"/>
              </a:rPr>
              <a:t>k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o</a:t>
            </a:r>
            <a:r>
              <a:rPr spc="-15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spc="-15">
                <a:latin typeface="Courier"/>
                <a:ea typeface="Courier"/>
                <a:cs typeface="Courier"/>
                <a:sym typeface="Courier"/>
              </a:rPr>
              <a:t>(o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 m</a:t>
            </a:r>
            <a:r>
              <a:rPr spc="-15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spc="-15">
                <a:latin typeface="Courier"/>
                <a:ea typeface="Courier"/>
                <a:cs typeface="Courier"/>
                <a:sym typeface="Courier"/>
              </a:rPr>
              <a:t>ge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pc="-71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4"/>
              <a:t>i</a:t>
            </a:r>
            <a:r>
              <a:rPr spc="-4"/>
              <a:t>s</a:t>
            </a:r>
            <a:r>
              <a:rPr spc="0"/>
              <a:t> </a:t>
            </a:r>
            <a:r>
              <a:t>pe</a:t>
            </a:r>
            <a:r>
              <a:rPr spc="-15"/>
              <a:t>r</a:t>
            </a:r>
            <a:r>
              <a:t>formed</a:t>
            </a:r>
          </a:p>
          <a:p>
            <a:pPr marL="395604" marR="30480" indent="-259079">
              <a:lnSpc>
                <a:spcPts val="2500"/>
              </a:lnSpc>
              <a:spcBef>
                <a:spcPts val="1100"/>
              </a:spcBef>
              <a:buSzPct val="73333"/>
              <a:buChar char="–"/>
              <a:tabLst>
                <a:tab pos="393700" algn="l"/>
                <a:tab pos="393700" algn="l"/>
              </a:tabLst>
              <a:defRPr spc="-9" sz="2200">
                <a:latin typeface="Arial"/>
                <a:ea typeface="Arial"/>
                <a:cs typeface="Arial"/>
                <a:sym typeface="Arial"/>
              </a:defRPr>
            </a:pPr>
            <a:r>
              <a:t>~</a:t>
            </a:r>
            <a:r>
              <a:rPr spc="0"/>
              <a:t> </a:t>
            </a:r>
            <a:r>
              <a:t>applying</a:t>
            </a:r>
            <a:r>
              <a:rPr spc="4"/>
              <a:t> </a:t>
            </a:r>
            <a:r>
              <a:rPr spc="-4"/>
              <a:t>the</a:t>
            </a:r>
            <a:r>
              <a:rPr spc="4"/>
              <a:t> </a:t>
            </a:r>
            <a:r>
              <a:t>sequence</a:t>
            </a:r>
            <a:r>
              <a:rPr spc="9"/>
              <a:t> </a:t>
            </a:r>
            <a:r>
              <a:t>of</a:t>
            </a:r>
            <a:r>
              <a:rPr spc="9"/>
              <a:t> </a:t>
            </a:r>
            <a:r>
              <a:t>patches</a:t>
            </a:r>
            <a:r>
              <a:rPr spc="4"/>
              <a:t> </a:t>
            </a:r>
            <a:r>
              <a:t>starting</a:t>
            </a:r>
            <a:r>
              <a:rPr spc="4"/>
              <a:t> </a:t>
            </a:r>
            <a:r>
              <a:t>from</a:t>
            </a:r>
            <a:r>
              <a:rPr spc="4"/>
              <a:t> </a:t>
            </a:r>
            <a:r>
              <a:t>first</a:t>
            </a:r>
            <a:r>
              <a:rPr spc="9"/>
              <a:t> </a:t>
            </a:r>
            <a:r>
              <a:rPr spc="-4"/>
              <a:t>commit</a:t>
            </a:r>
            <a:r>
              <a:rPr spc="9"/>
              <a:t> </a:t>
            </a:r>
            <a:r>
              <a:t>to </a:t>
            </a:r>
            <a:r>
              <a:rPr spc="-610"/>
              <a:t> </a:t>
            </a:r>
            <a:r>
              <a:t>the</a:t>
            </a:r>
            <a:r>
              <a:rPr spc="-4"/>
              <a:t> </a:t>
            </a:r>
            <a:r>
              <a:t>current</a:t>
            </a:r>
            <a:r>
              <a:rPr spc="0"/>
              <a:t> </a:t>
            </a:r>
            <a:r>
              <a:rPr spc="-4"/>
              <a:t>commit (</a:t>
            </a:r>
            <a:r>
              <a:rPr b="1" spc="-4"/>
              <a:t>HEAD</a:t>
            </a:r>
            <a:r>
              <a:rPr spc="-4"/>
              <a:t>)</a:t>
            </a:r>
          </a:p>
        </p:txBody>
      </p:sp>
      <p:grpSp>
        <p:nvGrpSpPr>
          <p:cNvPr id="1338" name="object 5"/>
          <p:cNvGrpSpPr/>
          <p:nvPr/>
        </p:nvGrpSpPr>
        <p:grpSpPr>
          <a:xfrm>
            <a:off x="1777421" y="4428490"/>
            <a:ext cx="288292" cy="1295401"/>
            <a:chOff x="0" y="0"/>
            <a:chExt cx="288291" cy="1295400"/>
          </a:xfrm>
        </p:grpSpPr>
        <p:sp>
          <p:nvSpPr>
            <p:cNvPr id="1334" name="object 6"/>
            <p:cNvSpPr/>
            <p:nvPr/>
          </p:nvSpPr>
          <p:spPr>
            <a:xfrm>
              <a:off x="-1" y="-1"/>
              <a:ext cx="28829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5" name="object 7"/>
            <p:cNvSpPr/>
            <p:nvPr/>
          </p:nvSpPr>
          <p:spPr>
            <a:xfrm>
              <a:off x="-1" y="-1"/>
              <a:ext cx="28829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6" name="object 8"/>
            <p:cNvSpPr/>
            <p:nvPr/>
          </p:nvSpPr>
          <p:spPr>
            <a:xfrm>
              <a:off x="-1" y="100710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7" name="object 9"/>
            <p:cNvSpPr/>
            <p:nvPr/>
          </p:nvSpPr>
          <p:spPr>
            <a:xfrm>
              <a:off x="-1" y="100710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39" name="object 11"/>
          <p:cNvSpPr txBox="1"/>
          <p:nvPr/>
        </p:nvSpPr>
        <p:spPr>
          <a:xfrm>
            <a:off x="1143692" y="3782059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grpSp>
        <p:nvGrpSpPr>
          <p:cNvPr id="1348" name="object 12"/>
          <p:cNvGrpSpPr/>
          <p:nvPr/>
        </p:nvGrpSpPr>
        <p:grpSpPr>
          <a:xfrm>
            <a:off x="1382451" y="4067174"/>
            <a:ext cx="683262" cy="2592705"/>
            <a:chOff x="0" y="0"/>
            <a:chExt cx="683260" cy="2592704"/>
          </a:xfrm>
        </p:grpSpPr>
        <p:pic>
          <p:nvPicPr>
            <p:cNvPr id="1340" name="object 13" descr="object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23214" y="-1"/>
              <a:ext cx="144146" cy="396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1" name="object 14"/>
            <p:cNvSpPr/>
            <p:nvPr/>
          </p:nvSpPr>
          <p:spPr>
            <a:xfrm>
              <a:off x="-1" y="648333"/>
              <a:ext cx="539752" cy="1800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6779"/>
                  </a:lnTo>
                  <a:moveTo>
                    <a:pt x="21600" y="12095"/>
                  </a:moveTo>
                  <a:lnTo>
                    <a:pt x="21600" y="18005"/>
                  </a:lnTo>
                  <a:moveTo>
                    <a:pt x="0" y="21600"/>
                  </a:moveTo>
                  <a:lnTo>
                    <a:pt x="762" y="21600"/>
                  </a:lnTo>
                  <a:moveTo>
                    <a:pt x="1220" y="21600"/>
                  </a:moveTo>
                  <a:lnTo>
                    <a:pt x="1982" y="21600"/>
                  </a:lnTo>
                  <a:moveTo>
                    <a:pt x="2490" y="21600"/>
                  </a:moveTo>
                  <a:lnTo>
                    <a:pt x="3253" y="21600"/>
                  </a:lnTo>
                  <a:moveTo>
                    <a:pt x="3761" y="21600"/>
                  </a:moveTo>
                  <a:lnTo>
                    <a:pt x="4523" y="21600"/>
                  </a:lnTo>
                  <a:moveTo>
                    <a:pt x="4981" y="21600"/>
                  </a:moveTo>
                  <a:lnTo>
                    <a:pt x="5743" y="21600"/>
                  </a:lnTo>
                  <a:moveTo>
                    <a:pt x="6251" y="21600"/>
                  </a:moveTo>
                  <a:lnTo>
                    <a:pt x="7014" y="21600"/>
                  </a:lnTo>
                  <a:moveTo>
                    <a:pt x="7522" y="21600"/>
                  </a:moveTo>
                  <a:lnTo>
                    <a:pt x="8183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2" name="object 15"/>
            <p:cNvSpPr/>
            <p:nvPr/>
          </p:nvSpPr>
          <p:spPr>
            <a:xfrm>
              <a:off x="196849" y="2394584"/>
              <a:ext cx="16256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3" name="object 16"/>
            <p:cNvSpPr/>
            <p:nvPr/>
          </p:nvSpPr>
          <p:spPr>
            <a:xfrm>
              <a:off x="394969" y="2304413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4" name="object 17"/>
            <p:cNvSpPr/>
            <p:nvPr/>
          </p:nvSpPr>
          <p:spPr>
            <a:xfrm>
              <a:off x="394969" y="2304413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347" name="object 19"/>
            <p:cNvGrpSpPr/>
            <p:nvPr/>
          </p:nvGrpSpPr>
          <p:grpSpPr>
            <a:xfrm>
              <a:off x="485139" y="1207133"/>
              <a:ext cx="107951" cy="1097283"/>
              <a:chOff x="0" y="0"/>
              <a:chExt cx="107950" cy="1097281"/>
            </a:xfrm>
          </p:grpSpPr>
          <p:sp>
            <p:nvSpPr>
              <p:cNvPr id="1345" name="Triangle"/>
              <p:cNvSpPr/>
              <p:nvPr/>
            </p:nvSpPr>
            <p:spPr>
              <a:xfrm>
                <a:off x="0" y="935990"/>
                <a:ext cx="107951" cy="161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1092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6" name="Triangle"/>
              <p:cNvSpPr/>
              <p:nvPr/>
            </p:nvSpPr>
            <p:spPr>
              <a:xfrm>
                <a:off x="0" y="-1"/>
                <a:ext cx="107951" cy="161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1092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349" name="object 20"/>
          <p:cNvSpPr txBox="1"/>
          <p:nvPr/>
        </p:nvSpPr>
        <p:spPr>
          <a:xfrm>
            <a:off x="668711" y="6337299"/>
            <a:ext cx="671832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-5"/>
              <a:t>EAD</a:t>
            </a:r>
          </a:p>
        </p:txBody>
      </p:sp>
      <p:grpSp>
        <p:nvGrpSpPr>
          <p:cNvPr id="1352" name="object 21"/>
          <p:cNvGrpSpPr/>
          <p:nvPr/>
        </p:nvGrpSpPr>
        <p:grpSpPr>
          <a:xfrm>
            <a:off x="4967661" y="4787899"/>
            <a:ext cx="1295401" cy="360682"/>
            <a:chOff x="0" y="0"/>
            <a:chExt cx="1295400" cy="360680"/>
          </a:xfrm>
        </p:grpSpPr>
        <p:sp>
          <p:nvSpPr>
            <p:cNvPr id="1350" name="object 22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1" name="object 23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0" y="540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16200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53" name="object 24"/>
          <p:cNvSpPr txBox="1"/>
          <p:nvPr/>
        </p:nvSpPr>
        <p:spPr>
          <a:xfrm>
            <a:off x="4252652" y="5168899"/>
            <a:ext cx="263144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5"/>
              <a:t> </a:t>
            </a:r>
            <a:r>
              <a:t>checkout</a:t>
            </a:r>
            <a:r>
              <a:rPr spc="-15"/>
              <a:t> </a:t>
            </a:r>
            <a:r>
              <a:t>master</a:t>
            </a:r>
          </a:p>
        </p:txBody>
      </p:sp>
      <p:sp>
        <p:nvSpPr>
          <p:cNvPr id="1354" name="object 25"/>
          <p:cNvSpPr txBox="1"/>
          <p:nvPr/>
        </p:nvSpPr>
        <p:spPr>
          <a:xfrm>
            <a:off x="2143181" y="6360159"/>
            <a:ext cx="1472567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0"/>
              <a:t> </a:t>
            </a:r>
            <a:r>
              <a:rPr b="0"/>
              <a:t>empty</a:t>
            </a:r>
            <a:r>
              <a:rPr b="0" spc="-25"/>
              <a:t> </a:t>
            </a:r>
            <a:r>
              <a:rPr b="0" spc="-10"/>
              <a:t>file</a:t>
            </a:r>
          </a:p>
          <a:p>
            <a:pPr indent="12700">
              <a:lnSpc>
                <a:spcPts val="2000"/>
              </a:lnSpc>
              <a:defRPr i="1" spc="-5">
                <a:latin typeface="Arial"/>
                <a:ea typeface="Arial"/>
                <a:cs typeface="Arial"/>
                <a:sym typeface="Arial"/>
              </a:defRPr>
            </a:pPr>
            <a:r>
              <a:t>main.cpp</a:t>
            </a:r>
          </a:p>
        </p:txBody>
      </p:sp>
      <p:sp>
        <p:nvSpPr>
          <p:cNvPr id="1355" name="object 26"/>
          <p:cNvSpPr txBox="1"/>
          <p:nvPr/>
        </p:nvSpPr>
        <p:spPr>
          <a:xfrm>
            <a:off x="2215571" y="4234179"/>
            <a:ext cx="2315211" cy="74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101089" indent="12700">
              <a:lnSpc>
                <a:spcPts val="2000"/>
              </a:lnSpc>
              <a:spcBef>
                <a:spcPts val="2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in</a:t>
            </a:r>
            <a:r>
              <a:rPr spc="-75"/>
              <a:t> </a:t>
            </a:r>
            <a:r>
              <a:rPr b="0"/>
              <a:t>main.cpp </a:t>
            </a:r>
            <a:r>
              <a:rPr b="0" spc="-484"/>
              <a:t> </a:t>
            </a:r>
            <a:r>
              <a:rPr b="0"/>
              <a:t>int</a:t>
            </a:r>
            <a:r>
              <a:rPr b="0" spc="-25"/>
              <a:t> </a:t>
            </a:r>
            <a:r>
              <a:rPr b="0"/>
              <a:t>main(){</a:t>
            </a:r>
          </a:p>
          <a:p>
            <a:pPr indent="12700">
              <a:lnSpc>
                <a:spcPts val="19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+</a:t>
            </a:r>
            <a:r>
              <a:rPr spc="-10"/>
              <a:t> cout&lt;&lt;”hello”&lt;&lt;endl;</a:t>
            </a:r>
          </a:p>
        </p:txBody>
      </p:sp>
      <p:sp>
        <p:nvSpPr>
          <p:cNvPr id="1356" name="object 27"/>
          <p:cNvSpPr txBox="1"/>
          <p:nvPr/>
        </p:nvSpPr>
        <p:spPr>
          <a:xfrm>
            <a:off x="2215571" y="4977129"/>
            <a:ext cx="1249046" cy="108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indent="12700">
              <a:lnSpc>
                <a:spcPts val="2000"/>
              </a:lnSpc>
              <a:spcBef>
                <a:spcPts val="5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in</a:t>
            </a:r>
            <a:r>
              <a:rPr spc="-45"/>
              <a:t> </a:t>
            </a:r>
            <a:r>
              <a:rPr b="0"/>
              <a:t>main.cpp</a:t>
            </a:r>
          </a:p>
          <a:p>
            <a:pPr indent="12700">
              <a:lnSpc>
                <a:spcPts val="2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+</a:t>
            </a:r>
            <a:r>
              <a:rPr spc="-45"/>
              <a:t> </a:t>
            </a:r>
            <a:r>
              <a:rPr spc="-5"/>
              <a:t>int</a:t>
            </a:r>
            <a:r>
              <a:rPr spc="-40"/>
              <a:t> </a:t>
            </a:r>
            <a:r>
              <a:rPr spc="-5"/>
              <a:t>main(){</a:t>
            </a:r>
          </a:p>
          <a:p>
            <a:pPr indent="12700">
              <a:lnSpc>
                <a:spcPts val="2000"/>
              </a:lnSpc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+}</a:t>
            </a:r>
          </a:p>
        </p:txBody>
      </p:sp>
      <p:sp>
        <p:nvSpPr>
          <p:cNvPr id="1357" name="object 28"/>
          <p:cNvSpPr txBox="1"/>
          <p:nvPr/>
        </p:nvSpPr>
        <p:spPr>
          <a:xfrm>
            <a:off x="6607232" y="3891279"/>
            <a:ext cx="28581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main.cpp</a:t>
            </a:r>
            <a:r>
              <a:rPr spc="-20"/>
              <a:t> </a:t>
            </a:r>
            <a:r>
              <a:rPr b="1"/>
              <a:t>in</a:t>
            </a:r>
            <a:r>
              <a:rPr b="1" spc="-10"/>
              <a:t> </a:t>
            </a:r>
            <a:r>
              <a:rPr b="1"/>
              <a:t>working</a:t>
            </a:r>
            <a:r>
              <a:rPr b="1" spc="-20"/>
              <a:t> </a:t>
            </a:r>
            <a:r>
              <a:rPr b="1"/>
              <a:t>folder</a:t>
            </a:r>
          </a:p>
        </p:txBody>
      </p:sp>
      <p:sp>
        <p:nvSpPr>
          <p:cNvPr id="1358" name="object 29"/>
          <p:cNvSpPr txBox="1"/>
          <p:nvPr/>
        </p:nvSpPr>
        <p:spPr>
          <a:xfrm>
            <a:off x="6529761" y="4213859"/>
            <a:ext cx="3276601" cy="1024633"/>
          </a:xfrm>
          <a:prstGeom prst="rect">
            <a:avLst/>
          </a:prstGeom>
          <a:ln w="3175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74320" marR="161925" indent="-184150">
              <a:lnSpc>
                <a:spcPts val="2000"/>
              </a:lnSpc>
              <a:spcBef>
                <a:spcPts val="200"/>
              </a:spcBef>
              <a:defRPr spc="-5">
                <a:latin typeface="Courier"/>
                <a:ea typeface="Courier"/>
                <a:cs typeface="Courier"/>
                <a:sym typeface="Courier"/>
              </a:defRPr>
            </a:pPr>
            <a:r>
              <a:t>int main(){ </a:t>
            </a:r>
            <a:r>
              <a:rPr spc="0"/>
              <a:t> </a:t>
            </a:r>
            <a:r>
              <a:t>cout&lt;&lt;”hello”&lt;&lt;endl;</a:t>
            </a:r>
          </a:p>
          <a:p>
            <a:pPr indent="90169">
              <a:lnSpc>
                <a:spcPts val="2000"/>
              </a:lnSpc>
              <a:defRPr spc="-5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359" name="object 30"/>
          <p:cNvSpPr txBox="1"/>
          <p:nvPr/>
        </p:nvSpPr>
        <p:spPr>
          <a:xfrm>
            <a:off x="5450261" y="6108699"/>
            <a:ext cx="171132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i="1" spc="-10">
                <a:latin typeface="Arial"/>
                <a:ea typeface="Arial"/>
                <a:cs typeface="Arial"/>
                <a:sym typeface="Arial"/>
              </a:defRPr>
            </a:pPr>
            <a:r>
              <a:t>patch</a:t>
            </a:r>
            <a:r>
              <a:rPr spc="-69"/>
              <a:t> </a:t>
            </a:r>
            <a:r>
              <a:rPr i="0" spc="-5"/>
              <a:t>operations</a:t>
            </a:r>
          </a:p>
        </p:txBody>
      </p:sp>
      <p:grpSp>
        <p:nvGrpSpPr>
          <p:cNvPr id="1364" name="object 31"/>
          <p:cNvGrpSpPr/>
          <p:nvPr/>
        </p:nvGrpSpPr>
        <p:grpSpPr>
          <a:xfrm>
            <a:off x="3420802" y="5002529"/>
            <a:ext cx="1987551" cy="1297940"/>
            <a:chOff x="0" y="0"/>
            <a:chExt cx="1987550" cy="1297939"/>
          </a:xfrm>
        </p:grpSpPr>
        <p:sp>
          <p:nvSpPr>
            <p:cNvPr id="1360" name="object 32"/>
            <p:cNvSpPr/>
            <p:nvPr/>
          </p:nvSpPr>
          <p:spPr>
            <a:xfrm flipH="1" flipV="1">
              <a:off x="142239" y="119380"/>
              <a:ext cx="1845312" cy="117856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361" name="object 33" descr="object 3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63830" cy="1625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2" name="object 34"/>
            <p:cNvSpPr/>
            <p:nvPr/>
          </p:nvSpPr>
          <p:spPr>
            <a:xfrm flipH="1" flipV="1">
              <a:off x="156210" y="595630"/>
              <a:ext cx="1831341" cy="70231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363" name="object 35" descr="object 3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89" y="488950"/>
              <a:ext cx="162562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65" name="object 36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object 2"/>
          <p:cNvSpPr txBox="1"/>
          <p:nvPr/>
        </p:nvSpPr>
        <p:spPr>
          <a:xfrm>
            <a:off x="9360592" y="6869430"/>
            <a:ext cx="2044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75" sz="1400"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80"/>
              <a:t>7</a:t>
            </a:r>
          </a:p>
        </p:txBody>
      </p:sp>
      <p:sp>
        <p:nvSpPr>
          <p:cNvPr id="1368" name="object 3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1369" name="object 4"/>
          <p:cNvSpPr txBox="1"/>
          <p:nvPr/>
        </p:nvSpPr>
        <p:spPr>
          <a:xfrm>
            <a:off x="546792" y="1845308"/>
            <a:ext cx="128905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04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70" name="object 5"/>
          <p:cNvSpPr txBox="1"/>
          <p:nvPr/>
        </p:nvSpPr>
        <p:spPr>
          <a:xfrm>
            <a:off x="755071" y="1743633"/>
            <a:ext cx="7210426" cy="7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000"/>
              </a:spcBef>
              <a:defRPr b="1" sz="2300">
                <a:latin typeface="Arial"/>
                <a:ea typeface="Arial"/>
                <a:cs typeface="Arial"/>
                <a:sym typeface="Arial"/>
              </a:defRPr>
            </a:pPr>
            <a:r>
              <a:t>Staging</a:t>
            </a:r>
            <a:r>
              <a:rPr b="0"/>
              <a:t>:</a:t>
            </a:r>
            <a:r>
              <a:rPr b="0" spc="10"/>
              <a:t> </a:t>
            </a:r>
            <a:r>
              <a:rPr b="0"/>
              <a:t>registering</a:t>
            </a:r>
            <a:r>
              <a:rPr b="0" spc="15"/>
              <a:t> </a:t>
            </a:r>
            <a:r>
              <a:rPr b="0"/>
              <a:t>modifications</a:t>
            </a:r>
            <a:r>
              <a:rPr b="0" spc="15"/>
              <a:t> </a:t>
            </a:r>
            <a:r>
              <a:rPr b="0" spc="-5"/>
              <a:t>of</a:t>
            </a:r>
            <a:r>
              <a:rPr b="0" spc="15"/>
              <a:t> </a:t>
            </a:r>
            <a:r>
              <a:rPr b="0"/>
              <a:t>the</a:t>
            </a:r>
            <a:r>
              <a:rPr b="0" spc="5"/>
              <a:t> </a:t>
            </a:r>
            <a:r>
              <a:rPr b="0"/>
              <a:t>working</a:t>
            </a:r>
            <a:r>
              <a:rPr b="0" spc="5"/>
              <a:t> </a:t>
            </a:r>
            <a:r>
              <a:rPr b="0"/>
              <a:t>folder</a:t>
            </a:r>
          </a:p>
          <a:p>
            <a:pPr indent="114935">
              <a:spcBef>
                <a:spcPts val="800"/>
              </a:spcBef>
              <a:tabLst>
                <a:tab pos="342900" algn="l"/>
              </a:tabLst>
              <a:defRPr baseline="9258" sz="22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z="2000"/>
              <a:t>Selecting</a:t>
            </a:r>
            <a:r>
              <a:rPr baseline="0" spc="-4" sz="2000"/>
              <a:t> </a:t>
            </a:r>
            <a:r>
              <a:rPr baseline="0" sz="2000"/>
              <a:t>modifications</a:t>
            </a:r>
            <a:r>
              <a:rPr baseline="0" spc="4" sz="2000"/>
              <a:t> to</a:t>
            </a:r>
            <a:r>
              <a:rPr baseline="0" sz="2000"/>
              <a:t> </a:t>
            </a:r>
            <a:r>
              <a:rPr baseline="0" spc="4" sz="2000"/>
              <a:t>be</a:t>
            </a:r>
            <a:r>
              <a:rPr baseline="0" sz="2000"/>
              <a:t> part</a:t>
            </a:r>
            <a:r>
              <a:rPr baseline="0" spc="15" sz="2000"/>
              <a:t> </a:t>
            </a:r>
            <a:r>
              <a:rPr baseline="0" spc="4" sz="2000"/>
              <a:t>of the</a:t>
            </a:r>
            <a:r>
              <a:rPr baseline="0" spc="-4" sz="2000"/>
              <a:t> </a:t>
            </a:r>
            <a:r>
              <a:rPr baseline="0" sz="2000"/>
              <a:t>next</a:t>
            </a:r>
            <a:r>
              <a:rPr baseline="0" spc="15" sz="2000"/>
              <a:t> </a:t>
            </a:r>
            <a:r>
              <a:rPr baseline="0" spc="4" sz="2000"/>
              <a:t>commit</a:t>
            </a:r>
          </a:p>
        </p:txBody>
      </p:sp>
      <p:sp>
        <p:nvSpPr>
          <p:cNvPr id="1371" name="object 6"/>
          <p:cNvSpPr txBox="1"/>
          <p:nvPr/>
        </p:nvSpPr>
        <p:spPr>
          <a:xfrm>
            <a:off x="1194492" y="2687319"/>
            <a:ext cx="1035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55"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72" name="object 7"/>
          <p:cNvSpPr txBox="1"/>
          <p:nvPr/>
        </p:nvSpPr>
        <p:spPr>
          <a:xfrm>
            <a:off x="1402772" y="2604896"/>
            <a:ext cx="8097519" cy="1264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700"/>
              </a:spcBef>
              <a:defRPr spc="10" sz="1700">
                <a:latin typeface="Arial"/>
                <a:ea typeface="Arial"/>
                <a:cs typeface="Arial"/>
                <a:sym typeface="Arial"/>
              </a:defRPr>
            </a:pPr>
            <a:r>
              <a:t>Files</a:t>
            </a:r>
            <a:r>
              <a:rPr spc="5"/>
              <a:t> </a:t>
            </a:r>
            <a:r>
              <a:rPr spc="15"/>
              <a:t>content</a:t>
            </a:r>
            <a:r>
              <a:t> </a:t>
            </a:r>
            <a:r>
              <a:rPr spc="15"/>
              <a:t>modifications</a:t>
            </a:r>
            <a:r>
              <a:rPr spc="20"/>
              <a:t> can</a:t>
            </a:r>
            <a:r>
              <a:t> </a:t>
            </a:r>
            <a:r>
              <a:rPr spc="15"/>
              <a:t>be</a:t>
            </a:r>
            <a:r>
              <a:t> </a:t>
            </a:r>
            <a:r>
              <a:rPr spc="15"/>
              <a:t>selected</a:t>
            </a:r>
            <a:r>
              <a:t> </a:t>
            </a:r>
            <a:r>
              <a:rPr spc="15"/>
              <a:t>or</a:t>
            </a:r>
            <a:r>
              <a:rPr spc="0"/>
              <a:t> </a:t>
            </a:r>
            <a:r>
              <a:rPr spc="20"/>
              <a:t>not</a:t>
            </a:r>
            <a:r>
              <a:rPr spc="-5"/>
              <a:t> </a:t>
            </a:r>
            <a:r>
              <a:rPr spc="34"/>
              <a:t>(</a:t>
            </a:r>
            <a:r>
              <a:rPr spc="34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20">
                <a:latin typeface="Courier"/>
                <a:ea typeface="Courier"/>
                <a:cs typeface="Courier"/>
                <a:sym typeface="Courier"/>
              </a:rPr>
              <a:t>add</a:t>
            </a:r>
            <a:r>
              <a:rPr spc="2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20">
                <a:latin typeface="Courier"/>
                <a:ea typeface="Courier"/>
                <a:cs typeface="Courier"/>
                <a:sym typeface="Courier"/>
              </a:rPr>
              <a:t>­p</a:t>
            </a:r>
            <a:r>
              <a:rPr spc="20"/>
              <a:t>)</a:t>
            </a:r>
          </a:p>
          <a:p>
            <a:pPr marR="5080" indent="12700">
              <a:lnSpc>
                <a:spcPts val="2700"/>
              </a:lnSpc>
              <a:spcBef>
                <a:spcPts val="100"/>
              </a:spcBef>
              <a:defRPr spc="10" sz="1700">
                <a:latin typeface="Arial"/>
                <a:ea typeface="Arial"/>
                <a:cs typeface="Arial"/>
                <a:sym typeface="Arial"/>
              </a:defRPr>
            </a:pPr>
            <a:r>
              <a:t>Entire </a:t>
            </a:r>
            <a:r>
              <a:rPr spc="5"/>
              <a:t>file</a:t>
            </a:r>
            <a:r>
              <a:t> </a:t>
            </a:r>
            <a:r>
              <a:rPr spc="15"/>
              <a:t>modification </a:t>
            </a:r>
            <a:r>
              <a:rPr spc="20"/>
              <a:t>can </a:t>
            </a:r>
            <a:r>
              <a:rPr spc="15"/>
              <a:t>be selected</a:t>
            </a:r>
            <a:r>
              <a:t> </a:t>
            </a:r>
            <a:r>
              <a:rPr spc="15"/>
              <a:t>or</a:t>
            </a:r>
            <a:r>
              <a:t> </a:t>
            </a:r>
            <a:r>
              <a:rPr spc="20"/>
              <a:t>new </a:t>
            </a:r>
            <a:r>
              <a:rPr spc="5"/>
              <a:t>files</a:t>
            </a:r>
            <a:r>
              <a:rPr spc="25"/>
              <a:t> </a:t>
            </a:r>
            <a:r>
              <a:rPr spc="15"/>
              <a:t>tracked</a:t>
            </a:r>
            <a:r>
              <a:t> </a:t>
            </a:r>
            <a:r>
              <a:rPr spc="34"/>
              <a:t>(</a:t>
            </a:r>
            <a:r>
              <a:rPr spc="34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spc="3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add</a:t>
            </a:r>
            <a:r>
              <a:rPr spc="3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20">
                <a:latin typeface="Courier"/>
                <a:ea typeface="Courier"/>
                <a:cs typeface="Courier"/>
                <a:sym typeface="Courier"/>
              </a:rPr>
              <a:t>filename</a:t>
            </a:r>
            <a:r>
              <a:rPr spc="20"/>
              <a:t>) </a:t>
            </a:r>
            <a:r>
              <a:rPr spc="-455"/>
              <a:t> </a:t>
            </a:r>
            <a:r>
              <a:rPr spc="20"/>
              <a:t>Removed</a:t>
            </a:r>
            <a:r>
              <a:t> </a:t>
            </a:r>
            <a:r>
              <a:rPr spc="5"/>
              <a:t>files</a:t>
            </a:r>
            <a:r>
              <a:rPr spc="20"/>
              <a:t> must</a:t>
            </a:r>
            <a:r>
              <a:rPr spc="0"/>
              <a:t> </a:t>
            </a:r>
            <a:r>
              <a:rPr spc="15"/>
              <a:t>be</a:t>
            </a:r>
            <a:r>
              <a:t> </a:t>
            </a:r>
            <a:r>
              <a:rPr spc="15"/>
              <a:t>untracked</a:t>
            </a:r>
            <a:r>
              <a:t> </a:t>
            </a:r>
            <a:r>
              <a:rPr spc="15"/>
              <a:t>(using</a:t>
            </a:r>
            <a:r>
              <a:rPr spc="60"/>
              <a:t> </a:t>
            </a:r>
            <a:r>
              <a:rPr spc="20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spc="3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rm</a:t>
            </a:r>
            <a:r>
              <a:rPr spc="2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20">
                <a:latin typeface="Courier"/>
                <a:ea typeface="Courier"/>
                <a:cs typeface="Courier"/>
                <a:sym typeface="Courier"/>
              </a:rPr>
              <a:t>filename</a:t>
            </a:r>
            <a:r>
              <a:rPr spc="20"/>
              <a:t>)</a:t>
            </a:r>
          </a:p>
          <a:p>
            <a:pPr indent="12700">
              <a:spcBef>
                <a:spcPts val="400"/>
              </a:spcBef>
              <a:defRPr spc="15" sz="1700">
                <a:latin typeface="Arial"/>
                <a:ea typeface="Arial"/>
                <a:cs typeface="Arial"/>
                <a:sym typeface="Arial"/>
              </a:defRPr>
            </a:pPr>
            <a:r>
              <a:t>Registering</a:t>
            </a:r>
            <a:r>
              <a:rPr spc="5"/>
              <a:t> </a:t>
            </a:r>
            <a:r>
              <a:rPr spc="10"/>
              <a:t>all</a:t>
            </a:r>
            <a:r>
              <a:rPr spc="5"/>
              <a:t> </a:t>
            </a:r>
            <a:r>
              <a:t>modifications</a:t>
            </a:r>
            <a:r>
              <a:rPr spc="5"/>
              <a:t> </a:t>
            </a:r>
            <a:r>
              <a:t>(using</a:t>
            </a:r>
            <a:r>
              <a:rPr spc="55"/>
              <a:t> </a:t>
            </a:r>
            <a:r>
              <a:rPr spc="20">
                <a:latin typeface="Courier"/>
                <a:ea typeface="Courier"/>
                <a:cs typeface="Courier"/>
                <a:sym typeface="Courier"/>
              </a:rPr>
              <a:t>git add</a:t>
            </a:r>
            <a:r>
              <a:rPr spc="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20">
                <a:latin typeface="Courier"/>
                <a:ea typeface="Courier"/>
                <a:cs typeface="Courier"/>
                <a:sym typeface="Courier"/>
              </a:rPr>
              <a:t>­­all</a:t>
            </a:r>
            <a:r>
              <a:rPr spc="20"/>
              <a:t>)</a:t>
            </a:r>
          </a:p>
        </p:txBody>
      </p:sp>
      <p:sp>
        <p:nvSpPr>
          <p:cNvPr id="1373" name="object 8"/>
          <p:cNvSpPr txBox="1"/>
          <p:nvPr/>
        </p:nvSpPr>
        <p:spPr>
          <a:xfrm>
            <a:off x="1194492" y="3030219"/>
            <a:ext cx="1035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55"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74" name="object 9"/>
          <p:cNvSpPr txBox="1"/>
          <p:nvPr/>
        </p:nvSpPr>
        <p:spPr>
          <a:xfrm>
            <a:off x="1194492" y="3373119"/>
            <a:ext cx="1035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55"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75" name="object 10"/>
          <p:cNvSpPr txBox="1"/>
          <p:nvPr/>
        </p:nvSpPr>
        <p:spPr>
          <a:xfrm>
            <a:off x="1194492" y="3716019"/>
            <a:ext cx="1035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55"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76" name="object 11"/>
          <p:cNvSpPr/>
          <p:nvPr/>
        </p:nvSpPr>
        <p:spPr>
          <a:xfrm>
            <a:off x="446462" y="4753609"/>
            <a:ext cx="3275331" cy="897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6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796" y="2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7" name="object 12"/>
          <p:cNvSpPr txBox="1"/>
          <p:nvPr/>
        </p:nvSpPr>
        <p:spPr>
          <a:xfrm>
            <a:off x="522661" y="4784089"/>
            <a:ext cx="3042922" cy="1021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74320" marR="5080" indent="-261620">
              <a:lnSpc>
                <a:spcPts val="2000"/>
              </a:lnSpc>
              <a:spcBef>
                <a:spcPts val="200"/>
              </a:spcBef>
              <a:defRPr spc="-5">
                <a:latin typeface="Courier"/>
                <a:ea typeface="Courier"/>
                <a:cs typeface="Courier"/>
                <a:sym typeface="Courier"/>
              </a:defRPr>
            </a:pPr>
            <a:r>
              <a:t>int main(){ </a:t>
            </a:r>
            <a:r>
              <a:rPr spc="0"/>
              <a:t> </a:t>
            </a:r>
            <a:r>
              <a:t>cout&lt;&lt;”hello”&lt;&lt;endl;</a:t>
            </a:r>
          </a:p>
          <a:p>
            <a:pPr indent="12700">
              <a:lnSpc>
                <a:spcPts val="2000"/>
              </a:lnSpc>
              <a:defRPr spc="-5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378" name="object 13"/>
          <p:cNvSpPr txBox="1"/>
          <p:nvPr/>
        </p:nvSpPr>
        <p:spPr>
          <a:xfrm>
            <a:off x="414711" y="3971289"/>
            <a:ext cx="5267962" cy="774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55930">
              <a:spcBef>
                <a:spcPts val="100"/>
              </a:spcBef>
              <a:tabLst>
                <a:tab pos="685800" algn="l"/>
              </a:tabLst>
              <a:defRPr baseline="5554" sz="22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z="2000"/>
              <a:t>Undo staging</a:t>
            </a:r>
            <a:r>
              <a:rPr baseline="0" spc="-4" sz="2000"/>
              <a:t> </a:t>
            </a:r>
            <a:r>
              <a:rPr baseline="0" sz="2000"/>
              <a:t>(deselecting):</a:t>
            </a:r>
            <a:r>
              <a:rPr baseline="0" spc="15" sz="2000"/>
              <a:t> </a:t>
            </a:r>
            <a:r>
              <a:rPr baseline="0" spc="4" sz="2000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aseline="0" spc="30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aseline="0" spc="4" sz="2000">
                <a:latin typeface="Courier"/>
                <a:ea typeface="Courier"/>
                <a:cs typeface="Courier"/>
                <a:sym typeface="Courier"/>
              </a:rPr>
              <a:t>reset</a:t>
            </a:r>
            <a:endParaRPr baseline="2910" sz="2000">
              <a:latin typeface="Courier"/>
              <a:ea typeface="Courier"/>
              <a:cs typeface="Courier"/>
              <a:sym typeface="Courier"/>
            </a:endParaRPr>
          </a:p>
          <a:p>
            <a:pPr indent="12700">
              <a:spcBef>
                <a:spcPts val="14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main.cpp</a:t>
            </a:r>
            <a:r>
              <a:rPr spc="-30"/>
              <a:t> </a:t>
            </a:r>
            <a:r>
              <a:rPr b="1"/>
              <a:t>in</a:t>
            </a:r>
            <a:r>
              <a:rPr b="1" spc="-20"/>
              <a:t> </a:t>
            </a:r>
            <a:r>
              <a:rPr b="1"/>
              <a:t>repository</a:t>
            </a:r>
          </a:p>
        </p:txBody>
      </p:sp>
      <p:sp>
        <p:nvSpPr>
          <p:cNvPr id="1379" name="object 14"/>
          <p:cNvSpPr/>
          <p:nvPr/>
        </p:nvSpPr>
        <p:spPr>
          <a:xfrm>
            <a:off x="446462" y="5928359"/>
            <a:ext cx="3275331" cy="1132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6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796" y="2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80" name="object 15"/>
          <p:cNvSpPr txBox="1"/>
          <p:nvPr/>
        </p:nvSpPr>
        <p:spPr>
          <a:xfrm>
            <a:off x="522661" y="5958839"/>
            <a:ext cx="3042922" cy="1021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74320" marR="5080" indent="-261620">
              <a:lnSpc>
                <a:spcPts val="2000"/>
              </a:lnSpc>
              <a:spcBef>
                <a:spcPts val="200"/>
              </a:spcBef>
              <a:defRPr spc="-5">
                <a:latin typeface="Courier"/>
                <a:ea typeface="Courier"/>
                <a:cs typeface="Courier"/>
                <a:sym typeface="Courier"/>
              </a:defRPr>
            </a:pPr>
            <a:r>
              <a:t>int main(){ </a:t>
            </a:r>
            <a:r>
              <a:rPr spc="0"/>
              <a:t> </a:t>
            </a:r>
            <a:r>
              <a:t>cout&lt;&lt;”hello”&lt;&lt;endl;  return</a:t>
            </a:r>
            <a:r>
              <a:rPr spc="-15"/>
              <a:t> </a:t>
            </a:r>
            <a:r>
              <a:t>0;</a:t>
            </a:r>
          </a:p>
          <a:p>
            <a:pPr indent="12700">
              <a:lnSpc>
                <a:spcPts val="2000"/>
              </a:lnSpc>
              <a:defRPr spc="-5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381" name="object 16"/>
          <p:cNvSpPr txBox="1"/>
          <p:nvPr/>
        </p:nvSpPr>
        <p:spPr>
          <a:xfrm>
            <a:off x="414711" y="5640070"/>
            <a:ext cx="28581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main.cpp</a:t>
            </a:r>
            <a:r>
              <a:rPr spc="-20"/>
              <a:t> </a:t>
            </a:r>
            <a:r>
              <a:rPr b="1"/>
              <a:t>in</a:t>
            </a:r>
            <a:r>
              <a:rPr b="1" spc="-10"/>
              <a:t> </a:t>
            </a:r>
            <a:r>
              <a:rPr b="1"/>
              <a:t>working</a:t>
            </a:r>
            <a:r>
              <a:rPr b="1" spc="-15"/>
              <a:t> </a:t>
            </a:r>
            <a:r>
              <a:rPr b="1"/>
              <a:t>folder</a:t>
            </a:r>
          </a:p>
        </p:txBody>
      </p:sp>
      <p:grpSp>
        <p:nvGrpSpPr>
          <p:cNvPr id="1384" name="object 17"/>
          <p:cNvGrpSpPr/>
          <p:nvPr/>
        </p:nvGrpSpPr>
        <p:grpSpPr>
          <a:xfrm>
            <a:off x="4571422" y="5181599"/>
            <a:ext cx="1295401" cy="360682"/>
            <a:chOff x="0" y="0"/>
            <a:chExt cx="1295400" cy="360680"/>
          </a:xfrm>
        </p:grpSpPr>
        <p:sp>
          <p:nvSpPr>
            <p:cNvPr id="1382" name="object 18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3" name="object 19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0" y="540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16200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85" name="object 20"/>
          <p:cNvSpPr txBox="1"/>
          <p:nvPr/>
        </p:nvSpPr>
        <p:spPr>
          <a:xfrm>
            <a:off x="4036752" y="5562599"/>
            <a:ext cx="221996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25"/>
              <a:t> </a:t>
            </a:r>
            <a:r>
              <a:t>add</a:t>
            </a:r>
            <a:r>
              <a:rPr spc="-20"/>
              <a:t> </a:t>
            </a:r>
            <a:r>
              <a:t>main.cpp</a:t>
            </a:r>
          </a:p>
        </p:txBody>
      </p:sp>
      <p:sp>
        <p:nvSpPr>
          <p:cNvPr id="1386" name="object 21"/>
          <p:cNvSpPr/>
          <p:nvPr/>
        </p:nvSpPr>
        <p:spPr>
          <a:xfrm>
            <a:off x="8095671" y="6362700"/>
            <a:ext cx="12953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965" y="0"/>
                </a:moveTo>
                <a:lnTo>
                  <a:pt x="0" y="0"/>
                </a:lnTo>
                <a:moveTo>
                  <a:pt x="21600" y="0"/>
                </a:moveTo>
                <a:lnTo>
                  <a:pt x="63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87" name="object 22"/>
          <p:cNvSpPr/>
          <p:nvPr/>
        </p:nvSpPr>
        <p:spPr>
          <a:xfrm flipH="1">
            <a:off x="8030902" y="6362700"/>
            <a:ext cx="1905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88" name="object 23"/>
          <p:cNvSpPr/>
          <p:nvPr/>
        </p:nvSpPr>
        <p:spPr>
          <a:xfrm flipH="1">
            <a:off x="7893742" y="6362700"/>
            <a:ext cx="9144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89" name="object 24"/>
          <p:cNvSpPr/>
          <p:nvPr/>
        </p:nvSpPr>
        <p:spPr>
          <a:xfrm flipH="1">
            <a:off x="7756582" y="6362700"/>
            <a:ext cx="9144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0" name="object 25"/>
          <p:cNvSpPr/>
          <p:nvPr/>
        </p:nvSpPr>
        <p:spPr>
          <a:xfrm flipH="1">
            <a:off x="7619421" y="6362700"/>
            <a:ext cx="9144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1" name="object 26"/>
          <p:cNvSpPr/>
          <p:nvPr/>
        </p:nvSpPr>
        <p:spPr>
          <a:xfrm flipH="1">
            <a:off x="7555921" y="6362700"/>
            <a:ext cx="1778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2" name="object 27"/>
          <p:cNvSpPr/>
          <p:nvPr/>
        </p:nvSpPr>
        <p:spPr>
          <a:xfrm flipH="1">
            <a:off x="7491152" y="6362700"/>
            <a:ext cx="1905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3" name="object 28"/>
          <p:cNvSpPr/>
          <p:nvPr/>
        </p:nvSpPr>
        <p:spPr>
          <a:xfrm flipH="1">
            <a:off x="7353992" y="6362700"/>
            <a:ext cx="9144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4" name="object 29"/>
          <p:cNvSpPr/>
          <p:nvPr/>
        </p:nvSpPr>
        <p:spPr>
          <a:xfrm flipH="1">
            <a:off x="7216832" y="6362700"/>
            <a:ext cx="9144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5" name="object 30"/>
          <p:cNvSpPr/>
          <p:nvPr/>
        </p:nvSpPr>
        <p:spPr>
          <a:xfrm flipH="1">
            <a:off x="7079671" y="6362700"/>
            <a:ext cx="9144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6" name="object 31"/>
          <p:cNvSpPr/>
          <p:nvPr/>
        </p:nvSpPr>
        <p:spPr>
          <a:xfrm flipH="1">
            <a:off x="7016171" y="6362700"/>
            <a:ext cx="1778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7" name="object 32"/>
          <p:cNvSpPr/>
          <p:nvPr/>
        </p:nvSpPr>
        <p:spPr>
          <a:xfrm flipH="1">
            <a:off x="6952671" y="6362700"/>
            <a:ext cx="1778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8" name="object 33"/>
          <p:cNvSpPr/>
          <p:nvPr/>
        </p:nvSpPr>
        <p:spPr>
          <a:xfrm flipH="1">
            <a:off x="6815511" y="6362700"/>
            <a:ext cx="9144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9" name="object 34"/>
          <p:cNvSpPr/>
          <p:nvPr/>
        </p:nvSpPr>
        <p:spPr>
          <a:xfrm flipH="1">
            <a:off x="6678352" y="6362700"/>
            <a:ext cx="9144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0" name="object 35"/>
          <p:cNvSpPr/>
          <p:nvPr/>
        </p:nvSpPr>
        <p:spPr>
          <a:xfrm flipH="1">
            <a:off x="6541192" y="6362700"/>
            <a:ext cx="9144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1" name="object 36"/>
          <p:cNvSpPr/>
          <p:nvPr/>
        </p:nvSpPr>
        <p:spPr>
          <a:xfrm>
            <a:off x="6457372" y="6318250"/>
            <a:ext cx="38101" cy="44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moveTo>
                  <a:pt x="0" y="8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2" name="object 37"/>
          <p:cNvSpPr/>
          <p:nvPr/>
        </p:nvSpPr>
        <p:spPr>
          <a:xfrm flipV="1">
            <a:off x="6457372" y="6181090"/>
            <a:ext cx="1" cy="9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3" name="object 38"/>
          <p:cNvSpPr/>
          <p:nvPr/>
        </p:nvSpPr>
        <p:spPr>
          <a:xfrm flipV="1">
            <a:off x="6457372" y="6043929"/>
            <a:ext cx="1" cy="9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4" name="object 39"/>
          <p:cNvSpPr/>
          <p:nvPr/>
        </p:nvSpPr>
        <p:spPr>
          <a:xfrm flipV="1">
            <a:off x="6457372" y="5906770"/>
            <a:ext cx="1" cy="9144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5" name="object 40"/>
          <p:cNvSpPr/>
          <p:nvPr/>
        </p:nvSpPr>
        <p:spPr>
          <a:xfrm flipV="1">
            <a:off x="6457372" y="5842000"/>
            <a:ext cx="1" cy="190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6" name="object 41"/>
          <p:cNvSpPr/>
          <p:nvPr/>
        </p:nvSpPr>
        <p:spPr>
          <a:xfrm flipV="1">
            <a:off x="6457372" y="5778500"/>
            <a:ext cx="1" cy="1778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7" name="object 42"/>
          <p:cNvSpPr/>
          <p:nvPr/>
        </p:nvSpPr>
        <p:spPr>
          <a:xfrm flipV="1">
            <a:off x="6457372" y="5641340"/>
            <a:ext cx="1" cy="9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8" name="object 43"/>
          <p:cNvSpPr/>
          <p:nvPr/>
        </p:nvSpPr>
        <p:spPr>
          <a:xfrm flipV="1">
            <a:off x="6457372" y="5504179"/>
            <a:ext cx="1" cy="9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9" name="object 44"/>
          <p:cNvSpPr/>
          <p:nvPr/>
        </p:nvSpPr>
        <p:spPr>
          <a:xfrm flipV="1">
            <a:off x="6457372" y="5367020"/>
            <a:ext cx="1" cy="9144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0" name="object 45"/>
          <p:cNvSpPr/>
          <p:nvPr/>
        </p:nvSpPr>
        <p:spPr>
          <a:xfrm flipV="1">
            <a:off x="6457372" y="5302250"/>
            <a:ext cx="1" cy="190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1" name="object 46"/>
          <p:cNvSpPr/>
          <p:nvPr/>
        </p:nvSpPr>
        <p:spPr>
          <a:xfrm flipV="1">
            <a:off x="6457372" y="5238750"/>
            <a:ext cx="1" cy="1778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2" name="object 47"/>
          <p:cNvSpPr/>
          <p:nvPr/>
        </p:nvSpPr>
        <p:spPr>
          <a:xfrm flipV="1">
            <a:off x="6457372" y="5101590"/>
            <a:ext cx="1" cy="9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3" name="object 48"/>
          <p:cNvSpPr/>
          <p:nvPr/>
        </p:nvSpPr>
        <p:spPr>
          <a:xfrm>
            <a:off x="6452927" y="4968240"/>
            <a:ext cx="12701" cy="87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moveTo>
                  <a:pt x="0" y="0"/>
                </a:moveTo>
                <a:lnTo>
                  <a:pt x="21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4" name="object 49"/>
          <p:cNvSpPr/>
          <p:nvPr/>
        </p:nvSpPr>
        <p:spPr>
          <a:xfrm>
            <a:off x="6506902" y="4968240"/>
            <a:ext cx="9144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5" name="object 50"/>
          <p:cNvSpPr/>
          <p:nvPr/>
        </p:nvSpPr>
        <p:spPr>
          <a:xfrm>
            <a:off x="6644061" y="4968240"/>
            <a:ext cx="1905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6" name="object 51"/>
          <p:cNvSpPr/>
          <p:nvPr/>
        </p:nvSpPr>
        <p:spPr>
          <a:xfrm>
            <a:off x="6708832" y="4968240"/>
            <a:ext cx="1778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7" name="object 52"/>
          <p:cNvSpPr/>
          <p:nvPr/>
        </p:nvSpPr>
        <p:spPr>
          <a:xfrm>
            <a:off x="6772332" y="496824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8" name="object 53"/>
          <p:cNvSpPr/>
          <p:nvPr/>
        </p:nvSpPr>
        <p:spPr>
          <a:xfrm>
            <a:off x="6909492" y="496824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9" name="object 54"/>
          <p:cNvSpPr/>
          <p:nvPr/>
        </p:nvSpPr>
        <p:spPr>
          <a:xfrm>
            <a:off x="7046652" y="4968240"/>
            <a:ext cx="9144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0" name="object 55"/>
          <p:cNvSpPr/>
          <p:nvPr/>
        </p:nvSpPr>
        <p:spPr>
          <a:xfrm>
            <a:off x="7183811" y="4968240"/>
            <a:ext cx="1905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1" name="object 56"/>
          <p:cNvSpPr/>
          <p:nvPr/>
        </p:nvSpPr>
        <p:spPr>
          <a:xfrm>
            <a:off x="7248582" y="4968240"/>
            <a:ext cx="1778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2" name="object 57"/>
          <p:cNvSpPr/>
          <p:nvPr/>
        </p:nvSpPr>
        <p:spPr>
          <a:xfrm>
            <a:off x="7312082" y="496824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3" name="object 58"/>
          <p:cNvSpPr/>
          <p:nvPr/>
        </p:nvSpPr>
        <p:spPr>
          <a:xfrm>
            <a:off x="7449242" y="496824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4" name="object 59"/>
          <p:cNvSpPr/>
          <p:nvPr/>
        </p:nvSpPr>
        <p:spPr>
          <a:xfrm>
            <a:off x="7586402" y="4968240"/>
            <a:ext cx="9144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5" name="object 60"/>
          <p:cNvSpPr/>
          <p:nvPr/>
        </p:nvSpPr>
        <p:spPr>
          <a:xfrm>
            <a:off x="7723561" y="4968240"/>
            <a:ext cx="1905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6" name="object 61"/>
          <p:cNvSpPr/>
          <p:nvPr/>
        </p:nvSpPr>
        <p:spPr>
          <a:xfrm>
            <a:off x="7788332" y="4968240"/>
            <a:ext cx="1778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7" name="object 62"/>
          <p:cNvSpPr/>
          <p:nvPr/>
        </p:nvSpPr>
        <p:spPr>
          <a:xfrm>
            <a:off x="7851832" y="496824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8" name="object 63"/>
          <p:cNvSpPr/>
          <p:nvPr/>
        </p:nvSpPr>
        <p:spPr>
          <a:xfrm>
            <a:off x="7988992" y="496824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9" name="object 64"/>
          <p:cNvSpPr/>
          <p:nvPr/>
        </p:nvSpPr>
        <p:spPr>
          <a:xfrm>
            <a:off x="8126152" y="4968240"/>
            <a:ext cx="9144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0" name="object 65"/>
          <p:cNvSpPr/>
          <p:nvPr/>
        </p:nvSpPr>
        <p:spPr>
          <a:xfrm>
            <a:off x="8263311" y="4968240"/>
            <a:ext cx="1905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1" name="object 66"/>
          <p:cNvSpPr/>
          <p:nvPr/>
        </p:nvSpPr>
        <p:spPr>
          <a:xfrm>
            <a:off x="8328082" y="4968240"/>
            <a:ext cx="1778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2" name="object 67"/>
          <p:cNvSpPr/>
          <p:nvPr/>
        </p:nvSpPr>
        <p:spPr>
          <a:xfrm>
            <a:off x="8391582" y="496824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3" name="object 68"/>
          <p:cNvSpPr/>
          <p:nvPr/>
        </p:nvSpPr>
        <p:spPr>
          <a:xfrm>
            <a:off x="8528742" y="496824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4" name="object 69"/>
          <p:cNvSpPr/>
          <p:nvPr/>
        </p:nvSpPr>
        <p:spPr>
          <a:xfrm>
            <a:off x="8665902" y="4968240"/>
            <a:ext cx="9144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5" name="object 70"/>
          <p:cNvSpPr/>
          <p:nvPr/>
        </p:nvSpPr>
        <p:spPr>
          <a:xfrm>
            <a:off x="8803061" y="4968240"/>
            <a:ext cx="1905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6" name="object 71"/>
          <p:cNvSpPr/>
          <p:nvPr/>
        </p:nvSpPr>
        <p:spPr>
          <a:xfrm>
            <a:off x="8867832" y="4968240"/>
            <a:ext cx="1778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7" name="object 72"/>
          <p:cNvSpPr/>
          <p:nvPr/>
        </p:nvSpPr>
        <p:spPr>
          <a:xfrm>
            <a:off x="8931332" y="496824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8" name="object 73"/>
          <p:cNvSpPr/>
          <p:nvPr/>
        </p:nvSpPr>
        <p:spPr>
          <a:xfrm>
            <a:off x="9068492" y="496824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9" name="object 74"/>
          <p:cNvSpPr/>
          <p:nvPr/>
        </p:nvSpPr>
        <p:spPr>
          <a:xfrm>
            <a:off x="9205652" y="4968240"/>
            <a:ext cx="9144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0" name="object 75"/>
          <p:cNvSpPr/>
          <p:nvPr/>
        </p:nvSpPr>
        <p:spPr>
          <a:xfrm>
            <a:off x="9342811" y="4968240"/>
            <a:ext cx="1905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1" name="object 76"/>
          <p:cNvSpPr/>
          <p:nvPr/>
        </p:nvSpPr>
        <p:spPr>
          <a:xfrm>
            <a:off x="9407582" y="4968240"/>
            <a:ext cx="1778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2" name="object 77"/>
          <p:cNvSpPr/>
          <p:nvPr/>
        </p:nvSpPr>
        <p:spPr>
          <a:xfrm>
            <a:off x="9471082" y="496824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3" name="object 78"/>
          <p:cNvSpPr/>
          <p:nvPr/>
        </p:nvSpPr>
        <p:spPr>
          <a:xfrm>
            <a:off x="9608242" y="496824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4" name="object 79"/>
          <p:cNvSpPr/>
          <p:nvPr/>
        </p:nvSpPr>
        <p:spPr>
          <a:xfrm>
            <a:off x="9745402" y="4968240"/>
            <a:ext cx="24131" cy="6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moveTo>
                  <a:pt x="21600" y="0"/>
                </a:move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5" name="object 80"/>
          <p:cNvSpPr/>
          <p:nvPr/>
        </p:nvSpPr>
        <p:spPr>
          <a:xfrm>
            <a:off x="9769532" y="5081270"/>
            <a:ext cx="1" cy="1778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6" name="object 81"/>
          <p:cNvSpPr/>
          <p:nvPr/>
        </p:nvSpPr>
        <p:spPr>
          <a:xfrm>
            <a:off x="9769532" y="5144770"/>
            <a:ext cx="1" cy="1778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7" name="object 82"/>
          <p:cNvSpPr/>
          <p:nvPr/>
        </p:nvSpPr>
        <p:spPr>
          <a:xfrm>
            <a:off x="9769532" y="5208270"/>
            <a:ext cx="1" cy="9144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8" name="object 83"/>
          <p:cNvSpPr/>
          <p:nvPr/>
        </p:nvSpPr>
        <p:spPr>
          <a:xfrm>
            <a:off x="9769532" y="5345429"/>
            <a:ext cx="1" cy="9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9" name="object 84"/>
          <p:cNvSpPr/>
          <p:nvPr/>
        </p:nvSpPr>
        <p:spPr>
          <a:xfrm>
            <a:off x="9769532" y="5482590"/>
            <a:ext cx="1" cy="9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0" name="object 85"/>
          <p:cNvSpPr/>
          <p:nvPr/>
        </p:nvSpPr>
        <p:spPr>
          <a:xfrm>
            <a:off x="9769532" y="5619750"/>
            <a:ext cx="1" cy="190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1" name="object 86"/>
          <p:cNvSpPr/>
          <p:nvPr/>
        </p:nvSpPr>
        <p:spPr>
          <a:xfrm>
            <a:off x="9769532" y="5684520"/>
            <a:ext cx="1" cy="1778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2" name="object 87"/>
          <p:cNvSpPr/>
          <p:nvPr/>
        </p:nvSpPr>
        <p:spPr>
          <a:xfrm>
            <a:off x="9769532" y="5748020"/>
            <a:ext cx="1" cy="9144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3" name="object 88"/>
          <p:cNvSpPr/>
          <p:nvPr/>
        </p:nvSpPr>
        <p:spPr>
          <a:xfrm>
            <a:off x="9769532" y="5885179"/>
            <a:ext cx="1" cy="9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4" name="object 89"/>
          <p:cNvSpPr/>
          <p:nvPr/>
        </p:nvSpPr>
        <p:spPr>
          <a:xfrm>
            <a:off x="9769532" y="6022340"/>
            <a:ext cx="1" cy="9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5" name="object 90"/>
          <p:cNvSpPr/>
          <p:nvPr/>
        </p:nvSpPr>
        <p:spPr>
          <a:xfrm>
            <a:off x="9769532" y="6159500"/>
            <a:ext cx="1" cy="190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6" name="object 91"/>
          <p:cNvSpPr/>
          <p:nvPr/>
        </p:nvSpPr>
        <p:spPr>
          <a:xfrm>
            <a:off x="9769532" y="6224270"/>
            <a:ext cx="1" cy="1778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7" name="object 92"/>
          <p:cNvSpPr/>
          <p:nvPr/>
        </p:nvSpPr>
        <p:spPr>
          <a:xfrm>
            <a:off x="9753021" y="6287770"/>
            <a:ext cx="16511" cy="74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moveTo>
                  <a:pt x="21600" y="21600"/>
                </a:moveTo>
                <a:lnTo>
                  <a:pt x="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8" name="object 93"/>
          <p:cNvSpPr/>
          <p:nvPr/>
        </p:nvSpPr>
        <p:spPr>
          <a:xfrm flipH="1">
            <a:off x="9615861" y="6362700"/>
            <a:ext cx="9144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9" name="object 94"/>
          <p:cNvSpPr/>
          <p:nvPr/>
        </p:nvSpPr>
        <p:spPr>
          <a:xfrm flipH="1">
            <a:off x="9478702" y="6362700"/>
            <a:ext cx="9144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0" name="object 95"/>
          <p:cNvSpPr/>
          <p:nvPr/>
        </p:nvSpPr>
        <p:spPr>
          <a:xfrm flipH="1">
            <a:off x="9415202" y="6362700"/>
            <a:ext cx="1778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1" name="object 96"/>
          <p:cNvSpPr/>
          <p:nvPr/>
        </p:nvSpPr>
        <p:spPr>
          <a:xfrm flipH="1">
            <a:off x="9350432" y="6362700"/>
            <a:ext cx="1905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2" name="object 97"/>
          <p:cNvSpPr/>
          <p:nvPr/>
        </p:nvSpPr>
        <p:spPr>
          <a:xfrm flipH="1">
            <a:off x="9213271" y="6362700"/>
            <a:ext cx="9144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3" name="object 98"/>
          <p:cNvSpPr/>
          <p:nvPr/>
        </p:nvSpPr>
        <p:spPr>
          <a:xfrm flipH="1">
            <a:off x="9076111" y="6362700"/>
            <a:ext cx="9144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4" name="object 99"/>
          <p:cNvSpPr/>
          <p:nvPr/>
        </p:nvSpPr>
        <p:spPr>
          <a:xfrm flipH="1">
            <a:off x="8938952" y="6362700"/>
            <a:ext cx="9144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5" name="object 100"/>
          <p:cNvSpPr/>
          <p:nvPr/>
        </p:nvSpPr>
        <p:spPr>
          <a:xfrm flipH="1">
            <a:off x="8875452" y="6362700"/>
            <a:ext cx="1778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6" name="object 101"/>
          <p:cNvSpPr/>
          <p:nvPr/>
        </p:nvSpPr>
        <p:spPr>
          <a:xfrm flipH="1">
            <a:off x="8810682" y="6362700"/>
            <a:ext cx="1905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7" name="object 102"/>
          <p:cNvSpPr/>
          <p:nvPr/>
        </p:nvSpPr>
        <p:spPr>
          <a:xfrm flipH="1">
            <a:off x="8673521" y="6362700"/>
            <a:ext cx="9144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8" name="object 103"/>
          <p:cNvSpPr/>
          <p:nvPr/>
        </p:nvSpPr>
        <p:spPr>
          <a:xfrm flipH="1">
            <a:off x="8536361" y="6362700"/>
            <a:ext cx="9144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9" name="object 104"/>
          <p:cNvSpPr/>
          <p:nvPr/>
        </p:nvSpPr>
        <p:spPr>
          <a:xfrm flipH="1">
            <a:off x="8399202" y="6362700"/>
            <a:ext cx="9144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70" name="object 105"/>
          <p:cNvSpPr/>
          <p:nvPr/>
        </p:nvSpPr>
        <p:spPr>
          <a:xfrm flipH="1">
            <a:off x="8335702" y="6362700"/>
            <a:ext cx="1778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71" name="object 106"/>
          <p:cNvSpPr/>
          <p:nvPr/>
        </p:nvSpPr>
        <p:spPr>
          <a:xfrm flipH="1">
            <a:off x="8270932" y="6362700"/>
            <a:ext cx="1905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72" name="object 107"/>
          <p:cNvSpPr txBox="1"/>
          <p:nvPr/>
        </p:nvSpPr>
        <p:spPr>
          <a:xfrm>
            <a:off x="6391331" y="4392929"/>
            <a:ext cx="256032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Modification</a:t>
            </a:r>
            <a:r>
              <a:rPr spc="-34"/>
              <a:t> </a:t>
            </a:r>
            <a:r>
              <a:rPr spc="-10"/>
              <a:t>registered</a:t>
            </a:r>
            <a:r>
              <a:rPr spc="-30"/>
              <a:t> </a:t>
            </a:r>
            <a:r>
              <a:t>in</a:t>
            </a:r>
          </a:p>
          <a:p>
            <a:pPr indent="12700">
              <a:lnSpc>
                <a:spcPts val="2000"/>
              </a:lnSpc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staging</a:t>
            </a:r>
            <a:r>
              <a:rPr spc="-30"/>
              <a:t> </a:t>
            </a:r>
            <a:r>
              <a:rPr spc="-10"/>
              <a:t>area</a:t>
            </a:r>
          </a:p>
          <a:p>
            <a:pPr indent="155575">
              <a:spcBef>
                <a:spcPts val="4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in</a:t>
            </a:r>
            <a:r>
              <a:rPr spc="-40"/>
              <a:t> </a:t>
            </a:r>
            <a:r>
              <a:rPr b="0"/>
              <a:t>main.cpp</a:t>
            </a:r>
          </a:p>
        </p:txBody>
      </p:sp>
      <p:sp>
        <p:nvSpPr>
          <p:cNvPr id="1473" name="object 108"/>
          <p:cNvSpPr txBox="1"/>
          <p:nvPr/>
        </p:nvSpPr>
        <p:spPr>
          <a:xfrm>
            <a:off x="6534842" y="5500370"/>
            <a:ext cx="2768601" cy="79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100"/>
              </a:lnSpc>
              <a:spcBef>
                <a:spcPts val="100"/>
              </a:spcBef>
              <a:defRPr spc="-5">
                <a:latin typeface="Courier"/>
                <a:ea typeface="Courier"/>
                <a:cs typeface="Courier"/>
                <a:sym typeface="Courier"/>
              </a:defRPr>
            </a:pPr>
            <a:r>
              <a:t>cout&lt;&lt;”hello”&lt;&lt;endl;</a:t>
            </a:r>
          </a:p>
          <a:p>
            <a:pPr indent="12700">
              <a:lnSpc>
                <a:spcPts val="2000"/>
              </a:lnSpc>
              <a:defRPr spc="-5">
                <a:latin typeface="Courier"/>
                <a:ea typeface="Courier"/>
                <a:cs typeface="Courier"/>
                <a:sym typeface="Courier"/>
              </a:defRPr>
            </a:pPr>
            <a:r>
              <a:t>+</a:t>
            </a:r>
            <a:r>
              <a:rPr spc="-30"/>
              <a:t> </a:t>
            </a:r>
            <a:r>
              <a:t>return</a:t>
            </a:r>
            <a:r>
              <a:rPr spc="-25"/>
              <a:t> </a:t>
            </a:r>
            <a:r>
              <a:t>0;</a:t>
            </a:r>
          </a:p>
          <a:p>
            <a:pPr indent="12700">
              <a:lnSpc>
                <a:spcPts val="2100"/>
              </a:lnSpc>
              <a:defRPr spc="-5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74" name="object 109"/>
          <p:cNvSpPr txBox="1"/>
          <p:nvPr/>
        </p:nvSpPr>
        <p:spPr>
          <a:xfrm>
            <a:off x="5522652" y="6661149"/>
            <a:ext cx="134366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i="1" spc="-10">
                <a:latin typeface="Arial"/>
                <a:ea typeface="Arial"/>
                <a:cs typeface="Arial"/>
                <a:sym typeface="Arial"/>
              </a:defRPr>
            </a:pPr>
            <a:r>
              <a:t>diff</a:t>
            </a:r>
            <a:r>
              <a:rPr spc="-40"/>
              <a:t> </a:t>
            </a:r>
            <a:r>
              <a:rPr i="0"/>
              <a:t>operation</a:t>
            </a:r>
          </a:p>
        </p:txBody>
      </p:sp>
      <p:grpSp>
        <p:nvGrpSpPr>
          <p:cNvPr id="1479" name="object 110"/>
          <p:cNvGrpSpPr/>
          <p:nvPr/>
        </p:nvGrpSpPr>
        <p:grpSpPr>
          <a:xfrm>
            <a:off x="3493191" y="5554979"/>
            <a:ext cx="1987552" cy="1299212"/>
            <a:chOff x="0" y="0"/>
            <a:chExt cx="1987551" cy="1299211"/>
          </a:xfrm>
        </p:grpSpPr>
        <p:sp>
          <p:nvSpPr>
            <p:cNvPr id="1475" name="object 111"/>
            <p:cNvSpPr/>
            <p:nvPr/>
          </p:nvSpPr>
          <p:spPr>
            <a:xfrm flipH="1" flipV="1">
              <a:off x="140969" y="120649"/>
              <a:ext cx="1846583" cy="1178562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476" name="object 112" descr="object 11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3830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7" name="object 113"/>
            <p:cNvSpPr/>
            <p:nvPr/>
          </p:nvSpPr>
          <p:spPr>
            <a:xfrm flipH="1" flipV="1">
              <a:off x="154939" y="596900"/>
              <a:ext cx="1832612" cy="702312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478" name="object 114" descr="object 1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19" y="490220"/>
              <a:ext cx="162562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1482" name="object 3"/>
          <p:cNvSpPr txBox="1"/>
          <p:nvPr/>
        </p:nvSpPr>
        <p:spPr>
          <a:xfrm>
            <a:off x="559492" y="1860548"/>
            <a:ext cx="14478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0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483" name="object 4"/>
          <p:cNvSpPr txBox="1"/>
          <p:nvPr/>
        </p:nvSpPr>
        <p:spPr>
          <a:xfrm>
            <a:off x="807142" y="1737377"/>
            <a:ext cx="8595360" cy="162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b="1" spc="-5" sz="2700">
                <a:latin typeface="Arial"/>
                <a:ea typeface="Arial"/>
                <a:cs typeface="Arial"/>
                <a:sym typeface="Arial"/>
              </a:defRPr>
            </a:pPr>
            <a:r>
              <a:t>Committing</a:t>
            </a:r>
            <a:r>
              <a:rPr spc="0"/>
              <a:t> </a:t>
            </a:r>
            <a:r>
              <a:rPr b="0"/>
              <a:t>to</a:t>
            </a:r>
            <a:r>
              <a:rPr b="0" spc="-10"/>
              <a:t> </a:t>
            </a:r>
            <a:r>
              <a:rPr b="0"/>
              <a:t>the</a:t>
            </a:r>
            <a:r>
              <a:rPr b="0" spc="-10"/>
              <a:t> </a:t>
            </a:r>
            <a:r>
              <a:rPr b="0"/>
              <a:t>local</a:t>
            </a:r>
            <a:r>
              <a:rPr b="0" spc="-10"/>
              <a:t> </a:t>
            </a:r>
            <a:r>
              <a:rPr b="0"/>
              <a:t>repository</a:t>
            </a:r>
          </a:p>
          <a:p>
            <a:pPr marL="400050" marR="30480" indent="-271779">
              <a:lnSpc>
                <a:spcPts val="2600"/>
              </a:lnSpc>
              <a:spcBef>
                <a:spcPts val="1200"/>
              </a:spcBef>
              <a:buSzPct val="74468"/>
              <a:buChar char="–"/>
              <a:tabLst>
                <a:tab pos="393700" algn="l"/>
                <a:tab pos="393700" algn="l"/>
              </a:tabLst>
              <a:defRPr spc="5" sz="2300">
                <a:latin typeface="Arial"/>
                <a:ea typeface="Arial"/>
                <a:cs typeface="Arial"/>
                <a:sym typeface="Arial"/>
              </a:defRPr>
            </a:pPr>
            <a:r>
              <a:t>creating</a:t>
            </a:r>
            <a:r>
              <a:rPr spc="10"/>
              <a:t> </a:t>
            </a:r>
            <a:r>
              <a:rPr spc="0"/>
              <a:t>a</a:t>
            </a:r>
            <a:r>
              <a:rPr spc="15"/>
              <a:t> </a:t>
            </a:r>
            <a:r>
              <a:t>new</a:t>
            </a:r>
            <a:r>
              <a:rPr spc="10"/>
              <a:t> </a:t>
            </a:r>
            <a:r>
              <a:rPr spc="0"/>
              <a:t>commit</a:t>
            </a:r>
            <a:r>
              <a:rPr spc="10"/>
              <a:t> </a:t>
            </a:r>
            <a:r>
              <a:rPr spc="0"/>
              <a:t>from</a:t>
            </a:r>
            <a:r>
              <a:t> </a:t>
            </a:r>
            <a:r>
              <a:rPr spc="0"/>
              <a:t>all</a:t>
            </a:r>
            <a:r>
              <a:rPr spc="10"/>
              <a:t> </a:t>
            </a:r>
            <a:r>
              <a:t>modifications</a:t>
            </a:r>
            <a:r>
              <a:rPr spc="15"/>
              <a:t> </a:t>
            </a:r>
            <a:r>
              <a:t>registered</a:t>
            </a:r>
            <a:r>
              <a:rPr spc="15"/>
              <a:t> </a:t>
            </a:r>
            <a:r>
              <a:rPr spc="0"/>
              <a:t>in</a:t>
            </a:r>
            <a:r>
              <a:rPr spc="15"/>
              <a:t> </a:t>
            </a:r>
            <a:r>
              <a:t>the </a:t>
            </a:r>
            <a:r>
              <a:rPr spc="-640"/>
              <a:t> </a:t>
            </a:r>
            <a:r>
              <a:t>staging</a:t>
            </a:r>
            <a:r>
              <a:rPr spc="10"/>
              <a:t> </a:t>
            </a:r>
            <a:r>
              <a:t>area.</a:t>
            </a:r>
          </a:p>
          <a:p>
            <a:pPr marL="400050" indent="-271779">
              <a:spcBef>
                <a:spcPts val="700"/>
              </a:spcBef>
              <a:buSzPct val="74468"/>
              <a:buChar char="–"/>
              <a:tabLst>
                <a:tab pos="393700" algn="l"/>
                <a:tab pos="393700" algn="l"/>
              </a:tabLst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15"/>
              <a:t> </a:t>
            </a:r>
            <a:r>
              <a:t>a</a:t>
            </a:r>
            <a:r>
              <a:rPr spc="15"/>
              <a:t> </a:t>
            </a:r>
            <a:r>
              <a:rPr spc="5"/>
              <a:t>message</a:t>
            </a:r>
            <a:r>
              <a:rPr spc="15"/>
              <a:t> </a:t>
            </a:r>
            <a:r>
              <a:rPr spc="5"/>
              <a:t>explaining</a:t>
            </a:r>
            <a:r>
              <a:rPr spc="15"/>
              <a:t> </a:t>
            </a:r>
            <a:r>
              <a:t>what</a:t>
            </a:r>
            <a:r>
              <a:rPr spc="10"/>
              <a:t> </a:t>
            </a:r>
            <a:r>
              <a:rPr spc="5"/>
              <a:t>has</a:t>
            </a:r>
            <a:r>
              <a:rPr spc="15"/>
              <a:t> </a:t>
            </a:r>
            <a:r>
              <a:rPr spc="5"/>
              <a:t>been</a:t>
            </a:r>
            <a:r>
              <a:rPr spc="15"/>
              <a:t> </a:t>
            </a:r>
            <a:r>
              <a:rPr spc="5"/>
              <a:t>modified.</a:t>
            </a:r>
          </a:p>
        </p:txBody>
      </p:sp>
      <p:grpSp>
        <p:nvGrpSpPr>
          <p:cNvPr id="1486" name="object 5"/>
          <p:cNvGrpSpPr/>
          <p:nvPr/>
        </p:nvGrpSpPr>
        <p:grpSpPr>
          <a:xfrm>
            <a:off x="6205911" y="5372099"/>
            <a:ext cx="1295401" cy="359411"/>
            <a:chOff x="0" y="0"/>
            <a:chExt cx="1295400" cy="359410"/>
          </a:xfrm>
        </p:grpSpPr>
        <p:sp>
          <p:nvSpPr>
            <p:cNvPr id="1484" name="object 6"/>
            <p:cNvSpPr/>
            <p:nvPr/>
          </p:nvSpPr>
          <p:spPr>
            <a:xfrm>
              <a:off x="0" y="0"/>
              <a:ext cx="1295401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343"/>
                  </a:lnTo>
                  <a:lnTo>
                    <a:pt x="0" y="5343"/>
                  </a:lnTo>
                  <a:lnTo>
                    <a:pt x="0" y="16181"/>
                  </a:lnTo>
                  <a:lnTo>
                    <a:pt x="16200" y="16181"/>
                  </a:lnTo>
                  <a:lnTo>
                    <a:pt x="16200" y="21600"/>
                  </a:lnTo>
                  <a:lnTo>
                    <a:pt x="21600" y="10762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5" name="object 7"/>
            <p:cNvSpPr/>
            <p:nvPr/>
          </p:nvSpPr>
          <p:spPr>
            <a:xfrm>
              <a:off x="0" y="0"/>
              <a:ext cx="1295401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43"/>
                  </a:moveTo>
                  <a:lnTo>
                    <a:pt x="16200" y="5343"/>
                  </a:lnTo>
                  <a:lnTo>
                    <a:pt x="16200" y="0"/>
                  </a:lnTo>
                  <a:lnTo>
                    <a:pt x="21600" y="10762"/>
                  </a:lnTo>
                  <a:lnTo>
                    <a:pt x="16200" y="21600"/>
                  </a:lnTo>
                  <a:lnTo>
                    <a:pt x="16200" y="16181"/>
                  </a:lnTo>
                  <a:lnTo>
                    <a:pt x="0" y="16181"/>
                  </a:lnTo>
                  <a:lnTo>
                    <a:pt x="0" y="5343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87" name="object 8"/>
          <p:cNvSpPr txBox="1"/>
          <p:nvPr/>
        </p:nvSpPr>
        <p:spPr>
          <a:xfrm>
            <a:off x="5634411" y="5822950"/>
            <a:ext cx="258572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14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0"/>
              <a:t> </a:t>
            </a:r>
            <a:r>
              <a:t>commit ­m “return 0”</a:t>
            </a:r>
          </a:p>
        </p:txBody>
      </p:sp>
      <p:grpSp>
        <p:nvGrpSpPr>
          <p:cNvPr id="1493" name="object 9"/>
          <p:cNvGrpSpPr/>
          <p:nvPr/>
        </p:nvGrpSpPr>
        <p:grpSpPr>
          <a:xfrm>
            <a:off x="421062" y="4712970"/>
            <a:ext cx="3408681" cy="1731010"/>
            <a:chOff x="0" y="0"/>
            <a:chExt cx="3408680" cy="1731009"/>
          </a:xfrm>
        </p:grpSpPr>
        <p:sp>
          <p:nvSpPr>
            <p:cNvPr id="1488" name="object 10"/>
            <p:cNvSpPr/>
            <p:nvPr/>
          </p:nvSpPr>
          <p:spPr>
            <a:xfrm>
              <a:off x="0" y="-1"/>
              <a:ext cx="3228341" cy="115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20" y="21600"/>
                  </a:moveTo>
                  <a:lnTo>
                    <a:pt x="10401" y="21600"/>
                  </a:lnTo>
                  <a:moveTo>
                    <a:pt x="11276" y="21600"/>
                  </a:moveTo>
                  <a:lnTo>
                    <a:pt x="10664" y="21600"/>
                  </a:lnTo>
                  <a:moveTo>
                    <a:pt x="10095" y="21600"/>
                  </a:moveTo>
                  <a:lnTo>
                    <a:pt x="9967" y="21600"/>
                  </a:lnTo>
                  <a:moveTo>
                    <a:pt x="9661" y="21600"/>
                  </a:moveTo>
                  <a:lnTo>
                    <a:pt x="9050" y="21600"/>
                  </a:lnTo>
                  <a:moveTo>
                    <a:pt x="8744" y="21600"/>
                  </a:moveTo>
                  <a:lnTo>
                    <a:pt x="8132" y="21600"/>
                  </a:lnTo>
                  <a:moveTo>
                    <a:pt x="7826" y="21600"/>
                  </a:moveTo>
                  <a:lnTo>
                    <a:pt x="7214" y="21600"/>
                  </a:lnTo>
                  <a:moveTo>
                    <a:pt x="6908" y="21600"/>
                  </a:moveTo>
                  <a:lnTo>
                    <a:pt x="6789" y="21600"/>
                  </a:lnTo>
                  <a:moveTo>
                    <a:pt x="6483" y="21600"/>
                  </a:moveTo>
                  <a:lnTo>
                    <a:pt x="6364" y="21600"/>
                  </a:lnTo>
                  <a:moveTo>
                    <a:pt x="6059" y="21600"/>
                  </a:moveTo>
                  <a:lnTo>
                    <a:pt x="5447" y="21600"/>
                  </a:lnTo>
                  <a:moveTo>
                    <a:pt x="5141" y="21600"/>
                  </a:moveTo>
                  <a:lnTo>
                    <a:pt x="4529" y="21600"/>
                  </a:lnTo>
                  <a:moveTo>
                    <a:pt x="4223" y="21600"/>
                  </a:moveTo>
                  <a:lnTo>
                    <a:pt x="3611" y="21600"/>
                  </a:lnTo>
                  <a:moveTo>
                    <a:pt x="3305" y="21600"/>
                  </a:moveTo>
                  <a:lnTo>
                    <a:pt x="3178" y="21600"/>
                  </a:lnTo>
                  <a:moveTo>
                    <a:pt x="2872" y="21600"/>
                  </a:moveTo>
                  <a:lnTo>
                    <a:pt x="2753" y="21600"/>
                  </a:lnTo>
                  <a:moveTo>
                    <a:pt x="2447" y="21600"/>
                  </a:moveTo>
                  <a:lnTo>
                    <a:pt x="1835" y="21600"/>
                  </a:lnTo>
                  <a:moveTo>
                    <a:pt x="1530" y="21600"/>
                  </a:moveTo>
                  <a:lnTo>
                    <a:pt x="918" y="21600"/>
                  </a:lnTo>
                  <a:moveTo>
                    <a:pt x="612" y="21600"/>
                  </a:moveTo>
                  <a:lnTo>
                    <a:pt x="0" y="21600"/>
                  </a:lnTo>
                  <a:moveTo>
                    <a:pt x="21600" y="0"/>
                  </a:moveTo>
                  <a:lnTo>
                    <a:pt x="21600" y="1711"/>
                  </a:lnTo>
                  <a:moveTo>
                    <a:pt x="21600" y="2566"/>
                  </a:moveTo>
                  <a:lnTo>
                    <a:pt x="21600" y="4277"/>
                  </a:lnTo>
                  <a:moveTo>
                    <a:pt x="21600" y="5133"/>
                  </a:moveTo>
                  <a:lnTo>
                    <a:pt x="21600" y="6844"/>
                  </a:lnTo>
                  <a:moveTo>
                    <a:pt x="21600" y="7699"/>
                  </a:moveTo>
                  <a:lnTo>
                    <a:pt x="21600" y="8055"/>
                  </a:lnTo>
                  <a:moveTo>
                    <a:pt x="21600" y="8911"/>
                  </a:moveTo>
                  <a:lnTo>
                    <a:pt x="21600" y="9244"/>
                  </a:lnTo>
                  <a:moveTo>
                    <a:pt x="21600" y="10099"/>
                  </a:moveTo>
                  <a:lnTo>
                    <a:pt x="21600" y="11810"/>
                  </a:lnTo>
                  <a:moveTo>
                    <a:pt x="21600" y="12665"/>
                  </a:moveTo>
                  <a:lnTo>
                    <a:pt x="21600" y="14376"/>
                  </a:lnTo>
                  <a:moveTo>
                    <a:pt x="21600" y="15232"/>
                  </a:moveTo>
                  <a:lnTo>
                    <a:pt x="21600" y="16943"/>
                  </a:lnTo>
                  <a:moveTo>
                    <a:pt x="21600" y="17798"/>
                  </a:moveTo>
                  <a:lnTo>
                    <a:pt x="21600" y="18131"/>
                  </a:lnTo>
                  <a:moveTo>
                    <a:pt x="21600" y="18986"/>
                  </a:moveTo>
                  <a:lnTo>
                    <a:pt x="21600" y="19343"/>
                  </a:lnTo>
                  <a:moveTo>
                    <a:pt x="21600" y="20198"/>
                  </a:moveTo>
                  <a:lnTo>
                    <a:pt x="21600" y="21600"/>
                  </a:lnTo>
                  <a:moveTo>
                    <a:pt x="21600" y="21600"/>
                  </a:moveTo>
                  <a:lnTo>
                    <a:pt x="21490" y="21600"/>
                  </a:lnTo>
                  <a:moveTo>
                    <a:pt x="21184" y="21600"/>
                  </a:moveTo>
                  <a:lnTo>
                    <a:pt x="20572" y="21600"/>
                  </a:lnTo>
                  <a:moveTo>
                    <a:pt x="20266" y="21600"/>
                  </a:moveTo>
                  <a:lnTo>
                    <a:pt x="19654" y="21600"/>
                  </a:lnTo>
                  <a:moveTo>
                    <a:pt x="19348" y="21600"/>
                  </a:moveTo>
                  <a:lnTo>
                    <a:pt x="19229" y="21600"/>
                  </a:lnTo>
                  <a:moveTo>
                    <a:pt x="18923" y="21600"/>
                  </a:moveTo>
                  <a:lnTo>
                    <a:pt x="18796" y="21600"/>
                  </a:lnTo>
                  <a:moveTo>
                    <a:pt x="18490" y="21600"/>
                  </a:moveTo>
                  <a:lnTo>
                    <a:pt x="17878" y="21600"/>
                  </a:lnTo>
                  <a:moveTo>
                    <a:pt x="17572" y="21600"/>
                  </a:moveTo>
                  <a:lnTo>
                    <a:pt x="16961" y="21600"/>
                  </a:lnTo>
                  <a:moveTo>
                    <a:pt x="16655" y="21600"/>
                  </a:moveTo>
                  <a:lnTo>
                    <a:pt x="16043" y="21600"/>
                  </a:lnTo>
                  <a:moveTo>
                    <a:pt x="15737" y="21600"/>
                  </a:moveTo>
                  <a:lnTo>
                    <a:pt x="15618" y="21600"/>
                  </a:lnTo>
                  <a:moveTo>
                    <a:pt x="15312" y="21600"/>
                  </a:moveTo>
                  <a:lnTo>
                    <a:pt x="15185" y="21600"/>
                  </a:lnTo>
                  <a:moveTo>
                    <a:pt x="14879" y="21600"/>
                  </a:moveTo>
                  <a:lnTo>
                    <a:pt x="14267" y="21600"/>
                  </a:lnTo>
                  <a:moveTo>
                    <a:pt x="13961" y="21600"/>
                  </a:moveTo>
                  <a:lnTo>
                    <a:pt x="13349" y="21600"/>
                  </a:lnTo>
                  <a:moveTo>
                    <a:pt x="13043" y="21600"/>
                  </a:moveTo>
                  <a:lnTo>
                    <a:pt x="12431" y="21600"/>
                  </a:lnTo>
                  <a:moveTo>
                    <a:pt x="12126" y="21600"/>
                  </a:moveTo>
                  <a:lnTo>
                    <a:pt x="12007" y="21600"/>
                  </a:lnTo>
                  <a:moveTo>
                    <a:pt x="11701" y="21600"/>
                  </a:moveTo>
                  <a:lnTo>
                    <a:pt x="11582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9" name="object 11"/>
            <p:cNvSpPr/>
            <p:nvPr/>
          </p:nvSpPr>
          <p:spPr>
            <a:xfrm>
              <a:off x="25399" y="11430"/>
              <a:ext cx="3310892" cy="13957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0" name="object 12"/>
            <p:cNvSpPr/>
            <p:nvPr/>
          </p:nvSpPr>
          <p:spPr>
            <a:xfrm>
              <a:off x="25399" y="11430"/>
              <a:ext cx="3310891" cy="1395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6" y="21600"/>
                  </a:moveTo>
                  <a:lnTo>
                    <a:pt x="10680" y="21600"/>
                  </a:lnTo>
                  <a:moveTo>
                    <a:pt x="10382" y="21600"/>
                  </a:moveTo>
                  <a:lnTo>
                    <a:pt x="10266" y="21600"/>
                  </a:lnTo>
                  <a:moveTo>
                    <a:pt x="9967" y="21600"/>
                  </a:moveTo>
                  <a:lnTo>
                    <a:pt x="9371" y="21600"/>
                  </a:lnTo>
                  <a:moveTo>
                    <a:pt x="9072" y="21600"/>
                  </a:moveTo>
                  <a:lnTo>
                    <a:pt x="8476" y="21600"/>
                  </a:lnTo>
                  <a:moveTo>
                    <a:pt x="8178" y="21600"/>
                  </a:moveTo>
                  <a:lnTo>
                    <a:pt x="7581" y="21600"/>
                  </a:lnTo>
                  <a:moveTo>
                    <a:pt x="7283" y="21600"/>
                  </a:moveTo>
                  <a:lnTo>
                    <a:pt x="7159" y="21600"/>
                  </a:lnTo>
                  <a:moveTo>
                    <a:pt x="6860" y="21600"/>
                  </a:moveTo>
                  <a:lnTo>
                    <a:pt x="6744" y="21600"/>
                  </a:lnTo>
                  <a:moveTo>
                    <a:pt x="6446" y="21600"/>
                  </a:moveTo>
                  <a:lnTo>
                    <a:pt x="5849" y="21600"/>
                  </a:lnTo>
                  <a:moveTo>
                    <a:pt x="5551" y="21600"/>
                  </a:moveTo>
                  <a:lnTo>
                    <a:pt x="4955" y="21600"/>
                  </a:lnTo>
                  <a:moveTo>
                    <a:pt x="4656" y="21600"/>
                  </a:moveTo>
                  <a:lnTo>
                    <a:pt x="4060" y="21600"/>
                  </a:lnTo>
                  <a:moveTo>
                    <a:pt x="3762" y="21600"/>
                  </a:moveTo>
                  <a:lnTo>
                    <a:pt x="3637" y="21600"/>
                  </a:lnTo>
                  <a:moveTo>
                    <a:pt x="3339" y="21600"/>
                  </a:moveTo>
                  <a:lnTo>
                    <a:pt x="3223" y="21600"/>
                  </a:lnTo>
                  <a:moveTo>
                    <a:pt x="2925" y="21600"/>
                  </a:moveTo>
                  <a:lnTo>
                    <a:pt x="2328" y="21600"/>
                  </a:lnTo>
                  <a:moveTo>
                    <a:pt x="2030" y="21600"/>
                  </a:moveTo>
                  <a:lnTo>
                    <a:pt x="1433" y="21600"/>
                  </a:lnTo>
                  <a:moveTo>
                    <a:pt x="1135" y="21600"/>
                  </a:moveTo>
                  <a:lnTo>
                    <a:pt x="539" y="21600"/>
                  </a:lnTo>
                  <a:moveTo>
                    <a:pt x="240" y="21600"/>
                  </a:moveTo>
                  <a:lnTo>
                    <a:pt x="116" y="21600"/>
                  </a:lnTo>
                  <a:moveTo>
                    <a:pt x="0" y="21168"/>
                  </a:moveTo>
                  <a:lnTo>
                    <a:pt x="0" y="20892"/>
                  </a:lnTo>
                  <a:moveTo>
                    <a:pt x="0" y="20185"/>
                  </a:moveTo>
                  <a:lnTo>
                    <a:pt x="0" y="18770"/>
                  </a:lnTo>
                  <a:moveTo>
                    <a:pt x="0" y="18062"/>
                  </a:moveTo>
                  <a:lnTo>
                    <a:pt x="0" y="16647"/>
                  </a:lnTo>
                  <a:moveTo>
                    <a:pt x="0" y="15940"/>
                  </a:moveTo>
                  <a:lnTo>
                    <a:pt x="0" y="14524"/>
                  </a:lnTo>
                  <a:moveTo>
                    <a:pt x="0" y="13817"/>
                  </a:moveTo>
                  <a:lnTo>
                    <a:pt x="0" y="13522"/>
                  </a:lnTo>
                  <a:moveTo>
                    <a:pt x="0" y="12815"/>
                  </a:moveTo>
                  <a:lnTo>
                    <a:pt x="0" y="12539"/>
                  </a:lnTo>
                  <a:moveTo>
                    <a:pt x="0" y="11832"/>
                  </a:moveTo>
                  <a:lnTo>
                    <a:pt x="0" y="10417"/>
                  </a:lnTo>
                  <a:moveTo>
                    <a:pt x="0" y="9709"/>
                  </a:moveTo>
                  <a:lnTo>
                    <a:pt x="0" y="8294"/>
                  </a:lnTo>
                  <a:moveTo>
                    <a:pt x="0" y="7587"/>
                  </a:moveTo>
                  <a:lnTo>
                    <a:pt x="0" y="6171"/>
                  </a:lnTo>
                  <a:moveTo>
                    <a:pt x="0" y="5464"/>
                  </a:moveTo>
                  <a:lnTo>
                    <a:pt x="0" y="5189"/>
                  </a:lnTo>
                  <a:moveTo>
                    <a:pt x="0" y="4481"/>
                  </a:moveTo>
                  <a:lnTo>
                    <a:pt x="0" y="4186"/>
                  </a:lnTo>
                  <a:moveTo>
                    <a:pt x="0" y="3479"/>
                  </a:moveTo>
                  <a:lnTo>
                    <a:pt x="0" y="2064"/>
                  </a:lnTo>
                  <a:moveTo>
                    <a:pt x="0" y="1356"/>
                  </a:moveTo>
                  <a:lnTo>
                    <a:pt x="0" y="0"/>
                  </a:lnTo>
                  <a:moveTo>
                    <a:pt x="0" y="0"/>
                  </a:moveTo>
                  <a:lnTo>
                    <a:pt x="25" y="0"/>
                  </a:lnTo>
                  <a:moveTo>
                    <a:pt x="323" y="0"/>
                  </a:moveTo>
                  <a:lnTo>
                    <a:pt x="920" y="0"/>
                  </a:lnTo>
                  <a:moveTo>
                    <a:pt x="1218" y="0"/>
                  </a:moveTo>
                  <a:lnTo>
                    <a:pt x="1334" y="0"/>
                  </a:lnTo>
                  <a:moveTo>
                    <a:pt x="1632" y="0"/>
                  </a:moveTo>
                  <a:lnTo>
                    <a:pt x="1757" y="0"/>
                  </a:lnTo>
                  <a:moveTo>
                    <a:pt x="2055" y="0"/>
                  </a:moveTo>
                  <a:lnTo>
                    <a:pt x="2651" y="0"/>
                  </a:lnTo>
                  <a:moveTo>
                    <a:pt x="2950" y="0"/>
                  </a:moveTo>
                  <a:lnTo>
                    <a:pt x="3546" y="0"/>
                  </a:lnTo>
                  <a:moveTo>
                    <a:pt x="3844" y="0"/>
                  </a:moveTo>
                  <a:lnTo>
                    <a:pt x="4441" y="0"/>
                  </a:lnTo>
                  <a:moveTo>
                    <a:pt x="4739" y="0"/>
                  </a:moveTo>
                  <a:lnTo>
                    <a:pt x="4855" y="0"/>
                  </a:lnTo>
                  <a:moveTo>
                    <a:pt x="5154" y="0"/>
                  </a:moveTo>
                  <a:lnTo>
                    <a:pt x="5270" y="0"/>
                  </a:lnTo>
                  <a:moveTo>
                    <a:pt x="5568" y="0"/>
                  </a:moveTo>
                  <a:lnTo>
                    <a:pt x="6164" y="0"/>
                  </a:lnTo>
                  <a:moveTo>
                    <a:pt x="6463" y="0"/>
                  </a:moveTo>
                  <a:lnTo>
                    <a:pt x="7059" y="0"/>
                  </a:lnTo>
                  <a:moveTo>
                    <a:pt x="7357" y="0"/>
                  </a:moveTo>
                  <a:lnTo>
                    <a:pt x="7954" y="0"/>
                  </a:lnTo>
                  <a:moveTo>
                    <a:pt x="8252" y="0"/>
                  </a:moveTo>
                  <a:lnTo>
                    <a:pt x="8377" y="0"/>
                  </a:lnTo>
                  <a:moveTo>
                    <a:pt x="8675" y="0"/>
                  </a:moveTo>
                  <a:lnTo>
                    <a:pt x="8791" y="0"/>
                  </a:lnTo>
                  <a:moveTo>
                    <a:pt x="9089" y="0"/>
                  </a:moveTo>
                  <a:lnTo>
                    <a:pt x="9686" y="0"/>
                  </a:lnTo>
                  <a:moveTo>
                    <a:pt x="9984" y="0"/>
                  </a:moveTo>
                  <a:lnTo>
                    <a:pt x="10580" y="0"/>
                  </a:lnTo>
                  <a:moveTo>
                    <a:pt x="10879" y="0"/>
                  </a:moveTo>
                  <a:lnTo>
                    <a:pt x="11475" y="0"/>
                  </a:lnTo>
                  <a:moveTo>
                    <a:pt x="11774" y="0"/>
                  </a:moveTo>
                  <a:lnTo>
                    <a:pt x="11898" y="0"/>
                  </a:lnTo>
                  <a:moveTo>
                    <a:pt x="12196" y="0"/>
                  </a:moveTo>
                  <a:lnTo>
                    <a:pt x="12312" y="0"/>
                  </a:lnTo>
                  <a:moveTo>
                    <a:pt x="12610" y="0"/>
                  </a:moveTo>
                  <a:lnTo>
                    <a:pt x="13207" y="0"/>
                  </a:lnTo>
                  <a:moveTo>
                    <a:pt x="13505" y="0"/>
                  </a:moveTo>
                  <a:lnTo>
                    <a:pt x="14102" y="0"/>
                  </a:lnTo>
                  <a:moveTo>
                    <a:pt x="14400" y="0"/>
                  </a:moveTo>
                  <a:lnTo>
                    <a:pt x="14997" y="0"/>
                  </a:lnTo>
                  <a:moveTo>
                    <a:pt x="15295" y="0"/>
                  </a:moveTo>
                  <a:lnTo>
                    <a:pt x="15419" y="0"/>
                  </a:lnTo>
                  <a:moveTo>
                    <a:pt x="15717" y="0"/>
                  </a:moveTo>
                  <a:lnTo>
                    <a:pt x="15833" y="0"/>
                  </a:lnTo>
                  <a:moveTo>
                    <a:pt x="16132" y="0"/>
                  </a:moveTo>
                  <a:lnTo>
                    <a:pt x="16728" y="0"/>
                  </a:lnTo>
                  <a:moveTo>
                    <a:pt x="17026" y="0"/>
                  </a:moveTo>
                  <a:lnTo>
                    <a:pt x="17623" y="0"/>
                  </a:lnTo>
                  <a:moveTo>
                    <a:pt x="17921" y="0"/>
                  </a:moveTo>
                  <a:lnTo>
                    <a:pt x="18518" y="0"/>
                  </a:lnTo>
                  <a:moveTo>
                    <a:pt x="18816" y="0"/>
                  </a:moveTo>
                  <a:lnTo>
                    <a:pt x="18940" y="0"/>
                  </a:lnTo>
                  <a:moveTo>
                    <a:pt x="19239" y="0"/>
                  </a:moveTo>
                  <a:lnTo>
                    <a:pt x="19355" y="0"/>
                  </a:lnTo>
                  <a:moveTo>
                    <a:pt x="19653" y="0"/>
                  </a:moveTo>
                  <a:lnTo>
                    <a:pt x="20249" y="0"/>
                  </a:lnTo>
                  <a:moveTo>
                    <a:pt x="20548" y="0"/>
                  </a:moveTo>
                  <a:lnTo>
                    <a:pt x="21144" y="0"/>
                  </a:lnTo>
                  <a:moveTo>
                    <a:pt x="21443" y="0"/>
                  </a:moveTo>
                  <a:lnTo>
                    <a:pt x="21600" y="0"/>
                  </a:lnTo>
                  <a:moveTo>
                    <a:pt x="21600" y="0"/>
                  </a:moveTo>
                  <a:lnTo>
                    <a:pt x="21600" y="1042"/>
                  </a:lnTo>
                  <a:moveTo>
                    <a:pt x="21600" y="1749"/>
                  </a:moveTo>
                  <a:lnTo>
                    <a:pt x="21600" y="2024"/>
                  </a:lnTo>
                  <a:moveTo>
                    <a:pt x="21600" y="2732"/>
                  </a:moveTo>
                  <a:lnTo>
                    <a:pt x="21600" y="3027"/>
                  </a:lnTo>
                  <a:moveTo>
                    <a:pt x="21600" y="3734"/>
                  </a:moveTo>
                  <a:lnTo>
                    <a:pt x="21600" y="5149"/>
                  </a:lnTo>
                  <a:moveTo>
                    <a:pt x="21600" y="5857"/>
                  </a:moveTo>
                  <a:lnTo>
                    <a:pt x="21600" y="7272"/>
                  </a:lnTo>
                  <a:moveTo>
                    <a:pt x="21600" y="7980"/>
                  </a:moveTo>
                  <a:lnTo>
                    <a:pt x="21600" y="9395"/>
                  </a:lnTo>
                  <a:moveTo>
                    <a:pt x="21600" y="10102"/>
                  </a:moveTo>
                  <a:lnTo>
                    <a:pt x="21600" y="10377"/>
                  </a:lnTo>
                  <a:moveTo>
                    <a:pt x="21600" y="11085"/>
                  </a:moveTo>
                  <a:lnTo>
                    <a:pt x="21600" y="11380"/>
                  </a:lnTo>
                  <a:moveTo>
                    <a:pt x="21600" y="12087"/>
                  </a:moveTo>
                  <a:lnTo>
                    <a:pt x="21600" y="13502"/>
                  </a:lnTo>
                  <a:moveTo>
                    <a:pt x="21600" y="14210"/>
                  </a:moveTo>
                  <a:lnTo>
                    <a:pt x="21600" y="15625"/>
                  </a:lnTo>
                  <a:moveTo>
                    <a:pt x="21600" y="16333"/>
                  </a:moveTo>
                  <a:lnTo>
                    <a:pt x="21600" y="17748"/>
                  </a:lnTo>
                  <a:moveTo>
                    <a:pt x="21600" y="18455"/>
                  </a:moveTo>
                  <a:lnTo>
                    <a:pt x="21600" y="18730"/>
                  </a:lnTo>
                  <a:moveTo>
                    <a:pt x="21600" y="19438"/>
                  </a:moveTo>
                  <a:lnTo>
                    <a:pt x="21600" y="19733"/>
                  </a:lnTo>
                  <a:moveTo>
                    <a:pt x="21600" y="20440"/>
                  </a:moveTo>
                  <a:lnTo>
                    <a:pt x="21600" y="21600"/>
                  </a:lnTo>
                  <a:moveTo>
                    <a:pt x="21600" y="21600"/>
                  </a:moveTo>
                  <a:lnTo>
                    <a:pt x="21492" y="21600"/>
                  </a:lnTo>
                  <a:moveTo>
                    <a:pt x="21194" y="21600"/>
                  </a:moveTo>
                  <a:lnTo>
                    <a:pt x="20597" y="21600"/>
                  </a:lnTo>
                  <a:moveTo>
                    <a:pt x="20299" y="21600"/>
                  </a:moveTo>
                  <a:lnTo>
                    <a:pt x="19703" y="21600"/>
                  </a:lnTo>
                  <a:moveTo>
                    <a:pt x="19404" y="21600"/>
                  </a:moveTo>
                  <a:lnTo>
                    <a:pt x="19288" y="21600"/>
                  </a:lnTo>
                  <a:moveTo>
                    <a:pt x="18990" y="21600"/>
                  </a:moveTo>
                  <a:lnTo>
                    <a:pt x="18866" y="21600"/>
                  </a:lnTo>
                  <a:moveTo>
                    <a:pt x="18568" y="21600"/>
                  </a:moveTo>
                  <a:lnTo>
                    <a:pt x="17971" y="21600"/>
                  </a:lnTo>
                  <a:moveTo>
                    <a:pt x="17673" y="21600"/>
                  </a:moveTo>
                  <a:lnTo>
                    <a:pt x="17076" y="21600"/>
                  </a:lnTo>
                  <a:moveTo>
                    <a:pt x="16778" y="21600"/>
                  </a:moveTo>
                  <a:lnTo>
                    <a:pt x="16181" y="21600"/>
                  </a:lnTo>
                  <a:moveTo>
                    <a:pt x="15883" y="21600"/>
                  </a:moveTo>
                  <a:lnTo>
                    <a:pt x="15767" y="21600"/>
                  </a:lnTo>
                  <a:moveTo>
                    <a:pt x="15469" y="21600"/>
                  </a:moveTo>
                  <a:lnTo>
                    <a:pt x="15353" y="21600"/>
                  </a:lnTo>
                  <a:moveTo>
                    <a:pt x="15055" y="21600"/>
                  </a:moveTo>
                  <a:lnTo>
                    <a:pt x="14458" y="21600"/>
                  </a:lnTo>
                  <a:moveTo>
                    <a:pt x="14160" y="21600"/>
                  </a:moveTo>
                  <a:lnTo>
                    <a:pt x="13563" y="21600"/>
                  </a:lnTo>
                  <a:moveTo>
                    <a:pt x="13265" y="21600"/>
                  </a:moveTo>
                  <a:lnTo>
                    <a:pt x="12668" y="21600"/>
                  </a:lnTo>
                  <a:moveTo>
                    <a:pt x="12370" y="21600"/>
                  </a:moveTo>
                  <a:lnTo>
                    <a:pt x="12246" y="21600"/>
                  </a:lnTo>
                  <a:moveTo>
                    <a:pt x="11948" y="21600"/>
                  </a:moveTo>
                  <a:lnTo>
                    <a:pt x="11832" y="21600"/>
                  </a:lnTo>
                  <a:moveTo>
                    <a:pt x="11533" y="21600"/>
                  </a:moveTo>
                  <a:lnTo>
                    <a:pt x="10937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1" name="object 13"/>
            <p:cNvSpPr/>
            <p:nvPr/>
          </p:nvSpPr>
          <p:spPr>
            <a:xfrm>
              <a:off x="96519" y="336550"/>
              <a:ext cx="3312162" cy="13944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2" name="object 14"/>
            <p:cNvSpPr/>
            <p:nvPr/>
          </p:nvSpPr>
          <p:spPr>
            <a:xfrm>
              <a:off x="96519" y="336550"/>
              <a:ext cx="3312162" cy="1394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10684" y="21600"/>
                  </a:lnTo>
                  <a:moveTo>
                    <a:pt x="10386" y="21600"/>
                  </a:moveTo>
                  <a:lnTo>
                    <a:pt x="10262" y="21600"/>
                  </a:lnTo>
                  <a:moveTo>
                    <a:pt x="9963" y="21600"/>
                  </a:moveTo>
                  <a:lnTo>
                    <a:pt x="9367" y="21600"/>
                  </a:lnTo>
                  <a:moveTo>
                    <a:pt x="9069" y="21600"/>
                  </a:moveTo>
                  <a:lnTo>
                    <a:pt x="8473" y="21600"/>
                  </a:lnTo>
                  <a:moveTo>
                    <a:pt x="8175" y="21600"/>
                  </a:moveTo>
                  <a:lnTo>
                    <a:pt x="7578" y="21600"/>
                  </a:lnTo>
                  <a:moveTo>
                    <a:pt x="7280" y="21600"/>
                  </a:moveTo>
                  <a:lnTo>
                    <a:pt x="7164" y="21600"/>
                  </a:lnTo>
                  <a:moveTo>
                    <a:pt x="6866" y="21600"/>
                  </a:moveTo>
                  <a:lnTo>
                    <a:pt x="6742" y="21600"/>
                  </a:lnTo>
                  <a:moveTo>
                    <a:pt x="6444" y="21600"/>
                  </a:moveTo>
                  <a:lnTo>
                    <a:pt x="5847" y="21600"/>
                  </a:lnTo>
                  <a:moveTo>
                    <a:pt x="5549" y="21600"/>
                  </a:moveTo>
                  <a:lnTo>
                    <a:pt x="4953" y="21600"/>
                  </a:lnTo>
                  <a:moveTo>
                    <a:pt x="4655" y="21600"/>
                  </a:moveTo>
                  <a:lnTo>
                    <a:pt x="4058" y="21600"/>
                  </a:lnTo>
                  <a:moveTo>
                    <a:pt x="3760" y="21600"/>
                  </a:moveTo>
                  <a:lnTo>
                    <a:pt x="3644" y="21600"/>
                  </a:lnTo>
                  <a:moveTo>
                    <a:pt x="3346" y="21600"/>
                  </a:moveTo>
                  <a:lnTo>
                    <a:pt x="3222" y="21600"/>
                  </a:lnTo>
                  <a:moveTo>
                    <a:pt x="2924" y="21600"/>
                  </a:moveTo>
                  <a:lnTo>
                    <a:pt x="2327" y="21600"/>
                  </a:lnTo>
                  <a:moveTo>
                    <a:pt x="2029" y="21600"/>
                  </a:moveTo>
                  <a:lnTo>
                    <a:pt x="1433" y="21600"/>
                  </a:lnTo>
                  <a:moveTo>
                    <a:pt x="1135" y="21600"/>
                  </a:moveTo>
                  <a:lnTo>
                    <a:pt x="538" y="21600"/>
                  </a:lnTo>
                  <a:moveTo>
                    <a:pt x="240" y="21600"/>
                  </a:moveTo>
                  <a:lnTo>
                    <a:pt x="124" y="21600"/>
                  </a:lnTo>
                  <a:moveTo>
                    <a:pt x="0" y="21187"/>
                  </a:moveTo>
                  <a:lnTo>
                    <a:pt x="0" y="20892"/>
                  </a:lnTo>
                  <a:moveTo>
                    <a:pt x="0" y="20184"/>
                  </a:moveTo>
                  <a:lnTo>
                    <a:pt x="0" y="18767"/>
                  </a:lnTo>
                  <a:moveTo>
                    <a:pt x="0" y="18059"/>
                  </a:moveTo>
                  <a:lnTo>
                    <a:pt x="0" y="16643"/>
                  </a:lnTo>
                  <a:moveTo>
                    <a:pt x="0" y="15934"/>
                  </a:moveTo>
                  <a:lnTo>
                    <a:pt x="0" y="14518"/>
                  </a:lnTo>
                  <a:moveTo>
                    <a:pt x="0" y="13810"/>
                  </a:moveTo>
                  <a:lnTo>
                    <a:pt x="0" y="13534"/>
                  </a:lnTo>
                  <a:moveTo>
                    <a:pt x="0" y="12826"/>
                  </a:moveTo>
                  <a:lnTo>
                    <a:pt x="0" y="12531"/>
                  </a:lnTo>
                  <a:moveTo>
                    <a:pt x="0" y="11823"/>
                  </a:moveTo>
                  <a:lnTo>
                    <a:pt x="0" y="10407"/>
                  </a:lnTo>
                  <a:moveTo>
                    <a:pt x="0" y="9698"/>
                  </a:moveTo>
                  <a:lnTo>
                    <a:pt x="0" y="8282"/>
                  </a:lnTo>
                  <a:moveTo>
                    <a:pt x="0" y="7574"/>
                  </a:moveTo>
                  <a:lnTo>
                    <a:pt x="0" y="6157"/>
                  </a:lnTo>
                  <a:moveTo>
                    <a:pt x="0" y="5449"/>
                  </a:moveTo>
                  <a:lnTo>
                    <a:pt x="0" y="5174"/>
                  </a:lnTo>
                  <a:moveTo>
                    <a:pt x="0" y="4466"/>
                  </a:moveTo>
                  <a:lnTo>
                    <a:pt x="0" y="4170"/>
                  </a:lnTo>
                  <a:moveTo>
                    <a:pt x="0" y="3462"/>
                  </a:moveTo>
                  <a:lnTo>
                    <a:pt x="0" y="2046"/>
                  </a:lnTo>
                  <a:moveTo>
                    <a:pt x="0" y="1338"/>
                  </a:moveTo>
                  <a:lnTo>
                    <a:pt x="0" y="0"/>
                  </a:lnTo>
                  <a:moveTo>
                    <a:pt x="0" y="0"/>
                  </a:moveTo>
                  <a:lnTo>
                    <a:pt x="25" y="0"/>
                  </a:lnTo>
                  <a:moveTo>
                    <a:pt x="323" y="0"/>
                  </a:moveTo>
                  <a:lnTo>
                    <a:pt x="919" y="0"/>
                  </a:lnTo>
                  <a:moveTo>
                    <a:pt x="1217" y="0"/>
                  </a:moveTo>
                  <a:lnTo>
                    <a:pt x="1342" y="0"/>
                  </a:lnTo>
                  <a:moveTo>
                    <a:pt x="1640" y="0"/>
                  </a:moveTo>
                  <a:lnTo>
                    <a:pt x="1756" y="0"/>
                  </a:lnTo>
                  <a:moveTo>
                    <a:pt x="2054" y="0"/>
                  </a:moveTo>
                  <a:lnTo>
                    <a:pt x="2650" y="0"/>
                  </a:lnTo>
                  <a:moveTo>
                    <a:pt x="2948" y="0"/>
                  </a:moveTo>
                  <a:lnTo>
                    <a:pt x="3545" y="0"/>
                  </a:lnTo>
                  <a:moveTo>
                    <a:pt x="3843" y="0"/>
                  </a:moveTo>
                  <a:lnTo>
                    <a:pt x="4439" y="0"/>
                  </a:lnTo>
                  <a:moveTo>
                    <a:pt x="4737" y="0"/>
                  </a:moveTo>
                  <a:lnTo>
                    <a:pt x="4862" y="0"/>
                  </a:lnTo>
                  <a:moveTo>
                    <a:pt x="5160" y="0"/>
                  </a:moveTo>
                  <a:lnTo>
                    <a:pt x="5276" y="0"/>
                  </a:lnTo>
                  <a:moveTo>
                    <a:pt x="5574" y="0"/>
                  </a:moveTo>
                  <a:lnTo>
                    <a:pt x="6170" y="0"/>
                  </a:lnTo>
                  <a:moveTo>
                    <a:pt x="6468" y="0"/>
                  </a:moveTo>
                  <a:lnTo>
                    <a:pt x="7065" y="0"/>
                  </a:lnTo>
                  <a:moveTo>
                    <a:pt x="7363" y="0"/>
                  </a:moveTo>
                  <a:lnTo>
                    <a:pt x="7959" y="0"/>
                  </a:lnTo>
                  <a:moveTo>
                    <a:pt x="8257" y="0"/>
                  </a:moveTo>
                  <a:lnTo>
                    <a:pt x="8382" y="0"/>
                  </a:lnTo>
                  <a:moveTo>
                    <a:pt x="8680" y="0"/>
                  </a:moveTo>
                  <a:lnTo>
                    <a:pt x="8796" y="0"/>
                  </a:lnTo>
                  <a:moveTo>
                    <a:pt x="9094" y="0"/>
                  </a:moveTo>
                  <a:lnTo>
                    <a:pt x="9690" y="0"/>
                  </a:lnTo>
                  <a:moveTo>
                    <a:pt x="9988" y="0"/>
                  </a:moveTo>
                  <a:lnTo>
                    <a:pt x="10585" y="0"/>
                  </a:lnTo>
                  <a:moveTo>
                    <a:pt x="10883" y="0"/>
                  </a:moveTo>
                  <a:lnTo>
                    <a:pt x="11479" y="0"/>
                  </a:lnTo>
                  <a:moveTo>
                    <a:pt x="11777" y="0"/>
                  </a:moveTo>
                  <a:lnTo>
                    <a:pt x="11902" y="0"/>
                  </a:lnTo>
                  <a:moveTo>
                    <a:pt x="12200" y="0"/>
                  </a:moveTo>
                  <a:lnTo>
                    <a:pt x="12316" y="0"/>
                  </a:lnTo>
                  <a:moveTo>
                    <a:pt x="12614" y="0"/>
                  </a:moveTo>
                  <a:lnTo>
                    <a:pt x="13210" y="0"/>
                  </a:lnTo>
                  <a:moveTo>
                    <a:pt x="13508" y="0"/>
                  </a:moveTo>
                  <a:lnTo>
                    <a:pt x="14105" y="0"/>
                  </a:lnTo>
                  <a:moveTo>
                    <a:pt x="14403" y="0"/>
                  </a:moveTo>
                  <a:lnTo>
                    <a:pt x="14999" y="0"/>
                  </a:lnTo>
                  <a:moveTo>
                    <a:pt x="15297" y="0"/>
                  </a:moveTo>
                  <a:lnTo>
                    <a:pt x="15413" y="0"/>
                  </a:lnTo>
                  <a:moveTo>
                    <a:pt x="15711" y="0"/>
                  </a:moveTo>
                  <a:lnTo>
                    <a:pt x="15836" y="0"/>
                  </a:lnTo>
                  <a:moveTo>
                    <a:pt x="16134" y="0"/>
                  </a:moveTo>
                  <a:lnTo>
                    <a:pt x="16730" y="0"/>
                  </a:lnTo>
                  <a:moveTo>
                    <a:pt x="17028" y="0"/>
                  </a:moveTo>
                  <a:lnTo>
                    <a:pt x="17625" y="0"/>
                  </a:lnTo>
                  <a:moveTo>
                    <a:pt x="17923" y="0"/>
                  </a:moveTo>
                  <a:lnTo>
                    <a:pt x="18519" y="0"/>
                  </a:lnTo>
                  <a:moveTo>
                    <a:pt x="18817" y="0"/>
                  </a:moveTo>
                  <a:lnTo>
                    <a:pt x="18933" y="0"/>
                  </a:lnTo>
                  <a:moveTo>
                    <a:pt x="19231" y="0"/>
                  </a:moveTo>
                  <a:lnTo>
                    <a:pt x="19356" y="0"/>
                  </a:lnTo>
                  <a:moveTo>
                    <a:pt x="19654" y="0"/>
                  </a:moveTo>
                  <a:lnTo>
                    <a:pt x="20250" y="0"/>
                  </a:lnTo>
                  <a:moveTo>
                    <a:pt x="20548" y="0"/>
                  </a:moveTo>
                  <a:lnTo>
                    <a:pt x="21144" y="0"/>
                  </a:lnTo>
                  <a:moveTo>
                    <a:pt x="21443" y="0"/>
                  </a:moveTo>
                  <a:lnTo>
                    <a:pt x="21600" y="0"/>
                  </a:lnTo>
                  <a:moveTo>
                    <a:pt x="21600" y="0"/>
                  </a:moveTo>
                  <a:lnTo>
                    <a:pt x="21600" y="1023"/>
                  </a:lnTo>
                  <a:moveTo>
                    <a:pt x="21600" y="1731"/>
                  </a:moveTo>
                  <a:lnTo>
                    <a:pt x="21600" y="2026"/>
                  </a:lnTo>
                  <a:moveTo>
                    <a:pt x="21600" y="2734"/>
                  </a:moveTo>
                  <a:lnTo>
                    <a:pt x="21600" y="3010"/>
                  </a:lnTo>
                  <a:moveTo>
                    <a:pt x="21600" y="3718"/>
                  </a:moveTo>
                  <a:lnTo>
                    <a:pt x="21600" y="5134"/>
                  </a:lnTo>
                  <a:moveTo>
                    <a:pt x="21600" y="5843"/>
                  </a:moveTo>
                  <a:lnTo>
                    <a:pt x="21600" y="7259"/>
                  </a:lnTo>
                  <a:moveTo>
                    <a:pt x="21600" y="7967"/>
                  </a:moveTo>
                  <a:lnTo>
                    <a:pt x="21600" y="9384"/>
                  </a:lnTo>
                  <a:moveTo>
                    <a:pt x="21600" y="10092"/>
                  </a:moveTo>
                  <a:lnTo>
                    <a:pt x="21600" y="10387"/>
                  </a:lnTo>
                  <a:moveTo>
                    <a:pt x="21600" y="11095"/>
                  </a:moveTo>
                  <a:lnTo>
                    <a:pt x="21600" y="11370"/>
                  </a:lnTo>
                  <a:moveTo>
                    <a:pt x="21600" y="12079"/>
                  </a:moveTo>
                  <a:lnTo>
                    <a:pt x="21600" y="13495"/>
                  </a:lnTo>
                  <a:moveTo>
                    <a:pt x="21600" y="14203"/>
                  </a:moveTo>
                  <a:lnTo>
                    <a:pt x="21600" y="15620"/>
                  </a:lnTo>
                  <a:moveTo>
                    <a:pt x="21600" y="16328"/>
                  </a:moveTo>
                  <a:lnTo>
                    <a:pt x="21600" y="17744"/>
                  </a:lnTo>
                  <a:moveTo>
                    <a:pt x="21600" y="18452"/>
                  </a:moveTo>
                  <a:lnTo>
                    <a:pt x="21600" y="18748"/>
                  </a:lnTo>
                  <a:moveTo>
                    <a:pt x="21600" y="19456"/>
                  </a:moveTo>
                  <a:lnTo>
                    <a:pt x="21600" y="19731"/>
                  </a:lnTo>
                  <a:moveTo>
                    <a:pt x="21600" y="20439"/>
                  </a:moveTo>
                  <a:lnTo>
                    <a:pt x="21600" y="21600"/>
                  </a:lnTo>
                  <a:moveTo>
                    <a:pt x="21600" y="21600"/>
                  </a:moveTo>
                  <a:lnTo>
                    <a:pt x="21492" y="21600"/>
                  </a:lnTo>
                  <a:moveTo>
                    <a:pt x="21194" y="21600"/>
                  </a:moveTo>
                  <a:lnTo>
                    <a:pt x="20598" y="21600"/>
                  </a:lnTo>
                  <a:moveTo>
                    <a:pt x="20300" y="21600"/>
                  </a:moveTo>
                  <a:lnTo>
                    <a:pt x="19703" y="21600"/>
                  </a:lnTo>
                  <a:moveTo>
                    <a:pt x="19405" y="21600"/>
                  </a:moveTo>
                  <a:lnTo>
                    <a:pt x="19289" y="21600"/>
                  </a:lnTo>
                  <a:moveTo>
                    <a:pt x="18991" y="21600"/>
                  </a:moveTo>
                  <a:lnTo>
                    <a:pt x="18867" y="21600"/>
                  </a:lnTo>
                  <a:moveTo>
                    <a:pt x="18569" y="21600"/>
                  </a:moveTo>
                  <a:lnTo>
                    <a:pt x="17972" y="21600"/>
                  </a:lnTo>
                  <a:moveTo>
                    <a:pt x="17674" y="21600"/>
                  </a:moveTo>
                  <a:lnTo>
                    <a:pt x="17078" y="21600"/>
                  </a:lnTo>
                  <a:moveTo>
                    <a:pt x="16780" y="21600"/>
                  </a:moveTo>
                  <a:lnTo>
                    <a:pt x="16183" y="21600"/>
                  </a:lnTo>
                  <a:moveTo>
                    <a:pt x="15885" y="21600"/>
                  </a:moveTo>
                  <a:lnTo>
                    <a:pt x="15769" y="21600"/>
                  </a:lnTo>
                  <a:moveTo>
                    <a:pt x="15471" y="21600"/>
                  </a:moveTo>
                  <a:lnTo>
                    <a:pt x="15347" y="21600"/>
                  </a:lnTo>
                  <a:moveTo>
                    <a:pt x="15049" y="21600"/>
                  </a:moveTo>
                  <a:lnTo>
                    <a:pt x="14452" y="21600"/>
                  </a:lnTo>
                  <a:moveTo>
                    <a:pt x="14154" y="21600"/>
                  </a:moveTo>
                  <a:lnTo>
                    <a:pt x="13558" y="21600"/>
                  </a:lnTo>
                  <a:moveTo>
                    <a:pt x="13260" y="21600"/>
                  </a:moveTo>
                  <a:lnTo>
                    <a:pt x="12663" y="21600"/>
                  </a:lnTo>
                  <a:moveTo>
                    <a:pt x="12365" y="21600"/>
                  </a:moveTo>
                  <a:lnTo>
                    <a:pt x="12249" y="21600"/>
                  </a:lnTo>
                  <a:moveTo>
                    <a:pt x="11951" y="21600"/>
                  </a:moveTo>
                  <a:lnTo>
                    <a:pt x="11827" y="21600"/>
                  </a:lnTo>
                  <a:moveTo>
                    <a:pt x="11529" y="21600"/>
                  </a:moveTo>
                  <a:lnTo>
                    <a:pt x="10933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94" name="object 15"/>
          <p:cNvSpPr/>
          <p:nvPr/>
        </p:nvSpPr>
        <p:spPr>
          <a:xfrm>
            <a:off x="337242" y="5821679"/>
            <a:ext cx="38101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21600"/>
                </a:lnTo>
                <a:moveTo>
                  <a:pt x="0" y="90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5" name="object 16"/>
          <p:cNvSpPr/>
          <p:nvPr/>
        </p:nvSpPr>
        <p:spPr>
          <a:xfrm flipV="1">
            <a:off x="337242" y="5684520"/>
            <a:ext cx="1" cy="9144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6" name="object 17"/>
          <p:cNvSpPr/>
          <p:nvPr/>
        </p:nvSpPr>
        <p:spPr>
          <a:xfrm flipV="1">
            <a:off x="337242" y="5547359"/>
            <a:ext cx="1" cy="9144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7" name="object 18"/>
          <p:cNvSpPr/>
          <p:nvPr/>
        </p:nvSpPr>
        <p:spPr>
          <a:xfrm flipV="1">
            <a:off x="337242" y="5410199"/>
            <a:ext cx="1" cy="9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8" name="object 19"/>
          <p:cNvSpPr/>
          <p:nvPr/>
        </p:nvSpPr>
        <p:spPr>
          <a:xfrm flipV="1">
            <a:off x="337242" y="5346700"/>
            <a:ext cx="1" cy="1778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9" name="object 20"/>
          <p:cNvSpPr/>
          <p:nvPr/>
        </p:nvSpPr>
        <p:spPr>
          <a:xfrm flipV="1">
            <a:off x="337242" y="5281929"/>
            <a:ext cx="1" cy="190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0" name="object 21"/>
          <p:cNvSpPr/>
          <p:nvPr/>
        </p:nvSpPr>
        <p:spPr>
          <a:xfrm flipV="1">
            <a:off x="337242" y="5144770"/>
            <a:ext cx="1" cy="9144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1" name="object 22"/>
          <p:cNvSpPr/>
          <p:nvPr/>
        </p:nvSpPr>
        <p:spPr>
          <a:xfrm flipV="1">
            <a:off x="337242" y="5007609"/>
            <a:ext cx="1" cy="9144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2" name="object 23"/>
          <p:cNvSpPr/>
          <p:nvPr/>
        </p:nvSpPr>
        <p:spPr>
          <a:xfrm flipV="1">
            <a:off x="337242" y="4870449"/>
            <a:ext cx="1" cy="9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3" name="object 24"/>
          <p:cNvSpPr/>
          <p:nvPr/>
        </p:nvSpPr>
        <p:spPr>
          <a:xfrm flipV="1">
            <a:off x="337242" y="4806950"/>
            <a:ext cx="1" cy="1778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4" name="object 25"/>
          <p:cNvSpPr/>
          <p:nvPr/>
        </p:nvSpPr>
        <p:spPr>
          <a:xfrm flipV="1">
            <a:off x="337242" y="4742179"/>
            <a:ext cx="1" cy="190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5" name="object 26"/>
          <p:cNvSpPr/>
          <p:nvPr/>
        </p:nvSpPr>
        <p:spPr>
          <a:xfrm flipV="1">
            <a:off x="337242" y="4605020"/>
            <a:ext cx="1" cy="9144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6" name="object 27"/>
          <p:cNvSpPr/>
          <p:nvPr/>
        </p:nvSpPr>
        <p:spPr>
          <a:xfrm>
            <a:off x="333432" y="4471670"/>
            <a:ext cx="12701" cy="8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moveTo>
                  <a:pt x="0" y="0"/>
                </a:moveTo>
                <a:lnTo>
                  <a:pt x="21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7" name="object 28"/>
          <p:cNvSpPr/>
          <p:nvPr/>
        </p:nvSpPr>
        <p:spPr>
          <a:xfrm>
            <a:off x="388042" y="447167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8" name="object 29"/>
          <p:cNvSpPr/>
          <p:nvPr/>
        </p:nvSpPr>
        <p:spPr>
          <a:xfrm>
            <a:off x="525202" y="4471670"/>
            <a:ext cx="1778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9" name="object 30"/>
          <p:cNvSpPr/>
          <p:nvPr/>
        </p:nvSpPr>
        <p:spPr>
          <a:xfrm>
            <a:off x="588702" y="4471670"/>
            <a:ext cx="1778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0" name="object 31"/>
          <p:cNvSpPr/>
          <p:nvPr/>
        </p:nvSpPr>
        <p:spPr>
          <a:xfrm>
            <a:off x="652202" y="4471670"/>
            <a:ext cx="9144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1" name="object 32"/>
          <p:cNvSpPr/>
          <p:nvPr/>
        </p:nvSpPr>
        <p:spPr>
          <a:xfrm>
            <a:off x="789361" y="4471670"/>
            <a:ext cx="9144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2" name="object 33"/>
          <p:cNvSpPr/>
          <p:nvPr/>
        </p:nvSpPr>
        <p:spPr>
          <a:xfrm>
            <a:off x="926522" y="447167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3" name="object 34"/>
          <p:cNvSpPr/>
          <p:nvPr/>
        </p:nvSpPr>
        <p:spPr>
          <a:xfrm>
            <a:off x="1063681" y="4471670"/>
            <a:ext cx="1905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4" name="object 35"/>
          <p:cNvSpPr/>
          <p:nvPr/>
        </p:nvSpPr>
        <p:spPr>
          <a:xfrm>
            <a:off x="1128451" y="4471670"/>
            <a:ext cx="1778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5" name="object 36"/>
          <p:cNvSpPr/>
          <p:nvPr/>
        </p:nvSpPr>
        <p:spPr>
          <a:xfrm>
            <a:off x="1191951" y="447167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6" name="object 37"/>
          <p:cNvSpPr/>
          <p:nvPr/>
        </p:nvSpPr>
        <p:spPr>
          <a:xfrm>
            <a:off x="1329111" y="4471670"/>
            <a:ext cx="9144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7" name="object 38"/>
          <p:cNvSpPr/>
          <p:nvPr/>
        </p:nvSpPr>
        <p:spPr>
          <a:xfrm>
            <a:off x="1466272" y="447167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8" name="object 39"/>
          <p:cNvSpPr/>
          <p:nvPr/>
        </p:nvSpPr>
        <p:spPr>
          <a:xfrm>
            <a:off x="1603431" y="4471670"/>
            <a:ext cx="1905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9" name="object 40"/>
          <p:cNvSpPr/>
          <p:nvPr/>
        </p:nvSpPr>
        <p:spPr>
          <a:xfrm>
            <a:off x="1668202" y="4471670"/>
            <a:ext cx="1778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0" name="object 41"/>
          <p:cNvSpPr/>
          <p:nvPr/>
        </p:nvSpPr>
        <p:spPr>
          <a:xfrm>
            <a:off x="1731702" y="4471670"/>
            <a:ext cx="91442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1" name="object 42"/>
          <p:cNvSpPr/>
          <p:nvPr/>
        </p:nvSpPr>
        <p:spPr>
          <a:xfrm>
            <a:off x="1868862" y="447167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2" name="object 43"/>
          <p:cNvSpPr/>
          <p:nvPr/>
        </p:nvSpPr>
        <p:spPr>
          <a:xfrm>
            <a:off x="2006021" y="4471670"/>
            <a:ext cx="91442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3" name="object 44"/>
          <p:cNvSpPr/>
          <p:nvPr/>
        </p:nvSpPr>
        <p:spPr>
          <a:xfrm>
            <a:off x="2143181" y="4471670"/>
            <a:ext cx="1905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4" name="object 45"/>
          <p:cNvSpPr/>
          <p:nvPr/>
        </p:nvSpPr>
        <p:spPr>
          <a:xfrm>
            <a:off x="2207952" y="4471670"/>
            <a:ext cx="1778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5" name="object 46"/>
          <p:cNvSpPr/>
          <p:nvPr/>
        </p:nvSpPr>
        <p:spPr>
          <a:xfrm>
            <a:off x="2271452" y="4471670"/>
            <a:ext cx="91442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6" name="object 47"/>
          <p:cNvSpPr/>
          <p:nvPr/>
        </p:nvSpPr>
        <p:spPr>
          <a:xfrm>
            <a:off x="2408612" y="447167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7" name="object 48"/>
          <p:cNvSpPr/>
          <p:nvPr/>
        </p:nvSpPr>
        <p:spPr>
          <a:xfrm>
            <a:off x="2545771" y="4471670"/>
            <a:ext cx="91442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8" name="object 49"/>
          <p:cNvSpPr/>
          <p:nvPr/>
        </p:nvSpPr>
        <p:spPr>
          <a:xfrm>
            <a:off x="2682931" y="4471670"/>
            <a:ext cx="1905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9" name="object 50"/>
          <p:cNvSpPr/>
          <p:nvPr/>
        </p:nvSpPr>
        <p:spPr>
          <a:xfrm>
            <a:off x="2747702" y="4471670"/>
            <a:ext cx="1778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0" name="object 51"/>
          <p:cNvSpPr/>
          <p:nvPr/>
        </p:nvSpPr>
        <p:spPr>
          <a:xfrm>
            <a:off x="2811202" y="4471670"/>
            <a:ext cx="91442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1" name="object 52"/>
          <p:cNvSpPr/>
          <p:nvPr/>
        </p:nvSpPr>
        <p:spPr>
          <a:xfrm>
            <a:off x="2948362" y="447167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2" name="object 53"/>
          <p:cNvSpPr/>
          <p:nvPr/>
        </p:nvSpPr>
        <p:spPr>
          <a:xfrm>
            <a:off x="3085521" y="4471670"/>
            <a:ext cx="91442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3" name="object 54"/>
          <p:cNvSpPr/>
          <p:nvPr/>
        </p:nvSpPr>
        <p:spPr>
          <a:xfrm>
            <a:off x="3222681" y="4471670"/>
            <a:ext cx="1905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4" name="object 55"/>
          <p:cNvSpPr/>
          <p:nvPr/>
        </p:nvSpPr>
        <p:spPr>
          <a:xfrm>
            <a:off x="3287452" y="4471670"/>
            <a:ext cx="1778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5" name="object 56"/>
          <p:cNvSpPr/>
          <p:nvPr/>
        </p:nvSpPr>
        <p:spPr>
          <a:xfrm>
            <a:off x="3350952" y="4471670"/>
            <a:ext cx="9144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6" name="object 57"/>
          <p:cNvSpPr/>
          <p:nvPr/>
        </p:nvSpPr>
        <p:spPr>
          <a:xfrm>
            <a:off x="3488111" y="4471670"/>
            <a:ext cx="91442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7" name="object 58"/>
          <p:cNvSpPr/>
          <p:nvPr/>
        </p:nvSpPr>
        <p:spPr>
          <a:xfrm>
            <a:off x="3625272" y="4471670"/>
            <a:ext cx="24132" cy="67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moveTo>
                  <a:pt x="21600" y="0"/>
                </a:move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8" name="object 59"/>
          <p:cNvSpPr/>
          <p:nvPr/>
        </p:nvSpPr>
        <p:spPr>
          <a:xfrm>
            <a:off x="3649402" y="4584700"/>
            <a:ext cx="1" cy="190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9" name="object 60"/>
          <p:cNvSpPr/>
          <p:nvPr/>
        </p:nvSpPr>
        <p:spPr>
          <a:xfrm>
            <a:off x="3649402" y="4649470"/>
            <a:ext cx="1" cy="1778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0" name="object 61"/>
          <p:cNvSpPr txBox="1"/>
          <p:nvPr/>
        </p:nvSpPr>
        <p:spPr>
          <a:xfrm>
            <a:off x="245802" y="3897629"/>
            <a:ext cx="3143251" cy="2415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lnSpc>
                <a:spcPts val="2000"/>
              </a:lnSpc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Modifications</a:t>
            </a:r>
            <a:r>
              <a:rPr spc="5"/>
              <a:t> </a:t>
            </a:r>
            <a:r>
              <a:t>registered</a:t>
            </a:r>
            <a:r>
              <a:rPr spc="-5"/>
              <a:t> in</a:t>
            </a:r>
          </a:p>
          <a:p>
            <a:pPr indent="38100">
              <a:lnSpc>
                <a:spcPts val="2000"/>
              </a:lnSpc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staging</a:t>
            </a:r>
            <a:r>
              <a:rPr spc="-34"/>
              <a:t> </a:t>
            </a:r>
            <a:r>
              <a:rPr spc="-10"/>
              <a:t>area</a:t>
            </a:r>
          </a:p>
          <a:p>
            <a:pPr indent="180975">
              <a:lnSpc>
                <a:spcPts val="2000"/>
              </a:lnSpc>
              <a:spcBef>
                <a:spcPts val="400"/>
              </a:spcBef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add</a:t>
            </a:r>
            <a:r>
              <a:rPr spc="-34"/>
              <a:t> </a:t>
            </a:r>
            <a:r>
              <a:rPr b="0"/>
              <a:t>other.cpp</a:t>
            </a:r>
          </a:p>
          <a:p>
            <a:pPr marR="210820" indent="288925">
              <a:lnSpc>
                <a:spcPts val="2100"/>
              </a:lnSpc>
              <a:defRPr b="1" spc="-5">
                <a:latin typeface="Courier"/>
                <a:ea typeface="Courier"/>
                <a:cs typeface="Courier"/>
                <a:sym typeface="Courier"/>
              </a:defRPr>
            </a:pPr>
            <a:r>
              <a:t>in </a:t>
            </a:r>
            <a:r>
              <a:rPr b="0"/>
              <a:t>main.cpp </a:t>
            </a:r>
            <a:r>
              <a:rPr b="0" spc="0"/>
              <a:t> </a:t>
            </a:r>
            <a:r>
              <a:rPr b="0" spc="-365"/>
              <a:t>co</a:t>
            </a:r>
            <a:r>
              <a:rPr baseline="-13887" spc="-547" sz="2700"/>
              <a:t>i</a:t>
            </a:r>
            <a:r>
              <a:rPr b="0" spc="-365"/>
              <a:t>u</a:t>
            </a:r>
            <a:r>
              <a:rPr baseline="-13887" spc="-547" sz="2700"/>
              <a:t>n</a:t>
            </a:r>
            <a:r>
              <a:rPr b="0" spc="-365"/>
              <a:t>t&lt;</a:t>
            </a:r>
            <a:r>
              <a:rPr b="0" baseline="-13887" spc="-547" sz="2700"/>
              <a:t>m</a:t>
            </a:r>
            <a:r>
              <a:rPr b="0" spc="-365"/>
              <a:t>&lt;</a:t>
            </a:r>
            <a:r>
              <a:rPr b="0" baseline="-13887" spc="-547" sz="2700"/>
              <a:t>a</a:t>
            </a:r>
            <a:r>
              <a:rPr b="0" spc="-365"/>
              <a:t>”</a:t>
            </a:r>
            <a:r>
              <a:rPr b="0" baseline="-13887" spc="-547" sz="2700"/>
              <a:t>i</a:t>
            </a:r>
            <a:r>
              <a:rPr b="0" spc="-365"/>
              <a:t>h</a:t>
            </a:r>
            <a:r>
              <a:rPr b="0" baseline="-13887" spc="-547" sz="2700"/>
              <a:t>n</a:t>
            </a:r>
            <a:r>
              <a:rPr b="0" spc="-365"/>
              <a:t>e</a:t>
            </a:r>
            <a:r>
              <a:rPr b="0" baseline="-13887" spc="-547" sz="2700"/>
              <a:t>.</a:t>
            </a:r>
            <a:r>
              <a:rPr b="0" spc="-365"/>
              <a:t>l</a:t>
            </a:r>
            <a:r>
              <a:rPr b="0" baseline="-13887" spc="-547" sz="2700"/>
              <a:t>c</a:t>
            </a:r>
            <a:r>
              <a:rPr b="0" spc="-365"/>
              <a:t>l</a:t>
            </a:r>
            <a:r>
              <a:rPr b="0" baseline="-13887" spc="-547" sz="2700"/>
              <a:t>p</a:t>
            </a:r>
            <a:r>
              <a:rPr b="0" spc="-365"/>
              <a:t>o</a:t>
            </a:r>
            <a:r>
              <a:rPr b="0" baseline="-13887" spc="-547" sz="2700"/>
              <a:t>p</a:t>
            </a:r>
            <a:r>
              <a:rPr b="0" spc="-365"/>
              <a:t>”&lt;&lt;endl;</a:t>
            </a:r>
          </a:p>
          <a:p>
            <a:pPr indent="180975">
              <a:lnSpc>
                <a:spcPts val="1900"/>
              </a:lnSpc>
              <a:defRPr spc="-310">
                <a:latin typeface="Courier"/>
                <a:ea typeface="Courier"/>
                <a:cs typeface="Courier"/>
                <a:sym typeface="Courier"/>
              </a:defRPr>
            </a:pPr>
            <a:r>
              <a:t>+</a:t>
            </a:r>
            <a:r>
              <a:rPr baseline="1543" spc="-465" sz="2700"/>
              <a:t>co</a:t>
            </a:r>
            <a:r>
              <a:t>r</a:t>
            </a:r>
            <a:r>
              <a:rPr baseline="1543" spc="-465" sz="2700"/>
              <a:t>u</a:t>
            </a:r>
            <a:r>
              <a:t>e</a:t>
            </a:r>
            <a:r>
              <a:rPr baseline="1543" spc="-465" sz="2700"/>
              <a:t>t</a:t>
            </a:r>
            <a:r>
              <a:t>t</a:t>
            </a:r>
            <a:r>
              <a:rPr baseline="1543" spc="-465" sz="2700"/>
              <a:t>&lt;</a:t>
            </a:r>
            <a:r>
              <a:t>u</a:t>
            </a:r>
            <a:r>
              <a:rPr baseline="1543" spc="-465" sz="2700"/>
              <a:t>&lt;</a:t>
            </a:r>
            <a:r>
              <a:t>r</a:t>
            </a:r>
            <a:r>
              <a:rPr baseline="1543" spc="-465" sz="2700"/>
              <a:t>”</a:t>
            </a:r>
            <a:r>
              <a:t>n</a:t>
            </a:r>
            <a:r>
              <a:rPr baseline="1543" spc="-465" sz="2700"/>
              <a:t>he</a:t>
            </a:r>
            <a:r>
              <a:t>0</a:t>
            </a:r>
            <a:r>
              <a:rPr baseline="1543" spc="-465" sz="2700"/>
              <a:t>l</a:t>
            </a:r>
            <a:r>
              <a:t>;</a:t>
            </a:r>
            <a:r>
              <a:rPr baseline="1543" spc="-465" sz="2700"/>
              <a:t>lo”&lt;&lt;endl;</a:t>
            </a:r>
            <a:endParaRPr baseline="1543" spc="-464" sz="2700"/>
          </a:p>
          <a:p>
            <a:pPr indent="180975">
              <a:lnSpc>
                <a:spcPts val="2100"/>
              </a:lnSpc>
              <a:spcBef>
                <a:spcPts val="300"/>
              </a:spcBef>
              <a:defRPr baseline="13887" spc="-471" sz="27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r>
              <a:rPr baseline="15431"/>
              <a:t>+</a:t>
            </a:r>
            <a:r>
              <a:rPr baseline="0" spc="-315" sz="1800"/>
              <a:t>co</a:t>
            </a:r>
            <a:r>
              <a:rPr baseline="15431"/>
              <a:t>r</a:t>
            </a:r>
            <a:r>
              <a:rPr baseline="0" spc="-315" sz="1800"/>
              <a:t>u</a:t>
            </a:r>
            <a:r>
              <a:rPr baseline="15431"/>
              <a:t>e</a:t>
            </a:r>
            <a:r>
              <a:rPr baseline="0" spc="-315" sz="1800"/>
              <a:t>t</a:t>
            </a:r>
            <a:r>
              <a:rPr baseline="15431"/>
              <a:t>t</a:t>
            </a:r>
            <a:r>
              <a:rPr baseline="0" spc="-315" sz="1800"/>
              <a:t>&lt;</a:t>
            </a:r>
            <a:r>
              <a:rPr baseline="15431"/>
              <a:t>u</a:t>
            </a:r>
            <a:r>
              <a:rPr baseline="0" spc="-315" sz="1800"/>
              <a:t>&lt;</a:t>
            </a:r>
            <a:r>
              <a:rPr baseline="15431"/>
              <a:t>r</a:t>
            </a:r>
            <a:r>
              <a:rPr baseline="0" spc="-315" sz="1800"/>
              <a:t>”</a:t>
            </a:r>
            <a:r>
              <a:rPr baseline="15431"/>
              <a:t>n</a:t>
            </a:r>
            <a:r>
              <a:rPr baseline="0" spc="-315" sz="1800"/>
              <a:t>he</a:t>
            </a:r>
            <a:r>
              <a:rPr baseline="15431"/>
              <a:t>0</a:t>
            </a:r>
            <a:r>
              <a:rPr baseline="0" spc="-315" sz="1800"/>
              <a:t>l</a:t>
            </a:r>
            <a:r>
              <a:rPr baseline="15431"/>
              <a:t>;</a:t>
            </a:r>
            <a:r>
              <a:rPr baseline="0" spc="-315" sz="1800"/>
              <a:t>lo”&lt;&lt;endl;</a:t>
            </a:r>
          </a:p>
          <a:p>
            <a:pPr indent="288925">
              <a:lnSpc>
                <a:spcPts val="2000"/>
              </a:lnSpc>
              <a:defRPr baseline="15431" spc="-772" sz="27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r>
              <a:rPr baseline="0" spc="-5" sz="1800"/>
              <a:t>+ return 0;</a:t>
            </a:r>
          </a:p>
          <a:p>
            <a:pPr indent="361950">
              <a:lnSpc>
                <a:spcPts val="2100"/>
              </a:lnSpc>
              <a:defRPr spc="-5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grpSp>
        <p:nvGrpSpPr>
          <p:cNvPr id="1553" name="object 62"/>
          <p:cNvGrpSpPr/>
          <p:nvPr/>
        </p:nvGrpSpPr>
        <p:grpSpPr>
          <a:xfrm>
            <a:off x="4656511" y="4859654"/>
            <a:ext cx="684531" cy="1800226"/>
            <a:chOff x="0" y="0"/>
            <a:chExt cx="684530" cy="1800225"/>
          </a:xfrm>
        </p:grpSpPr>
        <p:sp>
          <p:nvSpPr>
            <p:cNvPr id="1541" name="object 63"/>
            <p:cNvSpPr/>
            <p:nvPr/>
          </p:nvSpPr>
          <p:spPr>
            <a:xfrm>
              <a:off x="396240" y="36004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2" name="object 64"/>
            <p:cNvSpPr/>
            <p:nvPr/>
          </p:nvSpPr>
          <p:spPr>
            <a:xfrm>
              <a:off x="396240" y="36004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543" name="object 65" descr="object 6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23215" y="-1"/>
              <a:ext cx="145416" cy="396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4" name="object 66"/>
            <p:cNvSpPr/>
            <p:nvPr/>
          </p:nvSpPr>
          <p:spPr>
            <a:xfrm>
              <a:off x="0" y="504824"/>
              <a:ext cx="20574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000" y="0"/>
                  </a:lnTo>
                  <a:moveTo>
                    <a:pt x="3333" y="0"/>
                  </a:moveTo>
                  <a:lnTo>
                    <a:pt x="5333" y="0"/>
                  </a:lnTo>
                  <a:moveTo>
                    <a:pt x="6667" y="0"/>
                  </a:moveTo>
                  <a:lnTo>
                    <a:pt x="8667" y="0"/>
                  </a:lnTo>
                  <a:moveTo>
                    <a:pt x="9867" y="0"/>
                  </a:moveTo>
                  <a:lnTo>
                    <a:pt x="11867" y="0"/>
                  </a:lnTo>
                  <a:moveTo>
                    <a:pt x="13200" y="0"/>
                  </a:moveTo>
                  <a:lnTo>
                    <a:pt x="15200" y="0"/>
                  </a:lnTo>
                  <a:moveTo>
                    <a:pt x="16533" y="0"/>
                  </a:moveTo>
                  <a:lnTo>
                    <a:pt x="18533" y="0"/>
                  </a:lnTo>
                  <a:moveTo>
                    <a:pt x="19867" y="0"/>
                  </a:move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5" name="object 67"/>
            <p:cNvSpPr/>
            <p:nvPr/>
          </p:nvSpPr>
          <p:spPr>
            <a:xfrm>
              <a:off x="198120" y="450214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6" name="object 68"/>
            <p:cNvSpPr/>
            <p:nvPr/>
          </p:nvSpPr>
          <p:spPr>
            <a:xfrm>
              <a:off x="539750" y="648334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7" name="object 69"/>
            <p:cNvSpPr/>
            <p:nvPr/>
          </p:nvSpPr>
          <p:spPr>
            <a:xfrm>
              <a:off x="396240" y="887094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8" name="object 70"/>
            <p:cNvSpPr/>
            <p:nvPr/>
          </p:nvSpPr>
          <p:spPr>
            <a:xfrm>
              <a:off x="396240" y="887094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9" name="object 72"/>
            <p:cNvSpPr/>
            <p:nvPr/>
          </p:nvSpPr>
          <p:spPr>
            <a:xfrm>
              <a:off x="396240" y="151193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0" name="object 73"/>
            <p:cNvSpPr/>
            <p:nvPr/>
          </p:nvSpPr>
          <p:spPr>
            <a:xfrm>
              <a:off x="396240" y="151193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551" name="object 74" descr="object 7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6410" y="1174115"/>
              <a:ext cx="107951" cy="337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2" name="object 75"/>
            <p:cNvSpPr/>
            <p:nvPr/>
          </p:nvSpPr>
          <p:spPr>
            <a:xfrm>
              <a:off x="486410" y="724534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54" name="object 76"/>
          <p:cNvSpPr txBox="1"/>
          <p:nvPr/>
        </p:nvSpPr>
        <p:spPr>
          <a:xfrm>
            <a:off x="3799261" y="3897629"/>
            <a:ext cx="1979296" cy="906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Current</a:t>
            </a:r>
            <a:r>
              <a:rPr spc="-15"/>
              <a:t> </a:t>
            </a:r>
            <a:r>
              <a:rPr spc="-5"/>
              <a:t>state</a:t>
            </a:r>
            <a:r>
              <a:rPr spc="-20"/>
              <a:t> </a:t>
            </a:r>
            <a:r>
              <a:t>of</a:t>
            </a:r>
            <a:r>
              <a:rPr spc="-15"/>
              <a:t> </a:t>
            </a:r>
            <a:r>
              <a:rPr spc="-5"/>
              <a:t>the</a:t>
            </a:r>
          </a:p>
          <a:p>
            <a:pPr indent="12700">
              <a:lnSpc>
                <a:spcPts val="2000"/>
              </a:lnSpc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repository</a:t>
            </a:r>
          </a:p>
          <a:p>
            <a:pPr indent="632459">
              <a:spcBef>
                <a:spcPts val="1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master</a:t>
            </a:r>
          </a:p>
        </p:txBody>
      </p:sp>
      <p:sp>
        <p:nvSpPr>
          <p:cNvPr id="1555" name="object 77"/>
          <p:cNvSpPr txBox="1"/>
          <p:nvPr/>
        </p:nvSpPr>
        <p:spPr>
          <a:xfrm>
            <a:off x="3942772" y="5185409"/>
            <a:ext cx="6731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HEAD</a:t>
            </a:r>
          </a:p>
        </p:txBody>
      </p:sp>
      <p:grpSp>
        <p:nvGrpSpPr>
          <p:cNvPr id="1558" name="object 78"/>
          <p:cNvGrpSpPr/>
          <p:nvPr/>
        </p:nvGrpSpPr>
        <p:grpSpPr>
          <a:xfrm>
            <a:off x="8690032" y="4571999"/>
            <a:ext cx="288291" cy="288291"/>
            <a:chOff x="0" y="0"/>
            <a:chExt cx="288290" cy="288290"/>
          </a:xfrm>
        </p:grpSpPr>
        <p:sp>
          <p:nvSpPr>
            <p:cNvPr id="1556" name="object 79"/>
            <p:cNvSpPr/>
            <p:nvPr/>
          </p:nvSpPr>
          <p:spPr>
            <a:xfrm>
              <a:off x="-1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7" name="object 80"/>
            <p:cNvSpPr/>
            <p:nvPr/>
          </p:nvSpPr>
          <p:spPr>
            <a:xfrm>
              <a:off x="-1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59" name="object 81"/>
          <p:cNvSpPr txBox="1"/>
          <p:nvPr/>
        </p:nvSpPr>
        <p:spPr>
          <a:xfrm>
            <a:off x="8090592" y="3911599"/>
            <a:ext cx="77406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grpSp>
        <p:nvGrpSpPr>
          <p:cNvPr id="1584" name="object 82"/>
          <p:cNvGrpSpPr/>
          <p:nvPr/>
        </p:nvGrpSpPr>
        <p:grpSpPr>
          <a:xfrm>
            <a:off x="8364911" y="4198619"/>
            <a:ext cx="613411" cy="2461261"/>
            <a:chOff x="0" y="0"/>
            <a:chExt cx="613410" cy="2461260"/>
          </a:xfrm>
        </p:grpSpPr>
        <p:grpSp>
          <p:nvGrpSpPr>
            <p:cNvPr id="1569" name="object 83"/>
            <p:cNvGrpSpPr/>
            <p:nvPr/>
          </p:nvGrpSpPr>
          <p:grpSpPr>
            <a:xfrm>
              <a:off x="288290" y="0"/>
              <a:ext cx="90171" cy="250191"/>
              <a:chOff x="0" y="0"/>
              <a:chExt cx="90170" cy="250190"/>
            </a:xfrm>
          </p:grpSpPr>
          <p:sp>
            <p:nvSpPr>
              <p:cNvPr id="1560" name="Line"/>
              <p:cNvSpPr/>
              <p:nvPr/>
            </p:nvSpPr>
            <p:spPr>
              <a:xfrm>
                <a:off x="-1" y="-1"/>
                <a:ext cx="6351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1" name="Line"/>
              <p:cNvSpPr/>
              <p:nvPr/>
            </p:nvSpPr>
            <p:spPr>
              <a:xfrm>
                <a:off x="10158" y="29209"/>
                <a:ext cx="6351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2" name="Line"/>
              <p:cNvSpPr/>
              <p:nvPr/>
            </p:nvSpPr>
            <p:spPr>
              <a:xfrm>
                <a:off x="21588" y="58419"/>
                <a:ext cx="6351" cy="1778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3" name="Line"/>
              <p:cNvSpPr/>
              <p:nvPr/>
            </p:nvSpPr>
            <p:spPr>
              <a:xfrm>
                <a:off x="31749" y="87629"/>
                <a:ext cx="6351" cy="1905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4" name="Line"/>
              <p:cNvSpPr/>
              <p:nvPr/>
            </p:nvSpPr>
            <p:spPr>
              <a:xfrm>
                <a:off x="41908" y="118109"/>
                <a:ext cx="7621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5" name="Line"/>
              <p:cNvSpPr/>
              <p:nvPr/>
            </p:nvSpPr>
            <p:spPr>
              <a:xfrm>
                <a:off x="53339" y="147319"/>
                <a:ext cx="6351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6" name="Line"/>
              <p:cNvSpPr/>
              <p:nvPr/>
            </p:nvSpPr>
            <p:spPr>
              <a:xfrm>
                <a:off x="63500" y="176529"/>
                <a:ext cx="6351" cy="1778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7" name="Line"/>
              <p:cNvSpPr/>
              <p:nvPr/>
            </p:nvSpPr>
            <p:spPr>
              <a:xfrm>
                <a:off x="74929" y="205739"/>
                <a:ext cx="6351" cy="1905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8" name="Line"/>
              <p:cNvSpPr/>
              <p:nvPr/>
            </p:nvSpPr>
            <p:spPr>
              <a:xfrm>
                <a:off x="85089" y="236219"/>
                <a:ext cx="5082" cy="1397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570" name="object 84"/>
            <p:cNvSpPr/>
            <p:nvPr/>
          </p:nvSpPr>
          <p:spPr>
            <a:xfrm>
              <a:off x="325120" y="224790"/>
              <a:ext cx="10668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2" y="0"/>
                  </a:moveTo>
                  <a:lnTo>
                    <a:pt x="0" y="4640"/>
                  </a:lnTo>
                  <a:lnTo>
                    <a:pt x="21600" y="21600"/>
                  </a:lnTo>
                  <a:lnTo>
                    <a:pt x="2057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1" name="object 85"/>
            <p:cNvSpPr/>
            <p:nvPr/>
          </p:nvSpPr>
          <p:spPr>
            <a:xfrm>
              <a:off x="0" y="504190"/>
              <a:ext cx="2044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012" y="0"/>
                  </a:lnTo>
                  <a:moveTo>
                    <a:pt x="3354" y="0"/>
                  </a:moveTo>
                  <a:lnTo>
                    <a:pt x="5366" y="0"/>
                  </a:lnTo>
                  <a:moveTo>
                    <a:pt x="6574" y="0"/>
                  </a:moveTo>
                  <a:lnTo>
                    <a:pt x="8720" y="0"/>
                  </a:lnTo>
                  <a:moveTo>
                    <a:pt x="9928" y="0"/>
                  </a:moveTo>
                  <a:lnTo>
                    <a:pt x="11940" y="0"/>
                  </a:lnTo>
                  <a:moveTo>
                    <a:pt x="13282" y="0"/>
                  </a:moveTo>
                  <a:lnTo>
                    <a:pt x="15294" y="0"/>
                  </a:lnTo>
                  <a:moveTo>
                    <a:pt x="16636" y="0"/>
                  </a:moveTo>
                  <a:lnTo>
                    <a:pt x="18648" y="0"/>
                  </a:lnTo>
                  <a:moveTo>
                    <a:pt x="19856" y="0"/>
                  </a:move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2" name="object 86"/>
            <p:cNvSpPr/>
            <p:nvPr/>
          </p:nvSpPr>
          <p:spPr>
            <a:xfrm>
              <a:off x="198120" y="449580"/>
              <a:ext cx="16129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3" name="object 87"/>
            <p:cNvSpPr/>
            <p:nvPr/>
          </p:nvSpPr>
          <p:spPr>
            <a:xfrm>
              <a:off x="468630" y="661670"/>
              <a:ext cx="1" cy="20447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4" name="object 88"/>
            <p:cNvSpPr/>
            <p:nvPr/>
          </p:nvSpPr>
          <p:spPr>
            <a:xfrm>
              <a:off x="415290" y="85979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5" name="object 89"/>
            <p:cNvSpPr/>
            <p:nvPr/>
          </p:nvSpPr>
          <p:spPr>
            <a:xfrm>
              <a:off x="325120" y="10210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6" name="object 90"/>
            <p:cNvSpPr/>
            <p:nvPr/>
          </p:nvSpPr>
          <p:spPr>
            <a:xfrm>
              <a:off x="325120" y="10210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7" name="object 91"/>
            <p:cNvSpPr/>
            <p:nvPr/>
          </p:nvSpPr>
          <p:spPr>
            <a:xfrm>
              <a:off x="468630" y="1309370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8" name="object 92"/>
            <p:cNvSpPr/>
            <p:nvPr/>
          </p:nvSpPr>
          <p:spPr>
            <a:xfrm>
              <a:off x="325120" y="1548130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9" name="object 93"/>
            <p:cNvSpPr/>
            <p:nvPr/>
          </p:nvSpPr>
          <p:spPr>
            <a:xfrm>
              <a:off x="325120" y="1548130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0" name="object 95"/>
            <p:cNvSpPr/>
            <p:nvPr/>
          </p:nvSpPr>
          <p:spPr>
            <a:xfrm>
              <a:off x="325120" y="217297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1" name="object 96"/>
            <p:cNvSpPr/>
            <p:nvPr/>
          </p:nvSpPr>
          <p:spPr>
            <a:xfrm>
              <a:off x="325120" y="217297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582" name="object 97" descr="object 9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5290" y="1835150"/>
              <a:ext cx="107951" cy="337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3" name="object 98"/>
            <p:cNvSpPr/>
            <p:nvPr/>
          </p:nvSpPr>
          <p:spPr>
            <a:xfrm>
              <a:off x="415290" y="138557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85" name="object 99"/>
          <p:cNvSpPr txBox="1"/>
          <p:nvPr/>
        </p:nvSpPr>
        <p:spPr>
          <a:xfrm>
            <a:off x="7651171" y="4523740"/>
            <a:ext cx="6724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HE</a:t>
            </a:r>
            <a:r>
              <a:rPr spc="-10"/>
              <a:t>A</a:t>
            </a:r>
            <a:r>
              <a:rPr spc="0"/>
              <a:t>D</a:t>
            </a:r>
          </a:p>
        </p:txBody>
      </p:sp>
      <p:sp>
        <p:nvSpPr>
          <p:cNvPr id="1586" name="object 100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object 6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1589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1590" name="object 3"/>
          <p:cNvSpPr txBox="1"/>
          <p:nvPr/>
        </p:nvSpPr>
        <p:spPr>
          <a:xfrm>
            <a:off x="544252" y="1837690"/>
            <a:ext cx="12573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8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591" name="object 4"/>
          <p:cNvSpPr txBox="1"/>
          <p:nvPr/>
        </p:nvSpPr>
        <p:spPr>
          <a:xfrm>
            <a:off x="742372" y="1744848"/>
            <a:ext cx="8719820" cy="3233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000"/>
              </a:spcBef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Why</a:t>
            </a:r>
            <a:r>
              <a:rPr spc="0"/>
              <a:t> </a:t>
            </a:r>
            <a:r>
              <a:t>two</a:t>
            </a:r>
            <a:r>
              <a:rPr spc="0"/>
              <a:t> steps </a:t>
            </a:r>
            <a:r>
              <a:t>committing</a:t>
            </a:r>
            <a:r>
              <a:rPr spc="-9"/>
              <a:t> </a:t>
            </a:r>
            <a:r>
              <a:t>with</a:t>
            </a:r>
            <a:r>
              <a:rPr spc="35"/>
              <a:t> </a:t>
            </a:r>
            <a:r>
              <a:rPr b="1"/>
              <a:t>staging</a:t>
            </a:r>
            <a:r>
              <a:rPr b="1" spc="0"/>
              <a:t> </a:t>
            </a:r>
            <a:r>
              <a:t>?</a:t>
            </a:r>
          </a:p>
          <a:p>
            <a:pPr marL="335279" indent="-224154">
              <a:spcBef>
                <a:spcPts val="800"/>
              </a:spcBef>
              <a:buSzPct val="73684"/>
              <a:buChar char="–"/>
              <a:tabLst>
                <a:tab pos="330200" algn="l"/>
              </a:tabLst>
              <a:defRPr spc="14" sz="1900">
                <a:latin typeface="Arial"/>
                <a:ea typeface="Arial"/>
                <a:cs typeface="Arial"/>
                <a:sym typeface="Arial"/>
              </a:defRPr>
            </a:pPr>
            <a:r>
              <a:t>create</a:t>
            </a:r>
            <a:r>
              <a:rPr spc="20"/>
              <a:t> </a:t>
            </a:r>
            <a:r>
              <a:rPr spc="5"/>
              <a:t>“little”</a:t>
            </a:r>
            <a:r>
              <a:rPr spc="10"/>
              <a:t> </a:t>
            </a:r>
            <a:r>
              <a:t>commits from a</a:t>
            </a:r>
            <a:r>
              <a:rPr spc="20"/>
              <a:t> </a:t>
            </a:r>
            <a:r>
              <a:rPr spc="10"/>
              <a:t>big</a:t>
            </a:r>
            <a:r>
              <a:rPr spc="20"/>
              <a:t> bunch</a:t>
            </a:r>
            <a:r>
              <a:rPr spc="25"/>
              <a:t> </a:t>
            </a:r>
            <a:r>
              <a:t>of </a:t>
            </a:r>
            <a:r>
              <a:rPr spc="10"/>
              <a:t>modifications</a:t>
            </a:r>
            <a:r>
              <a:rPr spc="25"/>
              <a:t> </a:t>
            </a:r>
            <a:r>
              <a:rPr spc="5"/>
              <a:t>in</a:t>
            </a:r>
            <a:r>
              <a:rPr spc="20"/>
              <a:t> </a:t>
            </a:r>
            <a:r>
              <a:t>the</a:t>
            </a:r>
            <a:r>
              <a:rPr spc="20"/>
              <a:t> </a:t>
            </a:r>
            <a:r>
              <a:t>working</a:t>
            </a:r>
            <a:r>
              <a:rPr spc="20"/>
              <a:t> </a:t>
            </a:r>
            <a:r>
              <a:rPr spc="-5"/>
              <a:t>folder.</a:t>
            </a:r>
          </a:p>
          <a:p>
            <a:pPr marL="334645" marR="344170" indent="-223520">
              <a:lnSpc>
                <a:spcPts val="2100"/>
              </a:lnSpc>
              <a:spcBef>
                <a:spcPts val="800"/>
              </a:spcBef>
              <a:buSzPct val="73684"/>
              <a:buChar char="–"/>
              <a:tabLst>
                <a:tab pos="330200" algn="l"/>
              </a:tabLst>
              <a:defRPr spc="14" sz="1900">
                <a:latin typeface="Arial"/>
                <a:ea typeface="Arial"/>
                <a:cs typeface="Arial"/>
                <a:sym typeface="Arial"/>
              </a:defRPr>
            </a:pPr>
            <a:r>
              <a:t>delay</a:t>
            </a:r>
            <a:r>
              <a:rPr spc="25"/>
              <a:t> </a:t>
            </a:r>
            <a:r>
              <a:t>the</a:t>
            </a:r>
            <a:r>
              <a:rPr spc="25"/>
              <a:t> </a:t>
            </a:r>
            <a:r>
              <a:rPr spc="10"/>
              <a:t>committing</a:t>
            </a:r>
            <a:r>
              <a:rPr spc="25"/>
              <a:t> </a:t>
            </a:r>
            <a:r>
              <a:t>of</a:t>
            </a:r>
            <a:r>
              <a:rPr spc="20"/>
              <a:t> </a:t>
            </a:r>
            <a:r>
              <a:t>some</a:t>
            </a:r>
            <a:r>
              <a:rPr spc="25"/>
              <a:t> </a:t>
            </a:r>
            <a:r>
              <a:rPr spc="10"/>
              <a:t>modifications:</a:t>
            </a:r>
            <a:r>
              <a:rPr spc="20"/>
              <a:t> </a:t>
            </a:r>
            <a:r>
              <a:rPr spc="10"/>
              <a:t>validated</a:t>
            </a:r>
            <a:r>
              <a:rPr spc="25"/>
              <a:t> </a:t>
            </a:r>
            <a:r>
              <a:t>part</a:t>
            </a:r>
            <a:r>
              <a:rPr spc="20"/>
              <a:t> </a:t>
            </a:r>
            <a:r>
              <a:t>of</a:t>
            </a:r>
            <a:r>
              <a:rPr spc="20"/>
              <a:t> </a:t>
            </a:r>
            <a:r>
              <a:t>the</a:t>
            </a:r>
            <a:r>
              <a:rPr spc="25"/>
              <a:t> </a:t>
            </a:r>
            <a:r>
              <a:t>code</a:t>
            </a:r>
            <a:r>
              <a:rPr spc="20"/>
              <a:t> </a:t>
            </a:r>
            <a:r>
              <a:t>are </a:t>
            </a:r>
            <a:r>
              <a:rPr spc="-509"/>
              <a:t> </a:t>
            </a:r>
            <a:r>
              <a:t>committed</a:t>
            </a:r>
            <a:r>
              <a:rPr spc="10"/>
              <a:t> while</a:t>
            </a:r>
            <a:r>
              <a:t> other </a:t>
            </a:r>
            <a:r>
              <a:rPr spc="10"/>
              <a:t>are</a:t>
            </a:r>
            <a:r>
              <a:t> not.</a:t>
            </a:r>
          </a:p>
          <a:p>
            <a:pPr marL="335279" indent="-224154">
              <a:spcBef>
                <a:spcPts val="600"/>
              </a:spcBef>
              <a:buSzPct val="73684"/>
              <a:buChar char="–"/>
              <a:tabLst>
                <a:tab pos="330200" algn="l"/>
              </a:tabLst>
              <a:defRPr spc="10" sz="1900">
                <a:latin typeface="Arial"/>
                <a:ea typeface="Arial"/>
                <a:cs typeface="Arial"/>
                <a:sym typeface="Arial"/>
              </a:defRPr>
            </a:pPr>
            <a:r>
              <a:t>isolate</a:t>
            </a:r>
            <a:r>
              <a:rPr spc="5"/>
              <a:t> </a:t>
            </a:r>
            <a:r>
              <a:rPr spc="20"/>
              <a:t>non</a:t>
            </a:r>
            <a:r>
              <a:t> </a:t>
            </a:r>
            <a:r>
              <a:rPr spc="14"/>
              <a:t>committed</a:t>
            </a:r>
            <a:r>
              <a:t> </a:t>
            </a:r>
            <a:r>
              <a:rPr spc="14"/>
              <a:t>code</a:t>
            </a:r>
            <a:r>
              <a:t> </a:t>
            </a:r>
            <a:r>
              <a:rPr spc="14"/>
              <a:t>(e.g.</a:t>
            </a:r>
            <a:r>
              <a:rPr spc="5"/>
              <a:t> </a:t>
            </a:r>
            <a:r>
              <a:rPr spc="20"/>
              <a:t>debug</a:t>
            </a:r>
            <a:r>
              <a:t> </a:t>
            </a:r>
            <a:r>
              <a:rPr spc="14"/>
              <a:t>traces).</a:t>
            </a:r>
          </a:p>
          <a:p>
            <a:pPr marR="379729" indent="38100">
              <a:lnSpc>
                <a:spcPts val="2500"/>
              </a:lnSpc>
              <a:spcBef>
                <a:spcPts val="800"/>
              </a:spcBef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Once interesting </a:t>
            </a:r>
            <a:r>
              <a:rPr spc="0"/>
              <a:t>modifications </a:t>
            </a:r>
            <a:r>
              <a:t>are committed, cleaning </a:t>
            </a:r>
            <a:r>
              <a:rPr spc="0"/>
              <a:t>the </a:t>
            </a:r>
            <a:r>
              <a:t>staging </a:t>
            </a:r>
            <a:r>
              <a:rPr spc="-600"/>
              <a:t> </a:t>
            </a:r>
            <a:r>
              <a:t>area and </a:t>
            </a:r>
            <a:r>
              <a:rPr spc="0"/>
              <a:t>the</a:t>
            </a:r>
            <a:r>
              <a:rPr spc="-4"/>
              <a:t> </a:t>
            </a:r>
            <a:r>
              <a:t>working</a:t>
            </a:r>
            <a:r>
              <a:rPr spc="-4"/>
              <a:t> </a:t>
            </a:r>
            <a:r>
              <a:rPr spc="0"/>
              <a:t>folder </a:t>
            </a:r>
            <a:r>
              <a:t>is</a:t>
            </a:r>
            <a:r>
              <a:rPr spc="0"/>
              <a:t> possible:</a:t>
            </a:r>
          </a:p>
          <a:p>
            <a:pPr marL="335279" indent="-224154">
              <a:spcBef>
                <a:spcPts val="800"/>
              </a:spcBef>
              <a:buSzPct val="73684"/>
              <a:buChar char="–"/>
              <a:tabLst>
                <a:tab pos="330200" algn="l"/>
              </a:tabLst>
              <a:defRPr spc="14" sz="1900">
                <a:latin typeface="Arial"/>
                <a:ea typeface="Arial"/>
                <a:cs typeface="Arial"/>
                <a:sym typeface="Arial"/>
              </a:defRPr>
            </a:pPr>
            <a:r>
              <a:t>Using</a:t>
            </a:r>
            <a:r>
              <a:rPr spc="20"/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spc="3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reset</a:t>
            </a:r>
            <a:r>
              <a:rPr spc="3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20">
                <a:latin typeface="Courier"/>
                <a:ea typeface="Courier"/>
                <a:cs typeface="Courier"/>
                <a:sym typeface="Courier"/>
              </a:rPr>
              <a:t>­­hard</a:t>
            </a:r>
            <a:r>
              <a:rPr spc="20"/>
              <a:t>:</a:t>
            </a:r>
            <a:r>
              <a:t> permanent, code</a:t>
            </a:r>
            <a:r>
              <a:rPr spc="20"/>
              <a:t> </a:t>
            </a:r>
            <a:r>
              <a:t>cannot be restored</a:t>
            </a:r>
          </a:p>
          <a:p>
            <a:pPr marL="335279" indent="-224154">
              <a:spcBef>
                <a:spcPts val="800"/>
              </a:spcBef>
              <a:buSzPct val="73684"/>
              <a:buChar char="–"/>
              <a:tabLst>
                <a:tab pos="330200" algn="l"/>
              </a:tabLst>
              <a:defRPr spc="14" sz="1900">
                <a:latin typeface="Arial"/>
                <a:ea typeface="Arial"/>
                <a:cs typeface="Arial"/>
                <a:sym typeface="Arial"/>
              </a:defRPr>
            </a:pPr>
            <a:r>
              <a:t>Using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spc="2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stash</a:t>
            </a:r>
            <a:r>
              <a:rPr spc="20">
                <a:latin typeface="Courier"/>
                <a:ea typeface="Courier"/>
                <a:cs typeface="Courier"/>
                <a:sym typeface="Courier"/>
              </a:rPr>
              <a:t> save</a:t>
            </a:r>
            <a:r>
              <a:rPr spc="20"/>
              <a:t>:</a:t>
            </a:r>
            <a:r>
              <a:rPr spc="10"/>
              <a:t> </a:t>
            </a:r>
            <a:r>
              <a:t>can be restored</a:t>
            </a:r>
          </a:p>
        </p:txBody>
      </p:sp>
      <p:sp>
        <p:nvSpPr>
          <p:cNvPr id="1592" name="object 5"/>
          <p:cNvSpPr txBox="1"/>
          <p:nvPr/>
        </p:nvSpPr>
        <p:spPr>
          <a:xfrm>
            <a:off x="544252" y="3680459"/>
            <a:ext cx="12573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8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5"/>
          <p:cNvSpPr txBox="1"/>
          <p:nvPr>
            <p:ph type="sldNum" sz="quarter" idx="4294967295"/>
          </p:nvPr>
        </p:nvSpPr>
        <p:spPr>
          <a:xfrm>
            <a:off x="9335192" y="6876090"/>
            <a:ext cx="229695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object 2"/>
          <p:cNvSpPr txBox="1"/>
          <p:nvPr>
            <p:ph type="title"/>
          </p:nvPr>
        </p:nvSpPr>
        <p:spPr>
          <a:xfrm>
            <a:off x="2425121" y="554990"/>
            <a:ext cx="517398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Why </a:t>
            </a:r>
            <a:r>
              <a:rPr spc="0"/>
              <a:t>Git</a:t>
            </a:r>
            <a:r>
              <a:t> and Gitlab </a:t>
            </a:r>
            <a:r>
              <a:rPr spc="0"/>
              <a:t>?</a:t>
            </a:r>
          </a:p>
        </p:txBody>
      </p:sp>
      <p:sp>
        <p:nvSpPr>
          <p:cNvPr id="111" name="object 3"/>
          <p:cNvSpPr txBox="1"/>
          <p:nvPr/>
        </p:nvSpPr>
        <p:spPr>
          <a:xfrm>
            <a:off x="573461" y="1953258"/>
            <a:ext cx="163831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70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12" name="object 4"/>
          <p:cNvSpPr txBox="1"/>
          <p:nvPr/>
        </p:nvSpPr>
        <p:spPr>
          <a:xfrm>
            <a:off x="863021" y="1852927"/>
            <a:ext cx="8463282" cy="433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30480" indent="38100">
              <a:lnSpc>
                <a:spcPts val="3500"/>
              </a:lnSpc>
              <a:spcBef>
                <a:spcPts val="400"/>
              </a:spcBef>
              <a:defRPr spc="5" sz="3100">
                <a:latin typeface="Arial"/>
                <a:ea typeface="Arial"/>
                <a:cs typeface="Arial"/>
                <a:sym typeface="Arial"/>
              </a:defRPr>
            </a:pPr>
            <a:r>
              <a:t>Postulate:</a:t>
            </a:r>
            <a:r>
              <a:rPr spc="-5"/>
              <a:t> </a:t>
            </a:r>
            <a:r>
              <a:t>you need</a:t>
            </a:r>
            <a:r>
              <a:rPr spc="0"/>
              <a:t> </a:t>
            </a:r>
            <a:r>
              <a:t>a</a:t>
            </a:r>
            <a:r>
              <a:rPr spc="15"/>
              <a:t> </a:t>
            </a:r>
            <a:r>
              <a:t>robust</a:t>
            </a:r>
            <a:r>
              <a:rPr spc="-5"/>
              <a:t> </a:t>
            </a:r>
            <a:r>
              <a:rPr spc="0"/>
              <a:t>system</a:t>
            </a:r>
            <a:r>
              <a:rPr spc="15"/>
              <a:t> </a:t>
            </a:r>
            <a:r>
              <a:rPr spc="0"/>
              <a:t>to </a:t>
            </a:r>
            <a:r>
              <a:rPr spc="10"/>
              <a:t>manage </a:t>
            </a:r>
            <a:r>
              <a:rPr spc="-843"/>
              <a:t> </a:t>
            </a:r>
            <a:r>
              <a:rPr spc="0"/>
              <a:t>life</a:t>
            </a:r>
            <a:r>
              <a:t> </a:t>
            </a:r>
            <a:r>
              <a:rPr spc="0"/>
              <a:t>cycle</a:t>
            </a:r>
            <a:r>
              <a:rPr spc="10"/>
              <a:t> </a:t>
            </a:r>
            <a:r>
              <a:t>of</a:t>
            </a:r>
            <a:r>
              <a:rPr spc="0"/>
              <a:t> </a:t>
            </a:r>
            <a:r>
              <a:t>your</a:t>
            </a:r>
            <a:r>
              <a:rPr spc="0"/>
              <a:t> </a:t>
            </a:r>
            <a:r>
              <a:t>software.</a:t>
            </a:r>
          </a:p>
          <a:p>
            <a:pPr marL="457200" indent="-314959">
              <a:spcBef>
                <a:spcPts val="1100"/>
              </a:spcBef>
              <a:buSzPct val="74074"/>
              <a:buChar char="–"/>
              <a:tabLst>
                <a:tab pos="444500" algn="l"/>
                <a:tab pos="457200" algn="l"/>
              </a:tabLst>
              <a:defRPr spc="5" sz="2700">
                <a:latin typeface="Arial"/>
                <a:ea typeface="Arial"/>
                <a:cs typeface="Arial"/>
                <a:sym typeface="Arial"/>
              </a:defRPr>
            </a:pPr>
            <a:r>
              <a:t>Manage</a:t>
            </a:r>
            <a:r>
              <a:rPr spc="-5"/>
              <a:t> </a:t>
            </a:r>
            <a:r>
              <a:t>versions</a:t>
            </a:r>
            <a:r>
              <a:rPr spc="0"/>
              <a:t> </a:t>
            </a:r>
            <a:r>
              <a:t>of</a:t>
            </a:r>
            <a:r>
              <a:rPr spc="-5"/>
              <a:t> </a:t>
            </a:r>
            <a:r>
              <a:rPr spc="10"/>
              <a:t>your</a:t>
            </a:r>
            <a:r>
              <a:rPr spc="-5"/>
              <a:t> </a:t>
            </a:r>
            <a:r>
              <a:rPr spc="10"/>
              <a:t>sources.</a:t>
            </a:r>
          </a:p>
          <a:p>
            <a:pPr marL="457200" marR="108585" indent="-314959">
              <a:lnSpc>
                <a:spcPts val="3000"/>
              </a:lnSpc>
              <a:spcBef>
                <a:spcPts val="1100"/>
              </a:spcBef>
              <a:buSzPct val="74074"/>
              <a:buChar char="–"/>
              <a:tabLst>
                <a:tab pos="444500" algn="l"/>
                <a:tab pos="457200" algn="l"/>
              </a:tabLst>
              <a:defRPr spc="5" sz="2700">
                <a:latin typeface="Arial"/>
                <a:ea typeface="Arial"/>
                <a:cs typeface="Arial"/>
                <a:sym typeface="Arial"/>
              </a:defRPr>
            </a:pPr>
            <a:r>
              <a:t>Add / </a:t>
            </a:r>
            <a:r>
              <a:rPr spc="10"/>
              <a:t>Remove </a:t>
            </a:r>
            <a:r>
              <a:t>developers, </a:t>
            </a:r>
            <a:r>
              <a:rPr spc="10"/>
              <a:t>change </a:t>
            </a:r>
            <a:r>
              <a:rPr spc="0"/>
              <a:t>their </a:t>
            </a:r>
            <a:r>
              <a:t>roles within </a:t>
            </a:r>
            <a:r>
              <a:rPr spc="-740"/>
              <a:t> </a:t>
            </a:r>
            <a:r>
              <a:t>your</a:t>
            </a:r>
            <a:r>
              <a:rPr spc="0"/>
              <a:t> </a:t>
            </a:r>
            <a:r>
              <a:t>project,</a:t>
            </a:r>
            <a:r>
              <a:rPr spc="0"/>
              <a:t> </a:t>
            </a:r>
            <a:r>
              <a:t>etc.</a:t>
            </a:r>
          </a:p>
          <a:p>
            <a:pPr marL="457200" indent="-314959">
              <a:spcBef>
                <a:spcPts val="800"/>
              </a:spcBef>
              <a:buSzPct val="74074"/>
              <a:buChar char="–"/>
              <a:tabLst>
                <a:tab pos="444500" algn="l"/>
                <a:tab pos="457200" algn="l"/>
              </a:tabLst>
              <a:defRPr spc="5" sz="2700">
                <a:latin typeface="Arial"/>
                <a:ea typeface="Arial"/>
                <a:cs typeface="Arial"/>
                <a:sym typeface="Arial"/>
              </a:defRPr>
            </a:pPr>
            <a:r>
              <a:t>Manage</a:t>
            </a:r>
            <a:r>
              <a:rPr spc="0"/>
              <a:t> </a:t>
            </a:r>
            <a:r>
              <a:t>Bugs</a:t>
            </a:r>
            <a:r>
              <a:rPr spc="0"/>
              <a:t> </a:t>
            </a:r>
            <a:r>
              <a:rPr spc="10"/>
              <a:t>and</a:t>
            </a:r>
            <a:r>
              <a:rPr spc="-5"/>
              <a:t> </a:t>
            </a:r>
            <a:r>
              <a:t>other</a:t>
            </a:r>
            <a:r>
              <a:rPr spc="-5"/>
              <a:t> </a:t>
            </a:r>
            <a:r>
              <a:t>issues.</a:t>
            </a:r>
          </a:p>
          <a:p>
            <a:pPr marL="457200" indent="-314959">
              <a:spcBef>
                <a:spcPts val="900"/>
              </a:spcBef>
              <a:buSzPct val="74074"/>
              <a:buChar char="–"/>
              <a:tabLst>
                <a:tab pos="444500" algn="l"/>
                <a:tab pos="457200" algn="l"/>
              </a:tabLst>
              <a:defRPr spc="5" sz="2700">
                <a:latin typeface="Arial"/>
                <a:ea typeface="Arial"/>
                <a:cs typeface="Arial"/>
                <a:sym typeface="Arial"/>
              </a:defRPr>
            </a:pPr>
            <a:r>
              <a:t>Manage</a:t>
            </a:r>
            <a:r>
              <a:rPr spc="-10"/>
              <a:t> </a:t>
            </a:r>
            <a:r>
              <a:t>online</a:t>
            </a:r>
            <a:r>
              <a:rPr spc="-15"/>
              <a:t> </a:t>
            </a:r>
            <a:r>
              <a:t>documentation.</a:t>
            </a:r>
          </a:p>
          <a:p>
            <a:pPr marL="457200" indent="-314959">
              <a:spcBef>
                <a:spcPts val="900"/>
              </a:spcBef>
              <a:buSzPct val="74074"/>
              <a:buChar char="–"/>
              <a:tabLst>
                <a:tab pos="444500" algn="l"/>
                <a:tab pos="457200" algn="l"/>
              </a:tabLst>
              <a:defRPr spc="5" sz="2700">
                <a:latin typeface="Arial"/>
                <a:ea typeface="Arial"/>
                <a:cs typeface="Arial"/>
                <a:sym typeface="Arial"/>
              </a:defRPr>
            </a:pPr>
            <a:r>
              <a:t>Manage</a:t>
            </a:r>
            <a:r>
              <a:rPr spc="0"/>
              <a:t> visibility</a:t>
            </a:r>
            <a:r>
              <a:rPr spc="10"/>
              <a:t> </a:t>
            </a:r>
            <a:r>
              <a:t>of</a:t>
            </a:r>
            <a:r>
              <a:rPr spc="0"/>
              <a:t> </a:t>
            </a:r>
            <a:r>
              <a:rPr spc="10"/>
              <a:t>your</a:t>
            </a:r>
            <a:r>
              <a:rPr spc="0"/>
              <a:t> </a:t>
            </a:r>
            <a:r>
              <a:t>projects.</a:t>
            </a:r>
          </a:p>
          <a:p>
            <a:pPr marL="457200" indent="-314959">
              <a:spcBef>
                <a:spcPts val="900"/>
              </a:spcBef>
              <a:buSzPct val="74074"/>
              <a:buChar char="–"/>
              <a:tabLst>
                <a:tab pos="444500" algn="l"/>
                <a:tab pos="457200" algn="l"/>
              </a:tabLst>
              <a:defRPr spc="5" sz="2700">
                <a:latin typeface="Arial"/>
                <a:ea typeface="Arial"/>
                <a:cs typeface="Arial"/>
                <a:sym typeface="Arial"/>
              </a:defRPr>
            </a:pPr>
            <a:r>
              <a:t>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1595" name="object 3"/>
          <p:cNvSpPr txBox="1"/>
          <p:nvPr/>
        </p:nvSpPr>
        <p:spPr>
          <a:xfrm>
            <a:off x="541711" y="1840229"/>
            <a:ext cx="12255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8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596" name="object 4"/>
          <p:cNvSpPr txBox="1"/>
          <p:nvPr/>
        </p:nvSpPr>
        <p:spPr>
          <a:xfrm>
            <a:off x="733482" y="1744628"/>
            <a:ext cx="8547735" cy="2395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000"/>
              </a:spcBef>
              <a:defRPr spc="-5" sz="2100">
                <a:latin typeface="Arial"/>
                <a:ea typeface="Arial"/>
                <a:cs typeface="Arial"/>
                <a:sym typeface="Arial"/>
              </a:defRPr>
            </a:pPr>
            <a:r>
              <a:t>Synchronization</a:t>
            </a:r>
            <a:r>
              <a:rPr spc="0"/>
              <a:t> with</a:t>
            </a:r>
            <a:r>
              <a:rPr spc="55"/>
              <a:t> </a:t>
            </a:r>
            <a:r>
              <a:rPr b="1" spc="0"/>
              <a:t>remote</a:t>
            </a:r>
            <a:r>
              <a:rPr b="1" spc="15"/>
              <a:t> </a:t>
            </a:r>
            <a:r>
              <a:t>repositories</a:t>
            </a:r>
          </a:p>
          <a:p>
            <a:pPr marL="327659" indent="-217170">
              <a:spcBef>
                <a:spcPts val="800"/>
              </a:spcBef>
              <a:buSzPct val="75675"/>
              <a:buChar char="–"/>
              <a:tabLst>
                <a:tab pos="3175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t>Each</a:t>
            </a:r>
            <a:r>
              <a:rPr spc="0"/>
              <a:t> </a:t>
            </a:r>
            <a:r>
              <a:rPr spc="10"/>
              <a:t>repository</a:t>
            </a:r>
            <a:r>
              <a:t> </a:t>
            </a:r>
            <a:r>
              <a:rPr spc="10"/>
              <a:t>knows</a:t>
            </a:r>
            <a:r>
              <a:rPr spc="5"/>
              <a:t> </a:t>
            </a:r>
            <a:r>
              <a:t>a</a:t>
            </a:r>
            <a:r>
              <a:rPr spc="10"/>
              <a:t> set</a:t>
            </a:r>
            <a:r>
              <a:rPr spc="20"/>
              <a:t> </a:t>
            </a:r>
            <a:r>
              <a:rPr spc="5"/>
              <a:t>of</a:t>
            </a:r>
            <a:r>
              <a:rPr spc="45"/>
              <a:t> </a:t>
            </a:r>
            <a:r>
              <a:rPr b="1" spc="10"/>
              <a:t>remotes</a:t>
            </a:r>
            <a:r>
              <a:rPr spc="10"/>
              <a:t>.</a:t>
            </a:r>
          </a:p>
          <a:p>
            <a:pPr marL="327659" indent="-217170">
              <a:spcBef>
                <a:spcPts val="600"/>
              </a:spcBef>
              <a:buSzPct val="75675"/>
              <a:buChar char="–"/>
              <a:tabLst>
                <a:tab pos="317500" algn="l"/>
              </a:tabLst>
              <a:defRPr spc="10">
                <a:latin typeface="Arial"/>
                <a:ea typeface="Arial"/>
                <a:cs typeface="Arial"/>
                <a:sym typeface="Arial"/>
              </a:defRPr>
            </a:pPr>
            <a:r>
              <a:t>The</a:t>
            </a:r>
            <a:r>
              <a:rPr spc="5"/>
              <a:t> </a:t>
            </a:r>
            <a:r>
              <a:t>default remote</a:t>
            </a:r>
            <a:r>
              <a:rPr spc="0"/>
              <a:t> </a:t>
            </a:r>
            <a:r>
              <a:rPr spc="5"/>
              <a:t>is</a:t>
            </a:r>
            <a:r>
              <a:t> </a:t>
            </a:r>
            <a:r>
              <a:rPr spc="15"/>
              <a:t>named</a:t>
            </a:r>
            <a:r>
              <a:rPr spc="30"/>
              <a:t> </a:t>
            </a:r>
            <a:r>
              <a:rPr b="1"/>
              <a:t>origin</a:t>
            </a:r>
            <a:r>
              <a:t>.</a:t>
            </a:r>
          </a:p>
          <a:p>
            <a:pPr marL="327025" marR="30480" indent="-217170">
              <a:lnSpc>
                <a:spcPts val="2100"/>
              </a:lnSpc>
              <a:spcBef>
                <a:spcPts val="800"/>
              </a:spcBef>
              <a:buSzPct val="75675"/>
              <a:buChar char="–"/>
              <a:tabLst>
                <a:tab pos="317500" algn="l"/>
              </a:tabLst>
              <a:defRPr spc="10">
                <a:latin typeface="Arial"/>
                <a:ea typeface="Arial"/>
                <a:cs typeface="Arial"/>
                <a:sym typeface="Arial"/>
              </a:defRPr>
            </a:pPr>
            <a:r>
              <a:t>Basic information </a:t>
            </a:r>
            <a:r>
              <a:rPr spc="15"/>
              <a:t>on</a:t>
            </a:r>
            <a:r>
              <a:t> </a:t>
            </a:r>
            <a:r>
              <a:rPr spc="15"/>
              <a:t>a</a:t>
            </a:r>
            <a:r>
              <a:t> remote</a:t>
            </a:r>
            <a:r>
              <a:rPr spc="20"/>
              <a:t> </a:t>
            </a:r>
            <a:r>
              <a:rPr spc="5"/>
              <a:t>is</a:t>
            </a:r>
            <a:r>
              <a:t> its</a:t>
            </a:r>
            <a:r>
              <a:rPr spc="69"/>
              <a:t> </a:t>
            </a:r>
            <a:r>
              <a:rPr b="1"/>
              <a:t>url</a:t>
            </a:r>
            <a:r>
              <a:rPr b="1" spc="25"/>
              <a:t> </a:t>
            </a:r>
            <a:r>
              <a:t>and its</a:t>
            </a:r>
            <a:r>
              <a:rPr spc="20"/>
              <a:t> </a:t>
            </a:r>
            <a:r>
              <a:rPr b="1" spc="15"/>
              <a:t>name</a:t>
            </a:r>
            <a:r>
              <a:rPr b="1" spc="25"/>
              <a:t> </a:t>
            </a:r>
            <a:r>
              <a:rPr spc="5"/>
              <a:t>(unique in</a:t>
            </a:r>
            <a:r>
              <a:t> </a:t>
            </a:r>
            <a:r>
              <a:rPr spc="15"/>
              <a:t>the</a:t>
            </a:r>
            <a:r>
              <a:rPr spc="5"/>
              <a:t> </a:t>
            </a:r>
            <a:r>
              <a:t>context</a:t>
            </a:r>
            <a:r>
              <a:rPr spc="20"/>
              <a:t> </a:t>
            </a:r>
            <a:r>
              <a:rPr spc="5"/>
              <a:t>of </a:t>
            </a:r>
            <a:r>
              <a:rPr spc="-494"/>
              <a:t> </a:t>
            </a:r>
            <a:r>
              <a:rPr spc="5"/>
              <a:t>local </a:t>
            </a:r>
            <a:r>
              <a:t>repository).</a:t>
            </a:r>
          </a:p>
          <a:p>
            <a:pPr marL="327659" indent="-217170">
              <a:spcBef>
                <a:spcPts val="600"/>
              </a:spcBef>
              <a:buSzPct val="75675"/>
              <a:buChar char="–"/>
              <a:tabLst>
                <a:tab pos="317500" algn="l"/>
              </a:tabLst>
              <a:defRPr spc="1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0"/>
              <a:t> </a:t>
            </a:r>
            <a:r>
              <a:rPr spc="15"/>
              <a:t>a</a:t>
            </a:r>
            <a:r>
              <a:rPr spc="5"/>
              <a:t> </a:t>
            </a:r>
            <a:r>
              <a:t>remote </a:t>
            </a:r>
            <a:r>
              <a:rPr spc="5"/>
              <a:t>:</a:t>
            </a:r>
            <a:r>
              <a:rPr spc="30"/>
              <a:t> 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spc="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remote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add</a:t>
            </a:r>
            <a:r>
              <a:rPr spc="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backup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&lt;address&gt;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327659" indent="-217170">
              <a:spcBef>
                <a:spcPts val="800"/>
              </a:spcBef>
              <a:buSzPct val="75675"/>
              <a:buChar char="–"/>
              <a:tabLst>
                <a:tab pos="317500" algn="l"/>
              </a:tabLst>
              <a:defRPr spc="10">
                <a:latin typeface="Arial"/>
                <a:ea typeface="Arial"/>
                <a:cs typeface="Arial"/>
                <a:sym typeface="Arial"/>
              </a:defRPr>
            </a:pPr>
            <a:r>
              <a:t>Removing </a:t>
            </a:r>
            <a:r>
              <a:rPr spc="15"/>
              <a:t>a</a:t>
            </a:r>
            <a:r>
              <a:rPr spc="5"/>
              <a:t> </a:t>
            </a:r>
            <a:r>
              <a:t>remote</a:t>
            </a:r>
            <a:r>
              <a:rPr spc="5"/>
              <a:t> :</a:t>
            </a:r>
            <a:r>
              <a:rPr spc="40"/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remote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rm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 backup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&lt;address&gt;</a:t>
            </a:r>
          </a:p>
        </p:txBody>
      </p:sp>
      <p:grpSp>
        <p:nvGrpSpPr>
          <p:cNvPr id="1601" name="object 5"/>
          <p:cNvGrpSpPr/>
          <p:nvPr/>
        </p:nvGrpSpPr>
        <p:grpSpPr>
          <a:xfrm>
            <a:off x="3794181" y="5976620"/>
            <a:ext cx="504191" cy="863600"/>
            <a:chOff x="0" y="0"/>
            <a:chExt cx="504190" cy="863599"/>
          </a:xfrm>
        </p:grpSpPr>
        <p:sp>
          <p:nvSpPr>
            <p:cNvPr id="1597" name="object 6"/>
            <p:cNvSpPr/>
            <p:nvPr/>
          </p:nvSpPr>
          <p:spPr>
            <a:xfrm>
              <a:off x="-1" y="-1"/>
              <a:ext cx="504192" cy="86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49"/>
                  </a:lnTo>
                  <a:lnTo>
                    <a:pt x="3183" y="20798"/>
                  </a:lnTo>
                  <a:lnTo>
                    <a:pt x="5368" y="21225"/>
                  </a:lnTo>
                  <a:lnTo>
                    <a:pt x="7935" y="21501"/>
                  </a:lnTo>
                  <a:lnTo>
                    <a:pt x="10773" y="21600"/>
                  </a:lnTo>
                  <a:lnTo>
                    <a:pt x="13615" y="21501"/>
                  </a:lnTo>
                  <a:lnTo>
                    <a:pt x="16191" y="21225"/>
                  </a:lnTo>
                  <a:lnTo>
                    <a:pt x="18390" y="20798"/>
                  </a:lnTo>
                  <a:lnTo>
                    <a:pt x="20099" y="20249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099" y="1336"/>
                  </a:lnTo>
                  <a:lnTo>
                    <a:pt x="18390" y="790"/>
                  </a:lnTo>
                  <a:lnTo>
                    <a:pt x="16191" y="368"/>
                  </a:lnTo>
                  <a:lnTo>
                    <a:pt x="13615" y="9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8" name="object 7"/>
            <p:cNvSpPr/>
            <p:nvPr/>
          </p:nvSpPr>
          <p:spPr>
            <a:xfrm>
              <a:off x="-1" y="-1"/>
              <a:ext cx="504192" cy="86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49"/>
                  </a:lnTo>
                  <a:lnTo>
                    <a:pt x="3183" y="20798"/>
                  </a:lnTo>
                  <a:lnTo>
                    <a:pt x="5368" y="21225"/>
                  </a:lnTo>
                  <a:lnTo>
                    <a:pt x="7935" y="21501"/>
                  </a:lnTo>
                  <a:lnTo>
                    <a:pt x="10773" y="21600"/>
                  </a:lnTo>
                  <a:lnTo>
                    <a:pt x="13615" y="21501"/>
                  </a:lnTo>
                  <a:lnTo>
                    <a:pt x="16191" y="21225"/>
                  </a:lnTo>
                  <a:lnTo>
                    <a:pt x="18390" y="20798"/>
                  </a:lnTo>
                  <a:lnTo>
                    <a:pt x="20099" y="20249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099" y="1336"/>
                  </a:lnTo>
                  <a:lnTo>
                    <a:pt x="18390" y="790"/>
                  </a:lnTo>
                  <a:lnTo>
                    <a:pt x="16191" y="368"/>
                  </a:lnTo>
                  <a:lnTo>
                    <a:pt x="13615" y="9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9" name="object 8"/>
            <p:cNvSpPr/>
            <p:nvPr/>
          </p:nvSpPr>
          <p:spPr>
            <a:xfrm>
              <a:off x="-1" y="-1"/>
              <a:ext cx="504192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5" y="21206"/>
                  </a:lnTo>
                  <a:lnTo>
                    <a:pt x="10773" y="21600"/>
                  </a:lnTo>
                  <a:lnTo>
                    <a:pt x="13615" y="21206"/>
                  </a:lnTo>
                  <a:lnTo>
                    <a:pt x="16191" y="20099"/>
                  </a:lnTo>
                  <a:lnTo>
                    <a:pt x="18390" y="18392"/>
                  </a:lnTo>
                  <a:lnTo>
                    <a:pt x="20099" y="16198"/>
                  </a:lnTo>
                  <a:lnTo>
                    <a:pt x="21600" y="10800"/>
                  </a:lnTo>
                  <a:lnTo>
                    <a:pt x="21206" y="7927"/>
                  </a:lnTo>
                  <a:lnTo>
                    <a:pt x="18390" y="3161"/>
                  </a:lnTo>
                  <a:lnTo>
                    <a:pt x="16191" y="1473"/>
                  </a:lnTo>
                  <a:lnTo>
                    <a:pt x="13615" y="385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0" name="object 9"/>
            <p:cNvSpPr/>
            <p:nvPr/>
          </p:nvSpPr>
          <p:spPr>
            <a:xfrm>
              <a:off x="-1" y="-1"/>
              <a:ext cx="504192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5" y="21206"/>
                  </a:lnTo>
                  <a:lnTo>
                    <a:pt x="10773" y="21600"/>
                  </a:lnTo>
                  <a:lnTo>
                    <a:pt x="13615" y="21206"/>
                  </a:lnTo>
                  <a:lnTo>
                    <a:pt x="16191" y="20099"/>
                  </a:lnTo>
                  <a:lnTo>
                    <a:pt x="18390" y="18392"/>
                  </a:lnTo>
                  <a:lnTo>
                    <a:pt x="20099" y="16198"/>
                  </a:lnTo>
                  <a:lnTo>
                    <a:pt x="21600" y="10800"/>
                  </a:lnTo>
                  <a:lnTo>
                    <a:pt x="21206" y="7927"/>
                  </a:lnTo>
                  <a:lnTo>
                    <a:pt x="18390" y="3161"/>
                  </a:lnTo>
                  <a:lnTo>
                    <a:pt x="16191" y="1473"/>
                  </a:lnTo>
                  <a:lnTo>
                    <a:pt x="13615" y="385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08" name="object 10"/>
          <p:cNvGrpSpPr/>
          <p:nvPr/>
        </p:nvGrpSpPr>
        <p:grpSpPr>
          <a:xfrm>
            <a:off x="1273232" y="4895849"/>
            <a:ext cx="2448561" cy="1080770"/>
            <a:chOff x="0" y="0"/>
            <a:chExt cx="2448560" cy="1080768"/>
          </a:xfrm>
        </p:grpSpPr>
        <p:sp>
          <p:nvSpPr>
            <p:cNvPr id="1602" name="object 11"/>
            <p:cNvSpPr/>
            <p:nvPr/>
          </p:nvSpPr>
          <p:spPr>
            <a:xfrm>
              <a:off x="0" y="0"/>
              <a:ext cx="505460" cy="86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965" y="98"/>
                  </a:lnTo>
                  <a:lnTo>
                    <a:pt x="5395" y="375"/>
                  </a:lnTo>
                  <a:lnTo>
                    <a:pt x="3202" y="801"/>
                  </a:lnTo>
                  <a:lnTo>
                    <a:pt x="1497" y="1349"/>
                  </a:lnTo>
                  <a:lnTo>
                    <a:pt x="0" y="2696"/>
                  </a:lnTo>
                  <a:lnTo>
                    <a:pt x="0" y="18872"/>
                  </a:lnTo>
                  <a:lnTo>
                    <a:pt x="1497" y="20242"/>
                  </a:lnTo>
                  <a:lnTo>
                    <a:pt x="3202" y="20795"/>
                  </a:lnTo>
                  <a:lnTo>
                    <a:pt x="5395" y="21224"/>
                  </a:lnTo>
                  <a:lnTo>
                    <a:pt x="7965" y="21501"/>
                  </a:lnTo>
                  <a:lnTo>
                    <a:pt x="10800" y="21600"/>
                  </a:lnTo>
                  <a:lnTo>
                    <a:pt x="13635" y="21501"/>
                  </a:lnTo>
                  <a:lnTo>
                    <a:pt x="16205" y="21224"/>
                  </a:lnTo>
                  <a:lnTo>
                    <a:pt x="18398" y="20795"/>
                  </a:lnTo>
                  <a:lnTo>
                    <a:pt x="20102" y="20242"/>
                  </a:lnTo>
                  <a:lnTo>
                    <a:pt x="21600" y="18872"/>
                  </a:lnTo>
                  <a:lnTo>
                    <a:pt x="21600" y="2696"/>
                  </a:lnTo>
                  <a:lnTo>
                    <a:pt x="20102" y="1349"/>
                  </a:lnTo>
                  <a:lnTo>
                    <a:pt x="18398" y="801"/>
                  </a:lnTo>
                  <a:lnTo>
                    <a:pt x="16205" y="375"/>
                  </a:lnTo>
                  <a:lnTo>
                    <a:pt x="13635" y="9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3" name="object 12"/>
            <p:cNvSpPr/>
            <p:nvPr/>
          </p:nvSpPr>
          <p:spPr>
            <a:xfrm>
              <a:off x="0" y="0"/>
              <a:ext cx="505460" cy="86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965" y="98"/>
                  </a:lnTo>
                  <a:lnTo>
                    <a:pt x="5395" y="375"/>
                  </a:lnTo>
                  <a:lnTo>
                    <a:pt x="3202" y="801"/>
                  </a:lnTo>
                  <a:lnTo>
                    <a:pt x="1497" y="1349"/>
                  </a:lnTo>
                  <a:lnTo>
                    <a:pt x="0" y="2696"/>
                  </a:lnTo>
                  <a:lnTo>
                    <a:pt x="0" y="18872"/>
                  </a:lnTo>
                  <a:lnTo>
                    <a:pt x="1497" y="20242"/>
                  </a:lnTo>
                  <a:lnTo>
                    <a:pt x="3202" y="20795"/>
                  </a:lnTo>
                  <a:lnTo>
                    <a:pt x="5395" y="21224"/>
                  </a:lnTo>
                  <a:lnTo>
                    <a:pt x="7965" y="21501"/>
                  </a:lnTo>
                  <a:lnTo>
                    <a:pt x="10800" y="21600"/>
                  </a:lnTo>
                  <a:lnTo>
                    <a:pt x="13635" y="21501"/>
                  </a:lnTo>
                  <a:lnTo>
                    <a:pt x="16205" y="21224"/>
                  </a:lnTo>
                  <a:lnTo>
                    <a:pt x="18398" y="20795"/>
                  </a:lnTo>
                  <a:lnTo>
                    <a:pt x="20102" y="20242"/>
                  </a:lnTo>
                  <a:lnTo>
                    <a:pt x="21600" y="18872"/>
                  </a:lnTo>
                  <a:lnTo>
                    <a:pt x="21600" y="2696"/>
                  </a:lnTo>
                  <a:lnTo>
                    <a:pt x="20102" y="1349"/>
                  </a:lnTo>
                  <a:lnTo>
                    <a:pt x="18398" y="801"/>
                  </a:lnTo>
                  <a:lnTo>
                    <a:pt x="16205" y="375"/>
                  </a:lnTo>
                  <a:lnTo>
                    <a:pt x="13635" y="98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4" name="object 13"/>
            <p:cNvSpPr/>
            <p:nvPr/>
          </p:nvSpPr>
          <p:spPr>
            <a:xfrm>
              <a:off x="0" y="0"/>
              <a:ext cx="505460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965" y="394"/>
                  </a:lnTo>
                  <a:lnTo>
                    <a:pt x="5395" y="1501"/>
                  </a:lnTo>
                  <a:lnTo>
                    <a:pt x="3202" y="3208"/>
                  </a:lnTo>
                  <a:lnTo>
                    <a:pt x="1497" y="5402"/>
                  </a:lnTo>
                  <a:lnTo>
                    <a:pt x="0" y="10800"/>
                  </a:lnTo>
                  <a:lnTo>
                    <a:pt x="393" y="13629"/>
                  </a:lnTo>
                  <a:lnTo>
                    <a:pt x="3202" y="18392"/>
                  </a:lnTo>
                  <a:lnTo>
                    <a:pt x="5395" y="20099"/>
                  </a:lnTo>
                  <a:lnTo>
                    <a:pt x="7965" y="21206"/>
                  </a:lnTo>
                  <a:lnTo>
                    <a:pt x="10800" y="21600"/>
                  </a:lnTo>
                  <a:lnTo>
                    <a:pt x="13635" y="21206"/>
                  </a:lnTo>
                  <a:lnTo>
                    <a:pt x="16205" y="20099"/>
                  </a:lnTo>
                  <a:lnTo>
                    <a:pt x="18398" y="18392"/>
                  </a:lnTo>
                  <a:lnTo>
                    <a:pt x="20102" y="16198"/>
                  </a:lnTo>
                  <a:lnTo>
                    <a:pt x="21600" y="10800"/>
                  </a:lnTo>
                  <a:lnTo>
                    <a:pt x="21207" y="7970"/>
                  </a:lnTo>
                  <a:lnTo>
                    <a:pt x="18398" y="3208"/>
                  </a:lnTo>
                  <a:lnTo>
                    <a:pt x="16205" y="1501"/>
                  </a:lnTo>
                  <a:lnTo>
                    <a:pt x="13635" y="39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5" name="object 14"/>
            <p:cNvSpPr/>
            <p:nvPr/>
          </p:nvSpPr>
          <p:spPr>
            <a:xfrm>
              <a:off x="0" y="0"/>
              <a:ext cx="505460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965" y="394"/>
                  </a:lnTo>
                  <a:lnTo>
                    <a:pt x="5395" y="1501"/>
                  </a:lnTo>
                  <a:lnTo>
                    <a:pt x="3202" y="3208"/>
                  </a:lnTo>
                  <a:lnTo>
                    <a:pt x="1497" y="5402"/>
                  </a:lnTo>
                  <a:lnTo>
                    <a:pt x="0" y="10800"/>
                  </a:lnTo>
                  <a:lnTo>
                    <a:pt x="393" y="13629"/>
                  </a:lnTo>
                  <a:lnTo>
                    <a:pt x="3202" y="18392"/>
                  </a:lnTo>
                  <a:lnTo>
                    <a:pt x="5395" y="20099"/>
                  </a:lnTo>
                  <a:lnTo>
                    <a:pt x="7965" y="21206"/>
                  </a:lnTo>
                  <a:lnTo>
                    <a:pt x="10800" y="21600"/>
                  </a:lnTo>
                  <a:lnTo>
                    <a:pt x="13635" y="21206"/>
                  </a:lnTo>
                  <a:lnTo>
                    <a:pt x="16205" y="20099"/>
                  </a:lnTo>
                  <a:lnTo>
                    <a:pt x="18398" y="18392"/>
                  </a:lnTo>
                  <a:lnTo>
                    <a:pt x="20102" y="16198"/>
                  </a:lnTo>
                  <a:lnTo>
                    <a:pt x="21600" y="10800"/>
                  </a:lnTo>
                  <a:lnTo>
                    <a:pt x="21207" y="7970"/>
                  </a:lnTo>
                  <a:lnTo>
                    <a:pt x="18398" y="3208"/>
                  </a:lnTo>
                  <a:lnTo>
                    <a:pt x="16205" y="1501"/>
                  </a:lnTo>
                  <a:lnTo>
                    <a:pt x="13635" y="39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6" name="object 15"/>
            <p:cNvSpPr/>
            <p:nvPr/>
          </p:nvSpPr>
          <p:spPr>
            <a:xfrm flipH="1" flipV="1">
              <a:off x="725170" y="549909"/>
              <a:ext cx="1723391" cy="53086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7" name="object 16"/>
            <p:cNvSpPr/>
            <p:nvPr/>
          </p:nvSpPr>
          <p:spPr>
            <a:xfrm>
              <a:off x="576580" y="500380"/>
              <a:ext cx="170181" cy="102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800"/>
                  </a:lnTo>
                  <a:lnTo>
                    <a:pt x="1757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15" name="object 17"/>
          <p:cNvGrpSpPr/>
          <p:nvPr/>
        </p:nvGrpSpPr>
        <p:grpSpPr>
          <a:xfrm>
            <a:off x="4369491" y="4860290"/>
            <a:ext cx="2664462" cy="1116330"/>
            <a:chOff x="0" y="0"/>
            <a:chExt cx="2664460" cy="1116328"/>
          </a:xfrm>
        </p:grpSpPr>
        <p:sp>
          <p:nvSpPr>
            <p:cNvPr id="1609" name="object 18"/>
            <p:cNvSpPr/>
            <p:nvPr/>
          </p:nvSpPr>
          <p:spPr>
            <a:xfrm>
              <a:off x="2160270" y="0"/>
              <a:ext cx="504191" cy="86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64"/>
                  </a:lnTo>
                  <a:lnTo>
                    <a:pt x="3183" y="20810"/>
                  </a:lnTo>
                  <a:lnTo>
                    <a:pt x="5368" y="21232"/>
                  </a:lnTo>
                  <a:lnTo>
                    <a:pt x="7934" y="21504"/>
                  </a:lnTo>
                  <a:lnTo>
                    <a:pt x="10773" y="21600"/>
                  </a:lnTo>
                  <a:lnTo>
                    <a:pt x="13634" y="21504"/>
                  </a:lnTo>
                  <a:lnTo>
                    <a:pt x="16216" y="21232"/>
                  </a:lnTo>
                  <a:lnTo>
                    <a:pt x="18410" y="20810"/>
                  </a:lnTo>
                  <a:lnTo>
                    <a:pt x="20111" y="20264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1" y="1336"/>
                  </a:lnTo>
                  <a:lnTo>
                    <a:pt x="18410" y="790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0" name="object 19"/>
            <p:cNvSpPr/>
            <p:nvPr/>
          </p:nvSpPr>
          <p:spPr>
            <a:xfrm>
              <a:off x="2160270" y="0"/>
              <a:ext cx="504191" cy="86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64"/>
                  </a:lnTo>
                  <a:lnTo>
                    <a:pt x="3183" y="20810"/>
                  </a:lnTo>
                  <a:lnTo>
                    <a:pt x="5368" y="21232"/>
                  </a:lnTo>
                  <a:lnTo>
                    <a:pt x="7934" y="21504"/>
                  </a:lnTo>
                  <a:lnTo>
                    <a:pt x="10773" y="21600"/>
                  </a:lnTo>
                  <a:lnTo>
                    <a:pt x="13634" y="21504"/>
                  </a:lnTo>
                  <a:lnTo>
                    <a:pt x="16216" y="21232"/>
                  </a:lnTo>
                  <a:lnTo>
                    <a:pt x="18410" y="20810"/>
                  </a:lnTo>
                  <a:lnTo>
                    <a:pt x="20111" y="20264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1" y="1336"/>
                  </a:lnTo>
                  <a:lnTo>
                    <a:pt x="18410" y="790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1" name="object 20"/>
            <p:cNvSpPr/>
            <p:nvPr/>
          </p:nvSpPr>
          <p:spPr>
            <a:xfrm>
              <a:off x="2160270" y="0"/>
              <a:ext cx="504191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4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0" y="3161"/>
                  </a:lnTo>
                  <a:lnTo>
                    <a:pt x="16216" y="1473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2" name="object 21"/>
            <p:cNvSpPr/>
            <p:nvPr/>
          </p:nvSpPr>
          <p:spPr>
            <a:xfrm>
              <a:off x="2160270" y="0"/>
              <a:ext cx="504191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4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0" y="3161"/>
                  </a:lnTo>
                  <a:lnTo>
                    <a:pt x="16216" y="1473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3" name="object 22"/>
            <p:cNvSpPr/>
            <p:nvPr/>
          </p:nvSpPr>
          <p:spPr>
            <a:xfrm flipV="1">
              <a:off x="0" y="511809"/>
              <a:ext cx="2011681" cy="6045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4" name="object 23"/>
            <p:cNvSpPr/>
            <p:nvPr/>
          </p:nvSpPr>
          <p:spPr>
            <a:xfrm>
              <a:off x="1990090" y="462279"/>
              <a:ext cx="170181" cy="104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869" y="21600"/>
                  </a:lnTo>
                  <a:lnTo>
                    <a:pt x="21600" y="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16" name="object 24"/>
          <p:cNvSpPr txBox="1"/>
          <p:nvPr/>
        </p:nvSpPr>
        <p:spPr>
          <a:xfrm>
            <a:off x="4878761" y="5351779"/>
            <a:ext cx="6610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5"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spc="-15"/>
              <a:t>r</a:t>
            </a:r>
            <a:r>
              <a:t>i</a:t>
            </a:r>
            <a:r>
              <a:rPr spc="-5"/>
              <a:t>gin</a:t>
            </a:r>
          </a:p>
        </p:txBody>
      </p:sp>
      <p:sp>
        <p:nvSpPr>
          <p:cNvPr id="1617" name="object 25"/>
          <p:cNvSpPr txBox="1"/>
          <p:nvPr/>
        </p:nvSpPr>
        <p:spPr>
          <a:xfrm>
            <a:off x="2755321" y="5401309"/>
            <a:ext cx="7613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backup</a:t>
            </a:r>
          </a:p>
        </p:txBody>
      </p:sp>
      <p:sp>
        <p:nvSpPr>
          <p:cNvPr id="1618" name="object 26"/>
          <p:cNvSpPr txBox="1"/>
          <p:nvPr/>
        </p:nvSpPr>
        <p:spPr>
          <a:xfrm>
            <a:off x="6642792" y="4451349"/>
            <a:ext cx="119253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on</a:t>
            </a:r>
            <a:r>
              <a:rPr spc="-45"/>
              <a:t> </a:t>
            </a:r>
            <a:r>
              <a:t>server</a:t>
            </a:r>
            <a:r>
              <a:rPr spc="-45"/>
              <a:t> </a:t>
            </a:r>
            <a:r>
              <a:rPr spc="0"/>
              <a:t>B</a:t>
            </a:r>
          </a:p>
        </p:txBody>
      </p:sp>
      <p:sp>
        <p:nvSpPr>
          <p:cNvPr id="1619" name="object 27"/>
          <p:cNvSpPr txBox="1"/>
          <p:nvPr/>
        </p:nvSpPr>
        <p:spPr>
          <a:xfrm>
            <a:off x="703001" y="4523740"/>
            <a:ext cx="117983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spc="0"/>
              <a:t>n</a:t>
            </a:r>
            <a:r>
              <a:t> </a:t>
            </a:r>
            <a:r>
              <a:rPr spc="0"/>
              <a:t>s</a:t>
            </a:r>
            <a:r>
              <a:rPr spc="-15"/>
              <a:t>e</a:t>
            </a:r>
            <a:r>
              <a:rPr spc="5"/>
              <a:t>r</a:t>
            </a:r>
            <a:r>
              <a:rPr spc="0"/>
              <a:t>v</a:t>
            </a:r>
            <a:r>
              <a:rPr spc="-15"/>
              <a:t>e</a:t>
            </a:r>
            <a:r>
              <a:rPr spc="0"/>
              <a:t>r</a:t>
            </a:r>
            <a:r>
              <a:rPr spc="-104"/>
              <a:t> </a:t>
            </a:r>
            <a:r>
              <a:rPr spc="0"/>
              <a:t>A</a:t>
            </a:r>
          </a:p>
        </p:txBody>
      </p:sp>
      <p:grpSp>
        <p:nvGrpSpPr>
          <p:cNvPr id="1626" name="object 28"/>
          <p:cNvGrpSpPr/>
          <p:nvPr/>
        </p:nvGrpSpPr>
        <p:grpSpPr>
          <a:xfrm>
            <a:off x="4369492" y="4860290"/>
            <a:ext cx="4212590" cy="1691641"/>
            <a:chOff x="0" y="0"/>
            <a:chExt cx="4212589" cy="1691640"/>
          </a:xfrm>
        </p:grpSpPr>
        <p:sp>
          <p:nvSpPr>
            <p:cNvPr id="1620" name="object 29"/>
            <p:cNvSpPr/>
            <p:nvPr/>
          </p:nvSpPr>
          <p:spPr>
            <a:xfrm flipV="1">
              <a:off x="0" y="897890"/>
              <a:ext cx="3557270" cy="7937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1" name="object 30"/>
            <p:cNvSpPr/>
            <p:nvPr/>
          </p:nvSpPr>
          <p:spPr>
            <a:xfrm>
              <a:off x="3708400" y="0"/>
              <a:ext cx="504191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64"/>
                  </a:lnTo>
                  <a:lnTo>
                    <a:pt x="3183" y="20810"/>
                  </a:lnTo>
                  <a:lnTo>
                    <a:pt x="5368" y="21232"/>
                  </a:lnTo>
                  <a:lnTo>
                    <a:pt x="7934" y="21504"/>
                  </a:lnTo>
                  <a:lnTo>
                    <a:pt x="10773" y="21600"/>
                  </a:lnTo>
                  <a:lnTo>
                    <a:pt x="13634" y="21504"/>
                  </a:lnTo>
                  <a:lnTo>
                    <a:pt x="16216" y="21232"/>
                  </a:lnTo>
                  <a:lnTo>
                    <a:pt x="18410" y="20810"/>
                  </a:lnTo>
                  <a:lnTo>
                    <a:pt x="20111" y="20264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1" y="1336"/>
                  </a:lnTo>
                  <a:lnTo>
                    <a:pt x="18410" y="790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2" name="object 31"/>
            <p:cNvSpPr/>
            <p:nvPr/>
          </p:nvSpPr>
          <p:spPr>
            <a:xfrm>
              <a:off x="3708400" y="0"/>
              <a:ext cx="504191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64"/>
                  </a:lnTo>
                  <a:lnTo>
                    <a:pt x="3183" y="20810"/>
                  </a:lnTo>
                  <a:lnTo>
                    <a:pt x="5368" y="21232"/>
                  </a:lnTo>
                  <a:lnTo>
                    <a:pt x="7934" y="21504"/>
                  </a:lnTo>
                  <a:lnTo>
                    <a:pt x="10773" y="21600"/>
                  </a:lnTo>
                  <a:lnTo>
                    <a:pt x="13634" y="21504"/>
                  </a:lnTo>
                  <a:lnTo>
                    <a:pt x="16216" y="21232"/>
                  </a:lnTo>
                  <a:lnTo>
                    <a:pt x="18410" y="20810"/>
                  </a:lnTo>
                  <a:lnTo>
                    <a:pt x="20111" y="20264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1" y="1336"/>
                  </a:lnTo>
                  <a:lnTo>
                    <a:pt x="18410" y="790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3" name="object 32"/>
            <p:cNvSpPr/>
            <p:nvPr/>
          </p:nvSpPr>
          <p:spPr>
            <a:xfrm>
              <a:off x="3708400" y="0"/>
              <a:ext cx="50419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4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0" y="3161"/>
                  </a:lnTo>
                  <a:lnTo>
                    <a:pt x="16216" y="1473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4" name="object 33"/>
            <p:cNvSpPr/>
            <p:nvPr/>
          </p:nvSpPr>
          <p:spPr>
            <a:xfrm>
              <a:off x="3708400" y="0"/>
              <a:ext cx="50419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4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0" y="3161"/>
                  </a:lnTo>
                  <a:lnTo>
                    <a:pt x="16216" y="1473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5" name="object 34"/>
            <p:cNvSpPr/>
            <p:nvPr/>
          </p:nvSpPr>
          <p:spPr>
            <a:xfrm>
              <a:off x="3538220" y="845820"/>
              <a:ext cx="170181" cy="105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63" y="21600"/>
                  </a:lnTo>
                  <a:lnTo>
                    <a:pt x="21600" y="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27" name="object 35"/>
          <p:cNvSpPr/>
          <p:nvPr/>
        </p:nvSpPr>
        <p:spPr>
          <a:xfrm>
            <a:off x="554411" y="4823459"/>
            <a:ext cx="1654810" cy="115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8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808" y="21600"/>
                </a:lnTo>
                <a:close/>
              </a:path>
            </a:pathLst>
          </a:custGeom>
          <a:ln w="17970">
            <a:solidFill>
              <a:srgbClr val="303F0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28" name="object 36"/>
          <p:cNvSpPr txBox="1"/>
          <p:nvPr/>
        </p:nvSpPr>
        <p:spPr>
          <a:xfrm>
            <a:off x="5814752" y="6229349"/>
            <a:ext cx="66802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spc="-30"/>
              <a:t>f</a:t>
            </a:r>
            <a:r>
              <a:t>fic</a:t>
            </a:r>
            <a:r>
              <a:rPr spc="-15"/>
              <a:t>i</a:t>
            </a:r>
            <a:r>
              <a:t>al</a:t>
            </a:r>
          </a:p>
        </p:txBody>
      </p:sp>
      <p:grpSp>
        <p:nvGrpSpPr>
          <p:cNvPr id="1631" name="object 37"/>
          <p:cNvGrpSpPr/>
          <p:nvPr/>
        </p:nvGrpSpPr>
        <p:grpSpPr>
          <a:xfrm>
            <a:off x="7033952" y="5274309"/>
            <a:ext cx="1043940" cy="107951"/>
            <a:chOff x="0" y="0"/>
            <a:chExt cx="1043939" cy="107950"/>
          </a:xfrm>
        </p:grpSpPr>
        <p:sp>
          <p:nvSpPr>
            <p:cNvPr id="1629" name="object 38"/>
            <p:cNvSpPr/>
            <p:nvPr/>
          </p:nvSpPr>
          <p:spPr>
            <a:xfrm>
              <a:off x="0" y="53339"/>
              <a:ext cx="88900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0" name="object 39"/>
            <p:cNvSpPr/>
            <p:nvPr/>
          </p:nvSpPr>
          <p:spPr>
            <a:xfrm>
              <a:off x="881379" y="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32" name="object 40"/>
          <p:cNvSpPr txBox="1"/>
          <p:nvPr/>
        </p:nvSpPr>
        <p:spPr>
          <a:xfrm>
            <a:off x="6313861" y="4752340"/>
            <a:ext cx="2592071" cy="531192"/>
          </a:xfrm>
          <a:prstGeom prst="rect">
            <a:avLst/>
          </a:prstGeom>
          <a:ln w="17970">
            <a:solidFill>
              <a:srgbClr val="303F0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41909" algn="ctr"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</a:t>
            </a:r>
          </a:p>
        </p:txBody>
      </p:sp>
      <p:sp>
        <p:nvSpPr>
          <p:cNvPr id="1633" name="object 41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1636" name="object 3"/>
          <p:cNvSpPr txBox="1"/>
          <p:nvPr/>
        </p:nvSpPr>
        <p:spPr>
          <a:xfrm>
            <a:off x="546792" y="1845308"/>
            <a:ext cx="128905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04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637" name="object 4"/>
          <p:cNvSpPr txBox="1"/>
          <p:nvPr/>
        </p:nvSpPr>
        <p:spPr>
          <a:xfrm>
            <a:off x="755071" y="1743633"/>
            <a:ext cx="8442326" cy="1966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000"/>
              </a:spcBef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Synchronizing local branches</a:t>
            </a:r>
            <a:r>
              <a:rPr spc="15"/>
              <a:t> </a:t>
            </a:r>
            <a:r>
              <a:t>with</a:t>
            </a:r>
            <a:r>
              <a:rPr spc="55"/>
              <a:t> </a:t>
            </a:r>
            <a:r>
              <a:rPr b="1"/>
              <a:t>remote</a:t>
            </a:r>
            <a:r>
              <a:rPr b="1" spc="10"/>
              <a:t> </a:t>
            </a:r>
            <a:r>
              <a:t>branches</a:t>
            </a:r>
          </a:p>
          <a:p>
            <a:pPr marL="349250" marR="30480" indent="-233679">
              <a:lnSpc>
                <a:spcPts val="2200"/>
              </a:lnSpc>
              <a:spcBef>
                <a:spcPts val="1000"/>
              </a:spcBef>
              <a:buSzPct val="75000"/>
              <a:buChar char="–"/>
              <a:tabLst>
                <a:tab pos="342900" algn="l"/>
                <a:tab pos="342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All </a:t>
            </a:r>
            <a:r>
              <a:rPr spc="4"/>
              <a:t>branch of the </a:t>
            </a:r>
            <a:r>
              <a:t>remote </a:t>
            </a:r>
            <a:r>
              <a:rPr spc="4"/>
              <a:t>are known in </a:t>
            </a:r>
            <a:r>
              <a:t>local repository </a:t>
            </a:r>
            <a:r>
              <a:rPr spc="4"/>
              <a:t>but they are </a:t>
            </a:r>
            <a:r>
              <a:rPr b="1"/>
              <a:t>read </a:t>
            </a:r>
            <a:r>
              <a:rPr b="1" spc="-545"/>
              <a:t> </a:t>
            </a:r>
            <a:r>
              <a:rPr b="1" spc="4"/>
              <a:t>only </a:t>
            </a:r>
            <a:r>
              <a:t>(impossible </a:t>
            </a:r>
            <a:r>
              <a:rPr spc="9"/>
              <a:t>to </a:t>
            </a:r>
            <a:r>
              <a:t>directly </a:t>
            </a:r>
            <a:r>
              <a:rPr spc="4"/>
              <a:t>commit to them). They are </a:t>
            </a:r>
            <a:r>
              <a:t>called </a:t>
            </a:r>
            <a:r>
              <a:rPr b="1" spc="4"/>
              <a:t>remote </a:t>
            </a:r>
            <a:r>
              <a:rPr b="1" spc="9"/>
              <a:t> </a:t>
            </a:r>
            <a:r>
              <a:rPr b="1"/>
              <a:t>tracking </a:t>
            </a:r>
            <a:r>
              <a:rPr b="1" spc="4"/>
              <a:t>branches</a:t>
            </a:r>
            <a:r>
              <a:rPr spc="4"/>
              <a:t>.</a:t>
            </a:r>
          </a:p>
          <a:p>
            <a:pPr marL="349250" marR="153035" indent="-233679">
              <a:lnSpc>
                <a:spcPts val="2200"/>
              </a:lnSpc>
              <a:spcBef>
                <a:spcPts val="800"/>
              </a:spcBef>
              <a:buSzPct val="75000"/>
              <a:buChar char="–"/>
              <a:tabLst>
                <a:tab pos="342900" algn="l"/>
                <a:tab pos="342900" algn="l"/>
              </a:tabLst>
              <a:defRPr spc="4" sz="2000">
                <a:latin typeface="Arial"/>
                <a:ea typeface="Arial"/>
                <a:cs typeface="Arial"/>
                <a:sym typeface="Arial"/>
              </a:defRPr>
            </a:pPr>
            <a:r>
              <a:t>By </a:t>
            </a:r>
            <a:r>
              <a:rPr spc="0"/>
              <a:t>default </a:t>
            </a:r>
            <a:r>
              <a:rPr spc="9"/>
              <a:t>a </a:t>
            </a:r>
            <a:r>
              <a:rPr spc="0"/>
              <a:t>local </a:t>
            </a:r>
            <a:r>
              <a:t>branch </a:t>
            </a:r>
            <a:r>
              <a:rPr i="1"/>
              <a:t>tracks </a:t>
            </a:r>
            <a:r>
              <a:t>the branch </a:t>
            </a:r>
            <a:r>
              <a:rPr b="1"/>
              <a:t>with the same name </a:t>
            </a:r>
            <a:r>
              <a:rPr spc="0"/>
              <a:t>in </a:t>
            </a:r>
            <a:r>
              <a:t>its </a:t>
            </a:r>
            <a:r>
              <a:rPr spc="-545"/>
              <a:t> </a:t>
            </a:r>
            <a:r>
              <a:rPr spc="0"/>
              <a:t>remotes (e.g.</a:t>
            </a:r>
            <a:r>
              <a:rPr spc="9"/>
              <a:t> </a:t>
            </a:r>
            <a:r>
              <a:rPr spc="0"/>
              <a:t>local </a:t>
            </a:r>
            <a:r>
              <a:t>master</a:t>
            </a:r>
            <a:r>
              <a:rPr spc="0"/>
              <a:t> </a:t>
            </a:r>
            <a:r>
              <a:t>branch</a:t>
            </a:r>
            <a:r>
              <a:rPr spc="19"/>
              <a:t> </a:t>
            </a:r>
            <a:r>
              <a:rPr i="1"/>
              <a:t>tracks </a:t>
            </a:r>
            <a:r>
              <a:rPr spc="0"/>
              <a:t>origin</a:t>
            </a:r>
            <a:r>
              <a:rPr spc="-4"/>
              <a:t> </a:t>
            </a:r>
            <a:r>
              <a:t>master</a:t>
            </a:r>
            <a:r>
              <a:rPr spc="0"/>
              <a:t> branch).</a:t>
            </a:r>
          </a:p>
        </p:txBody>
      </p:sp>
      <p:grpSp>
        <p:nvGrpSpPr>
          <p:cNvPr id="1648" name="object 5"/>
          <p:cNvGrpSpPr/>
          <p:nvPr/>
        </p:nvGrpSpPr>
        <p:grpSpPr>
          <a:xfrm>
            <a:off x="2713412" y="5688329"/>
            <a:ext cx="4320541" cy="863601"/>
            <a:chOff x="0" y="0"/>
            <a:chExt cx="4320540" cy="863600"/>
          </a:xfrm>
        </p:grpSpPr>
        <p:sp>
          <p:nvSpPr>
            <p:cNvPr id="1638" name="object 6"/>
            <p:cNvSpPr/>
            <p:nvPr/>
          </p:nvSpPr>
          <p:spPr>
            <a:xfrm>
              <a:off x="0" y="0"/>
              <a:ext cx="504191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6"/>
                  </a:lnTo>
                  <a:lnTo>
                    <a:pt x="5384" y="368"/>
                  </a:lnTo>
                  <a:lnTo>
                    <a:pt x="3190" y="790"/>
                  </a:lnTo>
                  <a:lnTo>
                    <a:pt x="1489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9" y="20264"/>
                  </a:lnTo>
                  <a:lnTo>
                    <a:pt x="3190" y="20810"/>
                  </a:lnTo>
                  <a:lnTo>
                    <a:pt x="5384" y="21232"/>
                  </a:lnTo>
                  <a:lnTo>
                    <a:pt x="7966" y="21504"/>
                  </a:lnTo>
                  <a:lnTo>
                    <a:pt x="10827" y="21600"/>
                  </a:lnTo>
                  <a:lnTo>
                    <a:pt x="13665" y="21504"/>
                  </a:lnTo>
                  <a:lnTo>
                    <a:pt x="16232" y="21232"/>
                  </a:lnTo>
                  <a:lnTo>
                    <a:pt x="18417" y="20810"/>
                  </a:lnTo>
                  <a:lnTo>
                    <a:pt x="20113" y="20264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3" y="1336"/>
                  </a:lnTo>
                  <a:lnTo>
                    <a:pt x="18417" y="790"/>
                  </a:lnTo>
                  <a:lnTo>
                    <a:pt x="16232" y="368"/>
                  </a:lnTo>
                  <a:lnTo>
                    <a:pt x="13665" y="96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9" name="object 7"/>
            <p:cNvSpPr/>
            <p:nvPr/>
          </p:nvSpPr>
          <p:spPr>
            <a:xfrm>
              <a:off x="0" y="0"/>
              <a:ext cx="504191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6"/>
                  </a:lnTo>
                  <a:lnTo>
                    <a:pt x="5384" y="368"/>
                  </a:lnTo>
                  <a:lnTo>
                    <a:pt x="3190" y="790"/>
                  </a:lnTo>
                  <a:lnTo>
                    <a:pt x="1489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9" y="20264"/>
                  </a:lnTo>
                  <a:lnTo>
                    <a:pt x="3190" y="20810"/>
                  </a:lnTo>
                  <a:lnTo>
                    <a:pt x="5384" y="21232"/>
                  </a:lnTo>
                  <a:lnTo>
                    <a:pt x="7966" y="21504"/>
                  </a:lnTo>
                  <a:lnTo>
                    <a:pt x="10827" y="21600"/>
                  </a:lnTo>
                  <a:lnTo>
                    <a:pt x="13665" y="21504"/>
                  </a:lnTo>
                  <a:lnTo>
                    <a:pt x="16232" y="21232"/>
                  </a:lnTo>
                  <a:lnTo>
                    <a:pt x="18417" y="20810"/>
                  </a:lnTo>
                  <a:lnTo>
                    <a:pt x="20113" y="20264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3" y="1336"/>
                  </a:lnTo>
                  <a:lnTo>
                    <a:pt x="18417" y="790"/>
                  </a:lnTo>
                  <a:lnTo>
                    <a:pt x="16232" y="368"/>
                  </a:lnTo>
                  <a:lnTo>
                    <a:pt x="13665" y="96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0" name="object 8"/>
            <p:cNvSpPr/>
            <p:nvPr/>
          </p:nvSpPr>
          <p:spPr>
            <a:xfrm>
              <a:off x="0" y="-1"/>
              <a:ext cx="50419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85"/>
                  </a:lnTo>
                  <a:lnTo>
                    <a:pt x="5384" y="1473"/>
                  </a:lnTo>
                  <a:lnTo>
                    <a:pt x="3190" y="3161"/>
                  </a:lnTo>
                  <a:lnTo>
                    <a:pt x="1489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90" y="18392"/>
                  </a:lnTo>
                  <a:lnTo>
                    <a:pt x="5384" y="20099"/>
                  </a:lnTo>
                  <a:lnTo>
                    <a:pt x="7966" y="21206"/>
                  </a:lnTo>
                  <a:lnTo>
                    <a:pt x="10827" y="21600"/>
                  </a:lnTo>
                  <a:lnTo>
                    <a:pt x="13665" y="21206"/>
                  </a:lnTo>
                  <a:lnTo>
                    <a:pt x="16232" y="20099"/>
                  </a:lnTo>
                  <a:lnTo>
                    <a:pt x="18417" y="18392"/>
                  </a:lnTo>
                  <a:lnTo>
                    <a:pt x="20113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7" y="3161"/>
                  </a:lnTo>
                  <a:lnTo>
                    <a:pt x="16232" y="1473"/>
                  </a:lnTo>
                  <a:lnTo>
                    <a:pt x="13665" y="385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1" name="object 9"/>
            <p:cNvSpPr/>
            <p:nvPr/>
          </p:nvSpPr>
          <p:spPr>
            <a:xfrm>
              <a:off x="0" y="-1"/>
              <a:ext cx="50419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85"/>
                  </a:lnTo>
                  <a:lnTo>
                    <a:pt x="5384" y="1473"/>
                  </a:lnTo>
                  <a:lnTo>
                    <a:pt x="3190" y="3161"/>
                  </a:lnTo>
                  <a:lnTo>
                    <a:pt x="1489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90" y="18392"/>
                  </a:lnTo>
                  <a:lnTo>
                    <a:pt x="5384" y="20099"/>
                  </a:lnTo>
                  <a:lnTo>
                    <a:pt x="7966" y="21206"/>
                  </a:lnTo>
                  <a:lnTo>
                    <a:pt x="10827" y="21600"/>
                  </a:lnTo>
                  <a:lnTo>
                    <a:pt x="13665" y="21206"/>
                  </a:lnTo>
                  <a:lnTo>
                    <a:pt x="16232" y="20099"/>
                  </a:lnTo>
                  <a:lnTo>
                    <a:pt x="18417" y="18392"/>
                  </a:lnTo>
                  <a:lnTo>
                    <a:pt x="20113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7" y="3161"/>
                  </a:lnTo>
                  <a:lnTo>
                    <a:pt x="16232" y="1473"/>
                  </a:lnTo>
                  <a:lnTo>
                    <a:pt x="13665" y="385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2" name="object 10"/>
            <p:cNvSpPr/>
            <p:nvPr/>
          </p:nvSpPr>
          <p:spPr>
            <a:xfrm flipV="1">
              <a:off x="504189" y="434340"/>
              <a:ext cx="3157222" cy="698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3" name="object 11"/>
            <p:cNvSpPr/>
            <p:nvPr/>
          </p:nvSpPr>
          <p:spPr>
            <a:xfrm>
              <a:off x="3816350" y="0"/>
              <a:ext cx="504191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64"/>
                  </a:lnTo>
                  <a:lnTo>
                    <a:pt x="3183" y="20810"/>
                  </a:lnTo>
                  <a:lnTo>
                    <a:pt x="5368" y="21232"/>
                  </a:lnTo>
                  <a:lnTo>
                    <a:pt x="7934" y="21504"/>
                  </a:lnTo>
                  <a:lnTo>
                    <a:pt x="10773" y="21600"/>
                  </a:lnTo>
                  <a:lnTo>
                    <a:pt x="13634" y="21504"/>
                  </a:lnTo>
                  <a:lnTo>
                    <a:pt x="16216" y="21232"/>
                  </a:lnTo>
                  <a:lnTo>
                    <a:pt x="18410" y="20810"/>
                  </a:lnTo>
                  <a:lnTo>
                    <a:pt x="20111" y="20264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1" y="1336"/>
                  </a:lnTo>
                  <a:lnTo>
                    <a:pt x="18410" y="790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4" name="object 12"/>
            <p:cNvSpPr/>
            <p:nvPr/>
          </p:nvSpPr>
          <p:spPr>
            <a:xfrm>
              <a:off x="3816350" y="0"/>
              <a:ext cx="504191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64"/>
                  </a:lnTo>
                  <a:lnTo>
                    <a:pt x="3183" y="20810"/>
                  </a:lnTo>
                  <a:lnTo>
                    <a:pt x="5368" y="21232"/>
                  </a:lnTo>
                  <a:lnTo>
                    <a:pt x="7934" y="21504"/>
                  </a:lnTo>
                  <a:lnTo>
                    <a:pt x="10773" y="21600"/>
                  </a:lnTo>
                  <a:lnTo>
                    <a:pt x="13634" y="21504"/>
                  </a:lnTo>
                  <a:lnTo>
                    <a:pt x="16216" y="21232"/>
                  </a:lnTo>
                  <a:lnTo>
                    <a:pt x="18410" y="20810"/>
                  </a:lnTo>
                  <a:lnTo>
                    <a:pt x="20111" y="20264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1" y="1336"/>
                  </a:lnTo>
                  <a:lnTo>
                    <a:pt x="18410" y="790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5" name="object 13"/>
            <p:cNvSpPr/>
            <p:nvPr/>
          </p:nvSpPr>
          <p:spPr>
            <a:xfrm>
              <a:off x="3816350" y="-1"/>
              <a:ext cx="50419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4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0" y="3161"/>
                  </a:lnTo>
                  <a:lnTo>
                    <a:pt x="16216" y="1473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6" name="object 14"/>
            <p:cNvSpPr/>
            <p:nvPr/>
          </p:nvSpPr>
          <p:spPr>
            <a:xfrm>
              <a:off x="3816350" y="-1"/>
              <a:ext cx="50419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4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0" y="3161"/>
                  </a:lnTo>
                  <a:lnTo>
                    <a:pt x="16216" y="1473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7" name="object 15"/>
            <p:cNvSpPr/>
            <p:nvPr/>
          </p:nvSpPr>
          <p:spPr>
            <a:xfrm>
              <a:off x="3653790" y="38100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9" y="21600"/>
                  </a:lnTo>
                  <a:lnTo>
                    <a:pt x="21600" y="10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49" name="object 16"/>
          <p:cNvSpPr txBox="1"/>
          <p:nvPr/>
        </p:nvSpPr>
        <p:spPr>
          <a:xfrm>
            <a:off x="4565072" y="5855970"/>
            <a:ext cx="6604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</a:t>
            </a:r>
            <a:r>
              <a:rPr spc="5"/>
              <a:t>i</a:t>
            </a:r>
            <a:r>
              <a:t>gin</a:t>
            </a:r>
          </a:p>
        </p:txBody>
      </p:sp>
      <p:grpSp>
        <p:nvGrpSpPr>
          <p:cNvPr id="1654" name="object 17"/>
          <p:cNvGrpSpPr/>
          <p:nvPr/>
        </p:nvGrpSpPr>
        <p:grpSpPr>
          <a:xfrm>
            <a:off x="1812981" y="4846320"/>
            <a:ext cx="288291" cy="814071"/>
            <a:chOff x="0" y="0"/>
            <a:chExt cx="288290" cy="814070"/>
          </a:xfrm>
        </p:grpSpPr>
        <p:sp>
          <p:nvSpPr>
            <p:cNvPr id="1650" name="object 18"/>
            <p:cNvSpPr/>
            <p:nvPr/>
          </p:nvSpPr>
          <p:spPr>
            <a:xfrm>
              <a:off x="-1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51" name="object 19"/>
            <p:cNvSpPr/>
            <p:nvPr/>
          </p:nvSpPr>
          <p:spPr>
            <a:xfrm>
              <a:off x="-1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52" name="object 20"/>
            <p:cNvSpPr/>
            <p:nvPr/>
          </p:nvSpPr>
          <p:spPr>
            <a:xfrm>
              <a:off x="-1" y="52577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53" name="object 21"/>
            <p:cNvSpPr/>
            <p:nvPr/>
          </p:nvSpPr>
          <p:spPr>
            <a:xfrm>
              <a:off x="-1" y="52577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55" name="object 23"/>
          <p:cNvSpPr txBox="1"/>
          <p:nvPr/>
        </p:nvSpPr>
        <p:spPr>
          <a:xfrm>
            <a:off x="1179251" y="4199890"/>
            <a:ext cx="7727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pic>
        <p:nvPicPr>
          <p:cNvPr id="1656" name="object 24" descr="object 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56" y="4486275"/>
            <a:ext cx="145415" cy="39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657" name="object 25"/>
          <p:cNvSpPr txBox="1"/>
          <p:nvPr/>
        </p:nvSpPr>
        <p:spPr>
          <a:xfrm>
            <a:off x="703001" y="4812029"/>
            <a:ext cx="67246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HE</a:t>
            </a:r>
            <a:r>
              <a:rPr spc="-10"/>
              <a:t>A</a:t>
            </a:r>
            <a:r>
              <a:rPr spc="0"/>
              <a:t>D</a:t>
            </a:r>
          </a:p>
        </p:txBody>
      </p:sp>
      <p:grpSp>
        <p:nvGrpSpPr>
          <p:cNvPr id="1670" name="object 26"/>
          <p:cNvGrpSpPr/>
          <p:nvPr/>
        </p:nvGrpSpPr>
        <p:grpSpPr>
          <a:xfrm>
            <a:off x="266121" y="4175759"/>
            <a:ext cx="8746491" cy="2160271"/>
            <a:chOff x="0" y="0"/>
            <a:chExt cx="8746489" cy="2160270"/>
          </a:xfrm>
        </p:grpSpPr>
        <p:sp>
          <p:nvSpPr>
            <p:cNvPr id="1658" name="object 27"/>
            <p:cNvSpPr/>
            <p:nvPr/>
          </p:nvSpPr>
          <p:spPr>
            <a:xfrm>
              <a:off x="1150620" y="814070"/>
              <a:ext cx="2057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000" y="0"/>
                  </a:lnTo>
                  <a:moveTo>
                    <a:pt x="3333" y="0"/>
                  </a:moveTo>
                  <a:lnTo>
                    <a:pt x="5333" y="0"/>
                  </a:lnTo>
                  <a:moveTo>
                    <a:pt x="6667" y="0"/>
                  </a:moveTo>
                  <a:lnTo>
                    <a:pt x="8667" y="0"/>
                  </a:lnTo>
                  <a:moveTo>
                    <a:pt x="9867" y="0"/>
                  </a:moveTo>
                  <a:lnTo>
                    <a:pt x="11867" y="0"/>
                  </a:lnTo>
                  <a:moveTo>
                    <a:pt x="13200" y="0"/>
                  </a:moveTo>
                  <a:lnTo>
                    <a:pt x="15200" y="0"/>
                  </a:lnTo>
                  <a:moveTo>
                    <a:pt x="16533" y="0"/>
                  </a:moveTo>
                  <a:lnTo>
                    <a:pt x="18533" y="0"/>
                  </a:lnTo>
                  <a:moveTo>
                    <a:pt x="19867" y="0"/>
                  </a:move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59" name="object 28"/>
            <p:cNvSpPr/>
            <p:nvPr/>
          </p:nvSpPr>
          <p:spPr>
            <a:xfrm>
              <a:off x="1348740" y="760730"/>
              <a:ext cx="16129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0" name="object 29"/>
            <p:cNvSpPr/>
            <p:nvPr/>
          </p:nvSpPr>
          <p:spPr>
            <a:xfrm>
              <a:off x="1690370" y="95885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1" name="object 30"/>
            <p:cNvSpPr/>
            <p:nvPr/>
          </p:nvSpPr>
          <p:spPr>
            <a:xfrm>
              <a:off x="1546860" y="182245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2" name="object 31"/>
            <p:cNvSpPr/>
            <p:nvPr/>
          </p:nvSpPr>
          <p:spPr>
            <a:xfrm>
              <a:off x="1546860" y="182245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663" name="object 32" descr="object 3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37030" y="1484630"/>
              <a:ext cx="107951" cy="337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4" name="object 33"/>
            <p:cNvSpPr/>
            <p:nvPr/>
          </p:nvSpPr>
          <p:spPr>
            <a:xfrm>
              <a:off x="1637030" y="103505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5" name="object 34"/>
            <p:cNvSpPr/>
            <p:nvPr/>
          </p:nvSpPr>
          <p:spPr>
            <a:xfrm>
              <a:off x="0" y="-1"/>
              <a:ext cx="2578101" cy="2160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05" y="0"/>
                  </a:moveTo>
                  <a:lnTo>
                    <a:pt x="3013" y="31"/>
                  </a:lnTo>
                  <a:lnTo>
                    <a:pt x="2625" y="121"/>
                  </a:lnTo>
                  <a:lnTo>
                    <a:pt x="2247" y="264"/>
                  </a:lnTo>
                  <a:lnTo>
                    <a:pt x="1883" y="457"/>
                  </a:lnTo>
                  <a:lnTo>
                    <a:pt x="1537" y="693"/>
                  </a:lnTo>
                  <a:lnTo>
                    <a:pt x="1215" y="969"/>
                  </a:lnTo>
                  <a:lnTo>
                    <a:pt x="921" y="1280"/>
                  </a:lnTo>
                  <a:lnTo>
                    <a:pt x="659" y="1620"/>
                  </a:lnTo>
                  <a:lnTo>
                    <a:pt x="434" y="1985"/>
                  </a:lnTo>
                  <a:lnTo>
                    <a:pt x="251" y="2369"/>
                  </a:lnTo>
                  <a:lnTo>
                    <a:pt x="115" y="2769"/>
                  </a:lnTo>
                  <a:lnTo>
                    <a:pt x="29" y="3179"/>
                  </a:lnTo>
                  <a:lnTo>
                    <a:pt x="0" y="3594"/>
                  </a:lnTo>
                  <a:lnTo>
                    <a:pt x="0" y="18006"/>
                  </a:lnTo>
                  <a:lnTo>
                    <a:pt x="29" y="18421"/>
                  </a:lnTo>
                  <a:lnTo>
                    <a:pt x="115" y="18831"/>
                  </a:lnTo>
                  <a:lnTo>
                    <a:pt x="251" y="19231"/>
                  </a:lnTo>
                  <a:lnTo>
                    <a:pt x="434" y="19615"/>
                  </a:lnTo>
                  <a:lnTo>
                    <a:pt x="659" y="19980"/>
                  </a:lnTo>
                  <a:lnTo>
                    <a:pt x="921" y="20320"/>
                  </a:lnTo>
                  <a:lnTo>
                    <a:pt x="1215" y="20631"/>
                  </a:lnTo>
                  <a:lnTo>
                    <a:pt x="1537" y="20907"/>
                  </a:lnTo>
                  <a:lnTo>
                    <a:pt x="1883" y="21143"/>
                  </a:lnTo>
                  <a:lnTo>
                    <a:pt x="2247" y="21336"/>
                  </a:lnTo>
                  <a:lnTo>
                    <a:pt x="2625" y="21479"/>
                  </a:lnTo>
                  <a:lnTo>
                    <a:pt x="3013" y="21569"/>
                  </a:lnTo>
                  <a:lnTo>
                    <a:pt x="3405" y="21600"/>
                  </a:lnTo>
                  <a:lnTo>
                    <a:pt x="17099" y="21600"/>
                  </a:lnTo>
                  <a:lnTo>
                    <a:pt x="17491" y="21569"/>
                  </a:lnTo>
                  <a:lnTo>
                    <a:pt x="17879" y="21479"/>
                  </a:lnTo>
                  <a:lnTo>
                    <a:pt x="18258" y="21336"/>
                  </a:lnTo>
                  <a:lnTo>
                    <a:pt x="18623" y="21143"/>
                  </a:lnTo>
                  <a:lnTo>
                    <a:pt x="18970" y="20907"/>
                  </a:lnTo>
                  <a:lnTo>
                    <a:pt x="19294" y="20631"/>
                  </a:lnTo>
                  <a:lnTo>
                    <a:pt x="19589" y="20320"/>
                  </a:lnTo>
                  <a:lnTo>
                    <a:pt x="19852" y="19980"/>
                  </a:lnTo>
                  <a:lnTo>
                    <a:pt x="20078" y="19615"/>
                  </a:lnTo>
                  <a:lnTo>
                    <a:pt x="20262" y="19231"/>
                  </a:lnTo>
                  <a:lnTo>
                    <a:pt x="20399" y="18831"/>
                  </a:lnTo>
                  <a:lnTo>
                    <a:pt x="20485" y="18421"/>
                  </a:lnTo>
                  <a:lnTo>
                    <a:pt x="20515" y="18006"/>
                  </a:lnTo>
                  <a:lnTo>
                    <a:pt x="21600" y="17460"/>
                  </a:lnTo>
                  <a:lnTo>
                    <a:pt x="20515" y="12635"/>
                  </a:lnTo>
                  <a:lnTo>
                    <a:pt x="20515" y="3594"/>
                  </a:lnTo>
                  <a:lnTo>
                    <a:pt x="20485" y="3179"/>
                  </a:lnTo>
                  <a:lnTo>
                    <a:pt x="20399" y="2769"/>
                  </a:lnTo>
                  <a:lnTo>
                    <a:pt x="20262" y="2369"/>
                  </a:lnTo>
                  <a:lnTo>
                    <a:pt x="20078" y="1985"/>
                  </a:lnTo>
                  <a:lnTo>
                    <a:pt x="19852" y="1620"/>
                  </a:lnTo>
                  <a:lnTo>
                    <a:pt x="19589" y="1280"/>
                  </a:lnTo>
                  <a:lnTo>
                    <a:pt x="19294" y="969"/>
                  </a:lnTo>
                  <a:lnTo>
                    <a:pt x="18970" y="693"/>
                  </a:lnTo>
                  <a:lnTo>
                    <a:pt x="18623" y="457"/>
                  </a:lnTo>
                  <a:lnTo>
                    <a:pt x="18258" y="264"/>
                  </a:lnTo>
                  <a:lnTo>
                    <a:pt x="17879" y="121"/>
                  </a:lnTo>
                  <a:lnTo>
                    <a:pt x="17491" y="31"/>
                  </a:lnTo>
                  <a:lnTo>
                    <a:pt x="17099" y="0"/>
                  </a:lnTo>
                  <a:lnTo>
                    <a:pt x="3405" y="0"/>
                  </a:lnTo>
                  <a:close/>
                </a:path>
              </a:pathLst>
            </a:custGeom>
            <a:noFill/>
            <a:ln w="3175" cap="flat">
              <a:solidFill>
                <a:srgbClr val="2B00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6" name="object 35"/>
            <p:cNvSpPr/>
            <p:nvPr/>
          </p:nvSpPr>
          <p:spPr>
            <a:xfrm>
              <a:off x="8458200" y="67056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7" name="object 36"/>
            <p:cNvSpPr/>
            <p:nvPr/>
          </p:nvSpPr>
          <p:spPr>
            <a:xfrm>
              <a:off x="8458200" y="67056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8" name="object 37"/>
            <p:cNvSpPr/>
            <p:nvPr/>
          </p:nvSpPr>
          <p:spPr>
            <a:xfrm>
              <a:off x="8458200" y="119634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9" name="object 38"/>
            <p:cNvSpPr/>
            <p:nvPr/>
          </p:nvSpPr>
          <p:spPr>
            <a:xfrm>
              <a:off x="8458200" y="119634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71" name="object 40"/>
          <p:cNvSpPr txBox="1"/>
          <p:nvPr/>
        </p:nvSpPr>
        <p:spPr>
          <a:xfrm>
            <a:off x="8090592" y="4199890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pic>
        <p:nvPicPr>
          <p:cNvPr id="1672" name="object 41" descr="object 4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52567" y="4486275"/>
            <a:ext cx="144145" cy="39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673" name="object 42"/>
          <p:cNvSpPr txBox="1"/>
          <p:nvPr/>
        </p:nvSpPr>
        <p:spPr>
          <a:xfrm>
            <a:off x="7615611" y="4812029"/>
            <a:ext cx="6718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-5"/>
              <a:t>EAD</a:t>
            </a:r>
          </a:p>
        </p:txBody>
      </p:sp>
      <p:grpSp>
        <p:nvGrpSpPr>
          <p:cNvPr id="1686" name="object 43"/>
          <p:cNvGrpSpPr/>
          <p:nvPr/>
        </p:nvGrpSpPr>
        <p:grpSpPr>
          <a:xfrm>
            <a:off x="6870121" y="4175759"/>
            <a:ext cx="2755901" cy="2664462"/>
            <a:chOff x="0" y="0"/>
            <a:chExt cx="2755900" cy="2664461"/>
          </a:xfrm>
        </p:grpSpPr>
        <p:sp>
          <p:nvSpPr>
            <p:cNvPr id="1674" name="object 44"/>
            <p:cNvSpPr/>
            <p:nvPr/>
          </p:nvSpPr>
          <p:spPr>
            <a:xfrm>
              <a:off x="1459229" y="814070"/>
              <a:ext cx="2044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012" y="0"/>
                  </a:lnTo>
                  <a:moveTo>
                    <a:pt x="3220" y="0"/>
                  </a:moveTo>
                  <a:lnTo>
                    <a:pt x="5232" y="0"/>
                  </a:lnTo>
                  <a:moveTo>
                    <a:pt x="6574" y="0"/>
                  </a:moveTo>
                  <a:lnTo>
                    <a:pt x="8586" y="0"/>
                  </a:lnTo>
                  <a:moveTo>
                    <a:pt x="9928" y="0"/>
                  </a:moveTo>
                  <a:lnTo>
                    <a:pt x="11940" y="0"/>
                  </a:lnTo>
                  <a:moveTo>
                    <a:pt x="13148" y="0"/>
                  </a:moveTo>
                  <a:lnTo>
                    <a:pt x="15160" y="0"/>
                  </a:lnTo>
                  <a:moveTo>
                    <a:pt x="16502" y="0"/>
                  </a:moveTo>
                  <a:lnTo>
                    <a:pt x="18514" y="0"/>
                  </a:lnTo>
                  <a:moveTo>
                    <a:pt x="19856" y="0"/>
                  </a:move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5" name="object 45"/>
            <p:cNvSpPr/>
            <p:nvPr/>
          </p:nvSpPr>
          <p:spPr>
            <a:xfrm>
              <a:off x="1656080" y="76073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6" name="object 46"/>
            <p:cNvSpPr/>
            <p:nvPr/>
          </p:nvSpPr>
          <p:spPr>
            <a:xfrm>
              <a:off x="1998980" y="95885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7" name="object 47"/>
            <p:cNvSpPr/>
            <p:nvPr/>
          </p:nvSpPr>
          <p:spPr>
            <a:xfrm>
              <a:off x="1854200" y="175006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8" name="object 48"/>
            <p:cNvSpPr/>
            <p:nvPr/>
          </p:nvSpPr>
          <p:spPr>
            <a:xfrm>
              <a:off x="1854200" y="175006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679" name="object 49" descr="object 4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44370" y="1484630"/>
              <a:ext cx="107951" cy="2654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0" name="object 50"/>
            <p:cNvSpPr/>
            <p:nvPr/>
          </p:nvSpPr>
          <p:spPr>
            <a:xfrm>
              <a:off x="1944370" y="103505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1" name="object 51"/>
            <p:cNvSpPr/>
            <p:nvPr/>
          </p:nvSpPr>
          <p:spPr>
            <a:xfrm>
              <a:off x="0" y="-1"/>
              <a:ext cx="2755901" cy="266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04" y="0"/>
                  </a:moveTo>
                  <a:lnTo>
                    <a:pt x="5261" y="27"/>
                  </a:lnTo>
                  <a:lnTo>
                    <a:pt x="4922" y="105"/>
                  </a:lnTo>
                  <a:lnTo>
                    <a:pt x="4591" y="230"/>
                  </a:lnTo>
                  <a:lnTo>
                    <a:pt x="4270" y="399"/>
                  </a:lnTo>
                  <a:lnTo>
                    <a:pt x="3963" y="607"/>
                  </a:lnTo>
                  <a:lnTo>
                    <a:pt x="3674" y="850"/>
                  </a:lnTo>
                  <a:lnTo>
                    <a:pt x="3405" y="1125"/>
                  </a:lnTo>
                  <a:lnTo>
                    <a:pt x="3162" y="1427"/>
                  </a:lnTo>
                  <a:lnTo>
                    <a:pt x="2946" y="1752"/>
                  </a:lnTo>
                  <a:lnTo>
                    <a:pt x="2762" y="2097"/>
                  </a:lnTo>
                  <a:lnTo>
                    <a:pt x="2613" y="2458"/>
                  </a:lnTo>
                  <a:lnTo>
                    <a:pt x="2502" y="2830"/>
                  </a:lnTo>
                  <a:lnTo>
                    <a:pt x="2433" y="3210"/>
                  </a:lnTo>
                  <a:lnTo>
                    <a:pt x="2409" y="3593"/>
                  </a:lnTo>
                  <a:lnTo>
                    <a:pt x="2409" y="12633"/>
                  </a:lnTo>
                  <a:lnTo>
                    <a:pt x="0" y="14959"/>
                  </a:lnTo>
                  <a:lnTo>
                    <a:pt x="2409" y="18007"/>
                  </a:lnTo>
                  <a:lnTo>
                    <a:pt x="2433" y="18390"/>
                  </a:lnTo>
                  <a:lnTo>
                    <a:pt x="2502" y="18770"/>
                  </a:lnTo>
                  <a:lnTo>
                    <a:pt x="2613" y="19142"/>
                  </a:lnTo>
                  <a:lnTo>
                    <a:pt x="2762" y="19503"/>
                  </a:lnTo>
                  <a:lnTo>
                    <a:pt x="2946" y="19848"/>
                  </a:lnTo>
                  <a:lnTo>
                    <a:pt x="3162" y="20173"/>
                  </a:lnTo>
                  <a:lnTo>
                    <a:pt x="3405" y="20475"/>
                  </a:lnTo>
                  <a:lnTo>
                    <a:pt x="3674" y="20750"/>
                  </a:lnTo>
                  <a:lnTo>
                    <a:pt x="3963" y="20993"/>
                  </a:lnTo>
                  <a:lnTo>
                    <a:pt x="4270" y="21201"/>
                  </a:lnTo>
                  <a:lnTo>
                    <a:pt x="4591" y="21370"/>
                  </a:lnTo>
                  <a:lnTo>
                    <a:pt x="4922" y="21495"/>
                  </a:lnTo>
                  <a:lnTo>
                    <a:pt x="5261" y="21573"/>
                  </a:lnTo>
                  <a:lnTo>
                    <a:pt x="5604" y="21600"/>
                  </a:lnTo>
                  <a:lnTo>
                    <a:pt x="18415" y="21600"/>
                  </a:lnTo>
                  <a:lnTo>
                    <a:pt x="18755" y="21573"/>
                  </a:lnTo>
                  <a:lnTo>
                    <a:pt x="19093" y="21495"/>
                  </a:lnTo>
                  <a:lnTo>
                    <a:pt x="19423" y="21370"/>
                  </a:lnTo>
                  <a:lnTo>
                    <a:pt x="19743" y="21201"/>
                  </a:lnTo>
                  <a:lnTo>
                    <a:pt x="20049" y="20993"/>
                  </a:lnTo>
                  <a:lnTo>
                    <a:pt x="20337" y="20750"/>
                  </a:lnTo>
                  <a:lnTo>
                    <a:pt x="20605" y="20475"/>
                  </a:lnTo>
                  <a:lnTo>
                    <a:pt x="20848" y="20173"/>
                  </a:lnTo>
                  <a:lnTo>
                    <a:pt x="21063" y="19848"/>
                  </a:lnTo>
                  <a:lnTo>
                    <a:pt x="21247" y="19503"/>
                  </a:lnTo>
                  <a:lnTo>
                    <a:pt x="21396" y="19142"/>
                  </a:lnTo>
                  <a:lnTo>
                    <a:pt x="21507" y="18770"/>
                  </a:lnTo>
                  <a:lnTo>
                    <a:pt x="21576" y="18390"/>
                  </a:lnTo>
                  <a:lnTo>
                    <a:pt x="21600" y="18007"/>
                  </a:lnTo>
                  <a:lnTo>
                    <a:pt x="21600" y="3593"/>
                  </a:lnTo>
                  <a:lnTo>
                    <a:pt x="21576" y="3210"/>
                  </a:lnTo>
                  <a:lnTo>
                    <a:pt x="21507" y="2830"/>
                  </a:lnTo>
                  <a:lnTo>
                    <a:pt x="21396" y="2458"/>
                  </a:lnTo>
                  <a:lnTo>
                    <a:pt x="21247" y="2097"/>
                  </a:lnTo>
                  <a:lnTo>
                    <a:pt x="21063" y="1752"/>
                  </a:lnTo>
                  <a:lnTo>
                    <a:pt x="20848" y="1427"/>
                  </a:lnTo>
                  <a:lnTo>
                    <a:pt x="20605" y="1125"/>
                  </a:lnTo>
                  <a:lnTo>
                    <a:pt x="20337" y="850"/>
                  </a:lnTo>
                  <a:lnTo>
                    <a:pt x="20049" y="607"/>
                  </a:lnTo>
                  <a:lnTo>
                    <a:pt x="19743" y="399"/>
                  </a:lnTo>
                  <a:lnTo>
                    <a:pt x="19423" y="230"/>
                  </a:lnTo>
                  <a:lnTo>
                    <a:pt x="19093" y="105"/>
                  </a:lnTo>
                  <a:lnTo>
                    <a:pt x="18755" y="27"/>
                  </a:lnTo>
                  <a:lnTo>
                    <a:pt x="18415" y="0"/>
                  </a:lnTo>
                  <a:lnTo>
                    <a:pt x="5604" y="0"/>
                  </a:lnTo>
                  <a:close/>
                </a:path>
              </a:pathLst>
            </a:custGeom>
            <a:noFill/>
            <a:ln w="3175" cap="flat">
              <a:solidFill>
                <a:srgbClr val="2B00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2" name="object 52"/>
            <p:cNvSpPr/>
            <p:nvPr/>
          </p:nvSpPr>
          <p:spPr>
            <a:xfrm>
              <a:off x="1855470" y="229108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3" name="object 53"/>
            <p:cNvSpPr/>
            <p:nvPr/>
          </p:nvSpPr>
          <p:spPr>
            <a:xfrm>
              <a:off x="1855470" y="229108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4" name="object 54"/>
            <p:cNvSpPr/>
            <p:nvPr/>
          </p:nvSpPr>
          <p:spPr>
            <a:xfrm>
              <a:off x="1998980" y="2038350"/>
              <a:ext cx="1" cy="9779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5" name="object 55"/>
            <p:cNvSpPr/>
            <p:nvPr/>
          </p:nvSpPr>
          <p:spPr>
            <a:xfrm>
              <a:off x="1944370" y="212852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87" name="object 56"/>
          <p:cNvSpPr txBox="1"/>
          <p:nvPr/>
        </p:nvSpPr>
        <p:spPr>
          <a:xfrm>
            <a:off x="2223192" y="4199890"/>
            <a:ext cx="14732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pic>
        <p:nvPicPr>
          <p:cNvPr id="1688" name="object 57" descr="object 5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65712" y="4521834"/>
            <a:ext cx="216536" cy="374016"/>
          </a:xfrm>
          <a:prstGeom prst="rect">
            <a:avLst/>
          </a:prstGeom>
          <a:ln w="12700">
            <a:miter lim="400000"/>
          </a:ln>
        </p:spPr>
      </p:pic>
      <p:sp>
        <p:nvSpPr>
          <p:cNvPr id="1689" name="object 58"/>
          <p:cNvSpPr txBox="1"/>
          <p:nvPr/>
        </p:nvSpPr>
        <p:spPr>
          <a:xfrm>
            <a:off x="4316152" y="4933949"/>
            <a:ext cx="235902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remote</a:t>
            </a:r>
            <a:r>
              <a:rPr spc="-20"/>
              <a:t> </a:t>
            </a:r>
            <a:r>
              <a:rPr spc="-10"/>
              <a:t>tracking</a:t>
            </a:r>
            <a:r>
              <a:rPr spc="-25"/>
              <a:t> </a:t>
            </a:r>
            <a:r>
              <a:t>branch</a:t>
            </a:r>
          </a:p>
        </p:txBody>
      </p:sp>
      <p:grpSp>
        <p:nvGrpSpPr>
          <p:cNvPr id="1694" name="object 59"/>
          <p:cNvGrpSpPr/>
          <p:nvPr/>
        </p:nvGrpSpPr>
        <p:grpSpPr>
          <a:xfrm>
            <a:off x="3206171" y="4274820"/>
            <a:ext cx="4843780" cy="836931"/>
            <a:chOff x="0" y="0"/>
            <a:chExt cx="4843779" cy="836930"/>
          </a:xfrm>
        </p:grpSpPr>
        <p:sp>
          <p:nvSpPr>
            <p:cNvPr id="1690" name="object 60"/>
            <p:cNvSpPr/>
            <p:nvPr/>
          </p:nvSpPr>
          <p:spPr>
            <a:xfrm flipH="1" flipV="1">
              <a:off x="142239" y="267970"/>
              <a:ext cx="949961" cy="56896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691" name="object 61" descr="object 61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149860"/>
              <a:ext cx="163831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2" name="object 62"/>
            <p:cNvSpPr/>
            <p:nvPr/>
          </p:nvSpPr>
          <p:spPr>
            <a:xfrm>
              <a:off x="504189" y="81280"/>
              <a:ext cx="4104641" cy="1"/>
            </a:xfrm>
            <a:prstGeom prst="line">
              <a:avLst/>
            </a:prstGeom>
            <a:noFill/>
            <a:ln w="1797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3" name="object 63"/>
            <p:cNvSpPr/>
            <p:nvPr/>
          </p:nvSpPr>
          <p:spPr>
            <a:xfrm>
              <a:off x="4597400" y="0"/>
              <a:ext cx="246380" cy="16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95" name="object 64"/>
          <p:cNvSpPr txBox="1"/>
          <p:nvPr/>
        </p:nvSpPr>
        <p:spPr>
          <a:xfrm>
            <a:off x="5065452" y="4056379"/>
            <a:ext cx="11029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represents</a:t>
            </a:r>
          </a:p>
        </p:txBody>
      </p:sp>
      <p:sp>
        <p:nvSpPr>
          <p:cNvPr id="1696" name="object 67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1697" name="object 65"/>
          <p:cNvSpPr txBox="1"/>
          <p:nvPr/>
        </p:nvSpPr>
        <p:spPr>
          <a:xfrm>
            <a:off x="2178741" y="6590030"/>
            <a:ext cx="163576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Local</a:t>
            </a:r>
            <a:r>
              <a:rPr spc="-60"/>
              <a:t> </a:t>
            </a:r>
            <a:r>
              <a:rPr spc="-5"/>
              <a:t>repository</a:t>
            </a:r>
          </a:p>
        </p:txBody>
      </p:sp>
      <p:sp>
        <p:nvSpPr>
          <p:cNvPr id="1698" name="object 66"/>
          <p:cNvSpPr txBox="1"/>
          <p:nvPr/>
        </p:nvSpPr>
        <p:spPr>
          <a:xfrm>
            <a:off x="5382952" y="6590030"/>
            <a:ext cx="179959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remote</a:t>
            </a:r>
            <a:r>
              <a:rPr spc="-40"/>
              <a:t> </a:t>
            </a:r>
            <a:r>
              <a:rPr spc="-10"/>
              <a:t>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1701" name="object 3"/>
          <p:cNvSpPr txBox="1"/>
          <p:nvPr/>
        </p:nvSpPr>
        <p:spPr>
          <a:xfrm>
            <a:off x="540442" y="1841498"/>
            <a:ext cx="11938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9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702" name="object 4"/>
          <p:cNvSpPr txBox="1"/>
          <p:nvPr/>
        </p:nvSpPr>
        <p:spPr>
          <a:xfrm>
            <a:off x="728402" y="1747321"/>
            <a:ext cx="4779010" cy="69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Updating local</a:t>
            </a:r>
            <a:r>
              <a:rPr spc="5"/>
              <a:t> </a:t>
            </a:r>
            <a:r>
              <a:t>repository</a:t>
            </a:r>
            <a:r>
              <a:rPr spc="20"/>
              <a:t> </a:t>
            </a:r>
            <a:r>
              <a:t>from</a:t>
            </a:r>
            <a:r>
              <a:rPr spc="10"/>
              <a:t> </a:t>
            </a:r>
            <a:r>
              <a:rPr spc="5"/>
              <a:t>a</a:t>
            </a:r>
            <a:r>
              <a:rPr spc="10"/>
              <a:t> </a:t>
            </a:r>
            <a:r>
              <a:t>remote</a:t>
            </a:r>
          </a:p>
          <a:p>
            <a:pPr indent="109220">
              <a:spcBef>
                <a:spcPts val="800"/>
              </a:spcBef>
              <a:defRPr baseline="6172" spc="15" sz="2000">
                <a:latin typeface="Arial"/>
                <a:ea typeface="Arial"/>
                <a:cs typeface="Arial"/>
                <a:sym typeface="Arial"/>
              </a:defRPr>
            </a:pPr>
            <a:r>
              <a:t>– </a:t>
            </a:r>
            <a:r>
              <a:rPr spc="262"/>
              <a:t> </a:t>
            </a:r>
            <a:r>
              <a:rPr baseline="0" spc="-5" sz="1800"/>
              <a:t>A</a:t>
            </a:r>
            <a:r>
              <a:rPr baseline="0" spc="0" sz="1800"/>
              <a:t>c</a:t>
            </a:r>
            <a:r>
              <a:rPr baseline="0" spc="-5" sz="1800"/>
              <a:t>hie</a:t>
            </a:r>
            <a:r>
              <a:rPr baseline="0" spc="-10" sz="1800"/>
              <a:t>v</a:t>
            </a:r>
            <a:r>
              <a:rPr baseline="0" spc="5" sz="1800"/>
              <a:t>e</a:t>
            </a:r>
            <a:r>
              <a:rPr baseline="0" spc="0" sz="1800"/>
              <a:t>d</a:t>
            </a:r>
            <a:r>
              <a:rPr baseline="0" spc="-5" sz="1800"/>
              <a:t> </a:t>
            </a:r>
            <a:r>
              <a:rPr baseline="0" spc="0" sz="1800"/>
              <a:t>w</a:t>
            </a:r>
            <a:r>
              <a:rPr baseline="0" spc="-15" sz="1800"/>
              <a:t>i</a:t>
            </a:r>
            <a:r>
              <a:rPr baseline="0" spc="0" sz="1800"/>
              <a:t>th </a:t>
            </a:r>
            <a:r>
              <a:rPr baseline="0" spc="-5" sz="1800"/>
              <a:t>t</a:t>
            </a:r>
            <a:r>
              <a:rPr baseline="0" spc="5" sz="1800"/>
              <a:t>h</a:t>
            </a:r>
            <a:r>
              <a:rPr baseline="0" spc="0" sz="1800"/>
              <a:t>e</a:t>
            </a:r>
            <a:r>
              <a:rPr baseline="0" spc="10" sz="1800"/>
              <a:t> </a:t>
            </a:r>
            <a:r>
              <a:rPr baseline="0" spc="-5" sz="1800"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baseline="0" spc="-15" sz="1800">
                <a:latin typeface="Courier"/>
                <a:ea typeface="Courier"/>
                <a:cs typeface="Courier"/>
                <a:sym typeface="Courier"/>
              </a:rPr>
              <a:t>et</a:t>
            </a:r>
            <a:r>
              <a:rPr baseline="0" spc="-5" sz="1800">
                <a:latin typeface="Courier"/>
                <a:ea typeface="Courier"/>
                <a:cs typeface="Courier"/>
                <a:sym typeface="Courier"/>
              </a:rPr>
              <a:t>ch</a:t>
            </a:r>
            <a:r>
              <a:rPr baseline="0" spc="-605" sz="18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aseline="0" spc="-10" sz="1800"/>
              <a:t>c</a:t>
            </a:r>
            <a:r>
              <a:rPr baseline="0" spc="-5" sz="1800"/>
              <a:t>ommand.</a:t>
            </a:r>
          </a:p>
        </p:txBody>
      </p:sp>
      <p:sp>
        <p:nvSpPr>
          <p:cNvPr id="1703" name="object 5"/>
          <p:cNvSpPr txBox="1"/>
          <p:nvPr/>
        </p:nvSpPr>
        <p:spPr>
          <a:xfrm>
            <a:off x="1134801" y="2621279"/>
            <a:ext cx="952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25"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704" name="object 6"/>
          <p:cNvSpPr txBox="1"/>
          <p:nvPr/>
        </p:nvSpPr>
        <p:spPr>
          <a:xfrm>
            <a:off x="1324031" y="2556636"/>
            <a:ext cx="3501392" cy="489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500"/>
              </a:spcBef>
              <a:defRPr spc="15" sz="1500">
                <a:latin typeface="Arial"/>
                <a:ea typeface="Arial"/>
                <a:cs typeface="Arial"/>
                <a:sym typeface="Arial"/>
              </a:defRPr>
            </a:pPr>
            <a:r>
              <a:t>graph</a:t>
            </a:r>
            <a:r>
              <a:rPr spc="0"/>
              <a:t> </a:t>
            </a:r>
            <a:r>
              <a:rPr spc="10"/>
              <a:t>of</a:t>
            </a:r>
            <a:r>
              <a:t> </a:t>
            </a:r>
            <a:r>
              <a:rPr spc="20"/>
              <a:t>commits</a:t>
            </a:r>
            <a:r>
              <a:rPr spc="5"/>
              <a:t> </a:t>
            </a:r>
            <a:r>
              <a:rPr spc="10"/>
              <a:t>is</a:t>
            </a:r>
            <a:r>
              <a:t> updated.</a:t>
            </a:r>
          </a:p>
          <a:p>
            <a:pPr indent="12700">
              <a:spcBef>
                <a:spcPts val="500"/>
              </a:spcBef>
              <a:defRPr spc="15" sz="1500">
                <a:latin typeface="Arial"/>
                <a:ea typeface="Arial"/>
                <a:cs typeface="Arial"/>
                <a:sym typeface="Arial"/>
              </a:defRPr>
            </a:pPr>
            <a:r>
              <a:t>remote</a:t>
            </a:r>
            <a:r>
              <a:rPr spc="10"/>
              <a:t> </a:t>
            </a:r>
            <a:r>
              <a:t>tracking</a:t>
            </a:r>
            <a:r>
              <a:rPr spc="10"/>
              <a:t> </a:t>
            </a:r>
            <a:r>
              <a:t>branches</a:t>
            </a:r>
            <a:r>
              <a:rPr spc="5"/>
              <a:t> </a:t>
            </a:r>
            <a:r>
              <a:t>are</a:t>
            </a:r>
            <a:r>
              <a:rPr spc="10"/>
              <a:t> </a:t>
            </a:r>
            <a:r>
              <a:t>updated.</a:t>
            </a:r>
          </a:p>
        </p:txBody>
      </p:sp>
      <p:sp>
        <p:nvSpPr>
          <p:cNvPr id="1705" name="object 7"/>
          <p:cNvSpPr txBox="1"/>
          <p:nvPr/>
        </p:nvSpPr>
        <p:spPr>
          <a:xfrm>
            <a:off x="1134801" y="2921000"/>
            <a:ext cx="952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25"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1717" name="object 8"/>
          <p:cNvGrpSpPr/>
          <p:nvPr/>
        </p:nvGrpSpPr>
        <p:grpSpPr>
          <a:xfrm>
            <a:off x="1164647" y="4486274"/>
            <a:ext cx="542291" cy="1800226"/>
            <a:chOff x="0" y="0"/>
            <a:chExt cx="542290" cy="1800225"/>
          </a:xfrm>
        </p:grpSpPr>
        <p:sp>
          <p:nvSpPr>
            <p:cNvPr id="1706" name="object 9"/>
            <p:cNvSpPr/>
            <p:nvPr/>
          </p:nvSpPr>
          <p:spPr>
            <a:xfrm>
              <a:off x="71754" y="36004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7" name="object 10"/>
            <p:cNvSpPr/>
            <p:nvPr/>
          </p:nvSpPr>
          <p:spPr>
            <a:xfrm>
              <a:off x="71754" y="36004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08" name="object 11" descr="object 1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144145" cy="395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9" name="object 12"/>
            <p:cNvSpPr/>
            <p:nvPr/>
          </p:nvSpPr>
          <p:spPr>
            <a:xfrm>
              <a:off x="216535" y="648333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0" name="object 13"/>
            <p:cNvSpPr/>
            <p:nvPr/>
          </p:nvSpPr>
          <p:spPr>
            <a:xfrm>
              <a:off x="71754" y="88582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1" name="object 14"/>
            <p:cNvSpPr/>
            <p:nvPr/>
          </p:nvSpPr>
          <p:spPr>
            <a:xfrm>
              <a:off x="71754" y="88582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2" name="object 16"/>
            <p:cNvSpPr/>
            <p:nvPr/>
          </p:nvSpPr>
          <p:spPr>
            <a:xfrm>
              <a:off x="71754" y="1511934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3" name="object 17"/>
            <p:cNvSpPr/>
            <p:nvPr/>
          </p:nvSpPr>
          <p:spPr>
            <a:xfrm>
              <a:off x="71754" y="1511934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14" name="object 18" descr="object 1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1925" y="1174114"/>
              <a:ext cx="107951" cy="337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5" name="object 19"/>
            <p:cNvSpPr/>
            <p:nvPr/>
          </p:nvSpPr>
          <p:spPr>
            <a:xfrm>
              <a:off x="161925" y="724534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16" name="object 20" descr="object 2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5754" y="35558"/>
              <a:ext cx="216537" cy="3740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44" name="object 21"/>
          <p:cNvGrpSpPr/>
          <p:nvPr/>
        </p:nvGrpSpPr>
        <p:grpSpPr>
          <a:xfrm>
            <a:off x="4604441" y="4102734"/>
            <a:ext cx="701676" cy="2219326"/>
            <a:chOff x="0" y="0"/>
            <a:chExt cx="701675" cy="2219325"/>
          </a:xfrm>
        </p:grpSpPr>
        <p:sp>
          <p:nvSpPr>
            <p:cNvPr id="1718" name="object 22"/>
            <p:cNvSpPr/>
            <p:nvPr/>
          </p:nvSpPr>
          <p:spPr>
            <a:xfrm>
              <a:off x="322579" y="31178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9" name="object 23"/>
            <p:cNvSpPr/>
            <p:nvPr/>
          </p:nvSpPr>
          <p:spPr>
            <a:xfrm>
              <a:off x="322579" y="31178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0" name="object 24"/>
            <p:cNvSpPr/>
            <p:nvPr/>
          </p:nvSpPr>
          <p:spPr>
            <a:xfrm>
              <a:off x="322579" y="83756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1" name="object 25"/>
            <p:cNvSpPr/>
            <p:nvPr/>
          </p:nvSpPr>
          <p:spPr>
            <a:xfrm>
              <a:off x="322579" y="83756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32" name="object 27"/>
            <p:cNvGrpSpPr/>
            <p:nvPr/>
          </p:nvGrpSpPr>
          <p:grpSpPr>
            <a:xfrm>
              <a:off x="0" y="612775"/>
              <a:ext cx="239390" cy="169546"/>
              <a:chOff x="0" y="0"/>
              <a:chExt cx="239389" cy="169545"/>
            </a:xfrm>
          </p:grpSpPr>
          <p:sp>
            <p:nvSpPr>
              <p:cNvPr id="1722" name="Line"/>
              <p:cNvSpPr/>
              <p:nvPr/>
            </p:nvSpPr>
            <p:spPr>
              <a:xfrm>
                <a:off x="0" y="0"/>
                <a:ext cx="15240" cy="1143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23" name="Line"/>
              <p:cNvSpPr/>
              <p:nvPr/>
            </p:nvSpPr>
            <p:spPr>
              <a:xfrm>
                <a:off x="25399" y="19050"/>
                <a:ext cx="16512" cy="1016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24" name="Line"/>
              <p:cNvSpPr/>
              <p:nvPr/>
            </p:nvSpPr>
            <p:spPr>
              <a:xfrm>
                <a:off x="52069" y="36829"/>
                <a:ext cx="15242" cy="1143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25" name="Line"/>
              <p:cNvSpPr/>
              <p:nvPr/>
            </p:nvSpPr>
            <p:spPr>
              <a:xfrm>
                <a:off x="77469" y="54609"/>
                <a:ext cx="15242" cy="1143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26" name="Line"/>
              <p:cNvSpPr/>
              <p:nvPr/>
            </p:nvSpPr>
            <p:spPr>
              <a:xfrm>
                <a:off x="102869" y="72389"/>
                <a:ext cx="16511" cy="1143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27" name="Line"/>
              <p:cNvSpPr/>
              <p:nvPr/>
            </p:nvSpPr>
            <p:spPr>
              <a:xfrm>
                <a:off x="129539" y="90169"/>
                <a:ext cx="15241" cy="1143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28" name="Line"/>
              <p:cNvSpPr/>
              <p:nvPr/>
            </p:nvSpPr>
            <p:spPr>
              <a:xfrm>
                <a:off x="154939" y="107950"/>
                <a:ext cx="15241" cy="1143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29" name="Line"/>
              <p:cNvSpPr/>
              <p:nvPr/>
            </p:nvSpPr>
            <p:spPr>
              <a:xfrm>
                <a:off x="180339" y="127000"/>
                <a:ext cx="15241" cy="1016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30" name="Line"/>
              <p:cNvSpPr/>
              <p:nvPr/>
            </p:nvSpPr>
            <p:spPr>
              <a:xfrm>
                <a:off x="205739" y="144779"/>
                <a:ext cx="16512" cy="1143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31" name="Line"/>
              <p:cNvSpPr/>
              <p:nvPr/>
            </p:nvSpPr>
            <p:spPr>
              <a:xfrm>
                <a:off x="226699" y="156845"/>
                <a:ext cx="12691" cy="1270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733" name="object 28"/>
            <p:cNvSpPr/>
            <p:nvPr/>
          </p:nvSpPr>
          <p:spPr>
            <a:xfrm>
              <a:off x="196849" y="728345"/>
              <a:ext cx="163832" cy="137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37" y="0"/>
                  </a:moveTo>
                  <a:lnTo>
                    <a:pt x="0" y="14000"/>
                  </a:lnTo>
                  <a:lnTo>
                    <a:pt x="21600" y="21600"/>
                  </a:lnTo>
                  <a:lnTo>
                    <a:pt x="803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4" name="object 29"/>
            <p:cNvSpPr/>
            <p:nvPr/>
          </p:nvSpPr>
          <p:spPr>
            <a:xfrm>
              <a:off x="322579" y="139128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5" name="object 30"/>
            <p:cNvSpPr/>
            <p:nvPr/>
          </p:nvSpPr>
          <p:spPr>
            <a:xfrm>
              <a:off x="322579" y="139128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36" name="object 31" descr="object 3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2750" y="1125855"/>
              <a:ext cx="107951" cy="2654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37" name="object 32"/>
            <p:cNvSpPr/>
            <p:nvPr/>
          </p:nvSpPr>
          <p:spPr>
            <a:xfrm>
              <a:off x="467360" y="600075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8" name="object 33"/>
            <p:cNvSpPr/>
            <p:nvPr/>
          </p:nvSpPr>
          <p:spPr>
            <a:xfrm>
              <a:off x="412750" y="676275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9" name="object 34"/>
            <p:cNvSpPr/>
            <p:nvPr/>
          </p:nvSpPr>
          <p:spPr>
            <a:xfrm>
              <a:off x="467360" y="1679575"/>
              <a:ext cx="1" cy="9779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0" name="object 35"/>
            <p:cNvSpPr/>
            <p:nvPr/>
          </p:nvSpPr>
          <p:spPr>
            <a:xfrm>
              <a:off x="323849" y="1932305"/>
              <a:ext cx="28702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6"/>
                  </a:lnTo>
                  <a:lnTo>
                    <a:pt x="4356" y="2040"/>
                  </a:lnTo>
                  <a:lnTo>
                    <a:pt x="2040" y="4356"/>
                  </a:lnTo>
                  <a:lnTo>
                    <a:pt x="536" y="7328"/>
                  </a:lnTo>
                  <a:lnTo>
                    <a:pt x="0" y="10800"/>
                  </a:lnTo>
                  <a:lnTo>
                    <a:pt x="536" y="14272"/>
                  </a:lnTo>
                  <a:lnTo>
                    <a:pt x="2040" y="17244"/>
                  </a:lnTo>
                  <a:lnTo>
                    <a:pt x="4356" y="19560"/>
                  </a:lnTo>
                  <a:lnTo>
                    <a:pt x="7328" y="21064"/>
                  </a:lnTo>
                  <a:lnTo>
                    <a:pt x="10800" y="21600"/>
                  </a:lnTo>
                  <a:lnTo>
                    <a:pt x="14272" y="21064"/>
                  </a:lnTo>
                  <a:lnTo>
                    <a:pt x="17244" y="19560"/>
                  </a:lnTo>
                  <a:lnTo>
                    <a:pt x="19560" y="17244"/>
                  </a:lnTo>
                  <a:lnTo>
                    <a:pt x="21064" y="14272"/>
                  </a:lnTo>
                  <a:lnTo>
                    <a:pt x="21600" y="10800"/>
                  </a:lnTo>
                  <a:lnTo>
                    <a:pt x="21064" y="7328"/>
                  </a:lnTo>
                  <a:lnTo>
                    <a:pt x="19560" y="4356"/>
                  </a:lnTo>
                  <a:lnTo>
                    <a:pt x="17244" y="2040"/>
                  </a:lnTo>
                  <a:lnTo>
                    <a:pt x="14272" y="53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1" name="object 36"/>
            <p:cNvSpPr/>
            <p:nvPr/>
          </p:nvSpPr>
          <p:spPr>
            <a:xfrm>
              <a:off x="323849" y="1932305"/>
              <a:ext cx="28702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6"/>
                  </a:lnTo>
                  <a:lnTo>
                    <a:pt x="17244" y="2040"/>
                  </a:lnTo>
                  <a:lnTo>
                    <a:pt x="19560" y="4356"/>
                  </a:lnTo>
                  <a:lnTo>
                    <a:pt x="21064" y="7328"/>
                  </a:lnTo>
                  <a:lnTo>
                    <a:pt x="21600" y="10800"/>
                  </a:lnTo>
                  <a:lnTo>
                    <a:pt x="21064" y="14272"/>
                  </a:lnTo>
                  <a:lnTo>
                    <a:pt x="19560" y="17244"/>
                  </a:lnTo>
                  <a:lnTo>
                    <a:pt x="17244" y="19560"/>
                  </a:lnTo>
                  <a:lnTo>
                    <a:pt x="14272" y="21064"/>
                  </a:lnTo>
                  <a:lnTo>
                    <a:pt x="10800" y="21600"/>
                  </a:lnTo>
                  <a:lnTo>
                    <a:pt x="7328" y="21064"/>
                  </a:lnTo>
                  <a:lnTo>
                    <a:pt x="4356" y="19560"/>
                  </a:lnTo>
                  <a:lnTo>
                    <a:pt x="2040" y="17244"/>
                  </a:lnTo>
                  <a:lnTo>
                    <a:pt x="536" y="14272"/>
                  </a:lnTo>
                  <a:lnTo>
                    <a:pt x="0" y="10800"/>
                  </a:lnTo>
                  <a:lnTo>
                    <a:pt x="536" y="7328"/>
                  </a:lnTo>
                  <a:lnTo>
                    <a:pt x="2040" y="4356"/>
                  </a:lnTo>
                  <a:lnTo>
                    <a:pt x="4356" y="2040"/>
                  </a:lnTo>
                  <a:lnTo>
                    <a:pt x="7328" y="536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2" name="object 37"/>
            <p:cNvSpPr/>
            <p:nvPr/>
          </p:nvSpPr>
          <p:spPr>
            <a:xfrm>
              <a:off x="412750" y="1769745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43" name="object 38" descr="object 3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04190" y="0"/>
              <a:ext cx="197486" cy="3257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47" name="object 39"/>
          <p:cNvGrpSpPr/>
          <p:nvPr/>
        </p:nvGrpSpPr>
        <p:grpSpPr>
          <a:xfrm>
            <a:off x="2534342" y="5723890"/>
            <a:ext cx="1295401" cy="360682"/>
            <a:chOff x="0" y="0"/>
            <a:chExt cx="1295400" cy="360680"/>
          </a:xfrm>
        </p:grpSpPr>
        <p:sp>
          <p:nvSpPr>
            <p:cNvPr id="1745" name="object 40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6" name="object 41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0" y="540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16200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48" name="object 42"/>
          <p:cNvSpPr txBox="1"/>
          <p:nvPr/>
        </p:nvSpPr>
        <p:spPr>
          <a:xfrm>
            <a:off x="2070791" y="5421629"/>
            <a:ext cx="19761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25"/>
              <a:t> </a:t>
            </a:r>
            <a:r>
              <a:t>fetch</a:t>
            </a:r>
            <a:r>
              <a:rPr spc="-20"/>
              <a:t> </a:t>
            </a:r>
            <a:r>
              <a:t>origin</a:t>
            </a:r>
          </a:p>
        </p:txBody>
      </p:sp>
      <p:grpSp>
        <p:nvGrpSpPr>
          <p:cNvPr id="1751" name="object 43"/>
          <p:cNvGrpSpPr/>
          <p:nvPr/>
        </p:nvGrpSpPr>
        <p:grpSpPr>
          <a:xfrm>
            <a:off x="6062402" y="5716270"/>
            <a:ext cx="1296671" cy="360681"/>
            <a:chOff x="0" y="0"/>
            <a:chExt cx="1296669" cy="360679"/>
          </a:xfrm>
        </p:grpSpPr>
        <p:sp>
          <p:nvSpPr>
            <p:cNvPr id="1749" name="object 44"/>
            <p:cNvSpPr/>
            <p:nvPr/>
          </p:nvSpPr>
          <p:spPr>
            <a:xfrm>
              <a:off x="0" y="-1"/>
              <a:ext cx="1296671" cy="36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84" y="0"/>
                  </a:moveTo>
                  <a:lnTo>
                    <a:pt x="16184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184" y="16200"/>
                  </a:lnTo>
                  <a:lnTo>
                    <a:pt x="16184" y="21600"/>
                  </a:lnTo>
                  <a:lnTo>
                    <a:pt x="21600" y="10800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0" name="object 45"/>
            <p:cNvSpPr/>
            <p:nvPr/>
          </p:nvSpPr>
          <p:spPr>
            <a:xfrm>
              <a:off x="0" y="-1"/>
              <a:ext cx="1296671" cy="36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184" y="5400"/>
                  </a:lnTo>
                  <a:lnTo>
                    <a:pt x="16184" y="0"/>
                  </a:lnTo>
                  <a:lnTo>
                    <a:pt x="21600" y="10800"/>
                  </a:lnTo>
                  <a:lnTo>
                    <a:pt x="16184" y="21600"/>
                  </a:lnTo>
                  <a:lnTo>
                    <a:pt x="16184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52" name="object 46"/>
          <p:cNvSpPr txBox="1"/>
          <p:nvPr/>
        </p:nvSpPr>
        <p:spPr>
          <a:xfrm>
            <a:off x="5384222" y="5414009"/>
            <a:ext cx="282956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 sz="1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git merge origin/master</a:t>
            </a:r>
          </a:p>
        </p:txBody>
      </p:sp>
      <p:grpSp>
        <p:nvGrpSpPr>
          <p:cNvPr id="1767" name="object 47"/>
          <p:cNvGrpSpPr/>
          <p:nvPr/>
        </p:nvGrpSpPr>
        <p:grpSpPr>
          <a:xfrm>
            <a:off x="8257596" y="4260215"/>
            <a:ext cx="611506" cy="2148207"/>
            <a:chOff x="0" y="0"/>
            <a:chExt cx="611505" cy="2148205"/>
          </a:xfrm>
        </p:grpSpPr>
        <p:sp>
          <p:nvSpPr>
            <p:cNvPr id="1753" name="object 48"/>
            <p:cNvSpPr/>
            <p:nvPr/>
          </p:nvSpPr>
          <p:spPr>
            <a:xfrm>
              <a:off x="323215" y="23939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4" name="object 49"/>
            <p:cNvSpPr/>
            <p:nvPr/>
          </p:nvSpPr>
          <p:spPr>
            <a:xfrm>
              <a:off x="323215" y="23939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55" name="object 50" descr="object 50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60045" cy="253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6" name="object 51"/>
            <p:cNvSpPr/>
            <p:nvPr/>
          </p:nvSpPr>
          <p:spPr>
            <a:xfrm>
              <a:off x="466725" y="527685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7" name="object 52"/>
            <p:cNvSpPr/>
            <p:nvPr/>
          </p:nvSpPr>
          <p:spPr>
            <a:xfrm>
              <a:off x="323215" y="765174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8" name="object 53"/>
            <p:cNvSpPr/>
            <p:nvPr/>
          </p:nvSpPr>
          <p:spPr>
            <a:xfrm>
              <a:off x="323215" y="765174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9" name="object 55"/>
            <p:cNvSpPr/>
            <p:nvPr/>
          </p:nvSpPr>
          <p:spPr>
            <a:xfrm>
              <a:off x="323215" y="131889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0" name="object 56"/>
            <p:cNvSpPr/>
            <p:nvPr/>
          </p:nvSpPr>
          <p:spPr>
            <a:xfrm>
              <a:off x="323215" y="131889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61" name="object 57" descr="object 5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13385" y="1053464"/>
              <a:ext cx="107951" cy="2654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2" name="object 58"/>
            <p:cNvSpPr/>
            <p:nvPr/>
          </p:nvSpPr>
          <p:spPr>
            <a:xfrm>
              <a:off x="413385" y="603884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3" name="object 59"/>
            <p:cNvSpPr/>
            <p:nvPr/>
          </p:nvSpPr>
          <p:spPr>
            <a:xfrm>
              <a:off x="466725" y="1607184"/>
              <a:ext cx="1" cy="977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4" name="object 60"/>
            <p:cNvSpPr/>
            <p:nvPr/>
          </p:nvSpPr>
          <p:spPr>
            <a:xfrm>
              <a:off x="323215" y="1859914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5" name="object 61"/>
            <p:cNvSpPr/>
            <p:nvPr/>
          </p:nvSpPr>
          <p:spPr>
            <a:xfrm>
              <a:off x="323215" y="1859914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6" name="object 62"/>
            <p:cNvSpPr/>
            <p:nvPr/>
          </p:nvSpPr>
          <p:spPr>
            <a:xfrm>
              <a:off x="413385" y="1697354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68" name="object 63"/>
          <p:cNvSpPr txBox="1"/>
          <p:nvPr/>
        </p:nvSpPr>
        <p:spPr>
          <a:xfrm>
            <a:off x="577271" y="3147059"/>
            <a:ext cx="9315451" cy="17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74980" indent="-214629">
              <a:spcBef>
                <a:spcPts val="700"/>
              </a:spcBef>
              <a:buSzPct val="72972"/>
              <a:buChar char="–"/>
              <a:tabLst>
                <a:tab pos="469900" algn="l"/>
              </a:tabLst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Then local branches can</a:t>
            </a:r>
            <a:r>
              <a:rPr spc="0"/>
              <a:t> </a:t>
            </a:r>
            <a:r>
              <a:t>be</a:t>
            </a:r>
            <a:r>
              <a:rPr spc="40"/>
              <a:t> </a:t>
            </a:r>
            <a:r>
              <a:rPr b="1"/>
              <a:t>merged</a:t>
            </a:r>
            <a:r>
              <a:rPr b="1" spc="-10"/>
              <a:t> </a:t>
            </a:r>
            <a:r>
              <a:t>with remote tracking branches</a:t>
            </a:r>
          </a:p>
          <a:p>
            <a:pPr marL="474980" indent="-214629">
              <a:spcBef>
                <a:spcPts val="600"/>
              </a:spcBef>
              <a:buSzPct val="72972"/>
              <a:buChar char="–"/>
              <a:tabLst>
                <a:tab pos="469900" algn="l"/>
              </a:tabLst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All</a:t>
            </a:r>
            <a:r>
              <a:rPr spc="-10"/>
              <a:t> in</a:t>
            </a:r>
            <a:r>
              <a:t> </a:t>
            </a:r>
            <a:r>
              <a:rPr spc="0"/>
              <a:t>one</a:t>
            </a:r>
            <a:r>
              <a:rPr spc="-10"/>
              <a:t> </a:t>
            </a:r>
            <a:r>
              <a:t>command:</a:t>
            </a:r>
            <a:r>
              <a:rPr spc="5"/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spc="-2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-10">
                <a:latin typeface="Courier"/>
                <a:ea typeface="Courier"/>
                <a:cs typeface="Courier"/>
                <a:sym typeface="Courier"/>
              </a:rPr>
              <a:t>pull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4161790">
              <a:spcBef>
                <a:spcPts val="600"/>
              </a:spcBef>
              <a:tabLst>
                <a:tab pos="6972300" algn="l"/>
              </a:tabLst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origin/master	</a:t>
            </a:r>
            <a:r>
              <a:rPr baseline="-35493" spc="-15" sz="2700">
                <a:solidFill>
                  <a:srgbClr val="CC0000"/>
                </a:solidFill>
              </a:rPr>
              <a:t>master</a:t>
            </a:r>
            <a:r>
              <a:rPr baseline="-35493" spc="-165" sz="2700">
                <a:solidFill>
                  <a:srgbClr val="CC0000"/>
                </a:solidFill>
              </a:rPr>
              <a:t> </a:t>
            </a:r>
            <a:r>
              <a:t>origin/master</a:t>
            </a:r>
          </a:p>
          <a:p>
            <a:pPr marR="6739255" algn="ctr">
              <a:lnSpc>
                <a:spcPts val="2100"/>
              </a:lnSpc>
              <a:spcBef>
                <a:spcPts val="400"/>
              </a:spcBef>
              <a:tabLst>
                <a:tab pos="1041400" algn="l"/>
              </a:tabLst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master	</a:t>
            </a:r>
            <a:r>
              <a:rPr spc="-5">
                <a:solidFill>
                  <a:srgbClr val="000000"/>
                </a:solidFill>
              </a:rPr>
              <a:t>origin/master</a:t>
            </a:r>
          </a:p>
          <a:p>
            <a:pPr marR="1909445" algn="ctr">
              <a:lnSpc>
                <a:spcPts val="2100"/>
              </a:lnSpc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master</a:t>
            </a:r>
          </a:p>
        </p:txBody>
      </p:sp>
      <p:pic>
        <p:nvPicPr>
          <p:cNvPr id="1769" name="object 64" descr="object 64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762421" y="4139565"/>
            <a:ext cx="216535" cy="37401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2" name="object 65"/>
          <p:cNvGrpSpPr/>
          <p:nvPr/>
        </p:nvGrpSpPr>
        <p:grpSpPr>
          <a:xfrm>
            <a:off x="2497512" y="6479540"/>
            <a:ext cx="4897121" cy="360682"/>
            <a:chOff x="0" y="0"/>
            <a:chExt cx="4897120" cy="360680"/>
          </a:xfrm>
        </p:grpSpPr>
        <p:sp>
          <p:nvSpPr>
            <p:cNvPr id="1770" name="object 66"/>
            <p:cNvSpPr/>
            <p:nvPr/>
          </p:nvSpPr>
          <p:spPr>
            <a:xfrm>
              <a:off x="-1" y="-1"/>
              <a:ext cx="4897122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0"/>
                  </a:moveTo>
                  <a:lnTo>
                    <a:pt x="20250" y="5324"/>
                  </a:lnTo>
                  <a:lnTo>
                    <a:pt x="0" y="5324"/>
                  </a:lnTo>
                  <a:lnTo>
                    <a:pt x="0" y="16276"/>
                  </a:lnTo>
                  <a:lnTo>
                    <a:pt x="20250" y="16276"/>
                  </a:lnTo>
                  <a:lnTo>
                    <a:pt x="20250" y="21600"/>
                  </a:lnTo>
                  <a:lnTo>
                    <a:pt x="21600" y="10800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1" name="object 67"/>
            <p:cNvSpPr/>
            <p:nvPr/>
          </p:nvSpPr>
          <p:spPr>
            <a:xfrm>
              <a:off x="-1" y="-1"/>
              <a:ext cx="4897122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24"/>
                  </a:moveTo>
                  <a:lnTo>
                    <a:pt x="20250" y="5324"/>
                  </a:lnTo>
                  <a:lnTo>
                    <a:pt x="20250" y="0"/>
                  </a:lnTo>
                  <a:lnTo>
                    <a:pt x="21600" y="10800"/>
                  </a:lnTo>
                  <a:lnTo>
                    <a:pt x="20250" y="21600"/>
                  </a:lnTo>
                  <a:lnTo>
                    <a:pt x="20250" y="16276"/>
                  </a:lnTo>
                  <a:lnTo>
                    <a:pt x="0" y="16276"/>
                  </a:lnTo>
                  <a:lnTo>
                    <a:pt x="0" y="5324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73" name="object 68"/>
          <p:cNvSpPr txBox="1"/>
          <p:nvPr/>
        </p:nvSpPr>
        <p:spPr>
          <a:xfrm>
            <a:off x="3564311" y="6314440"/>
            <a:ext cx="270764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0"/>
              <a:t> </a:t>
            </a:r>
            <a:r>
              <a:t>pull</a:t>
            </a:r>
            <a:r>
              <a:rPr spc="-10"/>
              <a:t> </a:t>
            </a:r>
            <a:r>
              <a:t>origin master</a:t>
            </a:r>
          </a:p>
        </p:txBody>
      </p:sp>
      <p:sp>
        <p:nvSpPr>
          <p:cNvPr id="1774" name="object 6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1777" name="object 3"/>
          <p:cNvSpPr txBox="1"/>
          <p:nvPr/>
        </p:nvSpPr>
        <p:spPr>
          <a:xfrm>
            <a:off x="550601" y="1847849"/>
            <a:ext cx="131447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0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778" name="object 4"/>
          <p:cNvSpPr txBox="1"/>
          <p:nvPr/>
        </p:nvSpPr>
        <p:spPr>
          <a:xfrm>
            <a:off x="767772" y="1740988"/>
            <a:ext cx="6786244" cy="80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1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Updating a</a:t>
            </a:r>
            <a:r>
              <a:rPr spc="10"/>
              <a:t> </a:t>
            </a:r>
            <a:r>
              <a:t>remote branch</a:t>
            </a:r>
            <a:r>
              <a:rPr spc="10"/>
              <a:t> </a:t>
            </a:r>
            <a:r>
              <a:t>from</a:t>
            </a:r>
            <a:r>
              <a:rPr spc="5"/>
              <a:t> </a:t>
            </a:r>
            <a:r>
              <a:t>a</a:t>
            </a:r>
            <a:r>
              <a:rPr spc="10"/>
              <a:t> </a:t>
            </a:r>
            <a:r>
              <a:t>local branch</a:t>
            </a:r>
          </a:p>
          <a:p>
            <a:pPr indent="118745">
              <a:spcBef>
                <a:spcPts val="900"/>
              </a:spcBef>
              <a:tabLst>
                <a:tab pos="355600" algn="l"/>
              </a:tabLst>
              <a:defRPr baseline="7167" spc="15" sz="23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100"/>
              <a:t>A</a:t>
            </a:r>
            <a:r>
              <a:rPr baseline="0" spc="5" sz="2100"/>
              <a:t>c</a:t>
            </a:r>
            <a:r>
              <a:rPr baseline="0" spc="10" sz="2100"/>
              <a:t>h</a:t>
            </a:r>
            <a:r>
              <a:rPr baseline="0" spc="0" sz="2100"/>
              <a:t>i</a:t>
            </a:r>
            <a:r>
              <a:rPr baseline="0" spc="-5" sz="2100"/>
              <a:t>e</a:t>
            </a:r>
            <a:r>
              <a:rPr baseline="0" spc="5" sz="2100"/>
              <a:t>v</a:t>
            </a:r>
            <a:r>
              <a:rPr baseline="0" spc="-5" sz="2100"/>
              <a:t>e</a:t>
            </a:r>
            <a:r>
              <a:rPr baseline="0" spc="0" sz="2100"/>
              <a:t>d</a:t>
            </a:r>
            <a:r>
              <a:rPr baseline="0" spc="10" sz="2100"/>
              <a:t> </a:t>
            </a:r>
            <a:r>
              <a:rPr baseline="0" spc="0" sz="2100"/>
              <a:t>with t</a:t>
            </a:r>
            <a:r>
              <a:rPr baseline="0" spc="-5" sz="2100"/>
              <a:t>h</a:t>
            </a:r>
            <a:r>
              <a:rPr baseline="0" spc="0" sz="2100"/>
              <a:t>e</a:t>
            </a:r>
            <a:r>
              <a:rPr baseline="0" spc="50" sz="2100"/>
              <a:t> </a:t>
            </a:r>
            <a:r>
              <a:rPr baseline="0" spc="0" sz="2100">
                <a:latin typeface="Courier"/>
                <a:ea typeface="Courier"/>
                <a:cs typeface="Courier"/>
                <a:sym typeface="Courier"/>
              </a:rPr>
              <a:t>pus</a:t>
            </a:r>
            <a:r>
              <a:rPr baseline="0" spc="-5" sz="2100"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baseline="0" spc="-659" sz="21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aseline="0" spc="5" sz="2100"/>
              <a:t>c</a:t>
            </a:r>
            <a:r>
              <a:rPr baseline="0" spc="10" sz="2100"/>
              <a:t>o</a:t>
            </a:r>
            <a:r>
              <a:rPr baseline="0" spc="5" sz="2100"/>
              <a:t>mm</a:t>
            </a:r>
            <a:r>
              <a:rPr baseline="0" spc="10" sz="2100"/>
              <a:t>an</a:t>
            </a:r>
            <a:r>
              <a:rPr baseline="0" spc="0" sz="2100"/>
              <a:t>d </a:t>
            </a:r>
            <a:r>
              <a:rPr baseline="0" spc="5" sz="2100"/>
              <a:t>(</a:t>
            </a:r>
            <a:r>
              <a:rPr baseline="0" spc="-5" sz="2100"/>
              <a:t>a</a:t>
            </a:r>
            <a:r>
              <a:rPr baseline="0" spc="5" sz="2100"/>
              <a:t>t</a:t>
            </a:r>
            <a:r>
              <a:rPr baseline="0" spc="10" sz="2100"/>
              <a:t>o</a:t>
            </a:r>
            <a:r>
              <a:rPr baseline="0" spc="5" sz="2100"/>
              <a:t>m</a:t>
            </a:r>
            <a:r>
              <a:rPr baseline="0" spc="0" sz="2100"/>
              <a:t>ic </a:t>
            </a:r>
            <a:r>
              <a:rPr baseline="0" spc="10" sz="2100"/>
              <a:t>op</a:t>
            </a:r>
            <a:r>
              <a:rPr baseline="0" spc="-5" sz="2100"/>
              <a:t>e</a:t>
            </a:r>
            <a:r>
              <a:rPr baseline="0" spc="5" sz="2100"/>
              <a:t>r</a:t>
            </a:r>
            <a:r>
              <a:rPr baseline="0" spc="10" sz="2100"/>
              <a:t>a</a:t>
            </a:r>
            <a:r>
              <a:rPr baseline="0" spc="-5" sz="2100"/>
              <a:t>t</a:t>
            </a:r>
            <a:r>
              <a:rPr baseline="0" spc="0" sz="2100"/>
              <a:t>i</a:t>
            </a:r>
            <a:r>
              <a:rPr baseline="0" spc="10" sz="2100"/>
              <a:t>o</a:t>
            </a:r>
            <a:r>
              <a:rPr baseline="0" spc="-5" sz="2100"/>
              <a:t>n</a:t>
            </a:r>
            <a:r>
              <a:rPr baseline="0" spc="5" sz="2100"/>
              <a:t>)</a:t>
            </a:r>
            <a:r>
              <a:rPr baseline="0" spc="0" sz="2100"/>
              <a:t>.</a:t>
            </a:r>
          </a:p>
        </p:txBody>
      </p:sp>
      <p:sp>
        <p:nvSpPr>
          <p:cNvPr id="1779" name="object 5"/>
          <p:cNvSpPr txBox="1"/>
          <p:nvPr/>
        </p:nvSpPr>
        <p:spPr>
          <a:xfrm>
            <a:off x="1224972" y="2734308"/>
            <a:ext cx="1054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4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780" name="object 6"/>
          <p:cNvSpPr txBox="1"/>
          <p:nvPr/>
        </p:nvSpPr>
        <p:spPr>
          <a:xfrm>
            <a:off x="1440872" y="2656839"/>
            <a:ext cx="7795894" cy="848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check</a:t>
            </a:r>
            <a:r>
              <a:rPr spc="15"/>
              <a:t> </a:t>
            </a:r>
            <a:r>
              <a:t>if local</a:t>
            </a:r>
            <a:r>
              <a:rPr spc="10"/>
              <a:t> </a:t>
            </a:r>
            <a:r>
              <a:t>repository's</a:t>
            </a:r>
            <a:r>
              <a:rPr spc="20"/>
              <a:t> </a:t>
            </a:r>
            <a:r>
              <a:t>remote</a:t>
            </a:r>
            <a:r>
              <a:rPr spc="10"/>
              <a:t> </a:t>
            </a:r>
            <a:r>
              <a:t>tracking</a:t>
            </a:r>
            <a:r>
              <a:rPr spc="5"/>
              <a:t> </a:t>
            </a:r>
            <a:r>
              <a:t>branch</a:t>
            </a:r>
            <a:r>
              <a:rPr spc="10"/>
              <a:t> </a:t>
            </a:r>
            <a:r>
              <a:t>is</a:t>
            </a:r>
            <a:r>
              <a:rPr spc="20"/>
              <a:t> </a:t>
            </a:r>
            <a:r>
              <a:rPr spc="-5"/>
              <a:t>up</a:t>
            </a:r>
            <a:r>
              <a:rPr spc="15"/>
              <a:t> </a:t>
            </a:r>
            <a:r>
              <a:rPr spc="-5"/>
              <a:t>to</a:t>
            </a:r>
            <a:r>
              <a:rPr spc="5"/>
              <a:t> </a:t>
            </a:r>
            <a:r>
              <a:t>date.</a:t>
            </a:r>
          </a:p>
          <a:p>
            <a:pPr marR="5080" indent="12700">
              <a:lnSpc>
                <a:spcPts val="2000"/>
              </a:lnSpc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update</a:t>
            </a:r>
            <a:r>
              <a:rPr spc="5"/>
              <a:t> </a:t>
            </a:r>
            <a:r>
              <a:t>the</a:t>
            </a:r>
            <a:r>
              <a:rPr spc="10"/>
              <a:t> </a:t>
            </a:r>
            <a:r>
              <a:t>graph</a:t>
            </a:r>
            <a:r>
              <a:rPr spc="5"/>
              <a:t> </a:t>
            </a:r>
            <a:r>
              <a:t>of commits</a:t>
            </a:r>
            <a:r>
              <a:rPr spc="15"/>
              <a:t> </a:t>
            </a:r>
            <a:r>
              <a:rPr spc="-5"/>
              <a:t>of</a:t>
            </a:r>
            <a:r>
              <a:rPr spc="10"/>
              <a:t> </a:t>
            </a:r>
            <a:r>
              <a:t>the</a:t>
            </a:r>
            <a:r>
              <a:rPr spc="10"/>
              <a:t> </a:t>
            </a:r>
            <a:r>
              <a:t>remote</a:t>
            </a:r>
            <a:r>
              <a:rPr spc="5"/>
              <a:t> </a:t>
            </a:r>
            <a:r>
              <a:t>and</a:t>
            </a:r>
            <a:r>
              <a:rPr spc="5"/>
              <a:t> </a:t>
            </a:r>
            <a:r>
              <a:t>update</a:t>
            </a:r>
            <a:r>
              <a:rPr spc="10"/>
              <a:t> </a:t>
            </a:r>
            <a:r>
              <a:t>the</a:t>
            </a:r>
            <a:r>
              <a:rPr spc="5"/>
              <a:t> </a:t>
            </a:r>
            <a:r>
              <a:t>tracked</a:t>
            </a:r>
            <a:r>
              <a:rPr spc="15"/>
              <a:t> </a:t>
            </a:r>
            <a:r>
              <a:t>branch</a:t>
            </a:r>
            <a:r>
              <a:rPr spc="5"/>
              <a:t> </a:t>
            </a:r>
            <a:r>
              <a:t>of </a:t>
            </a:r>
            <a:r>
              <a:rPr spc="-484"/>
              <a:t> </a:t>
            </a:r>
            <a:r>
              <a:t>the</a:t>
            </a:r>
            <a:r>
              <a:rPr spc="5"/>
              <a:t> </a:t>
            </a:r>
            <a:r>
              <a:t>remote.</a:t>
            </a:r>
          </a:p>
        </p:txBody>
      </p:sp>
      <p:sp>
        <p:nvSpPr>
          <p:cNvPr id="1781" name="object 7"/>
          <p:cNvSpPr txBox="1"/>
          <p:nvPr/>
        </p:nvSpPr>
        <p:spPr>
          <a:xfrm>
            <a:off x="1224972" y="3072129"/>
            <a:ext cx="1054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4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782" name="object 8"/>
          <p:cNvSpPr txBox="1"/>
          <p:nvPr/>
        </p:nvSpPr>
        <p:spPr>
          <a:xfrm>
            <a:off x="1224972" y="3667759"/>
            <a:ext cx="1054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4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783" name="object 9"/>
          <p:cNvSpPr txBox="1"/>
          <p:nvPr/>
        </p:nvSpPr>
        <p:spPr>
          <a:xfrm>
            <a:off x="1440871" y="3591559"/>
            <a:ext cx="406590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update the</a:t>
            </a:r>
            <a:r>
              <a:rPr spc="5"/>
              <a:t> </a:t>
            </a:r>
            <a:r>
              <a:t>local</a:t>
            </a:r>
            <a:r>
              <a:rPr spc="5"/>
              <a:t> </a:t>
            </a:r>
            <a:r>
              <a:t>remote tracking</a:t>
            </a:r>
            <a:r>
              <a:rPr spc="5"/>
              <a:t> </a:t>
            </a:r>
            <a:r>
              <a:t>branch</a:t>
            </a:r>
          </a:p>
        </p:txBody>
      </p:sp>
      <p:grpSp>
        <p:nvGrpSpPr>
          <p:cNvPr id="1786" name="object 10"/>
          <p:cNvGrpSpPr/>
          <p:nvPr/>
        </p:nvGrpSpPr>
        <p:grpSpPr>
          <a:xfrm>
            <a:off x="4585391" y="5400040"/>
            <a:ext cx="1296670" cy="360682"/>
            <a:chOff x="0" y="0"/>
            <a:chExt cx="1296669" cy="360680"/>
          </a:xfrm>
        </p:grpSpPr>
        <p:sp>
          <p:nvSpPr>
            <p:cNvPr id="1784" name="object 11"/>
            <p:cNvSpPr/>
            <p:nvPr/>
          </p:nvSpPr>
          <p:spPr>
            <a:xfrm>
              <a:off x="-1" y="-1"/>
              <a:ext cx="129667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5" y="0"/>
                  </a:moveTo>
                  <a:lnTo>
                    <a:pt x="16205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5" y="16200"/>
                  </a:lnTo>
                  <a:lnTo>
                    <a:pt x="16205" y="21600"/>
                  </a:lnTo>
                  <a:lnTo>
                    <a:pt x="21600" y="10800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5" name="object 12"/>
            <p:cNvSpPr/>
            <p:nvPr/>
          </p:nvSpPr>
          <p:spPr>
            <a:xfrm>
              <a:off x="-1" y="-1"/>
              <a:ext cx="129667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5" y="5400"/>
                  </a:lnTo>
                  <a:lnTo>
                    <a:pt x="16205" y="0"/>
                  </a:lnTo>
                  <a:lnTo>
                    <a:pt x="21600" y="10800"/>
                  </a:lnTo>
                  <a:lnTo>
                    <a:pt x="16205" y="21600"/>
                  </a:lnTo>
                  <a:lnTo>
                    <a:pt x="16205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87" name="object 13"/>
          <p:cNvSpPr txBox="1"/>
          <p:nvPr/>
        </p:nvSpPr>
        <p:spPr>
          <a:xfrm>
            <a:off x="3871652" y="5845809"/>
            <a:ext cx="270637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5"/>
              <a:t> </a:t>
            </a:r>
            <a:r>
              <a:t>push</a:t>
            </a:r>
            <a:r>
              <a:rPr spc="-20"/>
              <a:t> </a:t>
            </a:r>
            <a:r>
              <a:t>origin</a:t>
            </a:r>
            <a:r>
              <a:rPr spc="-10"/>
              <a:t> </a:t>
            </a:r>
            <a:r>
              <a:t>master</a:t>
            </a:r>
          </a:p>
        </p:txBody>
      </p:sp>
      <p:grpSp>
        <p:nvGrpSpPr>
          <p:cNvPr id="1792" name="object 14"/>
          <p:cNvGrpSpPr/>
          <p:nvPr/>
        </p:nvGrpSpPr>
        <p:grpSpPr>
          <a:xfrm>
            <a:off x="1227512" y="4427220"/>
            <a:ext cx="288289" cy="815341"/>
            <a:chOff x="0" y="0"/>
            <a:chExt cx="288288" cy="815339"/>
          </a:xfrm>
        </p:grpSpPr>
        <p:sp>
          <p:nvSpPr>
            <p:cNvPr id="1788" name="object 15"/>
            <p:cNvSpPr/>
            <p:nvPr/>
          </p:nvSpPr>
          <p:spPr>
            <a:xfrm>
              <a:off x="0" y="0"/>
              <a:ext cx="288290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81" y="534"/>
                  </a:lnTo>
                  <a:lnTo>
                    <a:pt x="4398" y="2037"/>
                  </a:lnTo>
                  <a:lnTo>
                    <a:pt x="2064" y="4357"/>
                  </a:lnTo>
                  <a:lnTo>
                    <a:pt x="544" y="7344"/>
                  </a:lnTo>
                  <a:lnTo>
                    <a:pt x="0" y="10848"/>
                  </a:lnTo>
                  <a:lnTo>
                    <a:pt x="544" y="14304"/>
                  </a:lnTo>
                  <a:lnTo>
                    <a:pt x="2064" y="17263"/>
                  </a:lnTo>
                  <a:lnTo>
                    <a:pt x="4398" y="19569"/>
                  </a:lnTo>
                  <a:lnTo>
                    <a:pt x="7381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9" name="object 16"/>
            <p:cNvSpPr/>
            <p:nvPr/>
          </p:nvSpPr>
          <p:spPr>
            <a:xfrm>
              <a:off x="0" y="0"/>
              <a:ext cx="288290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81" y="21066"/>
                  </a:lnTo>
                  <a:lnTo>
                    <a:pt x="4398" y="19569"/>
                  </a:lnTo>
                  <a:lnTo>
                    <a:pt x="2064" y="17263"/>
                  </a:lnTo>
                  <a:lnTo>
                    <a:pt x="544" y="14304"/>
                  </a:lnTo>
                  <a:lnTo>
                    <a:pt x="0" y="10848"/>
                  </a:lnTo>
                  <a:lnTo>
                    <a:pt x="544" y="7344"/>
                  </a:lnTo>
                  <a:lnTo>
                    <a:pt x="2064" y="4357"/>
                  </a:lnTo>
                  <a:lnTo>
                    <a:pt x="4398" y="2037"/>
                  </a:lnTo>
                  <a:lnTo>
                    <a:pt x="7381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0" name="object 17"/>
            <p:cNvSpPr/>
            <p:nvPr/>
          </p:nvSpPr>
          <p:spPr>
            <a:xfrm>
              <a:off x="0" y="527049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81" y="534"/>
                  </a:lnTo>
                  <a:lnTo>
                    <a:pt x="4398" y="2031"/>
                  </a:lnTo>
                  <a:lnTo>
                    <a:pt x="2064" y="4337"/>
                  </a:lnTo>
                  <a:lnTo>
                    <a:pt x="544" y="7296"/>
                  </a:lnTo>
                  <a:lnTo>
                    <a:pt x="0" y="10752"/>
                  </a:lnTo>
                  <a:lnTo>
                    <a:pt x="544" y="14219"/>
                  </a:lnTo>
                  <a:lnTo>
                    <a:pt x="2064" y="17202"/>
                  </a:lnTo>
                  <a:lnTo>
                    <a:pt x="4398" y="19536"/>
                  </a:lnTo>
                  <a:lnTo>
                    <a:pt x="7381" y="21056"/>
                  </a:lnTo>
                  <a:lnTo>
                    <a:pt x="10848" y="21600"/>
                  </a:lnTo>
                  <a:lnTo>
                    <a:pt x="14304" y="21056"/>
                  </a:lnTo>
                  <a:lnTo>
                    <a:pt x="17263" y="19536"/>
                  </a:lnTo>
                  <a:lnTo>
                    <a:pt x="19569" y="17202"/>
                  </a:lnTo>
                  <a:lnTo>
                    <a:pt x="21066" y="14219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1" name="object 18"/>
            <p:cNvSpPr/>
            <p:nvPr/>
          </p:nvSpPr>
          <p:spPr>
            <a:xfrm>
              <a:off x="0" y="527049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19"/>
                  </a:lnTo>
                  <a:lnTo>
                    <a:pt x="19569" y="17202"/>
                  </a:lnTo>
                  <a:lnTo>
                    <a:pt x="17263" y="19536"/>
                  </a:lnTo>
                  <a:lnTo>
                    <a:pt x="14304" y="21056"/>
                  </a:lnTo>
                  <a:lnTo>
                    <a:pt x="10848" y="21600"/>
                  </a:lnTo>
                  <a:lnTo>
                    <a:pt x="7381" y="21056"/>
                  </a:lnTo>
                  <a:lnTo>
                    <a:pt x="4398" y="19536"/>
                  </a:lnTo>
                  <a:lnTo>
                    <a:pt x="2064" y="17202"/>
                  </a:lnTo>
                  <a:lnTo>
                    <a:pt x="544" y="14219"/>
                  </a:lnTo>
                  <a:lnTo>
                    <a:pt x="0" y="10752"/>
                  </a:lnTo>
                  <a:lnTo>
                    <a:pt x="544" y="7296"/>
                  </a:lnTo>
                  <a:lnTo>
                    <a:pt x="2064" y="4337"/>
                  </a:lnTo>
                  <a:lnTo>
                    <a:pt x="4398" y="2031"/>
                  </a:lnTo>
                  <a:lnTo>
                    <a:pt x="7381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93" name="object 20"/>
          <p:cNvSpPr txBox="1"/>
          <p:nvPr/>
        </p:nvSpPr>
        <p:spPr>
          <a:xfrm>
            <a:off x="189921" y="3938270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</a:t>
            </a:r>
            <a:r>
              <a:rPr spc="-15"/>
              <a:t>s</a:t>
            </a:r>
            <a:r>
              <a:rPr spc="0"/>
              <a:t>ter</a:t>
            </a:r>
          </a:p>
        </p:txBody>
      </p:sp>
      <p:grpSp>
        <p:nvGrpSpPr>
          <p:cNvPr id="1805" name="object 21"/>
          <p:cNvGrpSpPr/>
          <p:nvPr/>
        </p:nvGrpSpPr>
        <p:grpSpPr>
          <a:xfrm>
            <a:off x="904297" y="4189095"/>
            <a:ext cx="793751" cy="2146937"/>
            <a:chOff x="0" y="0"/>
            <a:chExt cx="793750" cy="2146936"/>
          </a:xfrm>
        </p:grpSpPr>
        <p:pic>
          <p:nvPicPr>
            <p:cNvPr id="1794" name="object 22" descr="object 2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361317" cy="2520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5" name="object 23"/>
            <p:cNvSpPr/>
            <p:nvPr/>
          </p:nvSpPr>
          <p:spPr>
            <a:xfrm>
              <a:off x="467995" y="526415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6" name="object 24"/>
            <p:cNvSpPr/>
            <p:nvPr/>
          </p:nvSpPr>
          <p:spPr>
            <a:xfrm>
              <a:off x="323215" y="1318895"/>
              <a:ext cx="288290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81" y="536"/>
                  </a:lnTo>
                  <a:lnTo>
                    <a:pt x="4398" y="2040"/>
                  </a:lnTo>
                  <a:lnTo>
                    <a:pt x="2064" y="4356"/>
                  </a:lnTo>
                  <a:lnTo>
                    <a:pt x="544" y="7328"/>
                  </a:lnTo>
                  <a:lnTo>
                    <a:pt x="0" y="10800"/>
                  </a:lnTo>
                  <a:lnTo>
                    <a:pt x="544" y="14272"/>
                  </a:lnTo>
                  <a:lnTo>
                    <a:pt x="2064" y="17244"/>
                  </a:lnTo>
                  <a:lnTo>
                    <a:pt x="4398" y="19560"/>
                  </a:lnTo>
                  <a:lnTo>
                    <a:pt x="7381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7" name="object 25"/>
            <p:cNvSpPr/>
            <p:nvPr/>
          </p:nvSpPr>
          <p:spPr>
            <a:xfrm>
              <a:off x="323215" y="1318895"/>
              <a:ext cx="288290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81" y="21064"/>
                  </a:lnTo>
                  <a:lnTo>
                    <a:pt x="4398" y="19560"/>
                  </a:lnTo>
                  <a:lnTo>
                    <a:pt x="2064" y="17244"/>
                  </a:lnTo>
                  <a:lnTo>
                    <a:pt x="544" y="14272"/>
                  </a:lnTo>
                  <a:lnTo>
                    <a:pt x="0" y="10800"/>
                  </a:lnTo>
                  <a:lnTo>
                    <a:pt x="544" y="7328"/>
                  </a:lnTo>
                  <a:lnTo>
                    <a:pt x="2064" y="4356"/>
                  </a:lnTo>
                  <a:lnTo>
                    <a:pt x="4398" y="2040"/>
                  </a:lnTo>
                  <a:lnTo>
                    <a:pt x="7381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98" name="object 26" descr="object 2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3385" y="1053465"/>
              <a:ext cx="107951" cy="265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9" name="object 27"/>
            <p:cNvSpPr/>
            <p:nvPr/>
          </p:nvSpPr>
          <p:spPr>
            <a:xfrm>
              <a:off x="413385" y="602615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0" name="object 28"/>
            <p:cNvSpPr/>
            <p:nvPr/>
          </p:nvSpPr>
          <p:spPr>
            <a:xfrm>
              <a:off x="467995" y="1605915"/>
              <a:ext cx="1" cy="9906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1" name="object 29"/>
            <p:cNvSpPr/>
            <p:nvPr/>
          </p:nvSpPr>
          <p:spPr>
            <a:xfrm>
              <a:off x="324484" y="1858645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19" y="21066"/>
                  </a:lnTo>
                  <a:lnTo>
                    <a:pt x="17202" y="19569"/>
                  </a:lnTo>
                  <a:lnTo>
                    <a:pt x="19536" y="17263"/>
                  </a:lnTo>
                  <a:lnTo>
                    <a:pt x="21056" y="14304"/>
                  </a:lnTo>
                  <a:lnTo>
                    <a:pt x="21600" y="10848"/>
                  </a:lnTo>
                  <a:lnTo>
                    <a:pt x="21056" y="7344"/>
                  </a:lnTo>
                  <a:lnTo>
                    <a:pt x="19536" y="4357"/>
                  </a:lnTo>
                  <a:lnTo>
                    <a:pt x="17202" y="2037"/>
                  </a:lnTo>
                  <a:lnTo>
                    <a:pt x="14219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2" name="object 30"/>
            <p:cNvSpPr/>
            <p:nvPr/>
          </p:nvSpPr>
          <p:spPr>
            <a:xfrm>
              <a:off x="324484" y="1858645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4"/>
                  </a:lnTo>
                  <a:lnTo>
                    <a:pt x="17202" y="2037"/>
                  </a:lnTo>
                  <a:lnTo>
                    <a:pt x="19536" y="4357"/>
                  </a:lnTo>
                  <a:lnTo>
                    <a:pt x="21056" y="7344"/>
                  </a:lnTo>
                  <a:lnTo>
                    <a:pt x="21600" y="10848"/>
                  </a:lnTo>
                  <a:lnTo>
                    <a:pt x="21056" y="14304"/>
                  </a:lnTo>
                  <a:lnTo>
                    <a:pt x="19536" y="17263"/>
                  </a:lnTo>
                  <a:lnTo>
                    <a:pt x="17202" y="19569"/>
                  </a:lnTo>
                  <a:lnTo>
                    <a:pt x="14219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3" name="object 31"/>
            <p:cNvSpPr/>
            <p:nvPr/>
          </p:nvSpPr>
          <p:spPr>
            <a:xfrm>
              <a:off x="413385" y="1697355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04" name="object 32" descr="object 3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7214" y="994410"/>
              <a:ext cx="216537" cy="3740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06" name="object 33"/>
          <p:cNvSpPr txBox="1"/>
          <p:nvPr/>
        </p:nvSpPr>
        <p:spPr>
          <a:xfrm>
            <a:off x="1630102" y="4847590"/>
            <a:ext cx="14732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grpSp>
        <p:nvGrpSpPr>
          <p:cNvPr id="1811" name="object 34"/>
          <p:cNvGrpSpPr/>
          <p:nvPr/>
        </p:nvGrpSpPr>
        <p:grpSpPr>
          <a:xfrm>
            <a:off x="1021772" y="6407149"/>
            <a:ext cx="648972" cy="433071"/>
            <a:chOff x="0" y="0"/>
            <a:chExt cx="648970" cy="433069"/>
          </a:xfrm>
        </p:grpSpPr>
        <p:sp>
          <p:nvSpPr>
            <p:cNvPr id="1807" name="object 35"/>
            <p:cNvSpPr/>
            <p:nvPr/>
          </p:nvSpPr>
          <p:spPr>
            <a:xfrm>
              <a:off x="-1" y="-1"/>
              <a:ext cx="648972" cy="433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9" y="0"/>
                  </a:moveTo>
                  <a:lnTo>
                    <a:pt x="8332" y="74"/>
                  </a:lnTo>
                  <a:lnTo>
                    <a:pt x="6072" y="285"/>
                  </a:lnTo>
                  <a:lnTo>
                    <a:pt x="4070" y="613"/>
                  </a:lnTo>
                  <a:lnTo>
                    <a:pt x="2392" y="1040"/>
                  </a:lnTo>
                  <a:lnTo>
                    <a:pt x="1109" y="1547"/>
                  </a:lnTo>
                  <a:lnTo>
                    <a:pt x="0" y="2724"/>
                  </a:lnTo>
                  <a:lnTo>
                    <a:pt x="0" y="18876"/>
                  </a:lnTo>
                  <a:lnTo>
                    <a:pt x="1109" y="20081"/>
                  </a:lnTo>
                  <a:lnTo>
                    <a:pt x="2392" y="20587"/>
                  </a:lnTo>
                  <a:lnTo>
                    <a:pt x="4070" y="21007"/>
                  </a:lnTo>
                  <a:lnTo>
                    <a:pt x="6072" y="21326"/>
                  </a:lnTo>
                  <a:lnTo>
                    <a:pt x="8332" y="21529"/>
                  </a:lnTo>
                  <a:lnTo>
                    <a:pt x="10779" y="21600"/>
                  </a:lnTo>
                  <a:lnTo>
                    <a:pt x="13228" y="21529"/>
                  </a:lnTo>
                  <a:lnTo>
                    <a:pt x="15494" y="21326"/>
                  </a:lnTo>
                  <a:lnTo>
                    <a:pt x="17505" y="21007"/>
                  </a:lnTo>
                  <a:lnTo>
                    <a:pt x="19191" y="20587"/>
                  </a:lnTo>
                  <a:lnTo>
                    <a:pt x="20482" y="20081"/>
                  </a:lnTo>
                  <a:lnTo>
                    <a:pt x="21600" y="18876"/>
                  </a:lnTo>
                  <a:lnTo>
                    <a:pt x="21600" y="2724"/>
                  </a:lnTo>
                  <a:lnTo>
                    <a:pt x="20482" y="1547"/>
                  </a:lnTo>
                  <a:lnTo>
                    <a:pt x="19191" y="1040"/>
                  </a:lnTo>
                  <a:lnTo>
                    <a:pt x="17505" y="613"/>
                  </a:lnTo>
                  <a:lnTo>
                    <a:pt x="15494" y="285"/>
                  </a:lnTo>
                  <a:lnTo>
                    <a:pt x="13228" y="74"/>
                  </a:lnTo>
                  <a:lnTo>
                    <a:pt x="10779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8" name="object 36"/>
            <p:cNvSpPr/>
            <p:nvPr/>
          </p:nvSpPr>
          <p:spPr>
            <a:xfrm>
              <a:off x="-1" y="-1"/>
              <a:ext cx="648972" cy="433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9" y="0"/>
                  </a:moveTo>
                  <a:lnTo>
                    <a:pt x="8332" y="74"/>
                  </a:lnTo>
                  <a:lnTo>
                    <a:pt x="6072" y="285"/>
                  </a:lnTo>
                  <a:lnTo>
                    <a:pt x="4070" y="613"/>
                  </a:lnTo>
                  <a:lnTo>
                    <a:pt x="2392" y="1040"/>
                  </a:lnTo>
                  <a:lnTo>
                    <a:pt x="1109" y="1547"/>
                  </a:lnTo>
                  <a:lnTo>
                    <a:pt x="0" y="2724"/>
                  </a:lnTo>
                  <a:lnTo>
                    <a:pt x="0" y="18876"/>
                  </a:lnTo>
                  <a:lnTo>
                    <a:pt x="1109" y="20081"/>
                  </a:lnTo>
                  <a:lnTo>
                    <a:pt x="2392" y="20587"/>
                  </a:lnTo>
                  <a:lnTo>
                    <a:pt x="4070" y="21007"/>
                  </a:lnTo>
                  <a:lnTo>
                    <a:pt x="6072" y="21326"/>
                  </a:lnTo>
                  <a:lnTo>
                    <a:pt x="8332" y="21529"/>
                  </a:lnTo>
                  <a:lnTo>
                    <a:pt x="10779" y="21600"/>
                  </a:lnTo>
                  <a:lnTo>
                    <a:pt x="13228" y="21529"/>
                  </a:lnTo>
                  <a:lnTo>
                    <a:pt x="15494" y="21326"/>
                  </a:lnTo>
                  <a:lnTo>
                    <a:pt x="17505" y="21007"/>
                  </a:lnTo>
                  <a:lnTo>
                    <a:pt x="19191" y="20587"/>
                  </a:lnTo>
                  <a:lnTo>
                    <a:pt x="20482" y="20081"/>
                  </a:lnTo>
                  <a:lnTo>
                    <a:pt x="21600" y="18876"/>
                  </a:lnTo>
                  <a:lnTo>
                    <a:pt x="21600" y="2724"/>
                  </a:lnTo>
                  <a:lnTo>
                    <a:pt x="20482" y="1547"/>
                  </a:lnTo>
                  <a:lnTo>
                    <a:pt x="19191" y="1040"/>
                  </a:lnTo>
                  <a:lnTo>
                    <a:pt x="17505" y="613"/>
                  </a:lnTo>
                  <a:lnTo>
                    <a:pt x="15494" y="285"/>
                  </a:lnTo>
                  <a:lnTo>
                    <a:pt x="13228" y="74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9" name="object 37"/>
            <p:cNvSpPr/>
            <p:nvPr/>
          </p:nvSpPr>
          <p:spPr>
            <a:xfrm>
              <a:off x="-1" y="0"/>
              <a:ext cx="648972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9" y="0"/>
                  </a:moveTo>
                  <a:lnTo>
                    <a:pt x="8332" y="299"/>
                  </a:lnTo>
                  <a:lnTo>
                    <a:pt x="6072" y="1144"/>
                  </a:lnTo>
                  <a:lnTo>
                    <a:pt x="4070" y="2460"/>
                  </a:lnTo>
                  <a:lnTo>
                    <a:pt x="2392" y="4173"/>
                  </a:lnTo>
                  <a:lnTo>
                    <a:pt x="1109" y="6205"/>
                  </a:lnTo>
                  <a:lnTo>
                    <a:pt x="0" y="10927"/>
                  </a:lnTo>
                  <a:lnTo>
                    <a:pt x="289" y="13359"/>
                  </a:lnTo>
                  <a:lnTo>
                    <a:pt x="2392" y="17581"/>
                  </a:lnTo>
                  <a:lnTo>
                    <a:pt x="4070" y="19240"/>
                  </a:lnTo>
                  <a:lnTo>
                    <a:pt x="6072" y="20506"/>
                  </a:lnTo>
                  <a:lnTo>
                    <a:pt x="8332" y="21315"/>
                  </a:lnTo>
                  <a:lnTo>
                    <a:pt x="10779" y="21600"/>
                  </a:lnTo>
                  <a:lnTo>
                    <a:pt x="13228" y="21315"/>
                  </a:lnTo>
                  <a:lnTo>
                    <a:pt x="15494" y="20506"/>
                  </a:lnTo>
                  <a:lnTo>
                    <a:pt x="17505" y="19240"/>
                  </a:lnTo>
                  <a:lnTo>
                    <a:pt x="19191" y="17581"/>
                  </a:lnTo>
                  <a:lnTo>
                    <a:pt x="20482" y="15599"/>
                  </a:lnTo>
                  <a:lnTo>
                    <a:pt x="21600" y="10927"/>
                  </a:lnTo>
                  <a:lnTo>
                    <a:pt x="21309" y="8481"/>
                  </a:lnTo>
                  <a:lnTo>
                    <a:pt x="19191" y="4173"/>
                  </a:lnTo>
                  <a:lnTo>
                    <a:pt x="17505" y="2460"/>
                  </a:lnTo>
                  <a:lnTo>
                    <a:pt x="15494" y="1144"/>
                  </a:lnTo>
                  <a:lnTo>
                    <a:pt x="13228" y="299"/>
                  </a:lnTo>
                  <a:lnTo>
                    <a:pt x="10779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0" name="object 38"/>
            <p:cNvSpPr/>
            <p:nvPr/>
          </p:nvSpPr>
          <p:spPr>
            <a:xfrm>
              <a:off x="-1" y="0"/>
              <a:ext cx="648972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9" y="0"/>
                  </a:moveTo>
                  <a:lnTo>
                    <a:pt x="8332" y="299"/>
                  </a:lnTo>
                  <a:lnTo>
                    <a:pt x="6072" y="1144"/>
                  </a:lnTo>
                  <a:lnTo>
                    <a:pt x="4070" y="2460"/>
                  </a:lnTo>
                  <a:lnTo>
                    <a:pt x="2392" y="4173"/>
                  </a:lnTo>
                  <a:lnTo>
                    <a:pt x="1109" y="6205"/>
                  </a:lnTo>
                  <a:lnTo>
                    <a:pt x="0" y="10927"/>
                  </a:lnTo>
                  <a:lnTo>
                    <a:pt x="289" y="13359"/>
                  </a:lnTo>
                  <a:lnTo>
                    <a:pt x="2392" y="17581"/>
                  </a:lnTo>
                  <a:lnTo>
                    <a:pt x="4070" y="19240"/>
                  </a:lnTo>
                  <a:lnTo>
                    <a:pt x="6072" y="20506"/>
                  </a:lnTo>
                  <a:lnTo>
                    <a:pt x="8332" y="21315"/>
                  </a:lnTo>
                  <a:lnTo>
                    <a:pt x="10779" y="21600"/>
                  </a:lnTo>
                  <a:lnTo>
                    <a:pt x="13228" y="21315"/>
                  </a:lnTo>
                  <a:lnTo>
                    <a:pt x="15494" y="20506"/>
                  </a:lnTo>
                  <a:lnTo>
                    <a:pt x="17505" y="19240"/>
                  </a:lnTo>
                  <a:lnTo>
                    <a:pt x="19191" y="17581"/>
                  </a:lnTo>
                  <a:lnTo>
                    <a:pt x="20482" y="15599"/>
                  </a:lnTo>
                  <a:lnTo>
                    <a:pt x="21600" y="10927"/>
                  </a:lnTo>
                  <a:lnTo>
                    <a:pt x="21309" y="8481"/>
                  </a:lnTo>
                  <a:lnTo>
                    <a:pt x="19191" y="4173"/>
                  </a:lnTo>
                  <a:lnTo>
                    <a:pt x="17505" y="2460"/>
                  </a:lnTo>
                  <a:lnTo>
                    <a:pt x="15494" y="1144"/>
                  </a:lnTo>
                  <a:lnTo>
                    <a:pt x="13228" y="299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12" name="object 39"/>
          <p:cNvSpPr txBox="1"/>
          <p:nvPr/>
        </p:nvSpPr>
        <p:spPr>
          <a:xfrm>
            <a:off x="1099242" y="6501129"/>
            <a:ext cx="4940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l</a:t>
            </a:r>
            <a:r>
              <a:rPr spc="-15"/>
              <a:t>o</a:t>
            </a:r>
            <a:r>
              <a:rPr spc="5"/>
              <a:t>c</a:t>
            </a:r>
            <a:r>
              <a:rPr spc="-15"/>
              <a:t>a</a:t>
            </a:r>
            <a:r>
              <a:rPr spc="0"/>
              <a:t>l</a:t>
            </a:r>
          </a:p>
        </p:txBody>
      </p:sp>
      <p:grpSp>
        <p:nvGrpSpPr>
          <p:cNvPr id="1817" name="object 40"/>
          <p:cNvGrpSpPr/>
          <p:nvPr/>
        </p:nvGrpSpPr>
        <p:grpSpPr>
          <a:xfrm>
            <a:off x="2966142" y="6407149"/>
            <a:ext cx="863601" cy="433071"/>
            <a:chOff x="0" y="0"/>
            <a:chExt cx="863600" cy="433069"/>
          </a:xfrm>
        </p:grpSpPr>
        <p:sp>
          <p:nvSpPr>
            <p:cNvPr id="1813" name="object 41"/>
            <p:cNvSpPr/>
            <p:nvPr/>
          </p:nvSpPr>
          <p:spPr>
            <a:xfrm>
              <a:off x="0" y="-1"/>
              <a:ext cx="863601" cy="433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874" y="45"/>
                  </a:lnTo>
                  <a:lnTo>
                    <a:pt x="7054" y="176"/>
                  </a:lnTo>
                  <a:lnTo>
                    <a:pt x="5374" y="382"/>
                  </a:lnTo>
                  <a:lnTo>
                    <a:pt x="3865" y="656"/>
                  </a:lnTo>
                  <a:lnTo>
                    <a:pt x="2559" y="988"/>
                  </a:lnTo>
                  <a:lnTo>
                    <a:pt x="1487" y="1370"/>
                  </a:lnTo>
                  <a:lnTo>
                    <a:pt x="176" y="2247"/>
                  </a:lnTo>
                  <a:lnTo>
                    <a:pt x="0" y="2724"/>
                  </a:lnTo>
                  <a:lnTo>
                    <a:pt x="0" y="18876"/>
                  </a:lnTo>
                  <a:lnTo>
                    <a:pt x="1487" y="20258"/>
                  </a:lnTo>
                  <a:lnTo>
                    <a:pt x="2559" y="20638"/>
                  </a:lnTo>
                  <a:lnTo>
                    <a:pt x="3865" y="20965"/>
                  </a:lnTo>
                  <a:lnTo>
                    <a:pt x="5374" y="21232"/>
                  </a:lnTo>
                  <a:lnTo>
                    <a:pt x="7054" y="21431"/>
                  </a:lnTo>
                  <a:lnTo>
                    <a:pt x="8874" y="21557"/>
                  </a:lnTo>
                  <a:lnTo>
                    <a:pt x="10800" y="21600"/>
                  </a:lnTo>
                  <a:lnTo>
                    <a:pt x="12726" y="21557"/>
                  </a:lnTo>
                  <a:lnTo>
                    <a:pt x="14546" y="21431"/>
                  </a:lnTo>
                  <a:lnTo>
                    <a:pt x="16226" y="21232"/>
                  </a:lnTo>
                  <a:lnTo>
                    <a:pt x="17735" y="20965"/>
                  </a:lnTo>
                  <a:lnTo>
                    <a:pt x="19041" y="20638"/>
                  </a:lnTo>
                  <a:lnTo>
                    <a:pt x="20113" y="20258"/>
                  </a:lnTo>
                  <a:lnTo>
                    <a:pt x="21424" y="19370"/>
                  </a:lnTo>
                  <a:lnTo>
                    <a:pt x="21600" y="18876"/>
                  </a:lnTo>
                  <a:lnTo>
                    <a:pt x="21600" y="2724"/>
                  </a:lnTo>
                  <a:lnTo>
                    <a:pt x="20113" y="1370"/>
                  </a:lnTo>
                  <a:lnTo>
                    <a:pt x="19041" y="988"/>
                  </a:lnTo>
                  <a:lnTo>
                    <a:pt x="17735" y="656"/>
                  </a:lnTo>
                  <a:lnTo>
                    <a:pt x="16226" y="382"/>
                  </a:lnTo>
                  <a:lnTo>
                    <a:pt x="14546" y="176"/>
                  </a:lnTo>
                  <a:lnTo>
                    <a:pt x="12726" y="45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4" name="object 42"/>
            <p:cNvSpPr/>
            <p:nvPr/>
          </p:nvSpPr>
          <p:spPr>
            <a:xfrm>
              <a:off x="0" y="-1"/>
              <a:ext cx="863601" cy="433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874" y="45"/>
                  </a:lnTo>
                  <a:lnTo>
                    <a:pt x="7054" y="176"/>
                  </a:lnTo>
                  <a:lnTo>
                    <a:pt x="5374" y="382"/>
                  </a:lnTo>
                  <a:lnTo>
                    <a:pt x="3865" y="656"/>
                  </a:lnTo>
                  <a:lnTo>
                    <a:pt x="2559" y="988"/>
                  </a:lnTo>
                  <a:lnTo>
                    <a:pt x="1487" y="1370"/>
                  </a:lnTo>
                  <a:lnTo>
                    <a:pt x="176" y="2247"/>
                  </a:lnTo>
                  <a:lnTo>
                    <a:pt x="0" y="2724"/>
                  </a:lnTo>
                  <a:lnTo>
                    <a:pt x="0" y="18876"/>
                  </a:lnTo>
                  <a:lnTo>
                    <a:pt x="1487" y="20258"/>
                  </a:lnTo>
                  <a:lnTo>
                    <a:pt x="2559" y="20638"/>
                  </a:lnTo>
                  <a:lnTo>
                    <a:pt x="3865" y="20965"/>
                  </a:lnTo>
                  <a:lnTo>
                    <a:pt x="5374" y="21232"/>
                  </a:lnTo>
                  <a:lnTo>
                    <a:pt x="7054" y="21431"/>
                  </a:lnTo>
                  <a:lnTo>
                    <a:pt x="8874" y="21557"/>
                  </a:lnTo>
                  <a:lnTo>
                    <a:pt x="10800" y="21600"/>
                  </a:lnTo>
                  <a:lnTo>
                    <a:pt x="12726" y="21557"/>
                  </a:lnTo>
                  <a:lnTo>
                    <a:pt x="14546" y="21431"/>
                  </a:lnTo>
                  <a:lnTo>
                    <a:pt x="16226" y="21232"/>
                  </a:lnTo>
                  <a:lnTo>
                    <a:pt x="17735" y="20965"/>
                  </a:lnTo>
                  <a:lnTo>
                    <a:pt x="19041" y="20638"/>
                  </a:lnTo>
                  <a:lnTo>
                    <a:pt x="20113" y="20258"/>
                  </a:lnTo>
                  <a:lnTo>
                    <a:pt x="21424" y="19370"/>
                  </a:lnTo>
                  <a:lnTo>
                    <a:pt x="21600" y="18876"/>
                  </a:lnTo>
                  <a:lnTo>
                    <a:pt x="21600" y="2724"/>
                  </a:lnTo>
                  <a:lnTo>
                    <a:pt x="20113" y="1370"/>
                  </a:lnTo>
                  <a:lnTo>
                    <a:pt x="19041" y="988"/>
                  </a:lnTo>
                  <a:lnTo>
                    <a:pt x="17735" y="656"/>
                  </a:lnTo>
                  <a:lnTo>
                    <a:pt x="16226" y="382"/>
                  </a:lnTo>
                  <a:lnTo>
                    <a:pt x="14546" y="176"/>
                  </a:lnTo>
                  <a:lnTo>
                    <a:pt x="12726" y="45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5" name="object 43"/>
            <p:cNvSpPr/>
            <p:nvPr/>
          </p:nvSpPr>
          <p:spPr>
            <a:xfrm>
              <a:off x="0" y="0"/>
              <a:ext cx="86360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874" y="182"/>
                  </a:lnTo>
                  <a:lnTo>
                    <a:pt x="7054" y="706"/>
                  </a:lnTo>
                  <a:lnTo>
                    <a:pt x="5374" y="1534"/>
                  </a:lnTo>
                  <a:lnTo>
                    <a:pt x="3865" y="2632"/>
                  </a:lnTo>
                  <a:lnTo>
                    <a:pt x="2559" y="3965"/>
                  </a:lnTo>
                  <a:lnTo>
                    <a:pt x="1487" y="5496"/>
                  </a:lnTo>
                  <a:lnTo>
                    <a:pt x="176" y="9013"/>
                  </a:lnTo>
                  <a:lnTo>
                    <a:pt x="0" y="10927"/>
                  </a:lnTo>
                  <a:lnTo>
                    <a:pt x="176" y="12832"/>
                  </a:lnTo>
                  <a:lnTo>
                    <a:pt x="1487" y="16292"/>
                  </a:lnTo>
                  <a:lnTo>
                    <a:pt x="2559" y="17783"/>
                  </a:lnTo>
                  <a:lnTo>
                    <a:pt x="3865" y="19073"/>
                  </a:lnTo>
                  <a:lnTo>
                    <a:pt x="5374" y="20132"/>
                  </a:lnTo>
                  <a:lnTo>
                    <a:pt x="7054" y="20926"/>
                  </a:lnTo>
                  <a:lnTo>
                    <a:pt x="8874" y="21426"/>
                  </a:lnTo>
                  <a:lnTo>
                    <a:pt x="10800" y="21600"/>
                  </a:lnTo>
                  <a:lnTo>
                    <a:pt x="12726" y="21426"/>
                  </a:lnTo>
                  <a:lnTo>
                    <a:pt x="14546" y="20926"/>
                  </a:lnTo>
                  <a:lnTo>
                    <a:pt x="16226" y="20132"/>
                  </a:lnTo>
                  <a:lnTo>
                    <a:pt x="17735" y="19073"/>
                  </a:lnTo>
                  <a:lnTo>
                    <a:pt x="19041" y="17783"/>
                  </a:lnTo>
                  <a:lnTo>
                    <a:pt x="20113" y="16292"/>
                  </a:lnTo>
                  <a:lnTo>
                    <a:pt x="21424" y="12832"/>
                  </a:lnTo>
                  <a:lnTo>
                    <a:pt x="21600" y="10927"/>
                  </a:lnTo>
                  <a:lnTo>
                    <a:pt x="21424" y="9013"/>
                  </a:lnTo>
                  <a:lnTo>
                    <a:pt x="20113" y="5496"/>
                  </a:lnTo>
                  <a:lnTo>
                    <a:pt x="19041" y="3965"/>
                  </a:lnTo>
                  <a:lnTo>
                    <a:pt x="17735" y="2632"/>
                  </a:lnTo>
                  <a:lnTo>
                    <a:pt x="16226" y="1534"/>
                  </a:lnTo>
                  <a:lnTo>
                    <a:pt x="14546" y="706"/>
                  </a:lnTo>
                  <a:lnTo>
                    <a:pt x="12726" y="182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6" name="object 44"/>
            <p:cNvSpPr/>
            <p:nvPr/>
          </p:nvSpPr>
          <p:spPr>
            <a:xfrm>
              <a:off x="0" y="0"/>
              <a:ext cx="86360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874" y="182"/>
                  </a:lnTo>
                  <a:lnTo>
                    <a:pt x="7054" y="706"/>
                  </a:lnTo>
                  <a:lnTo>
                    <a:pt x="5374" y="1534"/>
                  </a:lnTo>
                  <a:lnTo>
                    <a:pt x="3865" y="2632"/>
                  </a:lnTo>
                  <a:lnTo>
                    <a:pt x="2559" y="3965"/>
                  </a:lnTo>
                  <a:lnTo>
                    <a:pt x="1487" y="5496"/>
                  </a:lnTo>
                  <a:lnTo>
                    <a:pt x="176" y="9013"/>
                  </a:lnTo>
                  <a:lnTo>
                    <a:pt x="0" y="10927"/>
                  </a:lnTo>
                  <a:lnTo>
                    <a:pt x="176" y="12832"/>
                  </a:lnTo>
                  <a:lnTo>
                    <a:pt x="1487" y="16292"/>
                  </a:lnTo>
                  <a:lnTo>
                    <a:pt x="2559" y="17783"/>
                  </a:lnTo>
                  <a:lnTo>
                    <a:pt x="3865" y="19073"/>
                  </a:lnTo>
                  <a:lnTo>
                    <a:pt x="5374" y="20132"/>
                  </a:lnTo>
                  <a:lnTo>
                    <a:pt x="7054" y="20926"/>
                  </a:lnTo>
                  <a:lnTo>
                    <a:pt x="8874" y="21426"/>
                  </a:lnTo>
                  <a:lnTo>
                    <a:pt x="10800" y="21600"/>
                  </a:lnTo>
                  <a:lnTo>
                    <a:pt x="12726" y="21426"/>
                  </a:lnTo>
                  <a:lnTo>
                    <a:pt x="14546" y="20926"/>
                  </a:lnTo>
                  <a:lnTo>
                    <a:pt x="16226" y="20132"/>
                  </a:lnTo>
                  <a:lnTo>
                    <a:pt x="17735" y="19073"/>
                  </a:lnTo>
                  <a:lnTo>
                    <a:pt x="19041" y="17783"/>
                  </a:lnTo>
                  <a:lnTo>
                    <a:pt x="20113" y="16292"/>
                  </a:lnTo>
                  <a:lnTo>
                    <a:pt x="21424" y="12832"/>
                  </a:lnTo>
                  <a:lnTo>
                    <a:pt x="21600" y="10927"/>
                  </a:lnTo>
                  <a:lnTo>
                    <a:pt x="21424" y="9013"/>
                  </a:lnTo>
                  <a:lnTo>
                    <a:pt x="20113" y="5496"/>
                  </a:lnTo>
                  <a:lnTo>
                    <a:pt x="19041" y="3965"/>
                  </a:lnTo>
                  <a:lnTo>
                    <a:pt x="17735" y="2632"/>
                  </a:lnTo>
                  <a:lnTo>
                    <a:pt x="16226" y="1534"/>
                  </a:lnTo>
                  <a:lnTo>
                    <a:pt x="14546" y="706"/>
                  </a:lnTo>
                  <a:lnTo>
                    <a:pt x="12726" y="182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18" name="object 45"/>
          <p:cNvSpPr txBox="1"/>
          <p:nvPr/>
        </p:nvSpPr>
        <p:spPr>
          <a:xfrm>
            <a:off x="3029642" y="6501129"/>
            <a:ext cx="7366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15"/>
              <a:t>e</a:t>
            </a:r>
            <a:r>
              <a:rPr spc="0"/>
              <a:t>mote</a:t>
            </a:r>
          </a:p>
        </p:txBody>
      </p:sp>
      <p:grpSp>
        <p:nvGrpSpPr>
          <p:cNvPr id="1826" name="object 46"/>
          <p:cNvGrpSpPr/>
          <p:nvPr/>
        </p:nvGrpSpPr>
        <p:grpSpPr>
          <a:xfrm>
            <a:off x="3253161" y="5183504"/>
            <a:ext cx="424816" cy="1189356"/>
            <a:chOff x="0" y="0"/>
            <a:chExt cx="424815" cy="1189355"/>
          </a:xfrm>
        </p:grpSpPr>
        <p:sp>
          <p:nvSpPr>
            <p:cNvPr id="1819" name="object 47"/>
            <p:cNvSpPr/>
            <p:nvPr/>
          </p:nvSpPr>
          <p:spPr>
            <a:xfrm>
              <a:off x="1269" y="901065"/>
              <a:ext cx="28702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0" name="object 48"/>
            <p:cNvSpPr/>
            <p:nvPr/>
          </p:nvSpPr>
          <p:spPr>
            <a:xfrm>
              <a:off x="1269" y="901065"/>
              <a:ext cx="28702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1" name="object 49"/>
            <p:cNvSpPr/>
            <p:nvPr/>
          </p:nvSpPr>
          <p:spPr>
            <a:xfrm>
              <a:off x="-1" y="360044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2" name="object 50"/>
            <p:cNvSpPr/>
            <p:nvPr/>
          </p:nvSpPr>
          <p:spPr>
            <a:xfrm>
              <a:off x="-1" y="360044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3" name="object 52"/>
            <p:cNvSpPr/>
            <p:nvPr/>
          </p:nvSpPr>
          <p:spPr>
            <a:xfrm flipH="1">
              <a:off x="144780" y="648335"/>
              <a:ext cx="1" cy="977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4" name="object 53"/>
            <p:cNvSpPr/>
            <p:nvPr/>
          </p:nvSpPr>
          <p:spPr>
            <a:xfrm>
              <a:off x="90170" y="738505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25" name="object 54" descr="object 5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8279" y="-1"/>
              <a:ext cx="216537" cy="3740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27" name="object 55"/>
          <p:cNvSpPr txBox="1"/>
          <p:nvPr/>
        </p:nvSpPr>
        <p:spPr>
          <a:xfrm>
            <a:off x="3610031" y="4847590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grpSp>
        <p:nvGrpSpPr>
          <p:cNvPr id="1832" name="object 56"/>
          <p:cNvGrpSpPr/>
          <p:nvPr/>
        </p:nvGrpSpPr>
        <p:grpSpPr>
          <a:xfrm>
            <a:off x="8895771" y="4427220"/>
            <a:ext cx="288290" cy="814071"/>
            <a:chOff x="0" y="0"/>
            <a:chExt cx="288288" cy="814070"/>
          </a:xfrm>
        </p:grpSpPr>
        <p:sp>
          <p:nvSpPr>
            <p:cNvPr id="1828" name="object 57"/>
            <p:cNvSpPr/>
            <p:nvPr/>
          </p:nvSpPr>
          <p:spPr>
            <a:xfrm>
              <a:off x="0" y="-1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9" name="object 58"/>
            <p:cNvSpPr/>
            <p:nvPr/>
          </p:nvSpPr>
          <p:spPr>
            <a:xfrm>
              <a:off x="0" y="-1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0" name="object 59"/>
            <p:cNvSpPr/>
            <p:nvPr/>
          </p:nvSpPr>
          <p:spPr>
            <a:xfrm>
              <a:off x="0" y="525779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44"/>
                  </a:lnTo>
                  <a:lnTo>
                    <a:pt x="4357" y="2064"/>
                  </a:lnTo>
                  <a:lnTo>
                    <a:pt x="2037" y="4398"/>
                  </a:lnTo>
                  <a:lnTo>
                    <a:pt x="534" y="7381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81"/>
                  </a:lnTo>
                  <a:lnTo>
                    <a:pt x="19569" y="4398"/>
                  </a:lnTo>
                  <a:lnTo>
                    <a:pt x="17263" y="2064"/>
                  </a:lnTo>
                  <a:lnTo>
                    <a:pt x="14304" y="54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1" name="object 60"/>
            <p:cNvSpPr/>
            <p:nvPr/>
          </p:nvSpPr>
          <p:spPr>
            <a:xfrm>
              <a:off x="0" y="525779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44"/>
                  </a:lnTo>
                  <a:lnTo>
                    <a:pt x="17263" y="2064"/>
                  </a:lnTo>
                  <a:lnTo>
                    <a:pt x="19569" y="4398"/>
                  </a:lnTo>
                  <a:lnTo>
                    <a:pt x="21066" y="7381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81"/>
                  </a:lnTo>
                  <a:lnTo>
                    <a:pt x="2037" y="4398"/>
                  </a:lnTo>
                  <a:lnTo>
                    <a:pt x="4357" y="2064"/>
                  </a:lnTo>
                  <a:lnTo>
                    <a:pt x="7344" y="54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33" name="object 62"/>
          <p:cNvSpPr txBox="1"/>
          <p:nvPr/>
        </p:nvSpPr>
        <p:spPr>
          <a:xfrm>
            <a:off x="7858182" y="3938270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grpSp>
        <p:nvGrpSpPr>
          <p:cNvPr id="1844" name="object 63"/>
          <p:cNvGrpSpPr/>
          <p:nvPr/>
        </p:nvGrpSpPr>
        <p:grpSpPr>
          <a:xfrm>
            <a:off x="8572557" y="4187824"/>
            <a:ext cx="611506" cy="2148206"/>
            <a:chOff x="0" y="0"/>
            <a:chExt cx="611505" cy="2148204"/>
          </a:xfrm>
        </p:grpSpPr>
        <p:pic>
          <p:nvPicPr>
            <p:cNvPr id="1834" name="object 64" descr="object 6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360046" cy="2533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5" name="object 65"/>
            <p:cNvSpPr/>
            <p:nvPr/>
          </p:nvSpPr>
          <p:spPr>
            <a:xfrm>
              <a:off x="467995" y="527683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6" name="object 66"/>
            <p:cNvSpPr/>
            <p:nvPr/>
          </p:nvSpPr>
          <p:spPr>
            <a:xfrm>
              <a:off x="323215" y="1318893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7" name="object 67"/>
            <p:cNvSpPr/>
            <p:nvPr/>
          </p:nvSpPr>
          <p:spPr>
            <a:xfrm>
              <a:off x="323215" y="1318893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38" name="object 68" descr="object 68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3385" y="1053463"/>
              <a:ext cx="107951" cy="2654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9" name="object 69"/>
            <p:cNvSpPr/>
            <p:nvPr/>
          </p:nvSpPr>
          <p:spPr>
            <a:xfrm>
              <a:off x="413385" y="603883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0" name="object 70"/>
            <p:cNvSpPr/>
            <p:nvPr/>
          </p:nvSpPr>
          <p:spPr>
            <a:xfrm>
              <a:off x="467995" y="1607184"/>
              <a:ext cx="1" cy="9779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1" name="object 71"/>
            <p:cNvSpPr/>
            <p:nvPr/>
          </p:nvSpPr>
          <p:spPr>
            <a:xfrm>
              <a:off x="324485" y="1859913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2" name="object 72"/>
            <p:cNvSpPr/>
            <p:nvPr/>
          </p:nvSpPr>
          <p:spPr>
            <a:xfrm>
              <a:off x="324485" y="1859913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3" name="object 73"/>
            <p:cNvSpPr/>
            <p:nvPr/>
          </p:nvSpPr>
          <p:spPr>
            <a:xfrm>
              <a:off x="413385" y="1697353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49" name="object 74"/>
          <p:cNvGrpSpPr/>
          <p:nvPr/>
        </p:nvGrpSpPr>
        <p:grpSpPr>
          <a:xfrm>
            <a:off x="8654471" y="6407149"/>
            <a:ext cx="863601" cy="433071"/>
            <a:chOff x="0" y="0"/>
            <a:chExt cx="863600" cy="433069"/>
          </a:xfrm>
        </p:grpSpPr>
        <p:sp>
          <p:nvSpPr>
            <p:cNvPr id="1845" name="object 75"/>
            <p:cNvSpPr/>
            <p:nvPr/>
          </p:nvSpPr>
          <p:spPr>
            <a:xfrm>
              <a:off x="0" y="-1"/>
              <a:ext cx="863601" cy="433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874" y="45"/>
                  </a:lnTo>
                  <a:lnTo>
                    <a:pt x="7054" y="176"/>
                  </a:lnTo>
                  <a:lnTo>
                    <a:pt x="5374" y="382"/>
                  </a:lnTo>
                  <a:lnTo>
                    <a:pt x="3865" y="656"/>
                  </a:lnTo>
                  <a:lnTo>
                    <a:pt x="2559" y="988"/>
                  </a:lnTo>
                  <a:lnTo>
                    <a:pt x="1487" y="1370"/>
                  </a:lnTo>
                  <a:lnTo>
                    <a:pt x="176" y="2247"/>
                  </a:lnTo>
                  <a:lnTo>
                    <a:pt x="0" y="2724"/>
                  </a:lnTo>
                  <a:lnTo>
                    <a:pt x="0" y="18876"/>
                  </a:lnTo>
                  <a:lnTo>
                    <a:pt x="1487" y="20258"/>
                  </a:lnTo>
                  <a:lnTo>
                    <a:pt x="2559" y="20638"/>
                  </a:lnTo>
                  <a:lnTo>
                    <a:pt x="3865" y="20965"/>
                  </a:lnTo>
                  <a:lnTo>
                    <a:pt x="5374" y="21232"/>
                  </a:lnTo>
                  <a:lnTo>
                    <a:pt x="7054" y="21431"/>
                  </a:lnTo>
                  <a:lnTo>
                    <a:pt x="8874" y="21557"/>
                  </a:lnTo>
                  <a:lnTo>
                    <a:pt x="10800" y="21600"/>
                  </a:lnTo>
                  <a:lnTo>
                    <a:pt x="12726" y="21557"/>
                  </a:lnTo>
                  <a:lnTo>
                    <a:pt x="14546" y="21431"/>
                  </a:lnTo>
                  <a:lnTo>
                    <a:pt x="16226" y="21232"/>
                  </a:lnTo>
                  <a:lnTo>
                    <a:pt x="17735" y="20965"/>
                  </a:lnTo>
                  <a:lnTo>
                    <a:pt x="19041" y="20638"/>
                  </a:lnTo>
                  <a:lnTo>
                    <a:pt x="20113" y="20258"/>
                  </a:lnTo>
                  <a:lnTo>
                    <a:pt x="21424" y="19370"/>
                  </a:lnTo>
                  <a:lnTo>
                    <a:pt x="21600" y="18876"/>
                  </a:lnTo>
                  <a:lnTo>
                    <a:pt x="21600" y="2724"/>
                  </a:lnTo>
                  <a:lnTo>
                    <a:pt x="20113" y="1370"/>
                  </a:lnTo>
                  <a:lnTo>
                    <a:pt x="19041" y="988"/>
                  </a:lnTo>
                  <a:lnTo>
                    <a:pt x="17735" y="656"/>
                  </a:lnTo>
                  <a:lnTo>
                    <a:pt x="16226" y="382"/>
                  </a:lnTo>
                  <a:lnTo>
                    <a:pt x="14546" y="176"/>
                  </a:lnTo>
                  <a:lnTo>
                    <a:pt x="12726" y="45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6" name="object 76"/>
            <p:cNvSpPr/>
            <p:nvPr/>
          </p:nvSpPr>
          <p:spPr>
            <a:xfrm>
              <a:off x="0" y="-1"/>
              <a:ext cx="863601" cy="433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874" y="45"/>
                  </a:lnTo>
                  <a:lnTo>
                    <a:pt x="7054" y="176"/>
                  </a:lnTo>
                  <a:lnTo>
                    <a:pt x="5374" y="382"/>
                  </a:lnTo>
                  <a:lnTo>
                    <a:pt x="3865" y="656"/>
                  </a:lnTo>
                  <a:lnTo>
                    <a:pt x="2559" y="988"/>
                  </a:lnTo>
                  <a:lnTo>
                    <a:pt x="1487" y="1370"/>
                  </a:lnTo>
                  <a:lnTo>
                    <a:pt x="176" y="2247"/>
                  </a:lnTo>
                  <a:lnTo>
                    <a:pt x="0" y="2724"/>
                  </a:lnTo>
                  <a:lnTo>
                    <a:pt x="0" y="18876"/>
                  </a:lnTo>
                  <a:lnTo>
                    <a:pt x="1487" y="20258"/>
                  </a:lnTo>
                  <a:lnTo>
                    <a:pt x="2559" y="20638"/>
                  </a:lnTo>
                  <a:lnTo>
                    <a:pt x="3865" y="20965"/>
                  </a:lnTo>
                  <a:lnTo>
                    <a:pt x="5374" y="21232"/>
                  </a:lnTo>
                  <a:lnTo>
                    <a:pt x="7054" y="21431"/>
                  </a:lnTo>
                  <a:lnTo>
                    <a:pt x="8874" y="21557"/>
                  </a:lnTo>
                  <a:lnTo>
                    <a:pt x="10800" y="21600"/>
                  </a:lnTo>
                  <a:lnTo>
                    <a:pt x="12726" y="21557"/>
                  </a:lnTo>
                  <a:lnTo>
                    <a:pt x="14546" y="21431"/>
                  </a:lnTo>
                  <a:lnTo>
                    <a:pt x="16226" y="21232"/>
                  </a:lnTo>
                  <a:lnTo>
                    <a:pt x="17735" y="20965"/>
                  </a:lnTo>
                  <a:lnTo>
                    <a:pt x="19041" y="20638"/>
                  </a:lnTo>
                  <a:lnTo>
                    <a:pt x="20113" y="20258"/>
                  </a:lnTo>
                  <a:lnTo>
                    <a:pt x="21424" y="19370"/>
                  </a:lnTo>
                  <a:lnTo>
                    <a:pt x="21600" y="18876"/>
                  </a:lnTo>
                  <a:lnTo>
                    <a:pt x="21600" y="2724"/>
                  </a:lnTo>
                  <a:lnTo>
                    <a:pt x="20113" y="1370"/>
                  </a:lnTo>
                  <a:lnTo>
                    <a:pt x="19041" y="988"/>
                  </a:lnTo>
                  <a:lnTo>
                    <a:pt x="17735" y="656"/>
                  </a:lnTo>
                  <a:lnTo>
                    <a:pt x="16226" y="382"/>
                  </a:lnTo>
                  <a:lnTo>
                    <a:pt x="14546" y="176"/>
                  </a:lnTo>
                  <a:lnTo>
                    <a:pt x="12726" y="45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7" name="object 77"/>
            <p:cNvSpPr/>
            <p:nvPr/>
          </p:nvSpPr>
          <p:spPr>
            <a:xfrm>
              <a:off x="0" y="0"/>
              <a:ext cx="86360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874" y="182"/>
                  </a:lnTo>
                  <a:lnTo>
                    <a:pt x="7054" y="706"/>
                  </a:lnTo>
                  <a:lnTo>
                    <a:pt x="5374" y="1534"/>
                  </a:lnTo>
                  <a:lnTo>
                    <a:pt x="3865" y="2632"/>
                  </a:lnTo>
                  <a:lnTo>
                    <a:pt x="2559" y="3965"/>
                  </a:lnTo>
                  <a:lnTo>
                    <a:pt x="1487" y="5496"/>
                  </a:lnTo>
                  <a:lnTo>
                    <a:pt x="176" y="9013"/>
                  </a:lnTo>
                  <a:lnTo>
                    <a:pt x="0" y="10927"/>
                  </a:lnTo>
                  <a:lnTo>
                    <a:pt x="176" y="12832"/>
                  </a:lnTo>
                  <a:lnTo>
                    <a:pt x="1487" y="16292"/>
                  </a:lnTo>
                  <a:lnTo>
                    <a:pt x="2559" y="17783"/>
                  </a:lnTo>
                  <a:lnTo>
                    <a:pt x="3865" y="19073"/>
                  </a:lnTo>
                  <a:lnTo>
                    <a:pt x="5374" y="20132"/>
                  </a:lnTo>
                  <a:lnTo>
                    <a:pt x="7054" y="20926"/>
                  </a:lnTo>
                  <a:lnTo>
                    <a:pt x="8874" y="21426"/>
                  </a:lnTo>
                  <a:lnTo>
                    <a:pt x="10800" y="21600"/>
                  </a:lnTo>
                  <a:lnTo>
                    <a:pt x="12726" y="21426"/>
                  </a:lnTo>
                  <a:lnTo>
                    <a:pt x="14546" y="20926"/>
                  </a:lnTo>
                  <a:lnTo>
                    <a:pt x="16226" y="20132"/>
                  </a:lnTo>
                  <a:lnTo>
                    <a:pt x="17735" y="19073"/>
                  </a:lnTo>
                  <a:lnTo>
                    <a:pt x="19041" y="17783"/>
                  </a:lnTo>
                  <a:lnTo>
                    <a:pt x="20113" y="16292"/>
                  </a:lnTo>
                  <a:lnTo>
                    <a:pt x="21424" y="12832"/>
                  </a:lnTo>
                  <a:lnTo>
                    <a:pt x="21600" y="10927"/>
                  </a:lnTo>
                  <a:lnTo>
                    <a:pt x="21424" y="9013"/>
                  </a:lnTo>
                  <a:lnTo>
                    <a:pt x="20113" y="5496"/>
                  </a:lnTo>
                  <a:lnTo>
                    <a:pt x="19041" y="3965"/>
                  </a:lnTo>
                  <a:lnTo>
                    <a:pt x="17735" y="2632"/>
                  </a:lnTo>
                  <a:lnTo>
                    <a:pt x="16226" y="1534"/>
                  </a:lnTo>
                  <a:lnTo>
                    <a:pt x="14546" y="706"/>
                  </a:lnTo>
                  <a:lnTo>
                    <a:pt x="12726" y="182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8" name="object 78"/>
            <p:cNvSpPr/>
            <p:nvPr/>
          </p:nvSpPr>
          <p:spPr>
            <a:xfrm>
              <a:off x="0" y="0"/>
              <a:ext cx="86360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874" y="182"/>
                  </a:lnTo>
                  <a:lnTo>
                    <a:pt x="7054" y="706"/>
                  </a:lnTo>
                  <a:lnTo>
                    <a:pt x="5374" y="1534"/>
                  </a:lnTo>
                  <a:lnTo>
                    <a:pt x="3865" y="2632"/>
                  </a:lnTo>
                  <a:lnTo>
                    <a:pt x="2559" y="3965"/>
                  </a:lnTo>
                  <a:lnTo>
                    <a:pt x="1487" y="5496"/>
                  </a:lnTo>
                  <a:lnTo>
                    <a:pt x="176" y="9013"/>
                  </a:lnTo>
                  <a:lnTo>
                    <a:pt x="0" y="10927"/>
                  </a:lnTo>
                  <a:lnTo>
                    <a:pt x="176" y="12832"/>
                  </a:lnTo>
                  <a:lnTo>
                    <a:pt x="1487" y="16292"/>
                  </a:lnTo>
                  <a:lnTo>
                    <a:pt x="2559" y="17783"/>
                  </a:lnTo>
                  <a:lnTo>
                    <a:pt x="3865" y="19073"/>
                  </a:lnTo>
                  <a:lnTo>
                    <a:pt x="5374" y="20132"/>
                  </a:lnTo>
                  <a:lnTo>
                    <a:pt x="7054" y="20926"/>
                  </a:lnTo>
                  <a:lnTo>
                    <a:pt x="8874" y="21426"/>
                  </a:lnTo>
                  <a:lnTo>
                    <a:pt x="10800" y="21600"/>
                  </a:lnTo>
                  <a:lnTo>
                    <a:pt x="12726" y="21426"/>
                  </a:lnTo>
                  <a:lnTo>
                    <a:pt x="14546" y="20926"/>
                  </a:lnTo>
                  <a:lnTo>
                    <a:pt x="16226" y="20132"/>
                  </a:lnTo>
                  <a:lnTo>
                    <a:pt x="17735" y="19073"/>
                  </a:lnTo>
                  <a:lnTo>
                    <a:pt x="19041" y="17783"/>
                  </a:lnTo>
                  <a:lnTo>
                    <a:pt x="20113" y="16292"/>
                  </a:lnTo>
                  <a:lnTo>
                    <a:pt x="21424" y="12832"/>
                  </a:lnTo>
                  <a:lnTo>
                    <a:pt x="21600" y="10927"/>
                  </a:lnTo>
                  <a:lnTo>
                    <a:pt x="21424" y="9013"/>
                  </a:lnTo>
                  <a:lnTo>
                    <a:pt x="20113" y="5496"/>
                  </a:lnTo>
                  <a:lnTo>
                    <a:pt x="19041" y="3965"/>
                  </a:lnTo>
                  <a:lnTo>
                    <a:pt x="17735" y="2632"/>
                  </a:lnTo>
                  <a:lnTo>
                    <a:pt x="16226" y="1534"/>
                  </a:lnTo>
                  <a:lnTo>
                    <a:pt x="14546" y="706"/>
                  </a:lnTo>
                  <a:lnTo>
                    <a:pt x="12726" y="182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50" name="object 79"/>
          <p:cNvSpPr txBox="1"/>
          <p:nvPr/>
        </p:nvSpPr>
        <p:spPr>
          <a:xfrm>
            <a:off x="8717971" y="6501129"/>
            <a:ext cx="7366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15"/>
              <a:t>e</a:t>
            </a:r>
            <a:r>
              <a:rPr spc="0"/>
              <a:t>mote</a:t>
            </a:r>
          </a:p>
        </p:txBody>
      </p:sp>
      <p:grpSp>
        <p:nvGrpSpPr>
          <p:cNvPr id="1865" name="object 80"/>
          <p:cNvGrpSpPr/>
          <p:nvPr/>
        </p:nvGrpSpPr>
        <p:grpSpPr>
          <a:xfrm>
            <a:off x="6240836" y="4371340"/>
            <a:ext cx="747396" cy="1964692"/>
            <a:chOff x="0" y="0"/>
            <a:chExt cx="747394" cy="1964691"/>
          </a:xfrm>
        </p:grpSpPr>
        <p:sp>
          <p:nvSpPr>
            <p:cNvPr id="1851" name="object 81"/>
            <p:cNvSpPr/>
            <p:nvPr/>
          </p:nvSpPr>
          <p:spPr>
            <a:xfrm>
              <a:off x="459104" y="57149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2" name="object 82"/>
            <p:cNvSpPr/>
            <p:nvPr/>
          </p:nvSpPr>
          <p:spPr>
            <a:xfrm>
              <a:off x="459104" y="57149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53" name="object 83" descr="object 8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-1"/>
              <a:ext cx="495936" cy="107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4" name="object 84"/>
            <p:cNvSpPr/>
            <p:nvPr/>
          </p:nvSpPr>
          <p:spPr>
            <a:xfrm>
              <a:off x="603884" y="344169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5" name="object 85"/>
            <p:cNvSpPr/>
            <p:nvPr/>
          </p:nvSpPr>
          <p:spPr>
            <a:xfrm>
              <a:off x="459104" y="58292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6" name="object 86"/>
            <p:cNvSpPr/>
            <p:nvPr/>
          </p:nvSpPr>
          <p:spPr>
            <a:xfrm>
              <a:off x="459104" y="58292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7" name="object 88"/>
            <p:cNvSpPr/>
            <p:nvPr/>
          </p:nvSpPr>
          <p:spPr>
            <a:xfrm>
              <a:off x="459104" y="1136649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8" name="object 89"/>
            <p:cNvSpPr/>
            <p:nvPr/>
          </p:nvSpPr>
          <p:spPr>
            <a:xfrm>
              <a:off x="459104" y="1136649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59" name="object 90" descr="object 9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9274" y="871219"/>
              <a:ext cx="107951" cy="265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0" name="object 91"/>
            <p:cNvSpPr/>
            <p:nvPr/>
          </p:nvSpPr>
          <p:spPr>
            <a:xfrm>
              <a:off x="549274" y="420369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1" name="object 92"/>
            <p:cNvSpPr/>
            <p:nvPr/>
          </p:nvSpPr>
          <p:spPr>
            <a:xfrm>
              <a:off x="603884" y="1424940"/>
              <a:ext cx="1" cy="977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2" name="object 93"/>
            <p:cNvSpPr/>
            <p:nvPr/>
          </p:nvSpPr>
          <p:spPr>
            <a:xfrm>
              <a:off x="459104" y="167640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44"/>
                  </a:lnTo>
                  <a:lnTo>
                    <a:pt x="4357" y="2064"/>
                  </a:lnTo>
                  <a:lnTo>
                    <a:pt x="2037" y="4398"/>
                  </a:lnTo>
                  <a:lnTo>
                    <a:pt x="534" y="7381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81"/>
                  </a:lnTo>
                  <a:lnTo>
                    <a:pt x="19569" y="4398"/>
                  </a:lnTo>
                  <a:lnTo>
                    <a:pt x="17263" y="2064"/>
                  </a:lnTo>
                  <a:lnTo>
                    <a:pt x="14304" y="54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3" name="object 94"/>
            <p:cNvSpPr/>
            <p:nvPr/>
          </p:nvSpPr>
          <p:spPr>
            <a:xfrm>
              <a:off x="459104" y="167640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44"/>
                  </a:lnTo>
                  <a:lnTo>
                    <a:pt x="17263" y="2064"/>
                  </a:lnTo>
                  <a:lnTo>
                    <a:pt x="19569" y="4398"/>
                  </a:lnTo>
                  <a:lnTo>
                    <a:pt x="21066" y="7381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81"/>
                  </a:lnTo>
                  <a:lnTo>
                    <a:pt x="2037" y="4398"/>
                  </a:lnTo>
                  <a:lnTo>
                    <a:pt x="4357" y="2064"/>
                  </a:lnTo>
                  <a:lnTo>
                    <a:pt x="7344" y="54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4" name="object 95"/>
            <p:cNvSpPr/>
            <p:nvPr/>
          </p:nvSpPr>
          <p:spPr>
            <a:xfrm>
              <a:off x="549274" y="151511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66" name="object 96"/>
          <p:cNvSpPr txBox="1"/>
          <p:nvPr/>
        </p:nvSpPr>
        <p:spPr>
          <a:xfrm>
            <a:off x="5455341" y="4199890"/>
            <a:ext cx="7727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5"/>
              <a:t>ast</a:t>
            </a:r>
            <a:r>
              <a:t>e</a:t>
            </a:r>
            <a:r>
              <a:rPr spc="0"/>
              <a:t>r</a:t>
            </a:r>
          </a:p>
        </p:txBody>
      </p:sp>
      <p:sp>
        <p:nvSpPr>
          <p:cNvPr id="1867" name="object 97"/>
          <p:cNvSpPr txBox="1"/>
          <p:nvPr/>
        </p:nvSpPr>
        <p:spPr>
          <a:xfrm>
            <a:off x="6103041" y="3695699"/>
            <a:ext cx="147193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pic>
        <p:nvPicPr>
          <p:cNvPr id="1868" name="object 98" descr="object 9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788842" y="3945254"/>
            <a:ext cx="106681" cy="4832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73" name="object 99"/>
          <p:cNvGrpSpPr/>
          <p:nvPr/>
        </p:nvGrpSpPr>
        <p:grpSpPr>
          <a:xfrm>
            <a:off x="6529761" y="6408420"/>
            <a:ext cx="648971" cy="431800"/>
            <a:chOff x="0" y="0"/>
            <a:chExt cx="648970" cy="431798"/>
          </a:xfrm>
        </p:grpSpPr>
        <p:sp>
          <p:nvSpPr>
            <p:cNvPr id="1869" name="object 100"/>
            <p:cNvSpPr/>
            <p:nvPr/>
          </p:nvSpPr>
          <p:spPr>
            <a:xfrm>
              <a:off x="-1" y="0"/>
              <a:ext cx="648971" cy="43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9" y="0"/>
                  </a:moveTo>
                  <a:lnTo>
                    <a:pt x="8332" y="71"/>
                  </a:lnTo>
                  <a:lnTo>
                    <a:pt x="6072" y="273"/>
                  </a:lnTo>
                  <a:lnTo>
                    <a:pt x="4070" y="590"/>
                  </a:lnTo>
                  <a:lnTo>
                    <a:pt x="2392" y="1005"/>
                  </a:lnTo>
                  <a:lnTo>
                    <a:pt x="1109" y="1500"/>
                  </a:lnTo>
                  <a:lnTo>
                    <a:pt x="0" y="2668"/>
                  </a:lnTo>
                  <a:lnTo>
                    <a:pt x="0" y="18932"/>
                  </a:lnTo>
                  <a:lnTo>
                    <a:pt x="1109" y="20100"/>
                  </a:lnTo>
                  <a:lnTo>
                    <a:pt x="2392" y="20595"/>
                  </a:lnTo>
                  <a:lnTo>
                    <a:pt x="4070" y="21010"/>
                  </a:lnTo>
                  <a:lnTo>
                    <a:pt x="6072" y="21327"/>
                  </a:lnTo>
                  <a:lnTo>
                    <a:pt x="8332" y="21529"/>
                  </a:lnTo>
                  <a:lnTo>
                    <a:pt x="10779" y="21600"/>
                  </a:lnTo>
                  <a:lnTo>
                    <a:pt x="13228" y="21529"/>
                  </a:lnTo>
                  <a:lnTo>
                    <a:pt x="15494" y="21327"/>
                  </a:lnTo>
                  <a:lnTo>
                    <a:pt x="17505" y="21010"/>
                  </a:lnTo>
                  <a:lnTo>
                    <a:pt x="19191" y="20595"/>
                  </a:lnTo>
                  <a:lnTo>
                    <a:pt x="20482" y="20100"/>
                  </a:lnTo>
                  <a:lnTo>
                    <a:pt x="21600" y="18932"/>
                  </a:lnTo>
                  <a:lnTo>
                    <a:pt x="21600" y="2668"/>
                  </a:lnTo>
                  <a:lnTo>
                    <a:pt x="20482" y="1500"/>
                  </a:lnTo>
                  <a:lnTo>
                    <a:pt x="19191" y="1005"/>
                  </a:lnTo>
                  <a:lnTo>
                    <a:pt x="17505" y="590"/>
                  </a:lnTo>
                  <a:lnTo>
                    <a:pt x="15494" y="273"/>
                  </a:lnTo>
                  <a:lnTo>
                    <a:pt x="13228" y="71"/>
                  </a:lnTo>
                  <a:lnTo>
                    <a:pt x="10779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0" name="object 101"/>
            <p:cNvSpPr/>
            <p:nvPr/>
          </p:nvSpPr>
          <p:spPr>
            <a:xfrm>
              <a:off x="-1" y="0"/>
              <a:ext cx="648971" cy="43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9" y="0"/>
                  </a:moveTo>
                  <a:lnTo>
                    <a:pt x="8332" y="71"/>
                  </a:lnTo>
                  <a:lnTo>
                    <a:pt x="6072" y="273"/>
                  </a:lnTo>
                  <a:lnTo>
                    <a:pt x="4070" y="590"/>
                  </a:lnTo>
                  <a:lnTo>
                    <a:pt x="2392" y="1005"/>
                  </a:lnTo>
                  <a:lnTo>
                    <a:pt x="1109" y="1500"/>
                  </a:lnTo>
                  <a:lnTo>
                    <a:pt x="0" y="2668"/>
                  </a:lnTo>
                  <a:lnTo>
                    <a:pt x="0" y="18932"/>
                  </a:lnTo>
                  <a:lnTo>
                    <a:pt x="1109" y="20100"/>
                  </a:lnTo>
                  <a:lnTo>
                    <a:pt x="2392" y="20595"/>
                  </a:lnTo>
                  <a:lnTo>
                    <a:pt x="4070" y="21010"/>
                  </a:lnTo>
                  <a:lnTo>
                    <a:pt x="6072" y="21327"/>
                  </a:lnTo>
                  <a:lnTo>
                    <a:pt x="8332" y="21529"/>
                  </a:lnTo>
                  <a:lnTo>
                    <a:pt x="10779" y="21600"/>
                  </a:lnTo>
                  <a:lnTo>
                    <a:pt x="13228" y="21529"/>
                  </a:lnTo>
                  <a:lnTo>
                    <a:pt x="15494" y="21327"/>
                  </a:lnTo>
                  <a:lnTo>
                    <a:pt x="17505" y="21010"/>
                  </a:lnTo>
                  <a:lnTo>
                    <a:pt x="19191" y="20595"/>
                  </a:lnTo>
                  <a:lnTo>
                    <a:pt x="20482" y="20100"/>
                  </a:lnTo>
                  <a:lnTo>
                    <a:pt x="21600" y="18932"/>
                  </a:lnTo>
                  <a:lnTo>
                    <a:pt x="21600" y="2668"/>
                  </a:lnTo>
                  <a:lnTo>
                    <a:pt x="20482" y="1500"/>
                  </a:lnTo>
                  <a:lnTo>
                    <a:pt x="19191" y="1005"/>
                  </a:lnTo>
                  <a:lnTo>
                    <a:pt x="17505" y="590"/>
                  </a:lnTo>
                  <a:lnTo>
                    <a:pt x="15494" y="273"/>
                  </a:lnTo>
                  <a:lnTo>
                    <a:pt x="13228" y="7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1" name="object 102"/>
            <p:cNvSpPr/>
            <p:nvPr/>
          </p:nvSpPr>
          <p:spPr>
            <a:xfrm>
              <a:off x="-1" y="-1"/>
              <a:ext cx="64897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9" y="0"/>
                  </a:moveTo>
                  <a:lnTo>
                    <a:pt x="8332" y="284"/>
                  </a:lnTo>
                  <a:lnTo>
                    <a:pt x="6072" y="1094"/>
                  </a:lnTo>
                  <a:lnTo>
                    <a:pt x="4070" y="2360"/>
                  </a:lnTo>
                  <a:lnTo>
                    <a:pt x="2392" y="4018"/>
                  </a:lnTo>
                  <a:lnTo>
                    <a:pt x="1109" y="6001"/>
                  </a:lnTo>
                  <a:lnTo>
                    <a:pt x="0" y="10673"/>
                  </a:lnTo>
                  <a:lnTo>
                    <a:pt x="289" y="13119"/>
                  </a:lnTo>
                  <a:lnTo>
                    <a:pt x="2392" y="17427"/>
                  </a:lnTo>
                  <a:lnTo>
                    <a:pt x="4070" y="19140"/>
                  </a:lnTo>
                  <a:lnTo>
                    <a:pt x="6072" y="20456"/>
                  </a:lnTo>
                  <a:lnTo>
                    <a:pt x="8332" y="21301"/>
                  </a:lnTo>
                  <a:lnTo>
                    <a:pt x="10779" y="21600"/>
                  </a:lnTo>
                  <a:lnTo>
                    <a:pt x="13228" y="21301"/>
                  </a:lnTo>
                  <a:lnTo>
                    <a:pt x="15494" y="20456"/>
                  </a:lnTo>
                  <a:lnTo>
                    <a:pt x="17505" y="19140"/>
                  </a:lnTo>
                  <a:lnTo>
                    <a:pt x="19191" y="17427"/>
                  </a:lnTo>
                  <a:lnTo>
                    <a:pt x="20482" y="15395"/>
                  </a:lnTo>
                  <a:lnTo>
                    <a:pt x="21600" y="10673"/>
                  </a:lnTo>
                  <a:lnTo>
                    <a:pt x="21309" y="8241"/>
                  </a:lnTo>
                  <a:lnTo>
                    <a:pt x="19191" y="4018"/>
                  </a:lnTo>
                  <a:lnTo>
                    <a:pt x="17505" y="2360"/>
                  </a:lnTo>
                  <a:lnTo>
                    <a:pt x="15494" y="1094"/>
                  </a:lnTo>
                  <a:lnTo>
                    <a:pt x="13228" y="284"/>
                  </a:lnTo>
                  <a:lnTo>
                    <a:pt x="10779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2" name="object 103"/>
            <p:cNvSpPr/>
            <p:nvPr/>
          </p:nvSpPr>
          <p:spPr>
            <a:xfrm>
              <a:off x="-1" y="-1"/>
              <a:ext cx="64897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9" y="0"/>
                  </a:moveTo>
                  <a:lnTo>
                    <a:pt x="8332" y="284"/>
                  </a:lnTo>
                  <a:lnTo>
                    <a:pt x="6072" y="1094"/>
                  </a:lnTo>
                  <a:lnTo>
                    <a:pt x="4070" y="2360"/>
                  </a:lnTo>
                  <a:lnTo>
                    <a:pt x="2392" y="4018"/>
                  </a:lnTo>
                  <a:lnTo>
                    <a:pt x="1109" y="6001"/>
                  </a:lnTo>
                  <a:lnTo>
                    <a:pt x="0" y="10673"/>
                  </a:lnTo>
                  <a:lnTo>
                    <a:pt x="289" y="13119"/>
                  </a:lnTo>
                  <a:lnTo>
                    <a:pt x="2392" y="17427"/>
                  </a:lnTo>
                  <a:lnTo>
                    <a:pt x="4070" y="19140"/>
                  </a:lnTo>
                  <a:lnTo>
                    <a:pt x="6072" y="20456"/>
                  </a:lnTo>
                  <a:lnTo>
                    <a:pt x="8332" y="21301"/>
                  </a:lnTo>
                  <a:lnTo>
                    <a:pt x="10779" y="21600"/>
                  </a:lnTo>
                  <a:lnTo>
                    <a:pt x="13228" y="21301"/>
                  </a:lnTo>
                  <a:lnTo>
                    <a:pt x="15494" y="20456"/>
                  </a:lnTo>
                  <a:lnTo>
                    <a:pt x="17505" y="19140"/>
                  </a:lnTo>
                  <a:lnTo>
                    <a:pt x="19191" y="17427"/>
                  </a:lnTo>
                  <a:lnTo>
                    <a:pt x="20482" y="15395"/>
                  </a:lnTo>
                  <a:lnTo>
                    <a:pt x="21600" y="10673"/>
                  </a:lnTo>
                  <a:lnTo>
                    <a:pt x="21309" y="8241"/>
                  </a:lnTo>
                  <a:lnTo>
                    <a:pt x="19191" y="4018"/>
                  </a:lnTo>
                  <a:lnTo>
                    <a:pt x="17505" y="2360"/>
                  </a:lnTo>
                  <a:lnTo>
                    <a:pt x="15494" y="1094"/>
                  </a:lnTo>
                  <a:lnTo>
                    <a:pt x="13228" y="284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74" name="object 104"/>
          <p:cNvSpPr txBox="1"/>
          <p:nvPr/>
        </p:nvSpPr>
        <p:spPr>
          <a:xfrm>
            <a:off x="6607232" y="6502399"/>
            <a:ext cx="49403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l</a:t>
            </a:r>
            <a:r>
              <a:rPr spc="-15"/>
              <a:t>o</a:t>
            </a:r>
            <a:r>
              <a:rPr spc="5"/>
              <a:t>c</a:t>
            </a:r>
            <a:r>
              <a:rPr spc="-15"/>
              <a:t>a</a:t>
            </a:r>
            <a:r>
              <a:rPr spc="0"/>
              <a:t>l</a:t>
            </a:r>
          </a:p>
        </p:txBody>
      </p:sp>
      <p:sp>
        <p:nvSpPr>
          <p:cNvPr id="1875" name="object 105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1878" name="object 3"/>
          <p:cNvSpPr txBox="1"/>
          <p:nvPr/>
        </p:nvSpPr>
        <p:spPr>
          <a:xfrm>
            <a:off x="546792" y="1845308"/>
            <a:ext cx="128905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04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879" name="object 4"/>
          <p:cNvSpPr txBox="1"/>
          <p:nvPr/>
        </p:nvSpPr>
        <p:spPr>
          <a:xfrm>
            <a:off x="729672" y="1743633"/>
            <a:ext cx="8731885" cy="199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63500">
              <a:spcBef>
                <a:spcPts val="1000"/>
              </a:spcBef>
              <a:defRPr spc="5" sz="2300">
                <a:latin typeface="Arial"/>
                <a:ea typeface="Arial"/>
                <a:cs typeface="Arial"/>
                <a:sym typeface="Arial"/>
              </a:defRPr>
            </a:pPr>
            <a:r>
              <a:t>Most</a:t>
            </a:r>
            <a:r>
              <a:rPr spc="0"/>
              <a:t> known</a:t>
            </a:r>
            <a:r>
              <a:rPr spc="10"/>
              <a:t> </a:t>
            </a:r>
            <a:r>
              <a:rPr spc="0"/>
              <a:t>operation </a:t>
            </a:r>
            <a:r>
              <a:rPr spc="-5"/>
              <a:t>on</a:t>
            </a:r>
            <a:r>
              <a:rPr spc="0"/>
              <a:t> remotes:</a:t>
            </a:r>
            <a:r>
              <a:rPr spc="50"/>
              <a:t> </a:t>
            </a:r>
            <a:r>
              <a:rPr b="1" spc="0"/>
              <a:t>cloning</a:t>
            </a:r>
          </a:p>
          <a:p>
            <a:pPr marL="374650" indent="-234315">
              <a:spcBef>
                <a:spcPts val="800"/>
              </a:spcBef>
              <a:buSzPct val="75000"/>
              <a:buChar char="–"/>
              <a:tabLst>
                <a:tab pos="368300" algn="l"/>
                <a:tab pos="368300" algn="l"/>
              </a:tabLst>
              <a:defRPr spc="4" sz="2000">
                <a:latin typeface="Arial"/>
                <a:ea typeface="Arial"/>
                <a:cs typeface="Arial"/>
                <a:sym typeface="Arial"/>
              </a:defRPr>
            </a:pPr>
            <a:r>
              <a:t>Create</a:t>
            </a:r>
            <a:r>
              <a:rPr spc="-9"/>
              <a:t> </a:t>
            </a:r>
            <a:r>
              <a:rPr spc="9"/>
              <a:t>a</a:t>
            </a:r>
            <a:r>
              <a:rPr spc="-4"/>
              <a:t> </a:t>
            </a:r>
            <a:r>
              <a:rPr spc="0"/>
              <a:t>folder</a:t>
            </a:r>
            <a:r>
              <a:t> </a:t>
            </a:r>
            <a:r>
              <a:rPr spc="0"/>
              <a:t>and</a:t>
            </a:r>
            <a:r>
              <a:rPr spc="-4"/>
              <a:t> </a:t>
            </a:r>
            <a:r>
              <a:rPr spc="0"/>
              <a:t>initialize</a:t>
            </a:r>
            <a:r>
              <a:t> </a:t>
            </a:r>
            <a:r>
              <a:rPr spc="9"/>
              <a:t>(</a:t>
            </a:r>
            <a:r>
              <a:rPr spc="9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9">
                <a:latin typeface="Courier"/>
                <a:ea typeface="Courier"/>
                <a:cs typeface="Courier"/>
                <a:sym typeface="Courier"/>
              </a:rPr>
              <a:t>init</a:t>
            </a:r>
            <a:r>
              <a:rPr spc="9"/>
              <a:t>)</a:t>
            </a:r>
            <a:r>
              <a:rPr spc="0"/>
              <a:t> its </a:t>
            </a:r>
            <a:r>
              <a:rPr spc="-15"/>
              <a:t>repository.</a:t>
            </a:r>
          </a:p>
          <a:p>
            <a:pPr marL="374650" indent="-234315">
              <a:spcBef>
                <a:spcPts val="800"/>
              </a:spcBef>
              <a:buSzPct val="75000"/>
              <a:buChar char="–"/>
              <a:tabLst>
                <a:tab pos="368300" algn="l"/>
                <a:tab pos="368300" algn="l"/>
              </a:tabLst>
              <a:defRPr spc="4" sz="2000">
                <a:latin typeface="Arial"/>
                <a:ea typeface="Arial"/>
                <a:cs typeface="Arial"/>
                <a:sym typeface="Arial"/>
              </a:defRPr>
            </a:pPr>
            <a:r>
              <a:t>Create</a:t>
            </a:r>
            <a:r>
              <a:rPr spc="-4"/>
              <a:t> </a:t>
            </a:r>
            <a:r>
              <a:rPr spc="9"/>
              <a:t>a</a:t>
            </a:r>
            <a:r>
              <a:rPr spc="-4"/>
              <a:t> </a:t>
            </a:r>
            <a:r>
              <a:rPr spc="0"/>
              <a:t>remote</a:t>
            </a:r>
            <a:r>
              <a:t> </a:t>
            </a:r>
            <a:r>
              <a:rPr spc="0"/>
              <a:t>called origin</a:t>
            </a:r>
            <a:r>
              <a:rPr spc="-4"/>
              <a:t> </a:t>
            </a:r>
            <a:r>
              <a:rPr spc="9"/>
              <a:t>(</a:t>
            </a:r>
            <a:r>
              <a:rPr spc="9">
                <a:latin typeface="Courier"/>
                <a:ea typeface="Courier"/>
                <a:cs typeface="Courier"/>
                <a:sym typeface="Courier"/>
              </a:rPr>
              <a:t>git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remote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add</a:t>
            </a:r>
            <a:r>
              <a:rPr spc="19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origin</a:t>
            </a:r>
            <a:r>
              <a:rPr spc="9">
                <a:latin typeface="Courier"/>
                <a:ea typeface="Courier"/>
                <a:cs typeface="Courier"/>
                <a:sym typeface="Courier"/>
              </a:rPr>
              <a:t> &lt;address&gt;</a:t>
            </a:r>
            <a:r>
              <a:rPr spc="9"/>
              <a:t>)</a:t>
            </a:r>
          </a:p>
          <a:p>
            <a:pPr marL="374650" indent="-234315">
              <a:spcBef>
                <a:spcPts val="800"/>
              </a:spcBef>
              <a:buSzPct val="75000"/>
              <a:buChar char="–"/>
              <a:tabLst>
                <a:tab pos="368300" algn="l"/>
                <a:tab pos="368300" algn="l"/>
              </a:tabLst>
              <a:defRPr spc="4" sz="2000">
                <a:latin typeface="Arial"/>
                <a:ea typeface="Arial"/>
                <a:cs typeface="Arial"/>
                <a:sym typeface="Arial"/>
              </a:defRPr>
            </a:pPr>
            <a:r>
              <a:t>Create</a:t>
            </a:r>
            <a:r>
              <a:rPr spc="-4"/>
              <a:t> </a:t>
            </a:r>
            <a:r>
              <a:rPr spc="9"/>
              <a:t>a</a:t>
            </a:r>
            <a:r>
              <a:rPr spc="0"/>
              <a:t> local master</a:t>
            </a:r>
            <a:r>
              <a:rPr spc="9"/>
              <a:t> </a:t>
            </a:r>
            <a:r>
              <a:t>branch</a:t>
            </a:r>
            <a:r>
              <a:rPr spc="-4"/>
              <a:t> </a:t>
            </a:r>
            <a:r>
              <a:t>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spc="9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checkout</a:t>
            </a:r>
            <a:r>
              <a:rPr spc="9">
                <a:latin typeface="Courier"/>
                <a:ea typeface="Courier"/>
                <a:cs typeface="Courier"/>
                <a:sym typeface="Courier"/>
              </a:rPr>
              <a:t> ­b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master</a:t>
            </a:r>
            <a:r>
              <a:t>)</a:t>
            </a:r>
          </a:p>
          <a:p>
            <a:pPr marL="374650" indent="-234315">
              <a:spcBef>
                <a:spcPts val="800"/>
              </a:spcBef>
              <a:buSzPct val="75000"/>
              <a:buChar char="–"/>
              <a:tabLst>
                <a:tab pos="368300" algn="l"/>
                <a:tab pos="3683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Update</a:t>
            </a:r>
            <a:r>
              <a:rPr spc="-4"/>
              <a:t> </a:t>
            </a:r>
            <a:r>
              <a:t>local</a:t>
            </a:r>
            <a:r>
              <a:rPr spc="-4"/>
              <a:t> </a:t>
            </a:r>
            <a:r>
              <a:rPr spc="4"/>
              <a:t>master branch</a:t>
            </a:r>
            <a:r>
              <a:rPr spc="-4"/>
              <a:t> </a:t>
            </a:r>
            <a:r>
              <a:rPr spc="9"/>
              <a:t>(</a:t>
            </a:r>
            <a:r>
              <a:rPr spc="9">
                <a:latin typeface="Courier"/>
                <a:ea typeface="Courier"/>
                <a:cs typeface="Courier"/>
                <a:sym typeface="Courier"/>
              </a:rPr>
              <a:t>git pull </a:t>
            </a:r>
            <a:r>
              <a:rPr spc="4">
                <a:latin typeface="Courier"/>
                <a:ea typeface="Courier"/>
                <a:cs typeface="Courier"/>
                <a:sym typeface="Courier"/>
              </a:rPr>
              <a:t>origin</a:t>
            </a:r>
            <a:r>
              <a:rPr spc="9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4">
                <a:latin typeface="Courier"/>
                <a:ea typeface="Courier"/>
                <a:cs typeface="Courier"/>
                <a:sym typeface="Courier"/>
              </a:rPr>
              <a:t>master</a:t>
            </a:r>
            <a:r>
              <a:rPr spc="4"/>
              <a:t>).</a:t>
            </a:r>
          </a:p>
        </p:txBody>
      </p:sp>
      <p:grpSp>
        <p:nvGrpSpPr>
          <p:cNvPr id="1882" name="object 5"/>
          <p:cNvGrpSpPr/>
          <p:nvPr/>
        </p:nvGrpSpPr>
        <p:grpSpPr>
          <a:xfrm>
            <a:off x="4234872" y="5400040"/>
            <a:ext cx="1296671" cy="359411"/>
            <a:chOff x="0" y="0"/>
            <a:chExt cx="1296669" cy="359410"/>
          </a:xfrm>
        </p:grpSpPr>
        <p:sp>
          <p:nvSpPr>
            <p:cNvPr id="1880" name="object 6"/>
            <p:cNvSpPr/>
            <p:nvPr/>
          </p:nvSpPr>
          <p:spPr>
            <a:xfrm>
              <a:off x="0" y="-1"/>
              <a:ext cx="1296671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5" y="0"/>
                  </a:moveTo>
                  <a:lnTo>
                    <a:pt x="16205" y="5419"/>
                  </a:lnTo>
                  <a:lnTo>
                    <a:pt x="0" y="5419"/>
                  </a:lnTo>
                  <a:lnTo>
                    <a:pt x="0" y="16181"/>
                  </a:lnTo>
                  <a:lnTo>
                    <a:pt x="16205" y="16181"/>
                  </a:lnTo>
                  <a:lnTo>
                    <a:pt x="16205" y="21600"/>
                  </a:lnTo>
                  <a:lnTo>
                    <a:pt x="21600" y="10762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1" name="object 7"/>
            <p:cNvSpPr/>
            <p:nvPr/>
          </p:nvSpPr>
          <p:spPr>
            <a:xfrm>
              <a:off x="0" y="-1"/>
              <a:ext cx="1296671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19"/>
                  </a:moveTo>
                  <a:lnTo>
                    <a:pt x="16205" y="5419"/>
                  </a:lnTo>
                  <a:lnTo>
                    <a:pt x="16205" y="0"/>
                  </a:lnTo>
                  <a:lnTo>
                    <a:pt x="21600" y="10762"/>
                  </a:lnTo>
                  <a:lnTo>
                    <a:pt x="16205" y="21600"/>
                  </a:lnTo>
                  <a:lnTo>
                    <a:pt x="16205" y="16181"/>
                  </a:lnTo>
                  <a:lnTo>
                    <a:pt x="0" y="16181"/>
                  </a:lnTo>
                  <a:lnTo>
                    <a:pt x="0" y="541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83" name="object 8"/>
          <p:cNvSpPr txBox="1"/>
          <p:nvPr/>
        </p:nvSpPr>
        <p:spPr>
          <a:xfrm>
            <a:off x="3196012" y="5845809"/>
            <a:ext cx="38049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10"/>
              <a:t> </a:t>
            </a:r>
            <a:r>
              <a:t>clone</a:t>
            </a:r>
            <a:r>
              <a:rPr spc="15"/>
              <a:t> </a:t>
            </a:r>
            <a:r>
              <a:t>login@server:repo.git</a:t>
            </a:r>
          </a:p>
        </p:txBody>
      </p:sp>
      <p:grpSp>
        <p:nvGrpSpPr>
          <p:cNvPr id="1888" name="object 9"/>
          <p:cNvGrpSpPr/>
          <p:nvPr/>
        </p:nvGrpSpPr>
        <p:grpSpPr>
          <a:xfrm>
            <a:off x="1759642" y="5651500"/>
            <a:ext cx="863601" cy="433069"/>
            <a:chOff x="0" y="0"/>
            <a:chExt cx="863600" cy="433068"/>
          </a:xfrm>
        </p:grpSpPr>
        <p:sp>
          <p:nvSpPr>
            <p:cNvPr id="1884" name="object 10"/>
            <p:cNvSpPr/>
            <p:nvPr/>
          </p:nvSpPr>
          <p:spPr>
            <a:xfrm>
              <a:off x="0" y="0"/>
              <a:ext cx="863601" cy="43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874" y="43"/>
                  </a:lnTo>
                  <a:lnTo>
                    <a:pt x="7054" y="168"/>
                  </a:lnTo>
                  <a:lnTo>
                    <a:pt x="5374" y="366"/>
                  </a:lnTo>
                  <a:lnTo>
                    <a:pt x="3865" y="630"/>
                  </a:lnTo>
                  <a:lnTo>
                    <a:pt x="2559" y="951"/>
                  </a:lnTo>
                  <a:lnTo>
                    <a:pt x="1487" y="1323"/>
                  </a:lnTo>
                  <a:lnTo>
                    <a:pt x="176" y="2185"/>
                  </a:lnTo>
                  <a:lnTo>
                    <a:pt x="0" y="2660"/>
                  </a:lnTo>
                  <a:lnTo>
                    <a:pt x="0" y="18876"/>
                  </a:lnTo>
                  <a:lnTo>
                    <a:pt x="1487" y="20230"/>
                  </a:lnTo>
                  <a:lnTo>
                    <a:pt x="2559" y="20612"/>
                  </a:lnTo>
                  <a:lnTo>
                    <a:pt x="3865" y="20944"/>
                  </a:lnTo>
                  <a:lnTo>
                    <a:pt x="5374" y="21218"/>
                  </a:lnTo>
                  <a:lnTo>
                    <a:pt x="7054" y="21424"/>
                  </a:lnTo>
                  <a:lnTo>
                    <a:pt x="8874" y="21555"/>
                  </a:lnTo>
                  <a:lnTo>
                    <a:pt x="10800" y="21600"/>
                  </a:lnTo>
                  <a:lnTo>
                    <a:pt x="12718" y="21555"/>
                  </a:lnTo>
                  <a:lnTo>
                    <a:pt x="14533" y="21424"/>
                  </a:lnTo>
                  <a:lnTo>
                    <a:pt x="16212" y="21218"/>
                  </a:lnTo>
                  <a:lnTo>
                    <a:pt x="17722" y="20944"/>
                  </a:lnTo>
                  <a:lnTo>
                    <a:pt x="19031" y="20612"/>
                  </a:lnTo>
                  <a:lnTo>
                    <a:pt x="20106" y="20230"/>
                  </a:lnTo>
                  <a:lnTo>
                    <a:pt x="21423" y="19353"/>
                  </a:lnTo>
                  <a:lnTo>
                    <a:pt x="21600" y="18876"/>
                  </a:lnTo>
                  <a:lnTo>
                    <a:pt x="21600" y="2660"/>
                  </a:lnTo>
                  <a:lnTo>
                    <a:pt x="20106" y="1323"/>
                  </a:lnTo>
                  <a:lnTo>
                    <a:pt x="19031" y="951"/>
                  </a:lnTo>
                  <a:lnTo>
                    <a:pt x="17722" y="630"/>
                  </a:lnTo>
                  <a:lnTo>
                    <a:pt x="16212" y="366"/>
                  </a:lnTo>
                  <a:lnTo>
                    <a:pt x="14533" y="168"/>
                  </a:lnTo>
                  <a:lnTo>
                    <a:pt x="12718" y="43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5" name="object 11"/>
            <p:cNvSpPr/>
            <p:nvPr/>
          </p:nvSpPr>
          <p:spPr>
            <a:xfrm>
              <a:off x="0" y="0"/>
              <a:ext cx="863601" cy="43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874" y="43"/>
                  </a:lnTo>
                  <a:lnTo>
                    <a:pt x="7054" y="168"/>
                  </a:lnTo>
                  <a:lnTo>
                    <a:pt x="5374" y="366"/>
                  </a:lnTo>
                  <a:lnTo>
                    <a:pt x="3865" y="630"/>
                  </a:lnTo>
                  <a:lnTo>
                    <a:pt x="2559" y="951"/>
                  </a:lnTo>
                  <a:lnTo>
                    <a:pt x="1487" y="1323"/>
                  </a:lnTo>
                  <a:lnTo>
                    <a:pt x="176" y="2185"/>
                  </a:lnTo>
                  <a:lnTo>
                    <a:pt x="0" y="2660"/>
                  </a:lnTo>
                  <a:lnTo>
                    <a:pt x="0" y="18876"/>
                  </a:lnTo>
                  <a:lnTo>
                    <a:pt x="1487" y="20230"/>
                  </a:lnTo>
                  <a:lnTo>
                    <a:pt x="2559" y="20612"/>
                  </a:lnTo>
                  <a:lnTo>
                    <a:pt x="3865" y="20944"/>
                  </a:lnTo>
                  <a:lnTo>
                    <a:pt x="5374" y="21218"/>
                  </a:lnTo>
                  <a:lnTo>
                    <a:pt x="7054" y="21424"/>
                  </a:lnTo>
                  <a:lnTo>
                    <a:pt x="8874" y="21555"/>
                  </a:lnTo>
                  <a:lnTo>
                    <a:pt x="10800" y="21600"/>
                  </a:lnTo>
                  <a:lnTo>
                    <a:pt x="12718" y="21555"/>
                  </a:lnTo>
                  <a:lnTo>
                    <a:pt x="14533" y="21424"/>
                  </a:lnTo>
                  <a:lnTo>
                    <a:pt x="16212" y="21218"/>
                  </a:lnTo>
                  <a:lnTo>
                    <a:pt x="17722" y="20944"/>
                  </a:lnTo>
                  <a:lnTo>
                    <a:pt x="19031" y="20612"/>
                  </a:lnTo>
                  <a:lnTo>
                    <a:pt x="20106" y="20230"/>
                  </a:lnTo>
                  <a:lnTo>
                    <a:pt x="21423" y="19353"/>
                  </a:lnTo>
                  <a:lnTo>
                    <a:pt x="21600" y="18876"/>
                  </a:lnTo>
                  <a:lnTo>
                    <a:pt x="21600" y="2660"/>
                  </a:lnTo>
                  <a:lnTo>
                    <a:pt x="20106" y="1323"/>
                  </a:lnTo>
                  <a:lnTo>
                    <a:pt x="19031" y="951"/>
                  </a:lnTo>
                  <a:lnTo>
                    <a:pt x="17722" y="630"/>
                  </a:lnTo>
                  <a:lnTo>
                    <a:pt x="16212" y="366"/>
                  </a:lnTo>
                  <a:lnTo>
                    <a:pt x="14533" y="168"/>
                  </a:lnTo>
                  <a:lnTo>
                    <a:pt x="12718" y="43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6" name="object 12"/>
            <p:cNvSpPr/>
            <p:nvPr/>
          </p:nvSpPr>
          <p:spPr>
            <a:xfrm>
              <a:off x="0" y="0"/>
              <a:ext cx="86360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874" y="173"/>
                  </a:lnTo>
                  <a:lnTo>
                    <a:pt x="7054" y="673"/>
                  </a:lnTo>
                  <a:lnTo>
                    <a:pt x="5374" y="1468"/>
                  </a:lnTo>
                  <a:lnTo>
                    <a:pt x="3865" y="2526"/>
                  </a:lnTo>
                  <a:lnTo>
                    <a:pt x="2559" y="3817"/>
                  </a:lnTo>
                  <a:lnTo>
                    <a:pt x="1487" y="5308"/>
                  </a:lnTo>
                  <a:lnTo>
                    <a:pt x="176" y="8767"/>
                  </a:lnTo>
                  <a:lnTo>
                    <a:pt x="0" y="10673"/>
                  </a:lnTo>
                  <a:lnTo>
                    <a:pt x="176" y="12654"/>
                  </a:lnTo>
                  <a:lnTo>
                    <a:pt x="1487" y="16216"/>
                  </a:lnTo>
                  <a:lnTo>
                    <a:pt x="2559" y="17739"/>
                  </a:lnTo>
                  <a:lnTo>
                    <a:pt x="3865" y="19051"/>
                  </a:lnTo>
                  <a:lnTo>
                    <a:pt x="5374" y="20122"/>
                  </a:lnTo>
                  <a:lnTo>
                    <a:pt x="7054" y="20924"/>
                  </a:lnTo>
                  <a:lnTo>
                    <a:pt x="8874" y="21426"/>
                  </a:lnTo>
                  <a:lnTo>
                    <a:pt x="10800" y="21600"/>
                  </a:lnTo>
                  <a:lnTo>
                    <a:pt x="12718" y="21426"/>
                  </a:lnTo>
                  <a:lnTo>
                    <a:pt x="14533" y="20924"/>
                  </a:lnTo>
                  <a:lnTo>
                    <a:pt x="16212" y="20122"/>
                  </a:lnTo>
                  <a:lnTo>
                    <a:pt x="17722" y="19051"/>
                  </a:lnTo>
                  <a:lnTo>
                    <a:pt x="19031" y="17739"/>
                  </a:lnTo>
                  <a:lnTo>
                    <a:pt x="20106" y="16216"/>
                  </a:lnTo>
                  <a:lnTo>
                    <a:pt x="21423" y="12654"/>
                  </a:lnTo>
                  <a:lnTo>
                    <a:pt x="21600" y="10673"/>
                  </a:lnTo>
                  <a:lnTo>
                    <a:pt x="21423" y="8767"/>
                  </a:lnTo>
                  <a:lnTo>
                    <a:pt x="20106" y="5308"/>
                  </a:lnTo>
                  <a:lnTo>
                    <a:pt x="19031" y="3817"/>
                  </a:lnTo>
                  <a:lnTo>
                    <a:pt x="17722" y="2526"/>
                  </a:lnTo>
                  <a:lnTo>
                    <a:pt x="16212" y="1468"/>
                  </a:lnTo>
                  <a:lnTo>
                    <a:pt x="14533" y="673"/>
                  </a:lnTo>
                  <a:lnTo>
                    <a:pt x="12718" y="173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7" name="object 13"/>
            <p:cNvSpPr/>
            <p:nvPr/>
          </p:nvSpPr>
          <p:spPr>
            <a:xfrm>
              <a:off x="0" y="0"/>
              <a:ext cx="86360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874" y="173"/>
                  </a:lnTo>
                  <a:lnTo>
                    <a:pt x="7054" y="673"/>
                  </a:lnTo>
                  <a:lnTo>
                    <a:pt x="5374" y="1468"/>
                  </a:lnTo>
                  <a:lnTo>
                    <a:pt x="3865" y="2526"/>
                  </a:lnTo>
                  <a:lnTo>
                    <a:pt x="2559" y="3817"/>
                  </a:lnTo>
                  <a:lnTo>
                    <a:pt x="1487" y="5308"/>
                  </a:lnTo>
                  <a:lnTo>
                    <a:pt x="176" y="8767"/>
                  </a:lnTo>
                  <a:lnTo>
                    <a:pt x="0" y="10673"/>
                  </a:lnTo>
                  <a:lnTo>
                    <a:pt x="176" y="12654"/>
                  </a:lnTo>
                  <a:lnTo>
                    <a:pt x="1487" y="16216"/>
                  </a:lnTo>
                  <a:lnTo>
                    <a:pt x="2559" y="17739"/>
                  </a:lnTo>
                  <a:lnTo>
                    <a:pt x="3865" y="19051"/>
                  </a:lnTo>
                  <a:lnTo>
                    <a:pt x="5374" y="20122"/>
                  </a:lnTo>
                  <a:lnTo>
                    <a:pt x="7054" y="20924"/>
                  </a:lnTo>
                  <a:lnTo>
                    <a:pt x="8874" y="21426"/>
                  </a:lnTo>
                  <a:lnTo>
                    <a:pt x="10800" y="21600"/>
                  </a:lnTo>
                  <a:lnTo>
                    <a:pt x="12718" y="21426"/>
                  </a:lnTo>
                  <a:lnTo>
                    <a:pt x="14533" y="20924"/>
                  </a:lnTo>
                  <a:lnTo>
                    <a:pt x="16212" y="20122"/>
                  </a:lnTo>
                  <a:lnTo>
                    <a:pt x="17722" y="19051"/>
                  </a:lnTo>
                  <a:lnTo>
                    <a:pt x="19031" y="17739"/>
                  </a:lnTo>
                  <a:lnTo>
                    <a:pt x="20106" y="16216"/>
                  </a:lnTo>
                  <a:lnTo>
                    <a:pt x="21423" y="12654"/>
                  </a:lnTo>
                  <a:lnTo>
                    <a:pt x="21600" y="10673"/>
                  </a:lnTo>
                  <a:lnTo>
                    <a:pt x="21423" y="8767"/>
                  </a:lnTo>
                  <a:lnTo>
                    <a:pt x="20106" y="5308"/>
                  </a:lnTo>
                  <a:lnTo>
                    <a:pt x="19031" y="3817"/>
                  </a:lnTo>
                  <a:lnTo>
                    <a:pt x="17722" y="2526"/>
                  </a:lnTo>
                  <a:lnTo>
                    <a:pt x="16212" y="1468"/>
                  </a:lnTo>
                  <a:lnTo>
                    <a:pt x="14533" y="673"/>
                  </a:lnTo>
                  <a:lnTo>
                    <a:pt x="12718" y="173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89" name="object 14"/>
          <p:cNvSpPr txBox="1"/>
          <p:nvPr/>
        </p:nvSpPr>
        <p:spPr>
          <a:xfrm>
            <a:off x="1778692" y="5745479"/>
            <a:ext cx="8255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Rem</a:t>
            </a:r>
            <a:r>
              <a:rPr spc="-15"/>
              <a:t>o</a:t>
            </a:r>
            <a:r>
              <a:rPr spc="5"/>
              <a:t>t</a:t>
            </a:r>
            <a:r>
              <a:rPr spc="0"/>
              <a:t>e</a:t>
            </a:r>
          </a:p>
        </p:txBody>
      </p:sp>
      <p:grpSp>
        <p:nvGrpSpPr>
          <p:cNvPr id="1897" name="object 15"/>
          <p:cNvGrpSpPr/>
          <p:nvPr/>
        </p:nvGrpSpPr>
        <p:grpSpPr>
          <a:xfrm>
            <a:off x="2046662" y="4355465"/>
            <a:ext cx="424816" cy="1188086"/>
            <a:chOff x="0" y="0"/>
            <a:chExt cx="424815" cy="1188085"/>
          </a:xfrm>
        </p:grpSpPr>
        <p:sp>
          <p:nvSpPr>
            <p:cNvPr id="1890" name="object 16"/>
            <p:cNvSpPr/>
            <p:nvPr/>
          </p:nvSpPr>
          <p:spPr>
            <a:xfrm>
              <a:off x="0" y="36004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1" name="object 17"/>
            <p:cNvSpPr/>
            <p:nvPr/>
          </p:nvSpPr>
          <p:spPr>
            <a:xfrm>
              <a:off x="0" y="360044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2" name="object 19"/>
            <p:cNvSpPr/>
            <p:nvPr/>
          </p:nvSpPr>
          <p:spPr>
            <a:xfrm flipH="1">
              <a:off x="143510" y="648335"/>
              <a:ext cx="1" cy="9779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3" name="object 20"/>
            <p:cNvSpPr/>
            <p:nvPr/>
          </p:nvSpPr>
          <p:spPr>
            <a:xfrm>
              <a:off x="0" y="901065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4" name="object 21"/>
            <p:cNvSpPr/>
            <p:nvPr/>
          </p:nvSpPr>
          <p:spPr>
            <a:xfrm>
              <a:off x="0" y="901065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5" name="object 22"/>
            <p:cNvSpPr/>
            <p:nvPr/>
          </p:nvSpPr>
          <p:spPr>
            <a:xfrm>
              <a:off x="90170" y="738505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96" name="object 23" descr="object 2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8280" y="0"/>
              <a:ext cx="216536" cy="3740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98" name="object 24"/>
          <p:cNvSpPr txBox="1"/>
          <p:nvPr/>
        </p:nvSpPr>
        <p:spPr>
          <a:xfrm>
            <a:off x="2403531" y="4019549"/>
            <a:ext cx="77406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1899" name="object 25"/>
          <p:cNvSpPr txBox="1"/>
          <p:nvPr/>
        </p:nvSpPr>
        <p:spPr>
          <a:xfrm>
            <a:off x="6426891" y="4667249"/>
            <a:ext cx="77406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grpSp>
        <p:nvGrpSpPr>
          <p:cNvPr id="1907" name="object 26"/>
          <p:cNvGrpSpPr/>
          <p:nvPr/>
        </p:nvGrpSpPr>
        <p:grpSpPr>
          <a:xfrm>
            <a:off x="7213657" y="4839970"/>
            <a:ext cx="720726" cy="848362"/>
            <a:chOff x="0" y="0"/>
            <a:chExt cx="720725" cy="848361"/>
          </a:xfrm>
        </p:grpSpPr>
        <p:pic>
          <p:nvPicPr>
            <p:cNvPr id="1900" name="object 27" descr="object 2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495936" cy="1066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1" name="object 28"/>
            <p:cNvSpPr/>
            <p:nvPr/>
          </p:nvSpPr>
          <p:spPr>
            <a:xfrm>
              <a:off x="432434" y="20320"/>
              <a:ext cx="28702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2" name="object 29"/>
            <p:cNvSpPr/>
            <p:nvPr/>
          </p:nvSpPr>
          <p:spPr>
            <a:xfrm>
              <a:off x="432434" y="20320"/>
              <a:ext cx="28702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3" name="object 30"/>
            <p:cNvSpPr/>
            <p:nvPr/>
          </p:nvSpPr>
          <p:spPr>
            <a:xfrm>
              <a:off x="575945" y="308610"/>
              <a:ext cx="1" cy="977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4" name="object 31"/>
            <p:cNvSpPr/>
            <p:nvPr/>
          </p:nvSpPr>
          <p:spPr>
            <a:xfrm>
              <a:off x="432434" y="56007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5" name="object 32"/>
            <p:cNvSpPr/>
            <p:nvPr/>
          </p:nvSpPr>
          <p:spPr>
            <a:xfrm>
              <a:off x="432434" y="56007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6" name="object 33"/>
            <p:cNvSpPr/>
            <p:nvPr/>
          </p:nvSpPr>
          <p:spPr>
            <a:xfrm>
              <a:off x="521335" y="39878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08" name="object 34"/>
          <p:cNvSpPr txBox="1"/>
          <p:nvPr/>
        </p:nvSpPr>
        <p:spPr>
          <a:xfrm>
            <a:off x="7074592" y="4164329"/>
            <a:ext cx="14732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pic>
        <p:nvPicPr>
          <p:cNvPr id="1909" name="object 35" descr="object 3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60392" y="4413884"/>
            <a:ext cx="106681" cy="48196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4" name="object 36"/>
          <p:cNvGrpSpPr/>
          <p:nvPr/>
        </p:nvGrpSpPr>
        <p:grpSpPr>
          <a:xfrm>
            <a:off x="7501311" y="5759450"/>
            <a:ext cx="648971" cy="433069"/>
            <a:chOff x="0" y="0"/>
            <a:chExt cx="648970" cy="433068"/>
          </a:xfrm>
        </p:grpSpPr>
        <p:sp>
          <p:nvSpPr>
            <p:cNvPr id="1910" name="object 37"/>
            <p:cNvSpPr/>
            <p:nvPr/>
          </p:nvSpPr>
          <p:spPr>
            <a:xfrm>
              <a:off x="-1" y="0"/>
              <a:ext cx="648971" cy="43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1" y="0"/>
                  </a:moveTo>
                  <a:lnTo>
                    <a:pt x="8358" y="71"/>
                  </a:lnTo>
                  <a:lnTo>
                    <a:pt x="6088" y="273"/>
                  </a:lnTo>
                  <a:lnTo>
                    <a:pt x="4078" y="588"/>
                  </a:lnTo>
                  <a:lnTo>
                    <a:pt x="2396" y="1002"/>
                  </a:lnTo>
                  <a:lnTo>
                    <a:pt x="1110" y="1496"/>
                  </a:lnTo>
                  <a:lnTo>
                    <a:pt x="0" y="2660"/>
                  </a:lnTo>
                  <a:lnTo>
                    <a:pt x="0" y="18876"/>
                  </a:lnTo>
                  <a:lnTo>
                    <a:pt x="1110" y="20053"/>
                  </a:lnTo>
                  <a:lnTo>
                    <a:pt x="2396" y="20560"/>
                  </a:lnTo>
                  <a:lnTo>
                    <a:pt x="4078" y="20987"/>
                  </a:lnTo>
                  <a:lnTo>
                    <a:pt x="6088" y="21315"/>
                  </a:lnTo>
                  <a:lnTo>
                    <a:pt x="8358" y="21526"/>
                  </a:lnTo>
                  <a:lnTo>
                    <a:pt x="10821" y="21600"/>
                  </a:lnTo>
                  <a:lnTo>
                    <a:pt x="13268" y="21526"/>
                  </a:lnTo>
                  <a:lnTo>
                    <a:pt x="15528" y="21315"/>
                  </a:lnTo>
                  <a:lnTo>
                    <a:pt x="17530" y="20987"/>
                  </a:lnTo>
                  <a:lnTo>
                    <a:pt x="19208" y="20560"/>
                  </a:lnTo>
                  <a:lnTo>
                    <a:pt x="20491" y="20053"/>
                  </a:lnTo>
                  <a:lnTo>
                    <a:pt x="21600" y="18876"/>
                  </a:lnTo>
                  <a:lnTo>
                    <a:pt x="21600" y="2660"/>
                  </a:lnTo>
                  <a:lnTo>
                    <a:pt x="20491" y="1496"/>
                  </a:lnTo>
                  <a:lnTo>
                    <a:pt x="19208" y="1002"/>
                  </a:lnTo>
                  <a:lnTo>
                    <a:pt x="17530" y="588"/>
                  </a:lnTo>
                  <a:lnTo>
                    <a:pt x="15528" y="273"/>
                  </a:lnTo>
                  <a:lnTo>
                    <a:pt x="13268" y="71"/>
                  </a:lnTo>
                  <a:lnTo>
                    <a:pt x="10821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1" name="object 38"/>
            <p:cNvSpPr/>
            <p:nvPr/>
          </p:nvSpPr>
          <p:spPr>
            <a:xfrm>
              <a:off x="-1" y="0"/>
              <a:ext cx="648971" cy="43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1" y="0"/>
                  </a:moveTo>
                  <a:lnTo>
                    <a:pt x="8358" y="71"/>
                  </a:lnTo>
                  <a:lnTo>
                    <a:pt x="6088" y="273"/>
                  </a:lnTo>
                  <a:lnTo>
                    <a:pt x="4078" y="588"/>
                  </a:lnTo>
                  <a:lnTo>
                    <a:pt x="2396" y="1002"/>
                  </a:lnTo>
                  <a:lnTo>
                    <a:pt x="1110" y="1496"/>
                  </a:lnTo>
                  <a:lnTo>
                    <a:pt x="0" y="2660"/>
                  </a:lnTo>
                  <a:lnTo>
                    <a:pt x="0" y="18876"/>
                  </a:lnTo>
                  <a:lnTo>
                    <a:pt x="1110" y="20053"/>
                  </a:lnTo>
                  <a:lnTo>
                    <a:pt x="2396" y="20560"/>
                  </a:lnTo>
                  <a:lnTo>
                    <a:pt x="4078" y="20987"/>
                  </a:lnTo>
                  <a:lnTo>
                    <a:pt x="6088" y="21315"/>
                  </a:lnTo>
                  <a:lnTo>
                    <a:pt x="8358" y="21526"/>
                  </a:lnTo>
                  <a:lnTo>
                    <a:pt x="10821" y="21600"/>
                  </a:lnTo>
                  <a:lnTo>
                    <a:pt x="13268" y="21526"/>
                  </a:lnTo>
                  <a:lnTo>
                    <a:pt x="15528" y="21315"/>
                  </a:lnTo>
                  <a:lnTo>
                    <a:pt x="17530" y="20987"/>
                  </a:lnTo>
                  <a:lnTo>
                    <a:pt x="19208" y="20560"/>
                  </a:lnTo>
                  <a:lnTo>
                    <a:pt x="20491" y="20053"/>
                  </a:lnTo>
                  <a:lnTo>
                    <a:pt x="21600" y="18876"/>
                  </a:lnTo>
                  <a:lnTo>
                    <a:pt x="21600" y="2660"/>
                  </a:lnTo>
                  <a:lnTo>
                    <a:pt x="20491" y="1496"/>
                  </a:lnTo>
                  <a:lnTo>
                    <a:pt x="19208" y="1002"/>
                  </a:lnTo>
                  <a:lnTo>
                    <a:pt x="17530" y="588"/>
                  </a:lnTo>
                  <a:lnTo>
                    <a:pt x="15528" y="273"/>
                  </a:lnTo>
                  <a:lnTo>
                    <a:pt x="13268" y="71"/>
                  </a:lnTo>
                  <a:lnTo>
                    <a:pt x="10821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2" name="object 39"/>
            <p:cNvSpPr/>
            <p:nvPr/>
          </p:nvSpPr>
          <p:spPr>
            <a:xfrm>
              <a:off x="-1" y="0"/>
              <a:ext cx="64897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1" y="0"/>
                  </a:moveTo>
                  <a:lnTo>
                    <a:pt x="8358" y="284"/>
                  </a:lnTo>
                  <a:lnTo>
                    <a:pt x="6088" y="1094"/>
                  </a:lnTo>
                  <a:lnTo>
                    <a:pt x="4078" y="2360"/>
                  </a:lnTo>
                  <a:lnTo>
                    <a:pt x="2396" y="4018"/>
                  </a:lnTo>
                  <a:lnTo>
                    <a:pt x="1110" y="6001"/>
                  </a:lnTo>
                  <a:lnTo>
                    <a:pt x="0" y="10673"/>
                  </a:lnTo>
                  <a:lnTo>
                    <a:pt x="289" y="13199"/>
                  </a:lnTo>
                  <a:lnTo>
                    <a:pt x="2396" y="17534"/>
                  </a:lnTo>
                  <a:lnTo>
                    <a:pt x="4078" y="19219"/>
                  </a:lnTo>
                  <a:lnTo>
                    <a:pt x="6088" y="20500"/>
                  </a:lnTo>
                  <a:lnTo>
                    <a:pt x="8358" y="21315"/>
                  </a:lnTo>
                  <a:lnTo>
                    <a:pt x="10821" y="21600"/>
                  </a:lnTo>
                  <a:lnTo>
                    <a:pt x="13268" y="21315"/>
                  </a:lnTo>
                  <a:lnTo>
                    <a:pt x="15528" y="20500"/>
                  </a:lnTo>
                  <a:lnTo>
                    <a:pt x="17530" y="19219"/>
                  </a:lnTo>
                  <a:lnTo>
                    <a:pt x="19208" y="17534"/>
                  </a:lnTo>
                  <a:lnTo>
                    <a:pt x="20491" y="15506"/>
                  </a:lnTo>
                  <a:lnTo>
                    <a:pt x="21600" y="10673"/>
                  </a:lnTo>
                  <a:lnTo>
                    <a:pt x="21311" y="8241"/>
                  </a:lnTo>
                  <a:lnTo>
                    <a:pt x="19208" y="4018"/>
                  </a:lnTo>
                  <a:lnTo>
                    <a:pt x="17530" y="2360"/>
                  </a:lnTo>
                  <a:lnTo>
                    <a:pt x="15528" y="1094"/>
                  </a:lnTo>
                  <a:lnTo>
                    <a:pt x="13268" y="284"/>
                  </a:lnTo>
                  <a:lnTo>
                    <a:pt x="10821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3" name="object 40"/>
            <p:cNvSpPr/>
            <p:nvPr/>
          </p:nvSpPr>
          <p:spPr>
            <a:xfrm>
              <a:off x="-1" y="0"/>
              <a:ext cx="64897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1" y="0"/>
                  </a:moveTo>
                  <a:lnTo>
                    <a:pt x="8358" y="284"/>
                  </a:lnTo>
                  <a:lnTo>
                    <a:pt x="6088" y="1094"/>
                  </a:lnTo>
                  <a:lnTo>
                    <a:pt x="4078" y="2360"/>
                  </a:lnTo>
                  <a:lnTo>
                    <a:pt x="2396" y="4018"/>
                  </a:lnTo>
                  <a:lnTo>
                    <a:pt x="1110" y="6001"/>
                  </a:lnTo>
                  <a:lnTo>
                    <a:pt x="0" y="10673"/>
                  </a:lnTo>
                  <a:lnTo>
                    <a:pt x="289" y="13199"/>
                  </a:lnTo>
                  <a:lnTo>
                    <a:pt x="2396" y="17534"/>
                  </a:lnTo>
                  <a:lnTo>
                    <a:pt x="4078" y="19219"/>
                  </a:lnTo>
                  <a:lnTo>
                    <a:pt x="6088" y="20500"/>
                  </a:lnTo>
                  <a:lnTo>
                    <a:pt x="8358" y="21315"/>
                  </a:lnTo>
                  <a:lnTo>
                    <a:pt x="10821" y="21600"/>
                  </a:lnTo>
                  <a:lnTo>
                    <a:pt x="13268" y="21315"/>
                  </a:lnTo>
                  <a:lnTo>
                    <a:pt x="15528" y="20500"/>
                  </a:lnTo>
                  <a:lnTo>
                    <a:pt x="17530" y="19219"/>
                  </a:lnTo>
                  <a:lnTo>
                    <a:pt x="19208" y="17534"/>
                  </a:lnTo>
                  <a:lnTo>
                    <a:pt x="20491" y="15506"/>
                  </a:lnTo>
                  <a:lnTo>
                    <a:pt x="21600" y="10673"/>
                  </a:lnTo>
                  <a:lnTo>
                    <a:pt x="21311" y="8241"/>
                  </a:lnTo>
                  <a:lnTo>
                    <a:pt x="19208" y="4018"/>
                  </a:lnTo>
                  <a:lnTo>
                    <a:pt x="17530" y="2360"/>
                  </a:lnTo>
                  <a:lnTo>
                    <a:pt x="15528" y="1094"/>
                  </a:lnTo>
                  <a:lnTo>
                    <a:pt x="13268" y="284"/>
                  </a:lnTo>
                  <a:lnTo>
                    <a:pt x="10821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15" name="object 41"/>
          <p:cNvSpPr txBox="1"/>
          <p:nvPr/>
        </p:nvSpPr>
        <p:spPr>
          <a:xfrm>
            <a:off x="7580052" y="5853429"/>
            <a:ext cx="49339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l</a:t>
            </a:r>
            <a:r>
              <a:rPr spc="-5"/>
              <a:t>oc</a:t>
            </a:r>
            <a:r>
              <a:rPr spc="-15"/>
              <a:t>a</a:t>
            </a:r>
            <a:r>
              <a:rPr spc="0"/>
              <a:t>l</a:t>
            </a:r>
          </a:p>
        </p:txBody>
      </p:sp>
      <p:sp>
        <p:nvSpPr>
          <p:cNvPr id="1916" name="object 43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1917" name="object 42"/>
          <p:cNvSpPr txBox="1"/>
          <p:nvPr/>
        </p:nvSpPr>
        <p:spPr>
          <a:xfrm>
            <a:off x="1076381" y="6217920"/>
            <a:ext cx="247777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Address:</a:t>
            </a:r>
            <a:r>
              <a:rPr spc="10"/>
              <a:t> </a:t>
            </a:r>
            <a:r>
              <a:t>login@server:repo.git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object 2"/>
          <p:cNvSpPr txBox="1"/>
          <p:nvPr>
            <p:ph type="title"/>
          </p:nvPr>
        </p:nvSpPr>
        <p:spPr>
          <a:xfrm>
            <a:off x="3284911" y="554990"/>
            <a:ext cx="346202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</a:t>
            </a:r>
            <a:r>
              <a:rPr spc="-200"/>
              <a:t> </a:t>
            </a:r>
            <a:r>
              <a:t>Concepts</a:t>
            </a:r>
          </a:p>
        </p:txBody>
      </p:sp>
      <p:sp>
        <p:nvSpPr>
          <p:cNvPr id="1920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921" name="object 4"/>
          <p:cNvSpPr txBox="1"/>
          <p:nvPr/>
        </p:nvSpPr>
        <p:spPr>
          <a:xfrm>
            <a:off x="901122" y="1733549"/>
            <a:ext cx="2513966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25" sz="3200">
                <a:latin typeface="Arial"/>
                <a:ea typeface="Arial"/>
                <a:cs typeface="Arial"/>
                <a:sym typeface="Arial"/>
              </a:defRPr>
            </a:pPr>
            <a:r>
              <a:t>Typical</a:t>
            </a:r>
            <a:r>
              <a:rPr spc="-95"/>
              <a:t> </a:t>
            </a:r>
            <a:r>
              <a:rPr spc="0"/>
              <a:t>usage</a:t>
            </a:r>
          </a:p>
        </p:txBody>
      </p:sp>
      <p:pic>
        <p:nvPicPr>
          <p:cNvPr id="1922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2271" y="2468878"/>
            <a:ext cx="4267739" cy="3976958"/>
          </a:xfrm>
          <a:prstGeom prst="rect">
            <a:avLst/>
          </a:prstGeom>
          <a:ln w="12700">
            <a:miter lim="400000"/>
          </a:ln>
        </p:spPr>
      </p:pic>
      <p:sp>
        <p:nvSpPr>
          <p:cNvPr id="1923" name="object 6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object 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1926" name="object 2"/>
          <p:cNvSpPr txBox="1"/>
          <p:nvPr>
            <p:ph type="title"/>
          </p:nvPr>
        </p:nvSpPr>
        <p:spPr>
          <a:xfrm>
            <a:off x="4443672" y="554990"/>
            <a:ext cx="1145656" cy="695961"/>
          </a:xfrm>
          <a:prstGeom prst="rect">
            <a:avLst/>
          </a:prstGeom>
        </p:spPr>
        <p:txBody>
          <a:bodyPr/>
          <a:lstStyle/>
          <a:p>
            <a:pPr indent="13334">
              <a:spcBef>
                <a:spcPts val="100"/>
              </a:spcBef>
            </a:pPr>
            <a:r>
              <a:t>Pl</a:t>
            </a:r>
            <a:r>
              <a:rPr spc="-100"/>
              <a:t>an</a:t>
            </a:r>
          </a:p>
        </p:txBody>
      </p:sp>
      <p:sp>
        <p:nvSpPr>
          <p:cNvPr id="1927" name="object 3"/>
          <p:cNvSpPr txBox="1"/>
          <p:nvPr/>
        </p:nvSpPr>
        <p:spPr>
          <a:xfrm>
            <a:off x="577271" y="233299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928" name="object 4"/>
          <p:cNvSpPr txBox="1"/>
          <p:nvPr/>
        </p:nvSpPr>
        <p:spPr>
          <a:xfrm>
            <a:off x="901121" y="2195828"/>
            <a:ext cx="7301867" cy="289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2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Installation</a:t>
            </a:r>
          </a:p>
          <a:p>
            <a:pPr marR="5080" indent="12700">
              <a:lnSpc>
                <a:spcPct val="1307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95"/>
              <a:t> </a:t>
            </a:r>
            <a:r>
              <a:t>brief</a:t>
            </a:r>
            <a:r>
              <a:rPr spc="-20"/>
              <a:t> </a:t>
            </a:r>
            <a:r>
              <a:t>history</a:t>
            </a:r>
            <a:r>
              <a:rPr spc="-10"/>
              <a:t> </a:t>
            </a:r>
            <a:r>
              <a:rPr spc="-5"/>
              <a:t>of</a:t>
            </a:r>
            <a:r>
              <a:rPr spc="-10"/>
              <a:t> </a:t>
            </a:r>
            <a:r>
              <a:t>version</a:t>
            </a:r>
            <a:r>
              <a:rPr spc="-15"/>
              <a:t> </a:t>
            </a:r>
            <a:r>
              <a:t>control</a:t>
            </a:r>
            <a:r>
              <a:rPr spc="-10"/>
              <a:t> </a:t>
            </a:r>
            <a:r>
              <a:rPr spc="-5"/>
              <a:t>systems </a:t>
            </a:r>
            <a:r>
              <a:rPr spc="-875"/>
              <a:t> </a:t>
            </a:r>
            <a:r>
              <a:rPr spc="-5"/>
              <a:t>GIT</a:t>
            </a:r>
            <a:r>
              <a:rPr spc="-65"/>
              <a:t> </a:t>
            </a:r>
            <a:r>
              <a:t>concepts</a:t>
            </a:r>
          </a:p>
          <a:p>
            <a:pPr indent="12700">
              <a:spcBef>
                <a:spcPts val="1100"/>
              </a:spcBef>
              <a:defRPr b="1" spc="-5" sz="3200">
                <a:latin typeface="Arial"/>
                <a:ea typeface="Arial"/>
                <a:cs typeface="Arial"/>
                <a:sym typeface="Arial"/>
              </a:defRPr>
            </a:pPr>
            <a:r>
              <a:t>GITLAB</a:t>
            </a:r>
            <a:r>
              <a:rPr spc="-30"/>
              <a:t> </a:t>
            </a:r>
            <a:r>
              <a:t>Server</a:t>
            </a:r>
          </a:p>
          <a:p>
            <a:pPr indent="12700">
              <a:spcBef>
                <a:spcPts val="11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Step</a:t>
            </a:r>
            <a:r>
              <a:rPr spc="-20"/>
              <a:t> </a:t>
            </a:r>
            <a:r>
              <a:rPr spc="0"/>
              <a:t>by</a:t>
            </a:r>
            <a:r>
              <a:rPr spc="-20"/>
              <a:t> </a:t>
            </a:r>
            <a:r>
              <a:rPr spc="0"/>
              <a:t>step</a:t>
            </a:r>
            <a:r>
              <a:rPr spc="-20"/>
              <a:t> </a:t>
            </a:r>
            <a:r>
              <a:t>tutorial</a:t>
            </a:r>
          </a:p>
        </p:txBody>
      </p:sp>
      <p:sp>
        <p:nvSpPr>
          <p:cNvPr id="1929" name="object 5"/>
          <p:cNvSpPr txBox="1"/>
          <p:nvPr/>
        </p:nvSpPr>
        <p:spPr>
          <a:xfrm>
            <a:off x="577271" y="2969258"/>
            <a:ext cx="17081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930" name="object 6"/>
          <p:cNvSpPr txBox="1"/>
          <p:nvPr/>
        </p:nvSpPr>
        <p:spPr>
          <a:xfrm>
            <a:off x="577271" y="360680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931" name="object 7"/>
          <p:cNvSpPr txBox="1"/>
          <p:nvPr/>
        </p:nvSpPr>
        <p:spPr>
          <a:xfrm>
            <a:off x="577271" y="4244339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932" name="object 8"/>
          <p:cNvSpPr txBox="1"/>
          <p:nvPr/>
        </p:nvSpPr>
        <p:spPr>
          <a:xfrm>
            <a:off x="577271" y="488188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object 2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1935" name="object 3"/>
          <p:cNvSpPr txBox="1"/>
          <p:nvPr/>
        </p:nvSpPr>
        <p:spPr>
          <a:xfrm>
            <a:off x="558221" y="1859278"/>
            <a:ext cx="14478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0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936" name="object 4"/>
          <p:cNvSpPr txBox="1"/>
          <p:nvPr/>
        </p:nvSpPr>
        <p:spPr>
          <a:xfrm>
            <a:off x="802062" y="1739620"/>
            <a:ext cx="8741410" cy="4072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5" sz="26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35"/>
              <a:t> </a:t>
            </a:r>
            <a:r>
              <a:t>web application</a:t>
            </a:r>
            <a:r>
              <a:rPr spc="10"/>
              <a:t> </a:t>
            </a:r>
            <a:r>
              <a:rPr spc="0"/>
              <a:t>to</a:t>
            </a:r>
            <a:r>
              <a:rPr spc="15"/>
              <a:t> </a:t>
            </a:r>
            <a:r>
              <a:t>ease </a:t>
            </a:r>
            <a:r>
              <a:rPr spc="0"/>
              <a:t>the</a:t>
            </a:r>
            <a:r>
              <a:rPr spc="10"/>
              <a:t> management</a:t>
            </a:r>
            <a:r>
              <a:t> of git</a:t>
            </a:r>
            <a:r>
              <a:rPr spc="-5"/>
              <a:t> </a:t>
            </a:r>
            <a:r>
              <a:t>projects</a:t>
            </a:r>
          </a:p>
          <a:p>
            <a:pPr marL="397509" indent="-269875">
              <a:spcBef>
                <a:spcPts val="1000"/>
              </a:spcBef>
              <a:buSzPct val="73913"/>
              <a:buChar char="–"/>
              <a:tabLst>
                <a:tab pos="393700" algn="l"/>
                <a:tab pos="393700" algn="l"/>
              </a:tabLst>
              <a:defRPr spc="5" sz="2300">
                <a:latin typeface="Arial"/>
                <a:ea typeface="Arial"/>
                <a:cs typeface="Arial"/>
                <a:sym typeface="Arial"/>
              </a:defRPr>
            </a:pPr>
            <a:r>
              <a:t>Easy creation</a:t>
            </a:r>
            <a:r>
              <a:rPr spc="10"/>
              <a:t> </a:t>
            </a:r>
            <a:r>
              <a:t>of</a:t>
            </a:r>
            <a:r>
              <a:rPr spc="10"/>
              <a:t> server</a:t>
            </a:r>
            <a:r>
              <a:rPr spc="15"/>
              <a:t> </a:t>
            </a:r>
            <a:r>
              <a:t>repositories.</a:t>
            </a:r>
          </a:p>
          <a:p>
            <a:pPr marL="397509" indent="-269875">
              <a:spcBef>
                <a:spcPts val="700"/>
              </a:spcBef>
              <a:buSzPct val="73913"/>
              <a:buChar char="–"/>
              <a:tabLst>
                <a:tab pos="393700" algn="l"/>
                <a:tab pos="393700" algn="l"/>
              </a:tabLst>
              <a:defRPr spc="5" sz="2300">
                <a:latin typeface="Arial"/>
                <a:ea typeface="Arial"/>
                <a:cs typeface="Arial"/>
                <a:sym typeface="Arial"/>
              </a:defRPr>
            </a:pPr>
            <a:r>
              <a:t>Easy</a:t>
            </a:r>
            <a:r>
              <a:rPr spc="0"/>
              <a:t> </a:t>
            </a:r>
            <a:r>
              <a:t>registration</a:t>
            </a:r>
            <a:r>
              <a:rPr spc="10"/>
              <a:t> </a:t>
            </a:r>
            <a:r>
              <a:t>of users.</a:t>
            </a:r>
          </a:p>
          <a:p>
            <a:pPr marL="397509" indent="-269875">
              <a:spcBef>
                <a:spcPts val="800"/>
              </a:spcBef>
              <a:buSzPct val="73913"/>
              <a:buChar char="–"/>
              <a:tabLst>
                <a:tab pos="393700" algn="l"/>
                <a:tab pos="393700" algn="l"/>
              </a:tabLst>
              <a:defRPr spc="5" sz="2300">
                <a:latin typeface="Arial"/>
                <a:ea typeface="Arial"/>
                <a:cs typeface="Arial"/>
                <a:sym typeface="Arial"/>
              </a:defRPr>
            </a:pPr>
            <a:r>
              <a:t>Easy </a:t>
            </a:r>
            <a:r>
              <a:rPr spc="10"/>
              <a:t>management</a:t>
            </a:r>
            <a:r>
              <a:rPr spc="15"/>
              <a:t> </a:t>
            </a:r>
            <a:r>
              <a:rPr spc="10"/>
              <a:t>of</a:t>
            </a:r>
            <a:r>
              <a:t> </a:t>
            </a:r>
            <a:r>
              <a:rPr spc="10"/>
              <a:t>access </a:t>
            </a:r>
            <a:r>
              <a:t>right to</a:t>
            </a:r>
            <a:r>
              <a:rPr spc="15"/>
              <a:t> </a:t>
            </a:r>
            <a:r>
              <a:t>projects for</a:t>
            </a:r>
            <a:r>
              <a:rPr spc="10"/>
              <a:t> users.</a:t>
            </a:r>
          </a:p>
          <a:p>
            <a:pPr marL="396875" marR="30480" indent="-269240">
              <a:lnSpc>
                <a:spcPts val="2600"/>
              </a:lnSpc>
              <a:spcBef>
                <a:spcPts val="1000"/>
              </a:spcBef>
              <a:buSzPct val="73913"/>
              <a:buChar char="–"/>
              <a:tabLst>
                <a:tab pos="393700" algn="l"/>
                <a:tab pos="393700" algn="l"/>
              </a:tabLst>
              <a:defRPr spc="10" sz="2300">
                <a:latin typeface="Arial"/>
                <a:ea typeface="Arial"/>
                <a:cs typeface="Arial"/>
                <a:sym typeface="Arial"/>
              </a:defRPr>
            </a:pPr>
            <a:r>
              <a:t>Deep </a:t>
            </a:r>
            <a:r>
              <a:rPr spc="5"/>
              <a:t>integration</a:t>
            </a:r>
            <a:r>
              <a:rPr spc="15"/>
              <a:t> </a:t>
            </a:r>
            <a:r>
              <a:rPr spc="5"/>
              <a:t>with</a:t>
            </a:r>
            <a:r>
              <a:rPr spc="15"/>
              <a:t> </a:t>
            </a:r>
            <a:r>
              <a:rPr spc="5"/>
              <a:t>git:</a:t>
            </a:r>
            <a:r>
              <a:rPr spc="20"/>
              <a:t> </a:t>
            </a:r>
            <a:r>
              <a:rPr spc="5"/>
              <a:t>graphical tools</a:t>
            </a:r>
            <a:r>
              <a:rPr spc="15"/>
              <a:t> </a:t>
            </a:r>
            <a:r>
              <a:rPr spc="5"/>
              <a:t>to</a:t>
            </a:r>
            <a:r>
              <a:rPr spc="15"/>
              <a:t> </a:t>
            </a:r>
            <a:r>
              <a:rPr spc="5"/>
              <a:t>visualize</a:t>
            </a:r>
            <a:r>
              <a:rPr spc="25"/>
              <a:t> </a:t>
            </a:r>
            <a:r>
              <a:t>server</a:t>
            </a:r>
            <a:r>
              <a:rPr spc="15"/>
              <a:t> </a:t>
            </a:r>
            <a:r>
              <a:rPr spc="5"/>
              <a:t>side </a:t>
            </a:r>
            <a:r>
              <a:rPr spc="-625"/>
              <a:t> </a:t>
            </a:r>
            <a:r>
              <a:t>commits, </a:t>
            </a:r>
            <a:r>
              <a:rPr spc="5"/>
              <a:t>branches,</a:t>
            </a:r>
            <a:r>
              <a:t> </a:t>
            </a:r>
            <a:r>
              <a:rPr spc="5"/>
              <a:t>tags,</a:t>
            </a:r>
            <a:r>
              <a:t> user</a:t>
            </a:r>
            <a:r>
              <a:rPr spc="5"/>
              <a:t> activities,</a:t>
            </a:r>
            <a:r>
              <a:t> </a:t>
            </a:r>
            <a:r>
              <a:rPr spc="5"/>
              <a:t>files,</a:t>
            </a:r>
            <a:r>
              <a:rPr spc="15"/>
              <a:t> </a:t>
            </a:r>
            <a:r>
              <a:rPr spc="5"/>
              <a:t>etc.</a:t>
            </a:r>
          </a:p>
          <a:p>
            <a:pPr marL="396875" marR="141604" indent="-269240">
              <a:lnSpc>
                <a:spcPts val="2600"/>
              </a:lnSpc>
              <a:spcBef>
                <a:spcPts val="900"/>
              </a:spcBef>
              <a:buSzPct val="73913"/>
              <a:buChar char="–"/>
              <a:tabLst>
                <a:tab pos="393700" algn="l"/>
                <a:tab pos="393700" algn="l"/>
              </a:tabLst>
              <a:defRPr spc="5" sz="2300">
                <a:latin typeface="Arial"/>
                <a:ea typeface="Arial"/>
                <a:cs typeface="Arial"/>
                <a:sym typeface="Arial"/>
              </a:defRPr>
            </a:pPr>
            <a:r>
              <a:t>Additional</a:t>
            </a:r>
            <a:r>
              <a:rPr spc="15"/>
              <a:t> </a:t>
            </a:r>
            <a:r>
              <a:t>features</a:t>
            </a:r>
            <a:r>
              <a:rPr spc="10"/>
              <a:t> </a:t>
            </a:r>
            <a:r>
              <a:t>to</a:t>
            </a:r>
            <a:r>
              <a:rPr spc="10"/>
              <a:t> manage </a:t>
            </a:r>
            <a:r>
              <a:t>project</a:t>
            </a:r>
            <a:r>
              <a:rPr spc="15"/>
              <a:t> </a:t>
            </a:r>
            <a:r>
              <a:rPr spc="10"/>
              <a:t>documentation,</a:t>
            </a:r>
            <a:r>
              <a:t> to</a:t>
            </a:r>
            <a:r>
              <a:rPr spc="10"/>
              <a:t> get </a:t>
            </a:r>
            <a:r>
              <a:rPr spc="15"/>
              <a:t> </a:t>
            </a:r>
            <a:r>
              <a:t>statistics</a:t>
            </a:r>
            <a:r>
              <a:rPr spc="10"/>
              <a:t> about </a:t>
            </a:r>
            <a:r>
              <a:t>projects,</a:t>
            </a:r>
            <a:r>
              <a:rPr spc="15"/>
              <a:t> </a:t>
            </a:r>
            <a:r>
              <a:t>to</a:t>
            </a:r>
            <a:r>
              <a:rPr spc="15"/>
              <a:t> </a:t>
            </a:r>
            <a:r>
              <a:rPr spc="10"/>
              <a:t>easy team</a:t>
            </a:r>
            <a:r>
              <a:rPr spc="20"/>
              <a:t> </a:t>
            </a:r>
            <a:r>
              <a:rPr spc="10"/>
              <a:t>communication </a:t>
            </a:r>
            <a:r>
              <a:t>(issues).</a:t>
            </a:r>
          </a:p>
          <a:p>
            <a:pPr marL="396875" marR="735965" indent="-269240">
              <a:lnSpc>
                <a:spcPts val="2600"/>
              </a:lnSpc>
              <a:spcBef>
                <a:spcPts val="900"/>
              </a:spcBef>
              <a:buSzPct val="73913"/>
              <a:buChar char="–"/>
              <a:tabLst>
                <a:tab pos="393700" algn="l"/>
                <a:tab pos="393700" algn="l"/>
              </a:tabLst>
              <a:defRPr spc="10" sz="2300">
                <a:latin typeface="Arial"/>
                <a:ea typeface="Arial"/>
                <a:cs typeface="Arial"/>
                <a:sym typeface="Arial"/>
              </a:defRPr>
            </a:pPr>
            <a:r>
              <a:t>Implement</a:t>
            </a:r>
            <a:r>
              <a:rPr spc="25"/>
              <a:t> </a:t>
            </a:r>
            <a:r>
              <a:rPr i="1" spc="5"/>
              <a:t>Github-like </a:t>
            </a:r>
            <a:r>
              <a:rPr i="1"/>
              <a:t>workflow</a:t>
            </a:r>
            <a:r>
              <a:rPr i="1" spc="45"/>
              <a:t> </a:t>
            </a:r>
            <a:r>
              <a:t>based</a:t>
            </a:r>
            <a:r>
              <a:rPr spc="5"/>
              <a:t> </a:t>
            </a:r>
            <a:r>
              <a:t>on</a:t>
            </a:r>
            <a:r>
              <a:rPr spc="20"/>
              <a:t> </a:t>
            </a:r>
            <a:r>
              <a:rPr b="1"/>
              <a:t>fork</a:t>
            </a:r>
            <a:r>
              <a:rPr b="1" spc="15"/>
              <a:t> </a:t>
            </a:r>
            <a:r>
              <a:t>and </a:t>
            </a:r>
            <a:r>
              <a:rPr b="1" spc="15"/>
              <a:t>merge </a:t>
            </a:r>
            <a:r>
              <a:rPr b="1" spc="-619"/>
              <a:t> </a:t>
            </a:r>
            <a:r>
              <a:rPr b="1"/>
              <a:t>requests</a:t>
            </a:r>
            <a:r>
              <a:t>.</a:t>
            </a:r>
          </a:p>
        </p:txBody>
      </p:sp>
      <p:grpSp>
        <p:nvGrpSpPr>
          <p:cNvPr id="1939" name="object 5"/>
          <p:cNvGrpSpPr/>
          <p:nvPr/>
        </p:nvGrpSpPr>
        <p:grpSpPr>
          <a:xfrm>
            <a:off x="986211" y="6300470"/>
            <a:ext cx="792481" cy="502920"/>
            <a:chOff x="0" y="0"/>
            <a:chExt cx="792480" cy="502919"/>
          </a:xfrm>
        </p:grpSpPr>
        <p:sp>
          <p:nvSpPr>
            <p:cNvPr id="1937" name="object 6"/>
            <p:cNvSpPr/>
            <p:nvPr/>
          </p:nvSpPr>
          <p:spPr>
            <a:xfrm>
              <a:off x="0" y="0"/>
              <a:ext cx="792481" cy="50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12" y="0"/>
                  </a:moveTo>
                  <a:lnTo>
                    <a:pt x="12012" y="6000"/>
                  </a:lnTo>
                  <a:lnTo>
                    <a:pt x="0" y="6000"/>
                  </a:lnTo>
                  <a:lnTo>
                    <a:pt x="0" y="15600"/>
                  </a:lnTo>
                  <a:lnTo>
                    <a:pt x="12012" y="15600"/>
                  </a:lnTo>
                  <a:lnTo>
                    <a:pt x="12012" y="21600"/>
                  </a:lnTo>
                  <a:lnTo>
                    <a:pt x="21600" y="10800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8" name="object 7"/>
            <p:cNvSpPr/>
            <p:nvPr/>
          </p:nvSpPr>
          <p:spPr>
            <a:xfrm>
              <a:off x="0" y="0"/>
              <a:ext cx="792481" cy="50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00"/>
                  </a:moveTo>
                  <a:lnTo>
                    <a:pt x="12012" y="6000"/>
                  </a:lnTo>
                  <a:lnTo>
                    <a:pt x="12012" y="0"/>
                  </a:lnTo>
                  <a:lnTo>
                    <a:pt x="21600" y="10800"/>
                  </a:lnTo>
                  <a:lnTo>
                    <a:pt x="12012" y="21600"/>
                  </a:lnTo>
                  <a:lnTo>
                    <a:pt x="12012" y="15600"/>
                  </a:lnTo>
                  <a:lnTo>
                    <a:pt x="0" y="15600"/>
                  </a:lnTo>
                  <a:lnTo>
                    <a:pt x="0" y="60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40" name="object 8"/>
          <p:cNvSpPr txBox="1"/>
          <p:nvPr/>
        </p:nvSpPr>
        <p:spPr>
          <a:xfrm>
            <a:off x="1866321" y="6339840"/>
            <a:ext cx="533844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LIRMM</a:t>
            </a:r>
            <a:r>
              <a:rPr spc="-15"/>
              <a:t> </a:t>
            </a:r>
            <a:r>
              <a:t>Gitlab</a:t>
            </a:r>
            <a:r>
              <a:rPr spc="-15"/>
              <a:t> </a:t>
            </a:r>
            <a:r>
              <a:t>server: gite.lirmm.fr</a:t>
            </a:r>
          </a:p>
        </p:txBody>
      </p:sp>
      <p:sp>
        <p:nvSpPr>
          <p:cNvPr id="1941" name="object 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object 5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1944" name="object 2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1945" name="object 3"/>
          <p:cNvSpPr txBox="1"/>
          <p:nvPr/>
        </p:nvSpPr>
        <p:spPr>
          <a:xfrm>
            <a:off x="569652" y="1866898"/>
            <a:ext cx="158116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946" name="object 4"/>
          <p:cNvSpPr txBox="1"/>
          <p:nvPr>
            <p:ph type="body" idx="1"/>
          </p:nvPr>
        </p:nvSpPr>
        <p:spPr>
          <a:xfrm>
            <a:off x="479366" y="1559134"/>
            <a:ext cx="9074267" cy="4572001"/>
          </a:xfrm>
          <a:prstGeom prst="rect">
            <a:avLst/>
          </a:prstGeom>
        </p:spPr>
        <p:txBody>
          <a:bodyPr/>
          <a:lstStyle/>
          <a:p>
            <a:pPr indent="403859">
              <a:spcBef>
                <a:spcPts val="1400"/>
              </a:spcBef>
              <a:defRPr sz="2900"/>
            </a:pPr>
            <a:r>
              <a:t>Some</a:t>
            </a:r>
            <a:r>
              <a:rPr spc="-100"/>
              <a:t> </a:t>
            </a:r>
            <a:r>
              <a:t>definitions:</a:t>
            </a:r>
          </a:p>
          <a:p>
            <a:pPr marL="806450" marR="621665" indent="-302259">
              <a:lnSpc>
                <a:spcPts val="2900"/>
              </a:lnSpc>
              <a:spcBef>
                <a:spcPts val="1300"/>
              </a:spcBef>
              <a:buSzPct val="73076"/>
              <a:buFont typeface="Arial"/>
              <a:buChar char="–"/>
              <a:tabLst>
                <a:tab pos="800100" algn="l"/>
                <a:tab pos="800100" algn="l"/>
              </a:tabLst>
              <a:defRPr i="1" sz="2600"/>
            </a:pPr>
            <a:r>
              <a:t>Project</a:t>
            </a:r>
            <a:r>
              <a:rPr i="0"/>
              <a:t>: a git repository + additional information  managed by </a:t>
            </a:r>
            <a:r>
              <a:rPr i="0" spc="-100"/>
              <a:t>gitlab</a:t>
            </a:r>
            <a:r>
              <a:rPr i="0"/>
              <a:t> (access rights, </a:t>
            </a:r>
            <a:r>
              <a:rPr i="0" spc="-100"/>
              <a:t>wiki,</a:t>
            </a:r>
            <a:r>
              <a:rPr i="0"/>
              <a:t> issues, etc.).</a:t>
            </a:r>
          </a:p>
          <a:p>
            <a:pPr marL="806450" marR="802640" indent="-302259">
              <a:lnSpc>
                <a:spcPts val="2900"/>
              </a:lnSpc>
              <a:spcBef>
                <a:spcPts val="1000"/>
              </a:spcBef>
              <a:buSzPct val="73076"/>
              <a:buFont typeface="Arial"/>
              <a:buChar char="–"/>
              <a:tabLst>
                <a:tab pos="800100" algn="l"/>
                <a:tab pos="800100" algn="l"/>
              </a:tabLst>
              <a:defRPr i="1" sz="2600"/>
            </a:pPr>
            <a:r>
              <a:t>Workspace</a:t>
            </a:r>
            <a:r>
              <a:rPr i="0"/>
              <a:t>: a place (folder on server) where to put </a:t>
            </a:r>
            <a:r>
              <a:rPr i="0" spc="-800"/>
              <a:t> </a:t>
            </a:r>
            <a:r>
              <a:rPr i="0"/>
              <a:t>projects (repositories).</a:t>
            </a:r>
          </a:p>
          <a:p>
            <a:pPr marL="806450" marR="30480" indent="-302259">
              <a:lnSpc>
                <a:spcPts val="2900"/>
              </a:lnSpc>
              <a:spcBef>
                <a:spcPts val="1000"/>
              </a:spcBef>
              <a:buSzPct val="73076"/>
              <a:buFont typeface="Arial"/>
              <a:buChar char="–"/>
              <a:tabLst>
                <a:tab pos="800100" algn="l"/>
                <a:tab pos="800100" algn="l"/>
              </a:tabLst>
              <a:defRPr i="1" sz="2600"/>
            </a:pPr>
            <a:r>
              <a:t>User</a:t>
            </a:r>
            <a:r>
              <a:rPr i="0"/>
              <a:t>: a person registered </a:t>
            </a:r>
            <a:r>
              <a:rPr i="0" spc="-100"/>
              <a:t>in</a:t>
            </a:r>
            <a:r>
              <a:rPr i="0"/>
              <a:t> the </a:t>
            </a:r>
            <a:r>
              <a:rPr i="0" spc="-100"/>
              <a:t>server.</a:t>
            </a:r>
            <a:r>
              <a:rPr i="0"/>
              <a:t> Each user has a </a:t>
            </a:r>
            <a:r>
              <a:rPr i="0" spc="-800"/>
              <a:t> </a:t>
            </a:r>
            <a:r>
              <a:rPr i="0"/>
              <a:t>personal workspace.</a:t>
            </a:r>
          </a:p>
          <a:p>
            <a:pPr marL="806450" marR="288290" indent="-302259">
              <a:lnSpc>
                <a:spcPts val="2900"/>
              </a:lnSpc>
              <a:spcBef>
                <a:spcPts val="1000"/>
              </a:spcBef>
              <a:buSzPct val="73076"/>
              <a:buFont typeface="Arial"/>
              <a:buChar char="–"/>
              <a:tabLst>
                <a:tab pos="800100" algn="l"/>
                <a:tab pos="800100" algn="l"/>
              </a:tabLst>
              <a:defRPr i="1" sz="2600"/>
            </a:pPr>
            <a:r>
              <a:t>Group</a:t>
            </a:r>
            <a:r>
              <a:rPr i="0"/>
              <a:t>: a community of users working on many related </a:t>
            </a:r>
            <a:r>
              <a:rPr i="0" spc="-800"/>
              <a:t> </a:t>
            </a:r>
            <a:r>
              <a:rPr i="0"/>
              <a:t>projects, with a </a:t>
            </a:r>
            <a:r>
              <a:rPr i="0" spc="-100"/>
              <a:t>specific</a:t>
            </a:r>
            <a:r>
              <a:rPr i="0"/>
              <a:t> workspace. Helps grouping  related projects </a:t>
            </a:r>
            <a:r>
              <a:rPr i="0" spc="-100"/>
              <a:t>together.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object 2"/>
          <p:cNvSpPr txBox="1"/>
          <p:nvPr/>
        </p:nvSpPr>
        <p:spPr>
          <a:xfrm>
            <a:off x="9360592" y="6869430"/>
            <a:ext cx="2044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75" sz="1400"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  <a:r>
              <a:rPr spc="-80"/>
              <a:t>9</a:t>
            </a:r>
          </a:p>
        </p:txBody>
      </p:sp>
      <p:sp>
        <p:nvSpPr>
          <p:cNvPr id="1949" name="object 3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1950" name="object 4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1954" name="object 5"/>
          <p:cNvGrpSpPr/>
          <p:nvPr/>
        </p:nvGrpSpPr>
        <p:grpSpPr>
          <a:xfrm>
            <a:off x="409632" y="2519679"/>
            <a:ext cx="6479541" cy="3887472"/>
            <a:chOff x="0" y="0"/>
            <a:chExt cx="6479540" cy="3887470"/>
          </a:xfrm>
        </p:grpSpPr>
        <p:pic>
          <p:nvPicPr>
            <p:cNvPr id="1951" name="object 6" descr="object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51129"/>
              <a:ext cx="6479541" cy="37363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2" name="object 7"/>
            <p:cNvSpPr/>
            <p:nvPr/>
          </p:nvSpPr>
          <p:spPr>
            <a:xfrm flipH="1">
              <a:off x="2880360" y="0"/>
              <a:ext cx="1" cy="179070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53" name="object 8" descr="object 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99080" y="1780540"/>
              <a:ext cx="163831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55" name="object 9"/>
          <p:cNvSpPr txBox="1"/>
          <p:nvPr/>
        </p:nvSpPr>
        <p:spPr>
          <a:xfrm>
            <a:off x="901121" y="1733548"/>
            <a:ext cx="3678556" cy="754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5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User</a:t>
            </a:r>
            <a:r>
              <a:rPr spc="-30"/>
              <a:t> </a:t>
            </a:r>
            <a:r>
              <a:rPr spc="-5"/>
              <a:t>main</a:t>
            </a:r>
            <a:r>
              <a:rPr spc="-25"/>
              <a:t> </a:t>
            </a:r>
            <a:r>
              <a:t>page</a:t>
            </a:r>
          </a:p>
          <a:p>
            <a:pPr indent="2004695"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Recent</a:t>
            </a:r>
            <a:r>
              <a:rPr spc="-25"/>
              <a:t> </a:t>
            </a:r>
            <a:r>
              <a:t>activities</a:t>
            </a:r>
          </a:p>
        </p:txBody>
      </p:sp>
      <p:grpSp>
        <p:nvGrpSpPr>
          <p:cNvPr id="1962" name="object 10"/>
          <p:cNvGrpSpPr/>
          <p:nvPr/>
        </p:nvGrpSpPr>
        <p:grpSpPr>
          <a:xfrm>
            <a:off x="3739572" y="2519679"/>
            <a:ext cx="3366770" cy="2592070"/>
            <a:chOff x="0" y="0"/>
            <a:chExt cx="3366769" cy="2592069"/>
          </a:xfrm>
        </p:grpSpPr>
        <p:sp>
          <p:nvSpPr>
            <p:cNvPr id="1956" name="object 11"/>
            <p:cNvSpPr/>
            <p:nvPr/>
          </p:nvSpPr>
          <p:spPr>
            <a:xfrm flipH="1">
              <a:off x="116840" y="0"/>
              <a:ext cx="1017270" cy="181102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57" name="object 12" descr="object 1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790700"/>
              <a:ext cx="163831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8" name="object 13"/>
            <p:cNvSpPr/>
            <p:nvPr/>
          </p:nvSpPr>
          <p:spPr>
            <a:xfrm flipH="1">
              <a:off x="843280" y="1871980"/>
              <a:ext cx="2523490" cy="3429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59" name="object 14" descr="object 1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89610" y="1824990"/>
              <a:ext cx="163830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0" name="object 15"/>
            <p:cNvSpPr/>
            <p:nvPr/>
          </p:nvSpPr>
          <p:spPr>
            <a:xfrm flipH="1" flipV="1">
              <a:off x="1639570" y="2029459"/>
              <a:ext cx="1654812" cy="56261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61" name="object 16" descr="object 16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490980" y="1925320"/>
              <a:ext cx="162560" cy="162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63" name="object 17"/>
          <p:cNvSpPr txBox="1"/>
          <p:nvPr/>
        </p:nvSpPr>
        <p:spPr>
          <a:xfrm>
            <a:off x="7079671" y="4150359"/>
            <a:ext cx="2052955" cy="136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377825" indent="44450">
              <a:lnSpc>
                <a:spcPts val="20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All</a:t>
            </a:r>
            <a:r>
              <a:rPr spc="-40"/>
              <a:t> </a:t>
            </a:r>
            <a:r>
              <a:rPr spc="-5"/>
              <a:t>projects</a:t>
            </a:r>
            <a:r>
              <a:rPr spc="-34"/>
              <a:t> </a:t>
            </a:r>
            <a:r>
              <a:rPr spc="-5"/>
              <a:t>user </a:t>
            </a:r>
            <a:r>
              <a:rPr spc="-484"/>
              <a:t> </a:t>
            </a:r>
            <a:r>
              <a:rPr spc="-5"/>
              <a:t>works</a:t>
            </a:r>
            <a:r>
              <a:rPr spc="-15"/>
              <a:t> </a:t>
            </a:r>
            <a:r>
              <a:rPr spc="-5"/>
              <a:t>on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R="5080" indent="12700">
              <a:lnSpc>
                <a:spcPts val="2000"/>
              </a:lnSpc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Projects </a:t>
            </a:r>
            <a:r>
              <a:rPr spc="-5"/>
              <a:t>in user's </a:t>
            </a:r>
            <a:r>
              <a:rPr spc="0"/>
              <a:t> </a:t>
            </a:r>
            <a:r>
              <a:t>personal</a:t>
            </a:r>
            <a:r>
              <a:rPr spc="-65"/>
              <a:t> </a:t>
            </a:r>
            <a:r>
              <a:rPr spc="-5"/>
              <a:t>workspace</a:t>
            </a:r>
          </a:p>
        </p:txBody>
      </p:sp>
      <p:grpSp>
        <p:nvGrpSpPr>
          <p:cNvPr id="1966" name="object 18"/>
          <p:cNvGrpSpPr/>
          <p:nvPr/>
        </p:nvGrpSpPr>
        <p:grpSpPr>
          <a:xfrm>
            <a:off x="984942" y="6050279"/>
            <a:ext cx="2952751" cy="501650"/>
            <a:chOff x="0" y="0"/>
            <a:chExt cx="2952750" cy="501648"/>
          </a:xfrm>
        </p:grpSpPr>
        <p:sp>
          <p:nvSpPr>
            <p:cNvPr id="1964" name="object 19"/>
            <p:cNvSpPr/>
            <p:nvPr/>
          </p:nvSpPr>
          <p:spPr>
            <a:xfrm flipH="1" flipV="1">
              <a:off x="152400" y="91439"/>
              <a:ext cx="2800351" cy="41021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65" name="object 20" descr="object 20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63831" cy="1625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67" name="object 21"/>
          <p:cNvSpPr txBox="1"/>
          <p:nvPr/>
        </p:nvSpPr>
        <p:spPr>
          <a:xfrm>
            <a:off x="3931341" y="6405879"/>
            <a:ext cx="436308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Direct</a:t>
            </a:r>
            <a:r>
              <a:rPr spc="5"/>
              <a:t> </a:t>
            </a:r>
            <a:r>
              <a:t>access</a:t>
            </a:r>
            <a:r>
              <a:rPr spc="5"/>
              <a:t> </a:t>
            </a:r>
            <a:r>
              <a:t>to </a:t>
            </a:r>
            <a:r>
              <a:rPr spc="-10"/>
              <a:t>this</a:t>
            </a:r>
            <a:r>
              <a:rPr spc="5"/>
              <a:t> </a:t>
            </a:r>
            <a:r>
              <a:rPr spc="-10"/>
              <a:t>page</a:t>
            </a:r>
            <a:r>
              <a:t> (from</a:t>
            </a:r>
            <a:r>
              <a:rPr spc="5"/>
              <a:t> </a:t>
            </a:r>
            <a:r>
              <a:rPr spc="-10"/>
              <a:t>anywhere)</a:t>
            </a:r>
          </a:p>
        </p:txBody>
      </p:sp>
      <p:sp>
        <p:nvSpPr>
          <p:cNvPr id="1968" name="object 22"/>
          <p:cNvSpPr txBox="1"/>
          <p:nvPr/>
        </p:nvSpPr>
        <p:spPr>
          <a:xfrm>
            <a:off x="197541" y="6477000"/>
            <a:ext cx="2794001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Configuration</a:t>
            </a:r>
          </a:p>
          <a:p>
            <a:pPr indent="12700">
              <a:lnSpc>
                <a:spcPts val="2000"/>
              </a:lnSpc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of</a:t>
            </a:r>
            <a:r>
              <a:rPr spc="-15"/>
              <a:t> </a:t>
            </a:r>
            <a:r>
              <a:t>user</a:t>
            </a:r>
            <a:r>
              <a:rPr spc="-20"/>
              <a:t> </a:t>
            </a:r>
            <a:r>
              <a:t>settings</a:t>
            </a:r>
            <a:r>
              <a:rPr spc="-20"/>
              <a:t> </a:t>
            </a:r>
            <a:r>
              <a:rPr spc="0"/>
              <a:t>(SSH</a:t>
            </a:r>
            <a:r>
              <a:rPr spc="-20"/>
              <a:t> </a:t>
            </a:r>
            <a:r>
              <a:rPr spc="0"/>
              <a:t>keys)</a:t>
            </a:r>
          </a:p>
        </p:txBody>
      </p:sp>
      <p:grpSp>
        <p:nvGrpSpPr>
          <p:cNvPr id="1973" name="object 23"/>
          <p:cNvGrpSpPr/>
          <p:nvPr/>
        </p:nvGrpSpPr>
        <p:grpSpPr>
          <a:xfrm>
            <a:off x="266122" y="2653028"/>
            <a:ext cx="6840219" cy="3801111"/>
            <a:chOff x="0" y="0"/>
            <a:chExt cx="6840219" cy="3801109"/>
          </a:xfrm>
        </p:grpSpPr>
        <p:sp>
          <p:nvSpPr>
            <p:cNvPr id="1969" name="object 24"/>
            <p:cNvSpPr/>
            <p:nvPr/>
          </p:nvSpPr>
          <p:spPr>
            <a:xfrm flipV="1">
              <a:off x="-1" y="1891029"/>
              <a:ext cx="133352" cy="191008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70" name="object 25" descr="object 25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5880" y="1738629"/>
              <a:ext cx="163830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1" name="object 26"/>
            <p:cNvSpPr/>
            <p:nvPr/>
          </p:nvSpPr>
          <p:spPr>
            <a:xfrm flipH="1">
              <a:off x="6704330" y="78739"/>
              <a:ext cx="135890" cy="254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2" name="object 27"/>
            <p:cNvSpPr/>
            <p:nvPr/>
          </p:nvSpPr>
          <p:spPr>
            <a:xfrm>
              <a:off x="6551930" y="0"/>
              <a:ext cx="163831" cy="16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49" y="0"/>
                  </a:moveTo>
                  <a:lnTo>
                    <a:pt x="4688" y="1842"/>
                  </a:lnTo>
                  <a:lnTo>
                    <a:pt x="670" y="7033"/>
                  </a:lnTo>
                  <a:lnTo>
                    <a:pt x="0" y="10884"/>
                  </a:lnTo>
                  <a:lnTo>
                    <a:pt x="167" y="12893"/>
                  </a:lnTo>
                  <a:lnTo>
                    <a:pt x="3181" y="18586"/>
                  </a:lnTo>
                  <a:lnTo>
                    <a:pt x="8874" y="21433"/>
                  </a:lnTo>
                  <a:lnTo>
                    <a:pt x="10884" y="21600"/>
                  </a:lnTo>
                  <a:lnTo>
                    <a:pt x="12893" y="21265"/>
                  </a:lnTo>
                  <a:lnTo>
                    <a:pt x="18586" y="18419"/>
                  </a:lnTo>
                  <a:lnTo>
                    <a:pt x="21265" y="12726"/>
                  </a:lnTo>
                  <a:lnTo>
                    <a:pt x="21600" y="10549"/>
                  </a:lnTo>
                  <a:lnTo>
                    <a:pt x="21265" y="8707"/>
                  </a:lnTo>
                  <a:lnTo>
                    <a:pt x="18419" y="3014"/>
                  </a:lnTo>
                  <a:lnTo>
                    <a:pt x="12558" y="167"/>
                  </a:lnTo>
                  <a:lnTo>
                    <a:pt x="10549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74" name="object 28"/>
          <p:cNvSpPr txBox="1"/>
          <p:nvPr/>
        </p:nvSpPr>
        <p:spPr>
          <a:xfrm>
            <a:off x="4735252" y="2255520"/>
            <a:ext cx="4385946" cy="60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7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Groups</a:t>
            </a:r>
            <a:r>
              <a:rPr spc="-15"/>
              <a:t> </a:t>
            </a:r>
            <a:r>
              <a:rPr spc="0"/>
              <a:t>the</a:t>
            </a:r>
            <a:r>
              <a:rPr spc="-15"/>
              <a:t> </a:t>
            </a:r>
            <a:r>
              <a:rPr spc="-5"/>
              <a:t>user</a:t>
            </a:r>
            <a:r>
              <a:rPr spc="-15"/>
              <a:t> </a:t>
            </a:r>
            <a:r>
              <a:t>belongs</a:t>
            </a:r>
            <a:r>
              <a:rPr spc="-15"/>
              <a:t> </a:t>
            </a:r>
            <a:r>
              <a:rPr spc="-5"/>
              <a:t>to</a:t>
            </a:r>
          </a:p>
          <a:p>
            <a:pPr indent="2459354">
              <a:spcBef>
                <a:spcPts val="6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Create</a:t>
            </a:r>
            <a:r>
              <a:rPr spc="-30"/>
              <a:t> </a:t>
            </a:r>
            <a:r>
              <a:rPr spc="-10"/>
              <a:t>new</a:t>
            </a:r>
            <a:r>
              <a:rPr spc="-30"/>
              <a:t> </a:t>
            </a:r>
            <a:r>
              <a:rPr spc="-10"/>
              <a:t>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bject 2"/>
          <p:cNvSpPr txBox="1"/>
          <p:nvPr>
            <p:ph type="title"/>
          </p:nvPr>
        </p:nvSpPr>
        <p:spPr>
          <a:xfrm>
            <a:off x="2425121" y="554990"/>
            <a:ext cx="5173981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Why </a:t>
            </a:r>
            <a:r>
              <a:rPr spc="0"/>
              <a:t>Git</a:t>
            </a:r>
            <a:r>
              <a:t> and Gitlab </a:t>
            </a:r>
            <a:r>
              <a:rPr spc="0"/>
              <a:t>?</a:t>
            </a:r>
          </a:p>
        </p:txBody>
      </p:sp>
      <p:sp>
        <p:nvSpPr>
          <p:cNvPr id="115" name="object 3"/>
          <p:cNvSpPr txBox="1"/>
          <p:nvPr/>
        </p:nvSpPr>
        <p:spPr>
          <a:xfrm>
            <a:off x="558221" y="1849120"/>
            <a:ext cx="144781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0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16" name="object 4"/>
          <p:cNvSpPr txBox="1"/>
          <p:nvPr/>
        </p:nvSpPr>
        <p:spPr>
          <a:xfrm>
            <a:off x="802062" y="1730916"/>
            <a:ext cx="8738235" cy="1298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5" sz="2600">
                <a:latin typeface="Arial"/>
                <a:ea typeface="Arial"/>
                <a:cs typeface="Arial"/>
                <a:sym typeface="Arial"/>
              </a:defRPr>
            </a:pPr>
            <a:r>
              <a:t>Git: currently</a:t>
            </a:r>
            <a:r>
              <a:rPr spc="20"/>
              <a:t> </a:t>
            </a:r>
            <a:r>
              <a:rPr spc="0"/>
              <a:t>the</a:t>
            </a:r>
            <a:r>
              <a:rPr spc="10"/>
              <a:t> most </a:t>
            </a:r>
            <a:r>
              <a:t>widely</a:t>
            </a:r>
            <a:r>
              <a:rPr spc="20"/>
              <a:t> </a:t>
            </a:r>
            <a:r>
              <a:t>used</a:t>
            </a:r>
            <a:r>
              <a:rPr spc="10"/>
              <a:t> </a:t>
            </a:r>
            <a:r>
              <a:t>version</a:t>
            </a:r>
            <a:r>
              <a:rPr spc="10"/>
              <a:t> </a:t>
            </a:r>
            <a:r>
              <a:t>control</a:t>
            </a:r>
            <a:r>
              <a:rPr spc="20"/>
              <a:t> </a:t>
            </a:r>
            <a:r>
              <a:t>system</a:t>
            </a:r>
          </a:p>
          <a:p>
            <a:pPr marL="397509" indent="-269875">
              <a:spcBef>
                <a:spcPts val="1000"/>
              </a:spcBef>
              <a:buSzPct val="73913"/>
              <a:buChar char="–"/>
              <a:tabLst>
                <a:tab pos="393700" algn="l"/>
                <a:tab pos="393700" algn="l"/>
              </a:tabLst>
              <a:defRPr spc="-25" sz="2300">
                <a:latin typeface="Arial"/>
                <a:ea typeface="Arial"/>
                <a:cs typeface="Arial"/>
                <a:sym typeface="Arial"/>
              </a:defRPr>
            </a:pPr>
            <a:r>
              <a:t>Very</a:t>
            </a:r>
            <a:r>
              <a:rPr spc="5"/>
              <a:t> popular</a:t>
            </a:r>
            <a:r>
              <a:rPr spc="10"/>
              <a:t> </a:t>
            </a:r>
            <a:r>
              <a:rPr spc="5"/>
              <a:t>in </a:t>
            </a:r>
            <a:r>
              <a:rPr spc="10"/>
              <a:t>the</a:t>
            </a:r>
            <a:r>
              <a:rPr spc="5"/>
              <a:t> </a:t>
            </a:r>
            <a:r>
              <a:rPr spc="10"/>
              <a:t>open</a:t>
            </a:r>
            <a:r>
              <a:rPr spc="5"/>
              <a:t> </a:t>
            </a:r>
            <a:r>
              <a:rPr spc="10"/>
              <a:t>source</a:t>
            </a:r>
            <a:r>
              <a:rPr spc="15"/>
              <a:t> </a:t>
            </a:r>
            <a:r>
              <a:rPr spc="-10"/>
              <a:t>community.</a:t>
            </a:r>
          </a:p>
          <a:p>
            <a:pPr marL="397509" indent="-269875">
              <a:spcBef>
                <a:spcPts val="800"/>
              </a:spcBef>
              <a:buSzPct val="73913"/>
              <a:buChar char="–"/>
              <a:tabLst>
                <a:tab pos="393700" algn="l"/>
                <a:tab pos="393700" algn="l"/>
              </a:tabLst>
              <a:defRPr spc="-25" sz="2300">
                <a:latin typeface="Arial"/>
                <a:ea typeface="Arial"/>
                <a:cs typeface="Arial"/>
                <a:sym typeface="Arial"/>
              </a:defRPr>
            </a:pPr>
            <a:r>
              <a:t>Very</a:t>
            </a:r>
            <a:r>
              <a:rPr spc="5"/>
              <a:t> popular</a:t>
            </a:r>
            <a:r>
              <a:rPr spc="15"/>
              <a:t> </a:t>
            </a:r>
            <a:r>
              <a:rPr spc="5"/>
              <a:t>in start-ups</a:t>
            </a:r>
            <a:r>
              <a:rPr spc="10"/>
              <a:t> and</a:t>
            </a:r>
            <a:r>
              <a:rPr spc="15"/>
              <a:t> </a:t>
            </a:r>
            <a:r>
              <a:rPr spc="5"/>
              <a:t>software</a:t>
            </a:r>
            <a:r>
              <a:rPr spc="10"/>
              <a:t> companies.</a:t>
            </a:r>
          </a:p>
        </p:txBody>
      </p:sp>
      <p:sp>
        <p:nvSpPr>
          <p:cNvPr id="117" name="object 5"/>
          <p:cNvSpPr txBox="1"/>
          <p:nvPr/>
        </p:nvSpPr>
        <p:spPr>
          <a:xfrm>
            <a:off x="558221" y="3735069"/>
            <a:ext cx="14478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0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18" name="object 6"/>
          <p:cNvSpPr txBox="1"/>
          <p:nvPr/>
        </p:nvSpPr>
        <p:spPr>
          <a:xfrm>
            <a:off x="827462" y="3615690"/>
            <a:ext cx="4383405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 sz="2600">
                <a:latin typeface="Arial"/>
                <a:ea typeface="Arial"/>
                <a:cs typeface="Arial"/>
                <a:sym typeface="Arial"/>
              </a:defRPr>
            </a:pPr>
            <a:r>
              <a:t>Gitlab:</a:t>
            </a:r>
            <a:r>
              <a:rPr spc="-5"/>
              <a:t> </a:t>
            </a:r>
            <a:r>
              <a:t>like</a:t>
            </a:r>
            <a:r>
              <a:rPr spc="0"/>
              <a:t> </a:t>
            </a:r>
            <a:r>
              <a:t>Github</a:t>
            </a:r>
            <a:r>
              <a:rPr spc="0"/>
              <a:t> but </a:t>
            </a:r>
            <a:r>
              <a:t>private</a:t>
            </a:r>
          </a:p>
        </p:txBody>
      </p:sp>
      <p:sp>
        <p:nvSpPr>
          <p:cNvPr id="119" name="object 7"/>
          <p:cNvSpPr txBox="1"/>
          <p:nvPr/>
        </p:nvSpPr>
        <p:spPr>
          <a:xfrm>
            <a:off x="917631" y="4192269"/>
            <a:ext cx="147956" cy="246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5"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20" name="object 8"/>
          <p:cNvSpPr txBox="1"/>
          <p:nvPr/>
        </p:nvSpPr>
        <p:spPr>
          <a:xfrm>
            <a:off x="892231" y="4178298"/>
            <a:ext cx="8571232" cy="1857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941705" indent="307340">
              <a:lnSpc>
                <a:spcPts val="2600"/>
              </a:lnSpc>
              <a:spcBef>
                <a:spcPts val="300"/>
              </a:spcBef>
              <a:defRPr spc="10" sz="2300">
                <a:latin typeface="Arial"/>
                <a:ea typeface="Arial"/>
                <a:cs typeface="Arial"/>
                <a:sym typeface="Arial"/>
              </a:defRPr>
            </a:pPr>
            <a:r>
              <a:t>~</a:t>
            </a:r>
            <a:r>
              <a:rPr spc="0"/>
              <a:t> </a:t>
            </a:r>
            <a:r>
              <a:t>same</a:t>
            </a:r>
            <a:r>
              <a:rPr spc="15"/>
              <a:t> </a:t>
            </a:r>
            <a:r>
              <a:rPr spc="5"/>
              <a:t>functionalities</a:t>
            </a:r>
            <a:r>
              <a:rPr spc="15"/>
              <a:t> </a:t>
            </a:r>
            <a:r>
              <a:rPr spc="5"/>
              <a:t>as</a:t>
            </a:r>
            <a:r>
              <a:rPr spc="15"/>
              <a:t> </a:t>
            </a:r>
            <a:r>
              <a:rPr spc="5"/>
              <a:t>the</a:t>
            </a:r>
            <a:r>
              <a:t> </a:t>
            </a:r>
            <a:r>
              <a:rPr spc="5"/>
              <a:t>very</a:t>
            </a:r>
            <a:r>
              <a:rPr spc="20"/>
              <a:t> </a:t>
            </a:r>
            <a:r>
              <a:rPr spc="5"/>
              <a:t>popular</a:t>
            </a:r>
            <a:r>
              <a:rPr spc="15"/>
              <a:t> </a:t>
            </a:r>
            <a:r>
              <a:t>GitHub</a:t>
            </a:r>
            <a:r>
              <a:rPr spc="15"/>
              <a:t> </a:t>
            </a:r>
            <a:r>
              <a:rPr spc="5"/>
              <a:t>online </a:t>
            </a:r>
            <a:r>
              <a:rPr spc="-625"/>
              <a:t> </a:t>
            </a:r>
            <a:r>
              <a:rPr spc="5"/>
              <a:t>service.</a:t>
            </a:r>
          </a:p>
          <a:p>
            <a:pPr marL="307340" marR="30480" indent="-269240">
              <a:lnSpc>
                <a:spcPts val="2600"/>
              </a:lnSpc>
              <a:spcBef>
                <a:spcPts val="900"/>
              </a:spcBef>
              <a:buSzPct val="73913"/>
              <a:buChar char="–"/>
              <a:tabLst>
                <a:tab pos="304800" algn="l"/>
                <a:tab pos="304800" algn="l"/>
              </a:tabLst>
              <a:defRPr spc="5" sz="2300">
                <a:latin typeface="Arial"/>
                <a:ea typeface="Arial"/>
                <a:cs typeface="Arial"/>
                <a:sym typeface="Arial"/>
              </a:defRPr>
            </a:pPr>
            <a:r>
              <a:t>Private</a:t>
            </a:r>
            <a:r>
              <a:rPr spc="10"/>
              <a:t> </a:t>
            </a:r>
            <a:r>
              <a:t>instances</a:t>
            </a:r>
            <a:r>
              <a:rPr spc="10"/>
              <a:t> of</a:t>
            </a:r>
            <a:r>
              <a:t> gitlab</a:t>
            </a:r>
            <a:r>
              <a:rPr spc="15"/>
              <a:t> </a:t>
            </a:r>
            <a:r>
              <a:rPr spc="10"/>
              <a:t>can be deployed</a:t>
            </a:r>
            <a:r>
              <a:rPr spc="15"/>
              <a:t> </a:t>
            </a:r>
            <a:r>
              <a:t>in</a:t>
            </a:r>
            <a:r>
              <a:rPr spc="15"/>
              <a:t> </a:t>
            </a:r>
            <a:r>
              <a:t>restricted</a:t>
            </a:r>
            <a:r>
              <a:rPr spc="10"/>
              <a:t> access </a:t>
            </a:r>
            <a:r>
              <a:rPr spc="-625"/>
              <a:t> </a:t>
            </a:r>
            <a:r>
              <a:rPr spc="10"/>
              <a:t>environments.</a:t>
            </a:r>
          </a:p>
          <a:p>
            <a:pPr marL="307340" indent="-269240">
              <a:spcBef>
                <a:spcPts val="700"/>
              </a:spcBef>
              <a:buSzPct val="73913"/>
              <a:buChar char="–"/>
              <a:tabLst>
                <a:tab pos="304800" algn="l"/>
                <a:tab pos="304800" algn="l"/>
              </a:tabLst>
              <a:defRPr spc="5" sz="2300">
                <a:latin typeface="Arial"/>
                <a:ea typeface="Arial"/>
                <a:cs typeface="Arial"/>
                <a:sym typeface="Arial"/>
              </a:defRPr>
            </a:pPr>
            <a:r>
              <a:t>Lots of</a:t>
            </a:r>
            <a:r>
              <a:rPr spc="15"/>
              <a:t> </a:t>
            </a:r>
            <a:r>
              <a:t>public</a:t>
            </a:r>
            <a:r>
              <a:rPr spc="10"/>
              <a:t> </a:t>
            </a:r>
            <a:r>
              <a:t>institutions</a:t>
            </a:r>
            <a:r>
              <a:rPr spc="10"/>
              <a:t> and </a:t>
            </a:r>
            <a:r>
              <a:t>private</a:t>
            </a:r>
            <a:r>
              <a:rPr spc="10"/>
              <a:t> companies use </a:t>
            </a:r>
            <a:r>
              <a:t>it.</a:t>
            </a:r>
          </a:p>
        </p:txBody>
      </p:sp>
      <p:grpSp>
        <p:nvGrpSpPr>
          <p:cNvPr id="123" name="object 9"/>
          <p:cNvGrpSpPr/>
          <p:nvPr/>
        </p:nvGrpSpPr>
        <p:grpSpPr>
          <a:xfrm>
            <a:off x="770311" y="6371590"/>
            <a:ext cx="792481" cy="504191"/>
            <a:chOff x="0" y="0"/>
            <a:chExt cx="792480" cy="504190"/>
          </a:xfrm>
        </p:grpSpPr>
        <p:sp>
          <p:nvSpPr>
            <p:cNvPr id="121" name="object 10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12" y="0"/>
                  </a:moveTo>
                  <a:lnTo>
                    <a:pt x="12012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12" y="15561"/>
                  </a:lnTo>
                  <a:lnTo>
                    <a:pt x="12012" y="21600"/>
                  </a:lnTo>
                  <a:lnTo>
                    <a:pt x="21600" y="10827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object 11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12" y="6039"/>
                  </a:lnTo>
                  <a:lnTo>
                    <a:pt x="12012" y="0"/>
                  </a:lnTo>
                  <a:lnTo>
                    <a:pt x="21600" y="10827"/>
                  </a:lnTo>
                  <a:lnTo>
                    <a:pt x="12012" y="21600"/>
                  </a:lnTo>
                  <a:lnTo>
                    <a:pt x="12012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4" name="object 12"/>
          <p:cNvSpPr txBox="1"/>
          <p:nvPr/>
        </p:nvSpPr>
        <p:spPr>
          <a:xfrm>
            <a:off x="1675821" y="6416039"/>
            <a:ext cx="5790567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5" sz="2200">
                <a:latin typeface="Arial"/>
                <a:ea typeface="Arial"/>
                <a:cs typeface="Arial"/>
                <a:sym typeface="Arial"/>
              </a:defRPr>
            </a:pPr>
            <a:r>
              <a:t>Very</a:t>
            </a:r>
            <a:r>
              <a:rPr spc="-15"/>
              <a:t> </a:t>
            </a:r>
            <a:r>
              <a:rPr spc="-9"/>
              <a:t>mature,</a:t>
            </a:r>
            <a:r>
              <a:rPr spc="-4"/>
              <a:t> </a:t>
            </a:r>
            <a:r>
              <a:rPr spc="-9"/>
              <a:t>stable</a:t>
            </a:r>
            <a:r>
              <a:rPr spc="-15"/>
              <a:t> and</a:t>
            </a:r>
            <a:r>
              <a:rPr spc="-9"/>
              <a:t> fast</a:t>
            </a:r>
            <a:r>
              <a:rPr spc="4"/>
              <a:t> </a:t>
            </a:r>
            <a:r>
              <a:rPr spc="-15"/>
              <a:t>improving</a:t>
            </a:r>
            <a:r>
              <a:rPr spc="-9"/>
              <a:t> solution</a:t>
            </a:r>
          </a:p>
        </p:txBody>
      </p:sp>
      <p:sp>
        <p:nvSpPr>
          <p:cNvPr id="125" name="object 13"/>
          <p:cNvSpPr txBox="1"/>
          <p:nvPr>
            <p:ph type="sldNum" sz="quarter" idx="4294967295"/>
          </p:nvPr>
        </p:nvSpPr>
        <p:spPr>
          <a:xfrm>
            <a:off x="9335192" y="6876090"/>
            <a:ext cx="229695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object 2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1977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978" name="object 4"/>
          <p:cNvSpPr txBox="1"/>
          <p:nvPr/>
        </p:nvSpPr>
        <p:spPr>
          <a:xfrm>
            <a:off x="4878761" y="6454773"/>
            <a:ext cx="3383916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Recent</a:t>
            </a:r>
            <a:r>
              <a:rPr spc="95"/>
              <a:t> </a:t>
            </a:r>
            <a:r>
              <a:t>activities</a:t>
            </a:r>
            <a:r>
              <a:rPr spc="104"/>
              <a:t> </a:t>
            </a:r>
            <a:r>
              <a:rPr spc="-5"/>
              <a:t>in</a:t>
            </a:r>
            <a:r>
              <a:rPr spc="100"/>
              <a:t> </a:t>
            </a:r>
            <a:r>
              <a:t>group </a:t>
            </a:r>
            <a:r>
              <a:rPr spc="-5"/>
              <a:t> (include</a:t>
            </a:r>
            <a:r>
              <a:rPr spc="-15"/>
              <a:t> </a:t>
            </a:r>
            <a:r>
              <a:rPr spc="-5"/>
              <a:t>other</a:t>
            </a:r>
            <a:r>
              <a:rPr spc="-15"/>
              <a:t> </a:t>
            </a:r>
            <a:r>
              <a:t>users</a:t>
            </a:r>
            <a:r>
              <a:rPr spc="-15"/>
              <a:t> </a:t>
            </a:r>
            <a:r>
              <a:rPr spc="-5"/>
              <a:t>of the</a:t>
            </a:r>
            <a:r>
              <a:rPr spc="-15"/>
              <a:t> </a:t>
            </a:r>
            <a:r>
              <a:t>group)</a:t>
            </a:r>
          </a:p>
        </p:txBody>
      </p:sp>
      <p:sp>
        <p:nvSpPr>
          <p:cNvPr id="1979" name="object 5"/>
          <p:cNvSpPr txBox="1"/>
          <p:nvPr/>
        </p:nvSpPr>
        <p:spPr>
          <a:xfrm>
            <a:off x="8251882" y="4836159"/>
            <a:ext cx="1736090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Projects </a:t>
            </a:r>
            <a:r>
              <a:rPr spc="-5"/>
              <a:t>in </a:t>
            </a:r>
            <a:r>
              <a:t>group </a:t>
            </a:r>
            <a:r>
              <a:rPr spc="-490"/>
              <a:t> </a:t>
            </a:r>
            <a:r>
              <a:t>workspace</a:t>
            </a:r>
          </a:p>
        </p:txBody>
      </p:sp>
      <p:grpSp>
        <p:nvGrpSpPr>
          <p:cNvPr id="1987" name="object 6"/>
          <p:cNvGrpSpPr/>
          <p:nvPr/>
        </p:nvGrpSpPr>
        <p:grpSpPr>
          <a:xfrm>
            <a:off x="1525962" y="2620009"/>
            <a:ext cx="6911342" cy="3931922"/>
            <a:chOff x="0" y="0"/>
            <a:chExt cx="6911341" cy="3931921"/>
          </a:xfrm>
        </p:grpSpPr>
        <p:pic>
          <p:nvPicPr>
            <p:cNvPr id="1980" name="object 7" descr="object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80010"/>
              <a:ext cx="6479541" cy="3657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1" name="object 8"/>
            <p:cNvSpPr/>
            <p:nvPr/>
          </p:nvSpPr>
          <p:spPr>
            <a:xfrm flipH="1" flipV="1">
              <a:off x="2212340" y="3120390"/>
              <a:ext cx="1135381" cy="811532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82" name="object 9" descr="object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72640" y="2997200"/>
              <a:ext cx="163830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3" name="object 10"/>
            <p:cNvSpPr/>
            <p:nvPr/>
          </p:nvSpPr>
          <p:spPr>
            <a:xfrm flipH="1" flipV="1">
              <a:off x="6155690" y="1700529"/>
              <a:ext cx="539751" cy="53975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84" name="object 11" descr="object 1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023610" y="1568449"/>
              <a:ext cx="163830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5" name="object 12"/>
            <p:cNvSpPr/>
            <p:nvPr/>
          </p:nvSpPr>
          <p:spPr>
            <a:xfrm flipH="1">
              <a:off x="6342380" y="0"/>
              <a:ext cx="568962" cy="95631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86" name="object 13" descr="object 1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224270" y="935990"/>
              <a:ext cx="162560" cy="162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88" name="object 14"/>
          <p:cNvSpPr txBox="1"/>
          <p:nvPr/>
        </p:nvSpPr>
        <p:spPr>
          <a:xfrm>
            <a:off x="7273982" y="2066289"/>
            <a:ext cx="2370456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Create </a:t>
            </a:r>
            <a:r>
              <a:rPr spc="0"/>
              <a:t>a </a:t>
            </a:r>
            <a:r>
              <a:t>new </a:t>
            </a:r>
            <a:r>
              <a:rPr spc="-5"/>
              <a:t>project in </a:t>
            </a:r>
            <a:r>
              <a:rPr spc="-490"/>
              <a:t> </a:t>
            </a:r>
            <a:r>
              <a:rPr spc="-5"/>
              <a:t>the</a:t>
            </a:r>
            <a:r>
              <a:rPr spc="-15"/>
              <a:t> </a:t>
            </a:r>
            <a:r>
              <a:t>group workspace</a:t>
            </a:r>
          </a:p>
        </p:txBody>
      </p:sp>
      <p:grpSp>
        <p:nvGrpSpPr>
          <p:cNvPr id="1991" name="object 15"/>
          <p:cNvGrpSpPr/>
          <p:nvPr/>
        </p:nvGrpSpPr>
        <p:grpSpPr>
          <a:xfrm>
            <a:off x="3033452" y="2556509"/>
            <a:ext cx="652781" cy="278131"/>
            <a:chOff x="0" y="0"/>
            <a:chExt cx="652780" cy="278130"/>
          </a:xfrm>
        </p:grpSpPr>
        <p:sp>
          <p:nvSpPr>
            <p:cNvPr id="1989" name="object 16"/>
            <p:cNvSpPr/>
            <p:nvPr/>
          </p:nvSpPr>
          <p:spPr>
            <a:xfrm flipH="1">
              <a:off x="148589" y="0"/>
              <a:ext cx="504192" cy="17399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90" name="object 17" descr="object 17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15570"/>
              <a:ext cx="162561" cy="162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92" name="object 18"/>
          <p:cNvSpPr txBox="1"/>
          <p:nvPr/>
        </p:nvSpPr>
        <p:spPr>
          <a:xfrm>
            <a:off x="901121" y="1733338"/>
            <a:ext cx="6090287" cy="881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2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Group</a:t>
            </a:r>
            <a:r>
              <a:rPr spc="-25"/>
              <a:t> </a:t>
            </a:r>
            <a:r>
              <a:rPr spc="-5"/>
              <a:t>main</a:t>
            </a:r>
            <a:r>
              <a:rPr spc="-25"/>
              <a:t> </a:t>
            </a:r>
            <a:r>
              <a:t>page</a:t>
            </a:r>
          </a:p>
          <a:p>
            <a:pPr indent="2797810">
              <a:spcBef>
                <a:spcPts val="1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Workspace</a:t>
            </a:r>
            <a:r>
              <a:rPr spc="-20"/>
              <a:t> </a:t>
            </a:r>
            <a:r>
              <a:rPr spc="-5"/>
              <a:t>defined</a:t>
            </a:r>
            <a:r>
              <a:rPr spc="-25"/>
              <a:t> </a:t>
            </a:r>
            <a:r>
              <a:rPr spc="-5"/>
              <a:t>by the</a:t>
            </a:r>
            <a:r>
              <a:rPr spc="-30"/>
              <a:t> </a:t>
            </a:r>
            <a:r>
              <a:t>group</a:t>
            </a:r>
          </a:p>
        </p:txBody>
      </p:sp>
      <p:sp>
        <p:nvSpPr>
          <p:cNvPr id="1993" name="object 19"/>
          <p:cNvSpPr txBox="1"/>
          <p:nvPr/>
        </p:nvSpPr>
        <p:spPr>
          <a:xfrm>
            <a:off x="127691" y="6454773"/>
            <a:ext cx="1673226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Group</a:t>
            </a:r>
            <a:r>
              <a:rPr spc="-75"/>
              <a:t> </a:t>
            </a:r>
            <a:r>
              <a:rPr spc="-5"/>
              <a:t>members </a:t>
            </a:r>
            <a:r>
              <a:rPr spc="-484"/>
              <a:t> </a:t>
            </a:r>
            <a:r>
              <a:t>management</a:t>
            </a:r>
          </a:p>
        </p:txBody>
      </p:sp>
      <p:grpSp>
        <p:nvGrpSpPr>
          <p:cNvPr id="1998" name="object 20"/>
          <p:cNvGrpSpPr/>
          <p:nvPr/>
        </p:nvGrpSpPr>
        <p:grpSpPr>
          <a:xfrm>
            <a:off x="554412" y="3882390"/>
            <a:ext cx="2231389" cy="2669541"/>
            <a:chOff x="0" y="0"/>
            <a:chExt cx="2231388" cy="2669540"/>
          </a:xfrm>
        </p:grpSpPr>
        <p:sp>
          <p:nvSpPr>
            <p:cNvPr id="1994" name="object 21"/>
            <p:cNvSpPr/>
            <p:nvPr/>
          </p:nvSpPr>
          <p:spPr>
            <a:xfrm flipV="1">
              <a:off x="0" y="148590"/>
              <a:ext cx="916939" cy="237744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95" name="object 22" descr="object 2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61059" y="0"/>
              <a:ext cx="162560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6" name="object 23"/>
            <p:cNvSpPr/>
            <p:nvPr/>
          </p:nvSpPr>
          <p:spPr>
            <a:xfrm flipH="1" flipV="1">
              <a:off x="1624329" y="440690"/>
              <a:ext cx="607060" cy="222885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97" name="object 24" descr="object 24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523999" y="290830"/>
              <a:ext cx="162560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99" name="object 25"/>
          <p:cNvSpPr txBox="1"/>
          <p:nvPr/>
        </p:nvSpPr>
        <p:spPr>
          <a:xfrm>
            <a:off x="2215571" y="6430009"/>
            <a:ext cx="2204721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General</a:t>
            </a:r>
            <a:r>
              <a:rPr spc="-69"/>
              <a:t> </a:t>
            </a:r>
            <a:r>
              <a:rPr spc="-5"/>
              <a:t>configuration </a:t>
            </a:r>
            <a:r>
              <a:rPr spc="-484"/>
              <a:t> </a:t>
            </a:r>
            <a:r>
              <a:t>of</a:t>
            </a:r>
            <a:r>
              <a:rPr spc="0"/>
              <a:t> </a:t>
            </a:r>
            <a:r>
              <a:rPr spc="-5"/>
              <a:t>the</a:t>
            </a:r>
            <a:r>
              <a:t> group</a:t>
            </a:r>
          </a:p>
        </p:txBody>
      </p:sp>
      <p:sp>
        <p:nvSpPr>
          <p:cNvPr id="2000" name="object 26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object 2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2003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004" name="object 4"/>
          <p:cNvSpPr txBox="1"/>
          <p:nvPr/>
        </p:nvSpPr>
        <p:spPr>
          <a:xfrm>
            <a:off x="901121" y="1733549"/>
            <a:ext cx="3507106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Projects</a:t>
            </a:r>
            <a:r>
              <a:rPr spc="-30"/>
              <a:t> </a:t>
            </a:r>
            <a:r>
              <a:t>main</a:t>
            </a:r>
            <a:r>
              <a:rPr spc="-25"/>
              <a:t> </a:t>
            </a:r>
            <a:r>
              <a:rPr spc="0"/>
              <a:t>page</a:t>
            </a:r>
          </a:p>
        </p:txBody>
      </p:sp>
      <p:grpSp>
        <p:nvGrpSpPr>
          <p:cNvPr id="2010" name="object 5"/>
          <p:cNvGrpSpPr/>
          <p:nvPr/>
        </p:nvGrpSpPr>
        <p:grpSpPr>
          <a:xfrm>
            <a:off x="301682" y="2664459"/>
            <a:ext cx="6624321" cy="4283710"/>
            <a:chOff x="0" y="0"/>
            <a:chExt cx="6624320" cy="4283709"/>
          </a:xfrm>
        </p:grpSpPr>
        <p:pic>
          <p:nvPicPr>
            <p:cNvPr id="2005" name="object 6" descr="object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28319"/>
              <a:ext cx="6479540" cy="3755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6" name="object 7"/>
            <p:cNvSpPr/>
            <p:nvPr/>
          </p:nvSpPr>
          <p:spPr>
            <a:xfrm flipH="1">
              <a:off x="4574539" y="1151890"/>
              <a:ext cx="2049782" cy="63881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07" name="object 8" descr="object 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24679" y="1729740"/>
              <a:ext cx="162561" cy="162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8" name="object 9"/>
            <p:cNvSpPr/>
            <p:nvPr/>
          </p:nvSpPr>
          <p:spPr>
            <a:xfrm flipH="1">
              <a:off x="1769109" y="0"/>
              <a:ext cx="4243071" cy="91440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09" name="object 10" descr="object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17979" y="847090"/>
              <a:ext cx="163831" cy="162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11" name="object 11"/>
          <p:cNvSpPr txBox="1"/>
          <p:nvPr/>
        </p:nvSpPr>
        <p:spPr>
          <a:xfrm>
            <a:off x="7003471" y="3623309"/>
            <a:ext cx="248602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Address</a:t>
            </a:r>
            <a:r>
              <a:rPr spc="-15"/>
              <a:t> </a:t>
            </a:r>
            <a:r>
              <a:t>of</a:t>
            </a:r>
            <a:r>
              <a:rPr spc="-5"/>
              <a:t> git</a:t>
            </a:r>
            <a:r>
              <a:t> </a:t>
            </a:r>
            <a:r>
              <a:rPr spc="-5"/>
              <a:t>repository</a:t>
            </a:r>
          </a:p>
        </p:txBody>
      </p:sp>
      <p:sp>
        <p:nvSpPr>
          <p:cNvPr id="2012" name="object 12"/>
          <p:cNvSpPr txBox="1"/>
          <p:nvPr/>
        </p:nvSpPr>
        <p:spPr>
          <a:xfrm>
            <a:off x="6297351" y="2412999"/>
            <a:ext cx="3609342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Visibility</a:t>
            </a:r>
            <a:r>
              <a:rPr spc="-15"/>
              <a:t> </a:t>
            </a:r>
            <a:r>
              <a:rPr spc="-5"/>
              <a:t>of</a:t>
            </a:r>
            <a:r>
              <a:rPr spc="0"/>
              <a:t> </a:t>
            </a:r>
            <a:r>
              <a:rPr spc="-5"/>
              <a:t>the</a:t>
            </a:r>
            <a:r>
              <a:t> </a:t>
            </a:r>
            <a:r>
              <a:rPr spc="-5"/>
              <a:t>project</a:t>
            </a:r>
            <a:r>
              <a:rPr spc="0"/>
              <a:t> </a:t>
            </a:r>
            <a:r>
              <a:rPr spc="-5"/>
              <a:t>(clone</a:t>
            </a:r>
            <a:r>
              <a:t> </a:t>
            </a:r>
            <a:r>
              <a:rPr spc="-5"/>
              <a:t>rights)</a:t>
            </a:r>
          </a:p>
        </p:txBody>
      </p:sp>
      <p:grpSp>
        <p:nvGrpSpPr>
          <p:cNvPr id="2017" name="object 13"/>
          <p:cNvGrpSpPr/>
          <p:nvPr/>
        </p:nvGrpSpPr>
        <p:grpSpPr>
          <a:xfrm>
            <a:off x="329621" y="2880358"/>
            <a:ext cx="6582413" cy="3034032"/>
            <a:chOff x="0" y="0"/>
            <a:chExt cx="6582411" cy="3034030"/>
          </a:xfrm>
        </p:grpSpPr>
        <p:sp>
          <p:nvSpPr>
            <p:cNvPr id="2013" name="object 14"/>
            <p:cNvSpPr/>
            <p:nvPr/>
          </p:nvSpPr>
          <p:spPr>
            <a:xfrm flipH="1">
              <a:off x="5308600" y="2951480"/>
              <a:ext cx="1273812" cy="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14" name="object 15" descr="object 1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156200" y="2870201"/>
              <a:ext cx="163831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5" name="object 16"/>
            <p:cNvSpPr/>
            <p:nvPr/>
          </p:nvSpPr>
          <p:spPr>
            <a:xfrm>
              <a:off x="80010" y="0"/>
              <a:ext cx="1271" cy="71120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16" name="object 17" descr="object 17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699770"/>
              <a:ext cx="163831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18" name="object 18"/>
          <p:cNvSpPr txBox="1"/>
          <p:nvPr/>
        </p:nvSpPr>
        <p:spPr>
          <a:xfrm>
            <a:off x="6989502" y="5077460"/>
            <a:ext cx="2876551" cy="151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0320">
              <a:spcBef>
                <a:spcPts val="7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Info</a:t>
            </a:r>
            <a:r>
              <a:rPr spc="-25"/>
              <a:t> </a:t>
            </a:r>
            <a:r>
              <a:t>on</a:t>
            </a:r>
            <a:r>
              <a:rPr spc="-20"/>
              <a:t> </a:t>
            </a:r>
            <a:r>
              <a:t>last</a:t>
            </a:r>
            <a:r>
              <a:rPr spc="-10"/>
              <a:t> update</a:t>
            </a:r>
          </a:p>
          <a:p>
            <a:pPr marR="5080" indent="12700">
              <a:lnSpc>
                <a:spcPts val="2000"/>
              </a:lnSpc>
              <a:spcBef>
                <a:spcPts val="8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Welcome web page </a:t>
            </a:r>
            <a:r>
              <a:rPr spc="-5"/>
              <a:t> </a:t>
            </a:r>
            <a:r>
              <a:t>generated </a:t>
            </a:r>
            <a:r>
              <a:rPr spc="-5"/>
              <a:t>from </a:t>
            </a:r>
            <a:r>
              <a:rPr spc="0"/>
              <a:t>a </a:t>
            </a:r>
            <a:r>
              <a:rPr spc="-5"/>
              <a:t>markdown </a:t>
            </a:r>
            <a:r>
              <a:rPr spc="-494"/>
              <a:t> </a:t>
            </a:r>
            <a:r>
              <a:t>file.</a:t>
            </a:r>
          </a:p>
          <a:p>
            <a:pPr indent="20320"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My</a:t>
            </a:r>
            <a:r>
              <a:rPr spc="-34"/>
              <a:t> </a:t>
            </a:r>
            <a:r>
              <a:rPr spc="-5"/>
              <a:t>access</a:t>
            </a:r>
            <a:r>
              <a:rPr spc="-34"/>
              <a:t> </a:t>
            </a:r>
            <a:r>
              <a:rPr spc="-5"/>
              <a:t>rights</a:t>
            </a:r>
          </a:p>
        </p:txBody>
      </p:sp>
      <p:sp>
        <p:nvSpPr>
          <p:cNvPr id="2019" name="object 19"/>
          <p:cNvSpPr txBox="1"/>
          <p:nvPr/>
        </p:nvSpPr>
        <p:spPr>
          <a:xfrm>
            <a:off x="271201" y="2400299"/>
            <a:ext cx="1254762" cy="50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Access </a:t>
            </a:r>
            <a:r>
              <a:rPr spc="0"/>
              <a:t>to </a:t>
            </a:r>
            <a:r>
              <a:rPr spc="5"/>
              <a:t> </a:t>
            </a:r>
            <a:r>
              <a:rPr spc="-10"/>
              <a:t>detailed</a:t>
            </a:r>
            <a:r>
              <a:rPr spc="-69"/>
              <a:t> </a:t>
            </a:r>
            <a:r>
              <a:t>info</a:t>
            </a:r>
          </a:p>
        </p:txBody>
      </p:sp>
      <p:grpSp>
        <p:nvGrpSpPr>
          <p:cNvPr id="2026" name="object 20"/>
          <p:cNvGrpSpPr/>
          <p:nvPr/>
        </p:nvGrpSpPr>
        <p:grpSpPr>
          <a:xfrm>
            <a:off x="1524691" y="2664459"/>
            <a:ext cx="5394962" cy="3933191"/>
            <a:chOff x="0" y="0"/>
            <a:chExt cx="5394960" cy="3933191"/>
          </a:xfrm>
        </p:grpSpPr>
        <p:sp>
          <p:nvSpPr>
            <p:cNvPr id="2020" name="object 21"/>
            <p:cNvSpPr/>
            <p:nvPr/>
          </p:nvSpPr>
          <p:spPr>
            <a:xfrm flipH="1" flipV="1">
              <a:off x="3862070" y="2555241"/>
              <a:ext cx="1532891" cy="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21" name="object 22" descr="object 2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709670" y="2473961"/>
              <a:ext cx="163831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2" name="object 23"/>
            <p:cNvSpPr/>
            <p:nvPr/>
          </p:nvSpPr>
          <p:spPr>
            <a:xfrm flipH="1">
              <a:off x="3357879" y="3851911"/>
              <a:ext cx="2007871" cy="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23" name="object 24" descr="object 24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205480" y="3769361"/>
              <a:ext cx="163831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4" name="object 25"/>
            <p:cNvSpPr/>
            <p:nvPr/>
          </p:nvSpPr>
          <p:spPr>
            <a:xfrm flipH="1">
              <a:off x="148590" y="0"/>
              <a:ext cx="1328421" cy="49149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25" name="object 26" descr="object 26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434341"/>
              <a:ext cx="163830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27" name="object 27"/>
          <p:cNvSpPr txBox="1"/>
          <p:nvPr/>
        </p:nvSpPr>
        <p:spPr>
          <a:xfrm>
            <a:off x="2971222" y="2400299"/>
            <a:ext cx="2265680" cy="50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Workspace containing </a:t>
            </a:r>
            <a:r>
              <a:rPr spc="-490"/>
              <a:t> </a:t>
            </a:r>
            <a:r>
              <a:rPr spc="-5"/>
              <a:t>the</a:t>
            </a:r>
            <a:r>
              <a:t> project</a:t>
            </a:r>
          </a:p>
        </p:txBody>
      </p:sp>
      <p:sp>
        <p:nvSpPr>
          <p:cNvPr id="2028" name="object 28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object 2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2031" name="object 3"/>
          <p:cNvSpPr txBox="1"/>
          <p:nvPr/>
        </p:nvSpPr>
        <p:spPr>
          <a:xfrm>
            <a:off x="553142" y="1851658"/>
            <a:ext cx="13906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032" name="object 4"/>
          <p:cNvSpPr txBox="1"/>
          <p:nvPr/>
        </p:nvSpPr>
        <p:spPr>
          <a:xfrm>
            <a:off x="780471" y="1740780"/>
            <a:ext cx="7423151" cy="194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1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Using </a:t>
            </a:r>
            <a:r>
              <a:rPr i="1" spc="-5"/>
              <a:t>issues</a:t>
            </a:r>
            <a:r>
              <a:rPr i="1" spc="10"/>
              <a:t> </a:t>
            </a:r>
            <a:r>
              <a:rPr spc="-5"/>
              <a:t>to</a:t>
            </a:r>
            <a:r>
              <a:rPr spc="-10"/>
              <a:t> </a:t>
            </a:r>
            <a:r>
              <a:rPr spc="-5"/>
              <a:t>communicate</a:t>
            </a:r>
          </a:p>
          <a:p>
            <a:pPr marL="374650" indent="-251459">
              <a:spcBef>
                <a:spcPts val="900"/>
              </a:spcBef>
              <a:buSzPct val="72727"/>
              <a:buChar char="–"/>
              <a:tabLst>
                <a:tab pos="368300" algn="l"/>
                <a:tab pos="368300" algn="l"/>
              </a:tabLst>
              <a:defRPr spc="-9" sz="2200">
                <a:latin typeface="Arial"/>
                <a:ea typeface="Arial"/>
                <a:cs typeface="Arial"/>
                <a:sym typeface="Arial"/>
              </a:defRPr>
            </a:pPr>
            <a:r>
              <a:t>Declare </a:t>
            </a:r>
            <a:r>
              <a:rPr spc="-19"/>
              <a:t>BUGS,</a:t>
            </a:r>
            <a:r>
              <a:rPr spc="0"/>
              <a:t> </a:t>
            </a:r>
            <a:r>
              <a:rPr spc="-15"/>
              <a:t>suggest</a:t>
            </a:r>
            <a:r>
              <a:rPr spc="0"/>
              <a:t> </a:t>
            </a:r>
            <a:r>
              <a:t>some</a:t>
            </a:r>
            <a:r>
              <a:rPr spc="-4"/>
              <a:t> </a:t>
            </a:r>
            <a:r>
              <a:rPr spc="-15"/>
              <a:t>improvements,</a:t>
            </a:r>
            <a:r>
              <a:rPr spc="0"/>
              <a:t> </a:t>
            </a:r>
            <a:r>
              <a:t>etc.</a:t>
            </a:r>
          </a:p>
          <a:p>
            <a:pPr marL="374650" indent="-251459">
              <a:spcBef>
                <a:spcPts val="600"/>
              </a:spcBef>
              <a:buSzPct val="72727"/>
              <a:buChar char="–"/>
              <a:tabLst>
                <a:tab pos="368300" algn="l"/>
                <a:tab pos="368300" algn="l"/>
              </a:tabLst>
              <a:defRPr spc="-15" sz="2200">
                <a:latin typeface="Arial"/>
                <a:ea typeface="Arial"/>
                <a:cs typeface="Arial"/>
                <a:sym typeface="Arial"/>
              </a:defRPr>
            </a:pPr>
            <a:r>
              <a:t>Open</a:t>
            </a:r>
            <a:r>
              <a:rPr spc="-9"/>
              <a:t> a </a:t>
            </a:r>
            <a:r>
              <a:t>discussion between</a:t>
            </a:r>
            <a:r>
              <a:rPr spc="-9"/>
              <a:t> users</a:t>
            </a:r>
          </a:p>
          <a:p>
            <a:pPr marL="374650" marR="30480" indent="-251459">
              <a:lnSpc>
                <a:spcPts val="2400"/>
              </a:lnSpc>
              <a:spcBef>
                <a:spcPts val="900"/>
              </a:spcBef>
              <a:buSzPct val="72727"/>
              <a:buChar char="–"/>
              <a:tabLst>
                <a:tab pos="368300" algn="l"/>
                <a:tab pos="368300" algn="l"/>
              </a:tabLst>
              <a:defRPr spc="-15" sz="2200">
                <a:latin typeface="Arial"/>
                <a:ea typeface="Arial"/>
                <a:cs typeface="Arial"/>
                <a:sym typeface="Arial"/>
              </a:defRPr>
            </a:pPr>
            <a:r>
              <a:t>Possibility</a:t>
            </a:r>
            <a:r>
              <a:rPr spc="-4"/>
              <a:t> to</a:t>
            </a:r>
            <a:r>
              <a:rPr spc="0"/>
              <a:t> </a:t>
            </a:r>
            <a:r>
              <a:t>label</a:t>
            </a:r>
            <a:r>
              <a:rPr spc="4"/>
              <a:t> </a:t>
            </a:r>
            <a:r>
              <a:t>issues</a:t>
            </a:r>
            <a:r>
              <a:rPr spc="4"/>
              <a:t> </a:t>
            </a:r>
            <a:r>
              <a:rPr spc="-4"/>
              <a:t>to</a:t>
            </a:r>
            <a:r>
              <a:rPr spc="0"/>
              <a:t> </a:t>
            </a:r>
            <a:r>
              <a:rPr spc="-9"/>
              <a:t>clearly</a:t>
            </a:r>
            <a:r>
              <a:rPr spc="4"/>
              <a:t> </a:t>
            </a:r>
            <a:r>
              <a:t>categorize</a:t>
            </a:r>
            <a:r>
              <a:rPr spc="0"/>
              <a:t> </a:t>
            </a:r>
            <a:r>
              <a:rPr spc="-9"/>
              <a:t>them</a:t>
            </a:r>
            <a:r>
              <a:rPr spc="4"/>
              <a:t> </a:t>
            </a:r>
            <a:r>
              <a:t>(bug, </a:t>
            </a:r>
            <a:r>
              <a:rPr spc="-595"/>
              <a:t> </a:t>
            </a:r>
            <a:r>
              <a:t>suggestion,</a:t>
            </a:r>
            <a:r>
              <a:rPr spc="4"/>
              <a:t> </a:t>
            </a:r>
            <a:r>
              <a:t>improvement,</a:t>
            </a:r>
            <a:r>
              <a:rPr spc="0"/>
              <a:t> </a:t>
            </a:r>
            <a:r>
              <a:t>documentation,</a:t>
            </a:r>
            <a:r>
              <a:rPr spc="0"/>
              <a:t> </a:t>
            </a:r>
            <a:r>
              <a:rPr spc="-9"/>
              <a:t>etc.)</a:t>
            </a:r>
          </a:p>
        </p:txBody>
      </p:sp>
      <p:grpSp>
        <p:nvGrpSpPr>
          <p:cNvPr id="2038" name="object 5"/>
          <p:cNvGrpSpPr/>
          <p:nvPr/>
        </p:nvGrpSpPr>
        <p:grpSpPr>
          <a:xfrm>
            <a:off x="446461" y="4175759"/>
            <a:ext cx="4356101" cy="2519680"/>
            <a:chOff x="0" y="0"/>
            <a:chExt cx="4356100" cy="2519678"/>
          </a:xfrm>
        </p:grpSpPr>
        <p:pic>
          <p:nvPicPr>
            <p:cNvPr id="2033" name="object 6" descr="object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07950"/>
              <a:ext cx="4356100" cy="241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4" name="object 7"/>
            <p:cNvSpPr/>
            <p:nvPr/>
          </p:nvSpPr>
          <p:spPr>
            <a:xfrm>
              <a:off x="3779520" y="0"/>
              <a:ext cx="193041" cy="24130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35" name="object 8" descr="object 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34460" y="214629"/>
              <a:ext cx="163831" cy="1638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6" name="object 9"/>
            <p:cNvSpPr/>
            <p:nvPr/>
          </p:nvSpPr>
          <p:spPr>
            <a:xfrm>
              <a:off x="287019" y="36829"/>
              <a:ext cx="397511" cy="76327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37" name="object 10" descr="object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6269" y="782320"/>
              <a:ext cx="162560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42" name="object 11"/>
          <p:cNvGrpSpPr/>
          <p:nvPr/>
        </p:nvGrpSpPr>
        <p:grpSpPr>
          <a:xfrm>
            <a:off x="4946072" y="4283709"/>
            <a:ext cx="4248151" cy="2376171"/>
            <a:chOff x="0" y="0"/>
            <a:chExt cx="4248150" cy="2376170"/>
          </a:xfrm>
        </p:grpSpPr>
        <p:pic>
          <p:nvPicPr>
            <p:cNvPr id="2039" name="object 12" descr="object 12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248150" cy="23761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0" name="object 13"/>
            <p:cNvSpPr/>
            <p:nvPr/>
          </p:nvSpPr>
          <p:spPr>
            <a:xfrm>
              <a:off x="2160270" y="0"/>
              <a:ext cx="1" cy="49530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41" name="object 14" descr="object 1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077719" y="483870"/>
              <a:ext cx="163832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43" name="object 15"/>
          <p:cNvSpPr txBox="1"/>
          <p:nvPr/>
        </p:nvSpPr>
        <p:spPr>
          <a:xfrm>
            <a:off x="595051" y="3961129"/>
            <a:ext cx="756348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3175000" algn="l"/>
                <a:tab pos="5511800" algn="l"/>
              </a:tabLst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List</a:t>
            </a:r>
            <a:r>
              <a:rPr spc="20"/>
              <a:t> </a:t>
            </a:r>
            <a:r>
              <a:t>of</a:t>
            </a:r>
            <a:r>
              <a:rPr spc="10"/>
              <a:t> </a:t>
            </a:r>
            <a:r>
              <a:rPr spc="-10"/>
              <a:t>open/closed</a:t>
            </a:r>
            <a:r>
              <a:rPr spc="15"/>
              <a:t> </a:t>
            </a:r>
            <a:r>
              <a:rPr spc="-10"/>
              <a:t>issues	</a:t>
            </a:r>
            <a:r>
              <a:t>Create</a:t>
            </a:r>
            <a:r>
              <a:rPr spc="5"/>
              <a:t> </a:t>
            </a:r>
            <a:r>
              <a:rPr spc="-10"/>
              <a:t>new</a:t>
            </a:r>
            <a:r>
              <a:rPr spc="0"/>
              <a:t> </a:t>
            </a:r>
            <a:r>
              <a:rPr spc="-10"/>
              <a:t>issue	Content </a:t>
            </a:r>
            <a:r>
              <a:t>of</a:t>
            </a:r>
            <a:r>
              <a:rPr spc="-10"/>
              <a:t> </a:t>
            </a:r>
            <a:r>
              <a:t>the</a:t>
            </a:r>
            <a:r>
              <a:rPr spc="-25"/>
              <a:t> </a:t>
            </a:r>
            <a:r>
              <a:t>issue</a:t>
            </a:r>
          </a:p>
        </p:txBody>
      </p:sp>
      <p:sp>
        <p:nvSpPr>
          <p:cNvPr id="2044" name="object 16"/>
          <p:cNvSpPr txBox="1"/>
          <p:nvPr/>
        </p:nvSpPr>
        <p:spPr>
          <a:xfrm>
            <a:off x="8479211" y="3961129"/>
            <a:ext cx="96329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Assignee</a:t>
            </a:r>
          </a:p>
        </p:txBody>
      </p:sp>
      <p:grpSp>
        <p:nvGrpSpPr>
          <p:cNvPr id="2049" name="object 17"/>
          <p:cNvGrpSpPr/>
          <p:nvPr/>
        </p:nvGrpSpPr>
        <p:grpSpPr>
          <a:xfrm>
            <a:off x="6160191" y="4283708"/>
            <a:ext cx="2961641" cy="2376172"/>
            <a:chOff x="0" y="0"/>
            <a:chExt cx="2961640" cy="2376170"/>
          </a:xfrm>
        </p:grpSpPr>
        <p:sp>
          <p:nvSpPr>
            <p:cNvPr id="2045" name="object 18"/>
            <p:cNvSpPr/>
            <p:nvPr/>
          </p:nvSpPr>
          <p:spPr>
            <a:xfrm flipH="1">
              <a:off x="2508250" y="0"/>
              <a:ext cx="453391" cy="129540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46" name="object 19" descr="object 19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02840" y="1281430"/>
              <a:ext cx="162560" cy="162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7" name="object 20"/>
            <p:cNvSpPr/>
            <p:nvPr/>
          </p:nvSpPr>
          <p:spPr>
            <a:xfrm flipV="1">
              <a:off x="81280" y="1953261"/>
              <a:ext cx="1" cy="42291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48" name="object 21" descr="object 2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800861"/>
              <a:ext cx="163830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56" name="object 22"/>
          <p:cNvGrpSpPr/>
          <p:nvPr/>
        </p:nvGrpSpPr>
        <p:grpSpPr>
          <a:xfrm>
            <a:off x="1913210" y="4814479"/>
            <a:ext cx="2240382" cy="981799"/>
            <a:chOff x="0" y="0"/>
            <a:chExt cx="2240380" cy="981798"/>
          </a:xfrm>
        </p:grpSpPr>
        <p:sp>
          <p:nvSpPr>
            <p:cNvPr id="2050" name="object 23"/>
            <p:cNvSpPr/>
            <p:nvPr/>
          </p:nvSpPr>
          <p:spPr>
            <a:xfrm>
              <a:off x="8990" y="8978"/>
              <a:ext cx="575311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6" y="0"/>
                  </a:moveTo>
                  <a:lnTo>
                    <a:pt x="12767" y="169"/>
                  </a:lnTo>
                  <a:lnTo>
                    <a:pt x="14623" y="658"/>
                  </a:lnTo>
                  <a:lnTo>
                    <a:pt x="16316" y="1441"/>
                  </a:lnTo>
                  <a:lnTo>
                    <a:pt x="17821" y="2491"/>
                  </a:lnTo>
                  <a:lnTo>
                    <a:pt x="19111" y="3782"/>
                  </a:lnTo>
                  <a:lnTo>
                    <a:pt x="20161" y="5288"/>
                  </a:lnTo>
                  <a:lnTo>
                    <a:pt x="20943" y="6981"/>
                  </a:lnTo>
                  <a:lnTo>
                    <a:pt x="21431" y="8837"/>
                  </a:lnTo>
                  <a:lnTo>
                    <a:pt x="21600" y="10827"/>
                  </a:lnTo>
                  <a:lnTo>
                    <a:pt x="21431" y="12802"/>
                  </a:lnTo>
                  <a:lnTo>
                    <a:pt x="20943" y="14644"/>
                  </a:lnTo>
                  <a:lnTo>
                    <a:pt x="20161" y="16328"/>
                  </a:lnTo>
                  <a:lnTo>
                    <a:pt x="19111" y="17827"/>
                  </a:lnTo>
                  <a:lnTo>
                    <a:pt x="17821" y="19114"/>
                  </a:lnTo>
                  <a:lnTo>
                    <a:pt x="16316" y="20161"/>
                  </a:lnTo>
                  <a:lnTo>
                    <a:pt x="14623" y="20943"/>
                  </a:lnTo>
                  <a:lnTo>
                    <a:pt x="12767" y="21431"/>
                  </a:lnTo>
                  <a:lnTo>
                    <a:pt x="10776" y="21600"/>
                  </a:lnTo>
                  <a:lnTo>
                    <a:pt x="8799" y="21431"/>
                  </a:lnTo>
                  <a:lnTo>
                    <a:pt x="6955" y="20943"/>
                  </a:lnTo>
                  <a:lnTo>
                    <a:pt x="5270" y="20161"/>
                  </a:lnTo>
                  <a:lnTo>
                    <a:pt x="3771" y="19114"/>
                  </a:lnTo>
                  <a:lnTo>
                    <a:pt x="2484" y="17827"/>
                  </a:lnTo>
                  <a:lnTo>
                    <a:pt x="1438" y="16328"/>
                  </a:lnTo>
                  <a:lnTo>
                    <a:pt x="657" y="14644"/>
                  </a:lnTo>
                  <a:lnTo>
                    <a:pt x="169" y="12802"/>
                  </a:lnTo>
                  <a:lnTo>
                    <a:pt x="0" y="10827"/>
                  </a:lnTo>
                  <a:lnTo>
                    <a:pt x="169" y="8837"/>
                  </a:lnTo>
                  <a:lnTo>
                    <a:pt x="657" y="6981"/>
                  </a:lnTo>
                  <a:lnTo>
                    <a:pt x="1438" y="5288"/>
                  </a:lnTo>
                  <a:lnTo>
                    <a:pt x="2484" y="3782"/>
                  </a:lnTo>
                  <a:lnTo>
                    <a:pt x="3771" y="2491"/>
                  </a:lnTo>
                  <a:lnTo>
                    <a:pt x="5270" y="1441"/>
                  </a:lnTo>
                  <a:lnTo>
                    <a:pt x="6955" y="658"/>
                  </a:lnTo>
                  <a:lnTo>
                    <a:pt x="8799" y="169"/>
                  </a:lnTo>
                  <a:lnTo>
                    <a:pt x="10776" y="0"/>
                  </a:lnTo>
                  <a:close/>
                </a:path>
              </a:pathLst>
            </a:cu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053" name="object 24"/>
            <p:cNvGrpSpPr/>
            <p:nvPr/>
          </p:nvGrpSpPr>
          <p:grpSpPr>
            <a:xfrm>
              <a:off x="0" y="-1"/>
              <a:ext cx="594551" cy="523432"/>
              <a:chOff x="0" y="0"/>
              <a:chExt cx="594550" cy="523430"/>
            </a:xfrm>
          </p:grpSpPr>
          <p:sp>
            <p:nvSpPr>
              <p:cNvPr id="2051" name="Shape"/>
              <p:cNvSpPr/>
              <p:nvPr/>
            </p:nvSpPr>
            <p:spPr>
              <a:xfrm>
                <a:off x="0" y="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52" name="Shape"/>
              <p:cNvSpPr/>
              <p:nvPr/>
            </p:nvSpPr>
            <p:spPr>
              <a:xfrm>
                <a:off x="576580" y="50546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054" name="object 25"/>
            <p:cNvSpPr/>
            <p:nvPr/>
          </p:nvSpPr>
          <p:spPr>
            <a:xfrm flipH="1" flipV="1">
              <a:off x="586841" y="485228"/>
              <a:ext cx="1653540" cy="49657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55" name="object 26" descr="object 26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8250" y="383629"/>
              <a:ext cx="162560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57" name="object 27"/>
          <p:cNvSpPr txBox="1"/>
          <p:nvPr/>
        </p:nvSpPr>
        <p:spPr>
          <a:xfrm>
            <a:off x="4123111" y="5761990"/>
            <a:ext cx="2388236" cy="1173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Labels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1272539"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spc="-10"/>
              <a:t>i</a:t>
            </a:r>
            <a:r>
              <a:rPr spc="0"/>
              <a:t>scussi</a:t>
            </a:r>
            <a:r>
              <a:rPr spc="-15"/>
              <a:t>o</a:t>
            </a:r>
            <a:r>
              <a:rPr spc="0"/>
              <a:t>n</a:t>
            </a:r>
          </a:p>
        </p:txBody>
      </p:sp>
      <p:sp>
        <p:nvSpPr>
          <p:cNvPr id="2058" name="object 28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object 11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061" name="object 2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2062" name="object 3"/>
          <p:cNvSpPr txBox="1"/>
          <p:nvPr/>
        </p:nvSpPr>
        <p:spPr>
          <a:xfrm>
            <a:off x="554411" y="1854200"/>
            <a:ext cx="13906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063" name="object 4"/>
          <p:cNvSpPr txBox="1"/>
          <p:nvPr/>
        </p:nvSpPr>
        <p:spPr>
          <a:xfrm>
            <a:off x="785551" y="1743254"/>
            <a:ext cx="8724267" cy="122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15" sz="2500">
                <a:latin typeface="Arial"/>
                <a:ea typeface="Arial"/>
                <a:cs typeface="Arial"/>
                <a:sym typeface="Arial"/>
              </a:defRPr>
            </a:pPr>
            <a:r>
              <a:t>Github</a:t>
            </a:r>
            <a:r>
              <a:rPr spc="-5"/>
              <a:t> </a:t>
            </a:r>
            <a:r>
              <a:rPr spc="10"/>
              <a:t>like</a:t>
            </a:r>
            <a:r>
              <a:rPr spc="5"/>
              <a:t> </a:t>
            </a:r>
            <a:r>
              <a:rPr spc="10"/>
              <a:t>work-flow</a:t>
            </a:r>
          </a:p>
          <a:p>
            <a:pPr marL="378459" indent="-255270">
              <a:spcBef>
                <a:spcPts val="900"/>
              </a:spcBef>
              <a:buSzPct val="75000"/>
              <a:buChar char="–"/>
              <a:tabLst>
                <a:tab pos="368300" algn="l"/>
                <a:tab pos="368300" algn="l"/>
              </a:tabLst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Based</a:t>
            </a:r>
            <a:r>
              <a:rPr spc="-9"/>
              <a:t> </a:t>
            </a:r>
            <a:r>
              <a:t>on</a:t>
            </a:r>
            <a:r>
              <a:rPr spc="19"/>
              <a:t> </a:t>
            </a:r>
            <a:r>
              <a:rPr b="1" i="1"/>
              <a:t>Fork</a:t>
            </a:r>
            <a:r>
              <a:rPr b="1" i="1" spc="0"/>
              <a:t> </a:t>
            </a:r>
            <a:r>
              <a:t>and</a:t>
            </a:r>
            <a:r>
              <a:rPr spc="0"/>
              <a:t> </a:t>
            </a:r>
            <a:r>
              <a:rPr b="1" i="1"/>
              <a:t>merge</a:t>
            </a:r>
            <a:r>
              <a:rPr b="1" i="1" spc="0"/>
              <a:t> </a:t>
            </a:r>
            <a:r>
              <a:rPr b="1" i="1"/>
              <a:t>request</a:t>
            </a:r>
            <a:r>
              <a:t>.</a:t>
            </a:r>
          </a:p>
          <a:p>
            <a:pPr marL="378459" indent="-255270">
              <a:spcBef>
                <a:spcPts val="700"/>
              </a:spcBef>
              <a:buSzPct val="75000"/>
              <a:buChar char="–"/>
              <a:tabLst>
                <a:tab pos="368300" algn="l"/>
                <a:tab pos="368300" algn="l"/>
              </a:tabLst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Fork</a:t>
            </a:r>
            <a:r>
              <a:rPr spc="9"/>
              <a:t> </a:t>
            </a:r>
            <a:r>
              <a:t>= </a:t>
            </a:r>
            <a:r>
              <a:rPr spc="0"/>
              <a:t>cloning</a:t>
            </a:r>
            <a:r>
              <a:t> a</a:t>
            </a:r>
            <a:r>
              <a:rPr spc="9"/>
              <a:t> </a:t>
            </a:r>
            <a:r>
              <a:t>repository</a:t>
            </a:r>
            <a:r>
              <a:rPr spc="15"/>
              <a:t> </a:t>
            </a:r>
            <a:r>
              <a:rPr spc="0"/>
              <a:t>directly </a:t>
            </a:r>
            <a:r>
              <a:t>in</a:t>
            </a:r>
            <a:r>
              <a:rPr spc="9"/>
              <a:t> </a:t>
            </a:r>
            <a:r>
              <a:rPr spc="0"/>
              <a:t>gitlab</a:t>
            </a:r>
            <a:r>
              <a:t> (server</a:t>
            </a:r>
            <a:r>
              <a:rPr spc="9"/>
              <a:t> </a:t>
            </a:r>
            <a:r>
              <a:rPr spc="0"/>
              <a:t>side</a:t>
            </a:r>
            <a:r>
              <a:rPr spc="9"/>
              <a:t> </a:t>
            </a:r>
            <a:r>
              <a:t>repository)</a:t>
            </a:r>
          </a:p>
        </p:txBody>
      </p:sp>
      <p:sp>
        <p:nvSpPr>
          <p:cNvPr id="2064" name="object 5"/>
          <p:cNvSpPr txBox="1"/>
          <p:nvPr/>
        </p:nvSpPr>
        <p:spPr>
          <a:xfrm>
            <a:off x="1265611" y="3195319"/>
            <a:ext cx="11049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5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065" name="object 6"/>
          <p:cNvSpPr txBox="1"/>
          <p:nvPr/>
        </p:nvSpPr>
        <p:spPr>
          <a:xfrm>
            <a:off x="1492941" y="3112770"/>
            <a:ext cx="6298567" cy="271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900">
                <a:latin typeface="Arial"/>
                <a:ea typeface="Arial"/>
                <a:cs typeface="Arial"/>
                <a:sym typeface="Arial"/>
              </a:defRPr>
            </a:pPr>
            <a:r>
              <a:t>Maintain relationship between</a:t>
            </a:r>
            <a:r>
              <a:rPr spc="5"/>
              <a:t> </a:t>
            </a:r>
            <a:r>
              <a:t>original</a:t>
            </a:r>
            <a:r>
              <a:rPr spc="0"/>
              <a:t> </a:t>
            </a:r>
            <a:r>
              <a:t>and clone</a:t>
            </a:r>
            <a:r>
              <a:rPr spc="5"/>
              <a:t> </a:t>
            </a:r>
            <a:r>
              <a:t>repository</a:t>
            </a:r>
          </a:p>
        </p:txBody>
      </p:sp>
      <p:sp>
        <p:nvSpPr>
          <p:cNvPr id="2066" name="object 7"/>
          <p:cNvSpPr txBox="1"/>
          <p:nvPr/>
        </p:nvSpPr>
        <p:spPr>
          <a:xfrm>
            <a:off x="896041" y="3494404"/>
            <a:ext cx="7804786" cy="60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55270" marR="5080" indent="-242570">
              <a:lnSpc>
                <a:spcPts val="2400"/>
              </a:lnSpc>
              <a:spcBef>
                <a:spcPts val="300"/>
              </a:spcBef>
              <a:tabLst>
                <a:tab pos="266700" algn="l"/>
              </a:tabLst>
              <a:defRPr baseline="10101" spc="-7" sz="24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4" sz="2200"/>
              <a:t>Merge</a:t>
            </a:r>
            <a:r>
              <a:rPr baseline="0" spc="-9" sz="2200"/>
              <a:t> </a:t>
            </a:r>
            <a:r>
              <a:rPr baseline="0" spc="4" sz="2200"/>
              <a:t>request</a:t>
            </a:r>
            <a:r>
              <a:rPr baseline="0" spc="-9" sz="2200"/>
              <a:t> </a:t>
            </a:r>
            <a:r>
              <a:rPr baseline="0" spc="4" sz="2200"/>
              <a:t>= proposing </a:t>
            </a:r>
            <a:r>
              <a:rPr baseline="0" spc="0" sz="2200"/>
              <a:t>to</a:t>
            </a:r>
            <a:r>
              <a:rPr baseline="0" spc="45" sz="2200"/>
              <a:t> </a:t>
            </a:r>
            <a:r>
              <a:rPr b="1" baseline="0" spc="4" sz="2200"/>
              <a:t>merge a</a:t>
            </a:r>
            <a:r>
              <a:rPr b="1" baseline="0" spc="-4" sz="2200"/>
              <a:t> </a:t>
            </a:r>
            <a:r>
              <a:rPr b="1" baseline="0" spc="4" sz="2200"/>
              <a:t>branch </a:t>
            </a:r>
            <a:r>
              <a:rPr b="1" baseline="0" spc="0" sz="2200"/>
              <a:t>of</a:t>
            </a:r>
            <a:r>
              <a:rPr b="1" baseline="0" spc="4" sz="2200"/>
              <a:t> the</a:t>
            </a:r>
            <a:r>
              <a:rPr b="1" baseline="0" spc="0" sz="2200"/>
              <a:t> </a:t>
            </a:r>
            <a:r>
              <a:rPr b="1" baseline="0" spc="4" sz="2200"/>
              <a:t>clone </a:t>
            </a:r>
            <a:r>
              <a:rPr b="1" baseline="0" spc="-595" sz="2200"/>
              <a:t> </a:t>
            </a:r>
            <a:r>
              <a:rPr b="1" baseline="0" spc="4" sz="2200"/>
              <a:t>repository </a:t>
            </a:r>
            <a:r>
              <a:rPr baseline="0" spc="4" sz="2200"/>
              <a:t>with a</a:t>
            </a:r>
            <a:r>
              <a:rPr baseline="0" spc="-4" sz="2200"/>
              <a:t> </a:t>
            </a:r>
            <a:r>
              <a:rPr baseline="0" spc="4" sz="2200"/>
              <a:t>branch</a:t>
            </a:r>
            <a:r>
              <a:rPr baseline="0" spc="0" sz="2200"/>
              <a:t> </a:t>
            </a:r>
            <a:r>
              <a:rPr baseline="0" spc="4" sz="2200"/>
              <a:t>of</a:t>
            </a:r>
            <a:r>
              <a:rPr baseline="0" spc="-9" sz="2200"/>
              <a:t> </a:t>
            </a:r>
            <a:r>
              <a:rPr baseline="0" spc="0" sz="2200"/>
              <a:t>the</a:t>
            </a:r>
            <a:r>
              <a:rPr baseline="0" spc="-4" sz="2200"/>
              <a:t> </a:t>
            </a:r>
            <a:r>
              <a:rPr baseline="0" spc="4" sz="2200"/>
              <a:t>original</a:t>
            </a:r>
            <a:r>
              <a:rPr baseline="0" spc="-9" sz="2200"/>
              <a:t> repository.</a:t>
            </a:r>
          </a:p>
        </p:txBody>
      </p:sp>
      <p:sp>
        <p:nvSpPr>
          <p:cNvPr id="2067" name="object 8"/>
          <p:cNvSpPr txBox="1"/>
          <p:nvPr/>
        </p:nvSpPr>
        <p:spPr>
          <a:xfrm>
            <a:off x="1265611" y="4298950"/>
            <a:ext cx="11049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5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068" name="object 9"/>
          <p:cNvSpPr txBox="1"/>
          <p:nvPr/>
        </p:nvSpPr>
        <p:spPr>
          <a:xfrm>
            <a:off x="1492941" y="4150359"/>
            <a:ext cx="5459097" cy="613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23200"/>
              </a:lnSpc>
              <a:spcBef>
                <a:spcPts val="1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Only </a:t>
            </a:r>
            <a:r>
              <a:rPr spc="-5"/>
              <a:t>developers </a:t>
            </a:r>
            <a:r>
              <a:t>of the </a:t>
            </a:r>
            <a:r>
              <a:rPr spc="-5"/>
              <a:t>original repository </a:t>
            </a:r>
            <a:r>
              <a:t>can do </a:t>
            </a:r>
            <a:r>
              <a:rPr spc="-5"/>
              <a:t>it. </a:t>
            </a:r>
            <a:r>
              <a:rPr spc="-515"/>
              <a:t> </a:t>
            </a:r>
            <a:r>
              <a:rPr spc="-5"/>
              <a:t>Possibility</a:t>
            </a:r>
            <a:r>
              <a:rPr spc="5"/>
              <a:t> </a:t>
            </a:r>
            <a:r>
              <a:t>to</a:t>
            </a:r>
            <a:r>
              <a:rPr spc="-10"/>
              <a:t> </a:t>
            </a:r>
            <a:r>
              <a:rPr spc="-5"/>
              <a:t>review</a:t>
            </a:r>
            <a:r>
              <a:rPr spc="5"/>
              <a:t> </a:t>
            </a:r>
            <a:r>
              <a:rPr spc="-5"/>
              <a:t>proposed</a:t>
            </a:r>
            <a:r>
              <a:t> </a:t>
            </a:r>
            <a:r>
              <a:rPr spc="-5"/>
              <a:t>changes</a:t>
            </a:r>
          </a:p>
        </p:txBody>
      </p:sp>
      <p:sp>
        <p:nvSpPr>
          <p:cNvPr id="2069" name="object 10"/>
          <p:cNvSpPr txBox="1"/>
          <p:nvPr/>
        </p:nvSpPr>
        <p:spPr>
          <a:xfrm>
            <a:off x="1265611" y="4655820"/>
            <a:ext cx="11049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5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object 2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2072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073" name="object 4"/>
          <p:cNvSpPr txBox="1"/>
          <p:nvPr/>
        </p:nvSpPr>
        <p:spPr>
          <a:xfrm>
            <a:off x="901121" y="1733549"/>
            <a:ext cx="3777617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Github</a:t>
            </a:r>
            <a:r>
              <a:rPr spc="-30"/>
              <a:t> </a:t>
            </a:r>
            <a:r>
              <a:t>like</a:t>
            </a:r>
            <a:r>
              <a:rPr spc="-30"/>
              <a:t> </a:t>
            </a:r>
            <a:r>
              <a:rPr spc="0"/>
              <a:t>work-flow</a:t>
            </a:r>
          </a:p>
        </p:txBody>
      </p:sp>
      <p:grpSp>
        <p:nvGrpSpPr>
          <p:cNvPr id="2078" name="object 5"/>
          <p:cNvGrpSpPr/>
          <p:nvPr/>
        </p:nvGrpSpPr>
        <p:grpSpPr>
          <a:xfrm>
            <a:off x="3109652" y="3563620"/>
            <a:ext cx="504192" cy="864869"/>
            <a:chOff x="0" y="0"/>
            <a:chExt cx="504191" cy="864868"/>
          </a:xfrm>
        </p:grpSpPr>
        <p:sp>
          <p:nvSpPr>
            <p:cNvPr id="2074" name="object 6"/>
            <p:cNvSpPr/>
            <p:nvPr/>
          </p:nvSpPr>
          <p:spPr>
            <a:xfrm>
              <a:off x="-1" y="-1"/>
              <a:ext cx="504193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5" name="object 7"/>
            <p:cNvSpPr/>
            <p:nvPr/>
          </p:nvSpPr>
          <p:spPr>
            <a:xfrm>
              <a:off x="-1" y="-1"/>
              <a:ext cx="504193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6" name="object 8"/>
            <p:cNvSpPr/>
            <p:nvPr/>
          </p:nvSpPr>
          <p:spPr>
            <a:xfrm>
              <a:off x="-1" y="0"/>
              <a:ext cx="504193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7" name="object 9"/>
            <p:cNvSpPr/>
            <p:nvPr/>
          </p:nvSpPr>
          <p:spPr>
            <a:xfrm>
              <a:off x="-1" y="0"/>
              <a:ext cx="504193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79" name="object 10"/>
          <p:cNvSpPr txBox="1"/>
          <p:nvPr/>
        </p:nvSpPr>
        <p:spPr>
          <a:xfrm>
            <a:off x="2431471" y="2796539"/>
            <a:ext cx="2867026" cy="572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562100">
              <a:lnSpc>
                <a:spcPct val="118100"/>
              </a:lnSpc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Gitlab</a:t>
            </a:r>
            <a:r>
              <a:rPr spc="-65"/>
              <a:t> </a:t>
            </a:r>
            <a:r>
              <a:rPr spc="-5"/>
              <a:t>server </a:t>
            </a:r>
            <a:r>
              <a:rPr spc="-484"/>
              <a:t> </a:t>
            </a:r>
            <a:r>
              <a:t>Original </a:t>
            </a:r>
            <a:r>
              <a:rPr spc="-5"/>
              <a:t>repository</a:t>
            </a:r>
          </a:p>
        </p:txBody>
      </p:sp>
      <p:grpSp>
        <p:nvGrpSpPr>
          <p:cNvPr id="2123" name="object 11"/>
          <p:cNvGrpSpPr/>
          <p:nvPr/>
        </p:nvGrpSpPr>
        <p:grpSpPr>
          <a:xfrm>
            <a:off x="409632" y="3131820"/>
            <a:ext cx="9112251" cy="3455669"/>
            <a:chOff x="0" y="0"/>
            <a:chExt cx="9112250" cy="3455668"/>
          </a:xfrm>
        </p:grpSpPr>
        <p:sp>
          <p:nvSpPr>
            <p:cNvPr id="2080" name="object 12"/>
            <p:cNvSpPr/>
            <p:nvPr/>
          </p:nvSpPr>
          <p:spPr>
            <a:xfrm>
              <a:off x="1440179" y="0"/>
              <a:ext cx="6695441" cy="1691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7970" cap="flat">
              <a:solidFill>
                <a:srgbClr val="303F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1" name="object 13"/>
            <p:cNvSpPr/>
            <p:nvPr/>
          </p:nvSpPr>
          <p:spPr>
            <a:xfrm>
              <a:off x="720089" y="2303780"/>
              <a:ext cx="504192" cy="86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2" name="object 14"/>
            <p:cNvSpPr/>
            <p:nvPr/>
          </p:nvSpPr>
          <p:spPr>
            <a:xfrm>
              <a:off x="720089" y="2303780"/>
              <a:ext cx="504192" cy="86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3" name="object 15"/>
            <p:cNvSpPr/>
            <p:nvPr/>
          </p:nvSpPr>
          <p:spPr>
            <a:xfrm>
              <a:off x="720089" y="2303780"/>
              <a:ext cx="504192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4" name="object 16"/>
            <p:cNvSpPr/>
            <p:nvPr/>
          </p:nvSpPr>
          <p:spPr>
            <a:xfrm>
              <a:off x="720089" y="2303780"/>
              <a:ext cx="504192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5" name="object 17"/>
            <p:cNvSpPr/>
            <p:nvPr/>
          </p:nvSpPr>
          <p:spPr>
            <a:xfrm>
              <a:off x="215899" y="2952750"/>
              <a:ext cx="1583692" cy="50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9853" y="38"/>
                  </a:lnTo>
                  <a:lnTo>
                    <a:pt x="8924" y="150"/>
                  </a:lnTo>
                  <a:lnTo>
                    <a:pt x="8026" y="334"/>
                  </a:lnTo>
                  <a:lnTo>
                    <a:pt x="7159" y="587"/>
                  </a:lnTo>
                  <a:lnTo>
                    <a:pt x="6329" y="907"/>
                  </a:lnTo>
                  <a:lnTo>
                    <a:pt x="5536" y="1289"/>
                  </a:lnTo>
                  <a:lnTo>
                    <a:pt x="4785" y="1732"/>
                  </a:lnTo>
                  <a:lnTo>
                    <a:pt x="4078" y="2234"/>
                  </a:lnTo>
                  <a:lnTo>
                    <a:pt x="3417" y="2790"/>
                  </a:lnTo>
                  <a:lnTo>
                    <a:pt x="2806" y="3400"/>
                  </a:lnTo>
                  <a:lnTo>
                    <a:pt x="2247" y="4059"/>
                  </a:lnTo>
                  <a:lnTo>
                    <a:pt x="1743" y="4765"/>
                  </a:lnTo>
                  <a:lnTo>
                    <a:pt x="913" y="6308"/>
                  </a:lnTo>
                  <a:lnTo>
                    <a:pt x="337" y="8007"/>
                  </a:lnTo>
                  <a:lnTo>
                    <a:pt x="38" y="9840"/>
                  </a:lnTo>
                  <a:lnTo>
                    <a:pt x="0" y="10800"/>
                  </a:lnTo>
                  <a:lnTo>
                    <a:pt x="38" y="11752"/>
                  </a:lnTo>
                  <a:lnTo>
                    <a:pt x="337" y="13575"/>
                  </a:lnTo>
                  <a:lnTo>
                    <a:pt x="913" y="15269"/>
                  </a:lnTo>
                  <a:lnTo>
                    <a:pt x="1743" y="16811"/>
                  </a:lnTo>
                  <a:lnTo>
                    <a:pt x="2247" y="17518"/>
                  </a:lnTo>
                  <a:lnTo>
                    <a:pt x="2806" y="18179"/>
                  </a:lnTo>
                  <a:lnTo>
                    <a:pt x="3417" y="18790"/>
                  </a:lnTo>
                  <a:lnTo>
                    <a:pt x="4078" y="19349"/>
                  </a:lnTo>
                  <a:lnTo>
                    <a:pt x="4785" y="19854"/>
                  </a:lnTo>
                  <a:lnTo>
                    <a:pt x="5536" y="20300"/>
                  </a:lnTo>
                  <a:lnTo>
                    <a:pt x="6329" y="20685"/>
                  </a:lnTo>
                  <a:lnTo>
                    <a:pt x="7159" y="21007"/>
                  </a:lnTo>
                  <a:lnTo>
                    <a:pt x="8026" y="21262"/>
                  </a:lnTo>
                  <a:lnTo>
                    <a:pt x="8924" y="21448"/>
                  </a:lnTo>
                  <a:lnTo>
                    <a:pt x="9853" y="21562"/>
                  </a:lnTo>
                  <a:lnTo>
                    <a:pt x="10809" y="21600"/>
                  </a:lnTo>
                  <a:lnTo>
                    <a:pt x="11762" y="21562"/>
                  </a:lnTo>
                  <a:lnTo>
                    <a:pt x="12688" y="21448"/>
                  </a:lnTo>
                  <a:lnTo>
                    <a:pt x="13585" y="21262"/>
                  </a:lnTo>
                  <a:lnTo>
                    <a:pt x="14449" y="21007"/>
                  </a:lnTo>
                  <a:lnTo>
                    <a:pt x="15278" y="20685"/>
                  </a:lnTo>
                  <a:lnTo>
                    <a:pt x="16069" y="20300"/>
                  </a:lnTo>
                  <a:lnTo>
                    <a:pt x="16819" y="19854"/>
                  </a:lnTo>
                  <a:lnTo>
                    <a:pt x="17526" y="19349"/>
                  </a:lnTo>
                  <a:lnTo>
                    <a:pt x="18186" y="18790"/>
                  </a:lnTo>
                  <a:lnTo>
                    <a:pt x="18796" y="18179"/>
                  </a:lnTo>
                  <a:lnTo>
                    <a:pt x="19354" y="17518"/>
                  </a:lnTo>
                  <a:lnTo>
                    <a:pt x="19858" y="16811"/>
                  </a:lnTo>
                  <a:lnTo>
                    <a:pt x="20687" y="15269"/>
                  </a:lnTo>
                  <a:lnTo>
                    <a:pt x="21263" y="13575"/>
                  </a:lnTo>
                  <a:lnTo>
                    <a:pt x="21562" y="11752"/>
                  </a:lnTo>
                  <a:lnTo>
                    <a:pt x="21600" y="10800"/>
                  </a:lnTo>
                  <a:lnTo>
                    <a:pt x="21562" y="9840"/>
                  </a:lnTo>
                  <a:lnTo>
                    <a:pt x="21263" y="8007"/>
                  </a:lnTo>
                  <a:lnTo>
                    <a:pt x="20687" y="6308"/>
                  </a:lnTo>
                  <a:lnTo>
                    <a:pt x="19858" y="4765"/>
                  </a:lnTo>
                  <a:lnTo>
                    <a:pt x="19354" y="4059"/>
                  </a:lnTo>
                  <a:lnTo>
                    <a:pt x="18796" y="3400"/>
                  </a:lnTo>
                  <a:lnTo>
                    <a:pt x="18186" y="2790"/>
                  </a:lnTo>
                  <a:lnTo>
                    <a:pt x="17526" y="2234"/>
                  </a:lnTo>
                  <a:lnTo>
                    <a:pt x="16819" y="1732"/>
                  </a:lnTo>
                  <a:lnTo>
                    <a:pt x="16069" y="1289"/>
                  </a:lnTo>
                  <a:lnTo>
                    <a:pt x="15278" y="907"/>
                  </a:lnTo>
                  <a:lnTo>
                    <a:pt x="14449" y="587"/>
                  </a:lnTo>
                  <a:lnTo>
                    <a:pt x="13585" y="334"/>
                  </a:lnTo>
                  <a:lnTo>
                    <a:pt x="12688" y="150"/>
                  </a:lnTo>
                  <a:lnTo>
                    <a:pt x="11762" y="38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rgbClr val="ADCE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6" name="object 18"/>
            <p:cNvSpPr/>
            <p:nvPr/>
          </p:nvSpPr>
          <p:spPr>
            <a:xfrm>
              <a:off x="215899" y="2952750"/>
              <a:ext cx="1583692" cy="50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11762" y="38"/>
                  </a:lnTo>
                  <a:lnTo>
                    <a:pt x="12688" y="150"/>
                  </a:lnTo>
                  <a:lnTo>
                    <a:pt x="13585" y="334"/>
                  </a:lnTo>
                  <a:lnTo>
                    <a:pt x="14449" y="587"/>
                  </a:lnTo>
                  <a:lnTo>
                    <a:pt x="15278" y="907"/>
                  </a:lnTo>
                  <a:lnTo>
                    <a:pt x="16069" y="1289"/>
                  </a:lnTo>
                  <a:lnTo>
                    <a:pt x="16819" y="1732"/>
                  </a:lnTo>
                  <a:lnTo>
                    <a:pt x="17526" y="2234"/>
                  </a:lnTo>
                  <a:lnTo>
                    <a:pt x="18186" y="2790"/>
                  </a:lnTo>
                  <a:lnTo>
                    <a:pt x="18796" y="3400"/>
                  </a:lnTo>
                  <a:lnTo>
                    <a:pt x="19354" y="4059"/>
                  </a:lnTo>
                  <a:lnTo>
                    <a:pt x="19858" y="4765"/>
                  </a:lnTo>
                  <a:lnTo>
                    <a:pt x="20687" y="6308"/>
                  </a:lnTo>
                  <a:lnTo>
                    <a:pt x="21263" y="8007"/>
                  </a:lnTo>
                  <a:lnTo>
                    <a:pt x="21562" y="9840"/>
                  </a:lnTo>
                  <a:lnTo>
                    <a:pt x="21600" y="10800"/>
                  </a:lnTo>
                  <a:lnTo>
                    <a:pt x="21562" y="11752"/>
                  </a:lnTo>
                  <a:lnTo>
                    <a:pt x="21263" y="13575"/>
                  </a:lnTo>
                  <a:lnTo>
                    <a:pt x="20687" y="15269"/>
                  </a:lnTo>
                  <a:lnTo>
                    <a:pt x="19858" y="16811"/>
                  </a:lnTo>
                  <a:lnTo>
                    <a:pt x="19354" y="17518"/>
                  </a:lnTo>
                  <a:lnTo>
                    <a:pt x="18796" y="18179"/>
                  </a:lnTo>
                  <a:lnTo>
                    <a:pt x="18186" y="18790"/>
                  </a:lnTo>
                  <a:lnTo>
                    <a:pt x="17526" y="19349"/>
                  </a:lnTo>
                  <a:lnTo>
                    <a:pt x="16819" y="19854"/>
                  </a:lnTo>
                  <a:lnTo>
                    <a:pt x="16069" y="20300"/>
                  </a:lnTo>
                  <a:lnTo>
                    <a:pt x="15278" y="20685"/>
                  </a:lnTo>
                  <a:lnTo>
                    <a:pt x="14449" y="21007"/>
                  </a:lnTo>
                  <a:lnTo>
                    <a:pt x="13585" y="21262"/>
                  </a:lnTo>
                  <a:lnTo>
                    <a:pt x="12688" y="21448"/>
                  </a:lnTo>
                  <a:lnTo>
                    <a:pt x="11762" y="21562"/>
                  </a:lnTo>
                  <a:lnTo>
                    <a:pt x="10809" y="21600"/>
                  </a:lnTo>
                  <a:lnTo>
                    <a:pt x="9853" y="21562"/>
                  </a:lnTo>
                  <a:lnTo>
                    <a:pt x="8924" y="21448"/>
                  </a:lnTo>
                  <a:lnTo>
                    <a:pt x="8026" y="21262"/>
                  </a:lnTo>
                  <a:lnTo>
                    <a:pt x="7159" y="21007"/>
                  </a:lnTo>
                  <a:lnTo>
                    <a:pt x="6329" y="20685"/>
                  </a:lnTo>
                  <a:lnTo>
                    <a:pt x="5536" y="20300"/>
                  </a:lnTo>
                  <a:lnTo>
                    <a:pt x="4785" y="19854"/>
                  </a:lnTo>
                  <a:lnTo>
                    <a:pt x="4078" y="19349"/>
                  </a:lnTo>
                  <a:lnTo>
                    <a:pt x="3417" y="18790"/>
                  </a:lnTo>
                  <a:lnTo>
                    <a:pt x="2806" y="18179"/>
                  </a:lnTo>
                  <a:lnTo>
                    <a:pt x="2247" y="17518"/>
                  </a:lnTo>
                  <a:lnTo>
                    <a:pt x="1743" y="16811"/>
                  </a:lnTo>
                  <a:lnTo>
                    <a:pt x="913" y="15269"/>
                  </a:lnTo>
                  <a:lnTo>
                    <a:pt x="337" y="13575"/>
                  </a:lnTo>
                  <a:lnTo>
                    <a:pt x="38" y="11752"/>
                  </a:lnTo>
                  <a:lnTo>
                    <a:pt x="0" y="10800"/>
                  </a:lnTo>
                  <a:lnTo>
                    <a:pt x="38" y="9840"/>
                  </a:lnTo>
                  <a:lnTo>
                    <a:pt x="337" y="8007"/>
                  </a:lnTo>
                  <a:lnTo>
                    <a:pt x="913" y="6308"/>
                  </a:lnTo>
                  <a:lnTo>
                    <a:pt x="1743" y="4765"/>
                  </a:lnTo>
                  <a:lnTo>
                    <a:pt x="2247" y="4059"/>
                  </a:lnTo>
                  <a:lnTo>
                    <a:pt x="2806" y="3400"/>
                  </a:lnTo>
                  <a:lnTo>
                    <a:pt x="3417" y="2790"/>
                  </a:lnTo>
                  <a:lnTo>
                    <a:pt x="4078" y="2234"/>
                  </a:lnTo>
                  <a:lnTo>
                    <a:pt x="4785" y="1732"/>
                  </a:lnTo>
                  <a:lnTo>
                    <a:pt x="5536" y="1289"/>
                  </a:lnTo>
                  <a:lnTo>
                    <a:pt x="6329" y="907"/>
                  </a:lnTo>
                  <a:lnTo>
                    <a:pt x="7159" y="587"/>
                  </a:lnTo>
                  <a:lnTo>
                    <a:pt x="8026" y="334"/>
                  </a:lnTo>
                  <a:lnTo>
                    <a:pt x="8924" y="150"/>
                  </a:lnTo>
                  <a:lnTo>
                    <a:pt x="9853" y="38"/>
                  </a:lnTo>
                  <a:lnTo>
                    <a:pt x="10809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122" name="object 19"/>
            <p:cNvGrpSpPr/>
            <p:nvPr/>
          </p:nvGrpSpPr>
          <p:grpSpPr>
            <a:xfrm>
              <a:off x="0" y="1892300"/>
              <a:ext cx="9112251" cy="87631"/>
              <a:chOff x="0" y="0"/>
              <a:chExt cx="9112250" cy="87630"/>
            </a:xfrm>
          </p:grpSpPr>
          <p:sp>
            <p:nvSpPr>
              <p:cNvPr id="2087" name="Line"/>
              <p:cNvSpPr/>
              <p:nvPr/>
            </p:nvSpPr>
            <p:spPr>
              <a:xfrm flipV="1">
                <a:off x="71119" y="86359"/>
                <a:ext cx="35560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88" name="Line"/>
              <p:cNvSpPr/>
              <p:nvPr/>
            </p:nvSpPr>
            <p:spPr>
              <a:xfrm flipV="1">
                <a:off x="496568" y="8254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89" name="Line"/>
              <p:cNvSpPr/>
              <p:nvPr/>
            </p:nvSpPr>
            <p:spPr>
              <a:xfrm flipV="1">
                <a:off x="850899" y="7873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0" name="Line"/>
              <p:cNvSpPr/>
              <p:nvPr/>
            </p:nvSpPr>
            <p:spPr>
              <a:xfrm flipV="1">
                <a:off x="993139" y="774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1" name="Line"/>
              <p:cNvSpPr/>
              <p:nvPr/>
            </p:nvSpPr>
            <p:spPr>
              <a:xfrm flipV="1">
                <a:off x="1276349" y="7492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2" name="Line"/>
              <p:cNvSpPr/>
              <p:nvPr/>
            </p:nvSpPr>
            <p:spPr>
              <a:xfrm flipV="1">
                <a:off x="1631949" y="71119"/>
                <a:ext cx="3429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3" name="Line"/>
              <p:cNvSpPr/>
              <p:nvPr/>
            </p:nvSpPr>
            <p:spPr>
              <a:xfrm flipV="1">
                <a:off x="1772919" y="6984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4" name="Line"/>
              <p:cNvSpPr/>
              <p:nvPr/>
            </p:nvSpPr>
            <p:spPr>
              <a:xfrm flipV="1">
                <a:off x="2057399" y="67309"/>
                <a:ext cx="3429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5" name="Line"/>
              <p:cNvSpPr/>
              <p:nvPr/>
            </p:nvSpPr>
            <p:spPr>
              <a:xfrm flipV="1">
                <a:off x="2411729" y="6349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6" name="Line"/>
              <p:cNvSpPr/>
              <p:nvPr/>
            </p:nvSpPr>
            <p:spPr>
              <a:xfrm flipV="1">
                <a:off x="2552699" y="6222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7" name="Line"/>
              <p:cNvSpPr/>
              <p:nvPr/>
            </p:nvSpPr>
            <p:spPr>
              <a:xfrm flipV="1">
                <a:off x="2837178" y="5968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8" name="Line"/>
              <p:cNvSpPr/>
              <p:nvPr/>
            </p:nvSpPr>
            <p:spPr>
              <a:xfrm flipV="1">
                <a:off x="2979419" y="58419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9" name="Line"/>
              <p:cNvSpPr/>
              <p:nvPr/>
            </p:nvSpPr>
            <p:spPr>
              <a:xfrm flipV="1">
                <a:off x="3333749" y="5460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0" name="Line"/>
              <p:cNvSpPr/>
              <p:nvPr/>
            </p:nvSpPr>
            <p:spPr>
              <a:xfrm flipV="1">
                <a:off x="3616959" y="520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1" name="Line"/>
              <p:cNvSpPr/>
              <p:nvPr/>
            </p:nvSpPr>
            <p:spPr>
              <a:xfrm flipV="1">
                <a:off x="3759199" y="5079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2" name="Line"/>
              <p:cNvSpPr/>
              <p:nvPr/>
            </p:nvSpPr>
            <p:spPr>
              <a:xfrm flipV="1">
                <a:off x="4113528" y="4698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3" name="Line"/>
              <p:cNvSpPr/>
              <p:nvPr/>
            </p:nvSpPr>
            <p:spPr>
              <a:xfrm flipV="1">
                <a:off x="4396739" y="4444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4" name="Line"/>
              <p:cNvSpPr/>
              <p:nvPr/>
            </p:nvSpPr>
            <p:spPr>
              <a:xfrm flipV="1">
                <a:off x="4538980" y="4317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5" name="Line"/>
              <p:cNvSpPr/>
              <p:nvPr/>
            </p:nvSpPr>
            <p:spPr>
              <a:xfrm flipV="1">
                <a:off x="4893310" y="393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6" name="Line"/>
              <p:cNvSpPr/>
              <p:nvPr/>
            </p:nvSpPr>
            <p:spPr>
              <a:xfrm flipV="1">
                <a:off x="5318760" y="3555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7" name="Line"/>
              <p:cNvSpPr/>
              <p:nvPr/>
            </p:nvSpPr>
            <p:spPr>
              <a:xfrm flipV="1">
                <a:off x="5461000" y="3428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8" name="Line"/>
              <p:cNvSpPr/>
              <p:nvPr/>
            </p:nvSpPr>
            <p:spPr>
              <a:xfrm flipV="1">
                <a:off x="6098540" y="2793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9" name="Line"/>
              <p:cNvSpPr/>
              <p:nvPr/>
            </p:nvSpPr>
            <p:spPr>
              <a:xfrm flipV="1">
                <a:off x="6240780" y="266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0" name="Line"/>
              <p:cNvSpPr/>
              <p:nvPr/>
            </p:nvSpPr>
            <p:spPr>
              <a:xfrm flipV="1">
                <a:off x="6879590" y="2031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1" name="Line"/>
              <p:cNvSpPr/>
              <p:nvPr/>
            </p:nvSpPr>
            <p:spPr>
              <a:xfrm flipV="1">
                <a:off x="7020559" y="1904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2" name="Line"/>
              <p:cNvSpPr/>
              <p:nvPr/>
            </p:nvSpPr>
            <p:spPr>
              <a:xfrm flipV="1">
                <a:off x="7446009" y="1523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3" name="Line"/>
              <p:cNvSpPr/>
              <p:nvPr/>
            </p:nvSpPr>
            <p:spPr>
              <a:xfrm flipV="1">
                <a:off x="7801609" y="11429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4" name="Line"/>
              <p:cNvSpPr/>
              <p:nvPr/>
            </p:nvSpPr>
            <p:spPr>
              <a:xfrm flipV="1">
                <a:off x="7942580" y="1015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5" name="Line"/>
              <p:cNvSpPr/>
              <p:nvPr/>
            </p:nvSpPr>
            <p:spPr>
              <a:xfrm flipV="1">
                <a:off x="8084820" y="888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6" name="Line"/>
              <p:cNvSpPr/>
              <p:nvPr/>
            </p:nvSpPr>
            <p:spPr>
              <a:xfrm flipV="1">
                <a:off x="8227059" y="7619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7" name="Line"/>
              <p:cNvSpPr/>
              <p:nvPr/>
            </p:nvSpPr>
            <p:spPr>
              <a:xfrm flipV="1">
                <a:off x="8581390" y="380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8" name="Line"/>
              <p:cNvSpPr/>
              <p:nvPr/>
            </p:nvSpPr>
            <p:spPr>
              <a:xfrm flipV="1">
                <a:off x="8723630" y="2539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9" name="Line"/>
              <p:cNvSpPr/>
              <p:nvPr/>
            </p:nvSpPr>
            <p:spPr>
              <a:xfrm flipV="1">
                <a:off x="8864600" y="12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20" name="Line"/>
              <p:cNvSpPr/>
              <p:nvPr/>
            </p:nvSpPr>
            <p:spPr>
              <a:xfrm flipV="1">
                <a:off x="9006840" y="-1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21" name="Shape"/>
              <p:cNvSpPr/>
              <p:nvPr/>
            </p:nvSpPr>
            <p:spPr>
              <a:xfrm>
                <a:off x="0" y="0"/>
                <a:ext cx="9112251" cy="8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46" y="20348"/>
                    </a:moveTo>
                    <a:lnTo>
                      <a:pt x="1430" y="20348"/>
                    </a:lnTo>
                    <a:moveTo>
                      <a:pt x="5885" y="15652"/>
                    </a:moveTo>
                    <a:lnTo>
                      <a:pt x="5967" y="15652"/>
                    </a:lnTo>
                    <a:moveTo>
                      <a:pt x="1514" y="20035"/>
                    </a:moveTo>
                    <a:lnTo>
                      <a:pt x="1599" y="20035"/>
                    </a:lnTo>
                    <a:moveTo>
                      <a:pt x="6220" y="15339"/>
                    </a:moveTo>
                    <a:lnTo>
                      <a:pt x="6304" y="15339"/>
                    </a:lnTo>
                    <a:moveTo>
                      <a:pt x="6388" y="15339"/>
                    </a:moveTo>
                    <a:lnTo>
                      <a:pt x="6472" y="15339"/>
                    </a:lnTo>
                    <a:moveTo>
                      <a:pt x="6557" y="15026"/>
                    </a:moveTo>
                    <a:lnTo>
                      <a:pt x="6641" y="15026"/>
                    </a:lnTo>
                    <a:moveTo>
                      <a:pt x="1683" y="20035"/>
                    </a:moveTo>
                    <a:lnTo>
                      <a:pt x="1764" y="20035"/>
                    </a:lnTo>
                    <a:moveTo>
                      <a:pt x="6894" y="14713"/>
                    </a:moveTo>
                    <a:lnTo>
                      <a:pt x="6975" y="14713"/>
                    </a:lnTo>
                    <a:moveTo>
                      <a:pt x="1848" y="19722"/>
                    </a:moveTo>
                    <a:lnTo>
                      <a:pt x="1933" y="19722"/>
                    </a:lnTo>
                    <a:moveTo>
                      <a:pt x="7228" y="14400"/>
                    </a:moveTo>
                    <a:lnTo>
                      <a:pt x="7312" y="14400"/>
                    </a:lnTo>
                    <a:moveTo>
                      <a:pt x="7397" y="14087"/>
                    </a:moveTo>
                    <a:lnTo>
                      <a:pt x="7481" y="14087"/>
                    </a:lnTo>
                    <a:moveTo>
                      <a:pt x="7565" y="14087"/>
                    </a:moveTo>
                    <a:lnTo>
                      <a:pt x="7650" y="14087"/>
                    </a:lnTo>
                    <a:moveTo>
                      <a:pt x="7734" y="13774"/>
                    </a:moveTo>
                    <a:lnTo>
                      <a:pt x="7818" y="13774"/>
                    </a:lnTo>
                    <a:moveTo>
                      <a:pt x="337" y="21287"/>
                    </a:moveTo>
                    <a:lnTo>
                      <a:pt x="421" y="21287"/>
                    </a:lnTo>
                    <a:moveTo>
                      <a:pt x="8071" y="13461"/>
                    </a:moveTo>
                    <a:lnTo>
                      <a:pt x="8152" y="13461"/>
                    </a:lnTo>
                    <a:moveTo>
                      <a:pt x="8237" y="13461"/>
                    </a:moveTo>
                    <a:lnTo>
                      <a:pt x="8321" y="13461"/>
                    </a:lnTo>
                    <a:moveTo>
                      <a:pt x="8405" y="13148"/>
                    </a:moveTo>
                    <a:lnTo>
                      <a:pt x="8489" y="13148"/>
                    </a:lnTo>
                    <a:moveTo>
                      <a:pt x="2186" y="19409"/>
                    </a:moveTo>
                    <a:lnTo>
                      <a:pt x="2270" y="19409"/>
                    </a:lnTo>
                    <a:moveTo>
                      <a:pt x="8742" y="12835"/>
                    </a:moveTo>
                    <a:lnTo>
                      <a:pt x="8827" y="12835"/>
                    </a:lnTo>
                    <a:moveTo>
                      <a:pt x="506" y="20974"/>
                    </a:moveTo>
                    <a:lnTo>
                      <a:pt x="587" y="20974"/>
                    </a:lnTo>
                    <a:moveTo>
                      <a:pt x="9080" y="12522"/>
                    </a:moveTo>
                    <a:lnTo>
                      <a:pt x="9161" y="12522"/>
                    </a:lnTo>
                    <a:moveTo>
                      <a:pt x="9245" y="12209"/>
                    </a:moveTo>
                    <a:lnTo>
                      <a:pt x="9329" y="12209"/>
                    </a:lnTo>
                    <a:moveTo>
                      <a:pt x="9414" y="12209"/>
                    </a:moveTo>
                    <a:lnTo>
                      <a:pt x="9498" y="12209"/>
                    </a:lnTo>
                    <a:moveTo>
                      <a:pt x="9582" y="11896"/>
                    </a:moveTo>
                    <a:lnTo>
                      <a:pt x="9667" y="11896"/>
                    </a:lnTo>
                    <a:moveTo>
                      <a:pt x="2523" y="19096"/>
                    </a:moveTo>
                    <a:lnTo>
                      <a:pt x="2607" y="19096"/>
                    </a:lnTo>
                    <a:moveTo>
                      <a:pt x="9919" y="11582"/>
                    </a:moveTo>
                    <a:lnTo>
                      <a:pt x="10004" y="11582"/>
                    </a:lnTo>
                    <a:moveTo>
                      <a:pt x="10085" y="11582"/>
                    </a:moveTo>
                    <a:lnTo>
                      <a:pt x="10169" y="11582"/>
                    </a:lnTo>
                    <a:moveTo>
                      <a:pt x="10254" y="11269"/>
                    </a:moveTo>
                    <a:lnTo>
                      <a:pt x="10338" y="11269"/>
                    </a:lnTo>
                    <a:moveTo>
                      <a:pt x="2691" y="18783"/>
                    </a:moveTo>
                    <a:lnTo>
                      <a:pt x="2773" y="18783"/>
                    </a:lnTo>
                    <a:moveTo>
                      <a:pt x="10591" y="10956"/>
                    </a:moveTo>
                    <a:lnTo>
                      <a:pt x="10675" y="10956"/>
                    </a:lnTo>
                    <a:moveTo>
                      <a:pt x="2857" y="18783"/>
                    </a:moveTo>
                    <a:lnTo>
                      <a:pt x="2941" y="18783"/>
                    </a:lnTo>
                    <a:moveTo>
                      <a:pt x="10928" y="10643"/>
                    </a:moveTo>
                    <a:lnTo>
                      <a:pt x="11012" y="10643"/>
                    </a:lnTo>
                    <a:moveTo>
                      <a:pt x="11094" y="10330"/>
                    </a:moveTo>
                    <a:lnTo>
                      <a:pt x="11181" y="10330"/>
                    </a:lnTo>
                    <a:moveTo>
                      <a:pt x="11262" y="10330"/>
                    </a:moveTo>
                    <a:lnTo>
                      <a:pt x="11346" y="10330"/>
                    </a:lnTo>
                    <a:moveTo>
                      <a:pt x="11431" y="10017"/>
                    </a:moveTo>
                    <a:lnTo>
                      <a:pt x="11515" y="10017"/>
                    </a:lnTo>
                    <a:moveTo>
                      <a:pt x="674" y="20974"/>
                    </a:moveTo>
                    <a:lnTo>
                      <a:pt x="756" y="20974"/>
                    </a:lnTo>
                    <a:moveTo>
                      <a:pt x="11768" y="9704"/>
                    </a:moveTo>
                    <a:lnTo>
                      <a:pt x="11852" y="9704"/>
                    </a:lnTo>
                    <a:moveTo>
                      <a:pt x="11936" y="9704"/>
                    </a:moveTo>
                    <a:lnTo>
                      <a:pt x="12021" y="9704"/>
                    </a:lnTo>
                    <a:moveTo>
                      <a:pt x="12105" y="9391"/>
                    </a:moveTo>
                    <a:lnTo>
                      <a:pt x="12189" y="9391"/>
                    </a:lnTo>
                    <a:moveTo>
                      <a:pt x="12271" y="9391"/>
                    </a:moveTo>
                    <a:lnTo>
                      <a:pt x="12355" y="9391"/>
                    </a:lnTo>
                    <a:moveTo>
                      <a:pt x="12439" y="9078"/>
                    </a:moveTo>
                    <a:lnTo>
                      <a:pt x="12523" y="9078"/>
                    </a:lnTo>
                    <a:moveTo>
                      <a:pt x="3194" y="18470"/>
                    </a:moveTo>
                    <a:lnTo>
                      <a:pt x="3278" y="18470"/>
                    </a:lnTo>
                    <a:moveTo>
                      <a:pt x="12776" y="8765"/>
                    </a:moveTo>
                    <a:lnTo>
                      <a:pt x="12861" y="8765"/>
                    </a:lnTo>
                    <a:moveTo>
                      <a:pt x="3363" y="18156"/>
                    </a:moveTo>
                    <a:lnTo>
                      <a:pt x="3447" y="18156"/>
                    </a:lnTo>
                    <a:moveTo>
                      <a:pt x="13114" y="8452"/>
                    </a:moveTo>
                    <a:lnTo>
                      <a:pt x="13198" y="8452"/>
                    </a:lnTo>
                    <a:moveTo>
                      <a:pt x="13279" y="8139"/>
                    </a:moveTo>
                    <a:lnTo>
                      <a:pt x="13363" y="8139"/>
                    </a:lnTo>
                    <a:moveTo>
                      <a:pt x="13448" y="8139"/>
                    </a:moveTo>
                    <a:lnTo>
                      <a:pt x="13532" y="8139"/>
                    </a:lnTo>
                    <a:moveTo>
                      <a:pt x="13616" y="7826"/>
                    </a:moveTo>
                    <a:lnTo>
                      <a:pt x="13701" y="7826"/>
                    </a:lnTo>
                    <a:moveTo>
                      <a:pt x="13785" y="7826"/>
                    </a:moveTo>
                    <a:lnTo>
                      <a:pt x="13869" y="7826"/>
                    </a:lnTo>
                    <a:moveTo>
                      <a:pt x="13953" y="7513"/>
                    </a:moveTo>
                    <a:lnTo>
                      <a:pt x="14038" y="7513"/>
                    </a:lnTo>
                    <a:moveTo>
                      <a:pt x="14122" y="7513"/>
                    </a:moveTo>
                    <a:lnTo>
                      <a:pt x="14206" y="7513"/>
                    </a:lnTo>
                    <a:moveTo>
                      <a:pt x="14288" y="7200"/>
                    </a:moveTo>
                    <a:lnTo>
                      <a:pt x="14375" y="7200"/>
                    </a:lnTo>
                    <a:moveTo>
                      <a:pt x="3531" y="18156"/>
                    </a:moveTo>
                    <a:lnTo>
                      <a:pt x="3616" y="18156"/>
                    </a:lnTo>
                    <a:moveTo>
                      <a:pt x="14625" y="6887"/>
                    </a:moveTo>
                    <a:lnTo>
                      <a:pt x="14709" y="6887"/>
                    </a:lnTo>
                    <a:moveTo>
                      <a:pt x="3700" y="17843"/>
                    </a:moveTo>
                    <a:lnTo>
                      <a:pt x="3781" y="17843"/>
                    </a:lnTo>
                    <a:moveTo>
                      <a:pt x="14962" y="6574"/>
                    </a:moveTo>
                    <a:lnTo>
                      <a:pt x="15046" y="6574"/>
                    </a:lnTo>
                    <a:moveTo>
                      <a:pt x="15131" y="6261"/>
                    </a:moveTo>
                    <a:lnTo>
                      <a:pt x="15215" y="6261"/>
                    </a:lnTo>
                    <a:moveTo>
                      <a:pt x="15299" y="6261"/>
                    </a:moveTo>
                    <a:lnTo>
                      <a:pt x="15383" y="6261"/>
                    </a:lnTo>
                    <a:moveTo>
                      <a:pt x="15465" y="5948"/>
                    </a:moveTo>
                    <a:lnTo>
                      <a:pt x="15549" y="5948"/>
                    </a:lnTo>
                    <a:moveTo>
                      <a:pt x="15633" y="5948"/>
                    </a:moveTo>
                    <a:lnTo>
                      <a:pt x="15718" y="5948"/>
                    </a:lnTo>
                    <a:moveTo>
                      <a:pt x="15802" y="5635"/>
                    </a:moveTo>
                    <a:lnTo>
                      <a:pt x="15886" y="5635"/>
                    </a:lnTo>
                    <a:moveTo>
                      <a:pt x="15970" y="5635"/>
                    </a:moveTo>
                    <a:lnTo>
                      <a:pt x="16055" y="5635"/>
                    </a:lnTo>
                    <a:moveTo>
                      <a:pt x="16139" y="5322"/>
                    </a:moveTo>
                    <a:lnTo>
                      <a:pt x="16223" y="5322"/>
                    </a:lnTo>
                    <a:moveTo>
                      <a:pt x="840" y="20661"/>
                    </a:moveTo>
                    <a:lnTo>
                      <a:pt x="924" y="20661"/>
                    </a:lnTo>
                    <a:moveTo>
                      <a:pt x="16473" y="5009"/>
                    </a:moveTo>
                    <a:lnTo>
                      <a:pt x="16561" y="5009"/>
                    </a:lnTo>
                    <a:moveTo>
                      <a:pt x="4034" y="17530"/>
                    </a:moveTo>
                    <a:lnTo>
                      <a:pt x="4118" y="17530"/>
                    </a:lnTo>
                    <a:moveTo>
                      <a:pt x="16810" y="4695"/>
                    </a:moveTo>
                    <a:lnTo>
                      <a:pt x="16895" y="4695"/>
                    </a:lnTo>
                    <a:moveTo>
                      <a:pt x="16979" y="4382"/>
                    </a:moveTo>
                    <a:lnTo>
                      <a:pt x="17063" y="4382"/>
                    </a:lnTo>
                    <a:moveTo>
                      <a:pt x="17148" y="4382"/>
                    </a:moveTo>
                    <a:lnTo>
                      <a:pt x="17232" y="4382"/>
                    </a:lnTo>
                    <a:moveTo>
                      <a:pt x="17316" y="4069"/>
                    </a:moveTo>
                    <a:lnTo>
                      <a:pt x="17400" y="4069"/>
                    </a:lnTo>
                    <a:moveTo>
                      <a:pt x="17482" y="4069"/>
                    </a:moveTo>
                    <a:lnTo>
                      <a:pt x="17569" y="4069"/>
                    </a:lnTo>
                    <a:moveTo>
                      <a:pt x="1009" y="20661"/>
                    </a:moveTo>
                    <a:lnTo>
                      <a:pt x="1093" y="20661"/>
                    </a:lnTo>
                    <a:moveTo>
                      <a:pt x="17819" y="3756"/>
                    </a:moveTo>
                    <a:lnTo>
                      <a:pt x="17903" y="3756"/>
                    </a:lnTo>
                    <a:moveTo>
                      <a:pt x="17987" y="3443"/>
                    </a:moveTo>
                    <a:lnTo>
                      <a:pt x="18072" y="3443"/>
                    </a:lnTo>
                    <a:moveTo>
                      <a:pt x="18156" y="3443"/>
                    </a:moveTo>
                    <a:lnTo>
                      <a:pt x="18240" y="3443"/>
                    </a:lnTo>
                    <a:moveTo>
                      <a:pt x="18325" y="3130"/>
                    </a:moveTo>
                    <a:lnTo>
                      <a:pt x="18406" y="3130"/>
                    </a:lnTo>
                    <a:moveTo>
                      <a:pt x="4371" y="17217"/>
                    </a:moveTo>
                    <a:lnTo>
                      <a:pt x="4455" y="17217"/>
                    </a:lnTo>
                    <a:moveTo>
                      <a:pt x="18659" y="2817"/>
                    </a:moveTo>
                    <a:lnTo>
                      <a:pt x="18743" y="2817"/>
                    </a:lnTo>
                    <a:moveTo>
                      <a:pt x="4540" y="16904"/>
                    </a:moveTo>
                    <a:lnTo>
                      <a:pt x="4624" y="16904"/>
                    </a:lnTo>
                    <a:moveTo>
                      <a:pt x="18996" y="2504"/>
                    </a:moveTo>
                    <a:lnTo>
                      <a:pt x="19080" y="2504"/>
                    </a:lnTo>
                    <a:moveTo>
                      <a:pt x="4708" y="16904"/>
                    </a:moveTo>
                    <a:lnTo>
                      <a:pt x="4793" y="16904"/>
                    </a:lnTo>
                    <a:moveTo>
                      <a:pt x="19333" y="2191"/>
                    </a:moveTo>
                    <a:lnTo>
                      <a:pt x="19417" y="2191"/>
                    </a:lnTo>
                    <a:moveTo>
                      <a:pt x="0" y="21600"/>
                    </a:moveTo>
                    <a:lnTo>
                      <a:pt x="84" y="21600"/>
                    </a:lnTo>
                    <a:moveTo>
                      <a:pt x="19667" y="1878"/>
                    </a:moveTo>
                    <a:lnTo>
                      <a:pt x="19752" y="1878"/>
                    </a:lnTo>
                    <a:moveTo>
                      <a:pt x="19836" y="1565"/>
                    </a:moveTo>
                    <a:lnTo>
                      <a:pt x="19920" y="1565"/>
                    </a:lnTo>
                    <a:moveTo>
                      <a:pt x="20004" y="1565"/>
                    </a:moveTo>
                    <a:lnTo>
                      <a:pt x="20089" y="1565"/>
                    </a:lnTo>
                    <a:moveTo>
                      <a:pt x="20173" y="1252"/>
                    </a:moveTo>
                    <a:lnTo>
                      <a:pt x="20257" y="1252"/>
                    </a:lnTo>
                    <a:moveTo>
                      <a:pt x="5043" y="16591"/>
                    </a:moveTo>
                    <a:lnTo>
                      <a:pt x="5127" y="16591"/>
                    </a:lnTo>
                    <a:moveTo>
                      <a:pt x="20510" y="939"/>
                    </a:moveTo>
                    <a:lnTo>
                      <a:pt x="20591" y="939"/>
                    </a:lnTo>
                    <a:moveTo>
                      <a:pt x="5211" y="16278"/>
                    </a:moveTo>
                    <a:lnTo>
                      <a:pt x="5295" y="16278"/>
                    </a:lnTo>
                    <a:moveTo>
                      <a:pt x="20844" y="626"/>
                    </a:moveTo>
                    <a:lnTo>
                      <a:pt x="20929" y="626"/>
                    </a:lnTo>
                    <a:moveTo>
                      <a:pt x="5380" y="16278"/>
                    </a:moveTo>
                    <a:lnTo>
                      <a:pt x="5464" y="16278"/>
                    </a:lnTo>
                    <a:moveTo>
                      <a:pt x="21182" y="313"/>
                    </a:moveTo>
                    <a:lnTo>
                      <a:pt x="21266" y="313"/>
                    </a:lnTo>
                    <a:moveTo>
                      <a:pt x="5548" y="15965"/>
                    </a:moveTo>
                    <a:lnTo>
                      <a:pt x="5633" y="15965"/>
                    </a:lnTo>
                    <a:moveTo>
                      <a:pt x="21519" y="0"/>
                    </a:move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124" name="object 20"/>
          <p:cNvSpPr txBox="1"/>
          <p:nvPr/>
        </p:nvSpPr>
        <p:spPr>
          <a:xfrm>
            <a:off x="672521" y="6187440"/>
            <a:ext cx="149098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5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45"/>
              <a:t> </a:t>
            </a:r>
            <a:r>
              <a:rPr spc="-10"/>
              <a:t>folder</a:t>
            </a:r>
          </a:p>
        </p:txBody>
      </p:sp>
      <p:grpSp>
        <p:nvGrpSpPr>
          <p:cNvPr id="2127" name="object 21"/>
          <p:cNvGrpSpPr/>
          <p:nvPr/>
        </p:nvGrpSpPr>
        <p:grpSpPr>
          <a:xfrm>
            <a:off x="1633912" y="4212590"/>
            <a:ext cx="1475741" cy="1367791"/>
            <a:chOff x="0" y="0"/>
            <a:chExt cx="1475739" cy="1367790"/>
          </a:xfrm>
        </p:grpSpPr>
        <p:sp>
          <p:nvSpPr>
            <p:cNvPr id="2125" name="object 22"/>
            <p:cNvSpPr/>
            <p:nvPr/>
          </p:nvSpPr>
          <p:spPr>
            <a:xfrm flipV="1">
              <a:off x="0" y="104140"/>
              <a:ext cx="1362710" cy="12636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6" name="object 23"/>
            <p:cNvSpPr/>
            <p:nvPr/>
          </p:nvSpPr>
          <p:spPr>
            <a:xfrm>
              <a:off x="1320800" y="0"/>
              <a:ext cx="154941" cy="14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154"/>
                  </a:lnTo>
                  <a:lnTo>
                    <a:pt x="1026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28" name="object 24"/>
          <p:cNvSpPr txBox="1"/>
          <p:nvPr/>
        </p:nvSpPr>
        <p:spPr>
          <a:xfrm>
            <a:off x="2107621" y="5100320"/>
            <a:ext cx="6610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</a:t>
            </a:r>
            <a:r>
              <a:rPr spc="5"/>
              <a:t>i</a:t>
            </a:r>
            <a:r>
              <a:rPr spc="0"/>
              <a:t>n</a:t>
            </a:r>
          </a:p>
        </p:txBody>
      </p:sp>
      <p:grpSp>
        <p:nvGrpSpPr>
          <p:cNvPr id="2134" name="object 25"/>
          <p:cNvGrpSpPr/>
          <p:nvPr/>
        </p:nvGrpSpPr>
        <p:grpSpPr>
          <a:xfrm>
            <a:off x="2494971" y="4445000"/>
            <a:ext cx="966470" cy="1860551"/>
            <a:chOff x="0" y="0"/>
            <a:chExt cx="966469" cy="1860550"/>
          </a:xfrm>
        </p:grpSpPr>
        <p:grpSp>
          <p:nvGrpSpPr>
            <p:cNvPr id="2132" name="object 26"/>
            <p:cNvGrpSpPr/>
            <p:nvPr/>
          </p:nvGrpSpPr>
          <p:grpSpPr>
            <a:xfrm>
              <a:off x="0" y="0"/>
              <a:ext cx="966470" cy="1860551"/>
              <a:chOff x="0" y="0"/>
              <a:chExt cx="966469" cy="1860549"/>
            </a:xfrm>
          </p:grpSpPr>
          <p:sp>
            <p:nvSpPr>
              <p:cNvPr id="2129" name="Shape"/>
              <p:cNvSpPr/>
              <p:nvPr/>
            </p:nvSpPr>
            <p:spPr>
              <a:xfrm>
                <a:off x="0" y="1386839"/>
                <a:ext cx="538480" cy="473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5094" y="21600"/>
                    </a:lnTo>
                    <a:lnTo>
                      <a:pt x="21600" y="9381"/>
                    </a:lnTo>
                    <a:lnTo>
                      <a:pt x="16200" y="7007"/>
                    </a:lnTo>
                    <a:lnTo>
                      <a:pt x="17778" y="2316"/>
                    </a:lnTo>
                    <a:lnTo>
                      <a:pt x="5400" y="23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30" name="Shape"/>
              <p:cNvSpPr/>
              <p:nvPr/>
            </p:nvSpPr>
            <p:spPr>
              <a:xfrm>
                <a:off x="134619" y="0"/>
                <a:ext cx="817891" cy="14376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615" y="0"/>
                    </a:moveTo>
                    <a:lnTo>
                      <a:pt x="7781" y="4026"/>
                    </a:lnTo>
                    <a:lnTo>
                      <a:pt x="11337" y="4789"/>
                    </a:lnTo>
                    <a:lnTo>
                      <a:pt x="0" y="21600"/>
                    </a:lnTo>
                    <a:lnTo>
                      <a:pt x="8150" y="21600"/>
                    </a:lnTo>
                    <a:lnTo>
                      <a:pt x="18413" y="6335"/>
                    </a:lnTo>
                    <a:lnTo>
                      <a:pt x="21600" y="6335"/>
                    </a:lnTo>
                    <a:lnTo>
                      <a:pt x="18615" y="0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31" name="Triangle"/>
              <p:cNvSpPr/>
              <p:nvPr/>
            </p:nvSpPr>
            <p:spPr>
              <a:xfrm>
                <a:off x="831849" y="421638"/>
                <a:ext cx="134621" cy="52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360" y="0"/>
                    </a:moveTo>
                    <a:lnTo>
                      <a:pt x="0" y="0"/>
                    </a:lnTo>
                    <a:lnTo>
                      <a:pt x="21600" y="21600"/>
                    </a:lnTo>
                    <a:lnTo>
                      <a:pt x="19360" y="0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133" name="object 27"/>
            <p:cNvSpPr/>
            <p:nvPr/>
          </p:nvSpPr>
          <p:spPr>
            <a:xfrm>
              <a:off x="0" y="0"/>
              <a:ext cx="966470" cy="186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62" y="0"/>
                  </a:moveTo>
                  <a:lnTo>
                    <a:pt x="21600" y="5500"/>
                  </a:lnTo>
                  <a:lnTo>
                    <a:pt x="18591" y="4895"/>
                  </a:lnTo>
                  <a:lnTo>
                    <a:pt x="9026" y="17885"/>
                  </a:lnTo>
                  <a:lnTo>
                    <a:pt x="12035" y="18489"/>
                  </a:lnTo>
                  <a:lnTo>
                    <a:pt x="2838" y="21600"/>
                  </a:lnTo>
                  <a:lnTo>
                    <a:pt x="0" y="16100"/>
                  </a:lnTo>
                  <a:lnTo>
                    <a:pt x="3009" y="16690"/>
                  </a:lnTo>
                  <a:lnTo>
                    <a:pt x="12602" y="3701"/>
                  </a:lnTo>
                  <a:lnTo>
                    <a:pt x="9594" y="3111"/>
                  </a:lnTo>
                  <a:lnTo>
                    <a:pt x="1876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35" name="object 28"/>
          <p:cNvSpPr txBox="1"/>
          <p:nvPr/>
        </p:nvSpPr>
        <p:spPr>
          <a:xfrm>
            <a:off x="3222681" y="5118100"/>
            <a:ext cx="2707641" cy="56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32800"/>
              </a:lnSpc>
              <a:spcBef>
                <a:spcPts val="100"/>
              </a:spcBef>
              <a:defRPr b="1"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git push origin branch </a:t>
            </a:r>
            <a:r>
              <a:rPr spc="-950"/>
              <a:t> </a:t>
            </a:r>
            <a:r>
              <a:t>git</a:t>
            </a:r>
            <a:r>
              <a:rPr spc="-10"/>
              <a:t> </a:t>
            </a:r>
            <a:r>
              <a:t>pull</a:t>
            </a:r>
            <a:r>
              <a:rPr spc="-10"/>
              <a:t> </a:t>
            </a:r>
            <a:r>
              <a:t>origin branch</a:t>
            </a:r>
          </a:p>
        </p:txBody>
      </p:sp>
      <p:sp>
        <p:nvSpPr>
          <p:cNvPr id="2136" name="object 29"/>
          <p:cNvSpPr txBox="1"/>
          <p:nvPr/>
        </p:nvSpPr>
        <p:spPr>
          <a:xfrm>
            <a:off x="400742" y="6706934"/>
            <a:ext cx="2047240" cy="251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“Official”</a:t>
            </a:r>
            <a:r>
              <a:rPr spc="-34"/>
              <a:t> </a:t>
            </a:r>
            <a:r>
              <a:t>developers</a:t>
            </a:r>
          </a:p>
        </p:txBody>
      </p:sp>
      <p:sp>
        <p:nvSpPr>
          <p:cNvPr id="2137" name="object 30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object 2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2140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2147" name="object 4"/>
          <p:cNvGrpSpPr/>
          <p:nvPr/>
        </p:nvGrpSpPr>
        <p:grpSpPr>
          <a:xfrm>
            <a:off x="3109651" y="3563620"/>
            <a:ext cx="3708403" cy="864869"/>
            <a:chOff x="0" y="0"/>
            <a:chExt cx="3708401" cy="864868"/>
          </a:xfrm>
        </p:grpSpPr>
        <p:sp>
          <p:nvSpPr>
            <p:cNvPr id="2141" name="object 5"/>
            <p:cNvSpPr/>
            <p:nvPr/>
          </p:nvSpPr>
          <p:spPr>
            <a:xfrm>
              <a:off x="-1" y="-1"/>
              <a:ext cx="504192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2" name="object 6"/>
            <p:cNvSpPr/>
            <p:nvPr/>
          </p:nvSpPr>
          <p:spPr>
            <a:xfrm>
              <a:off x="-1" y="-1"/>
              <a:ext cx="504192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3" name="object 7"/>
            <p:cNvSpPr/>
            <p:nvPr/>
          </p:nvSpPr>
          <p:spPr>
            <a:xfrm>
              <a:off x="-1" y="0"/>
              <a:ext cx="504192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4" name="object 8"/>
            <p:cNvSpPr/>
            <p:nvPr/>
          </p:nvSpPr>
          <p:spPr>
            <a:xfrm>
              <a:off x="-1" y="0"/>
              <a:ext cx="504192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5" name="object 9"/>
            <p:cNvSpPr/>
            <p:nvPr/>
          </p:nvSpPr>
          <p:spPr>
            <a:xfrm>
              <a:off x="504189" y="720090"/>
              <a:ext cx="304927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6" name="object 10"/>
            <p:cNvSpPr/>
            <p:nvPr/>
          </p:nvSpPr>
          <p:spPr>
            <a:xfrm>
              <a:off x="3545840" y="666750"/>
              <a:ext cx="162562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48" name="object 11"/>
          <p:cNvSpPr txBox="1"/>
          <p:nvPr/>
        </p:nvSpPr>
        <p:spPr>
          <a:xfrm>
            <a:off x="2431471" y="3169920"/>
            <a:ext cx="187515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Original</a:t>
            </a:r>
            <a:r>
              <a:rPr spc="-65"/>
              <a:t> </a:t>
            </a:r>
            <a:r>
              <a:rPr spc="-5"/>
              <a:t>repository</a:t>
            </a:r>
          </a:p>
        </p:txBody>
      </p:sp>
      <p:sp>
        <p:nvSpPr>
          <p:cNvPr id="2149" name="object 12"/>
          <p:cNvSpPr txBox="1"/>
          <p:nvPr/>
        </p:nvSpPr>
        <p:spPr>
          <a:xfrm>
            <a:off x="875722" y="1733367"/>
            <a:ext cx="6934201" cy="137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Github</a:t>
            </a:r>
            <a:r>
              <a:rPr spc="-15"/>
              <a:t> </a:t>
            </a:r>
            <a:r>
              <a:t>like</a:t>
            </a:r>
            <a:r>
              <a:rPr spc="-15"/>
              <a:t> </a:t>
            </a:r>
            <a:r>
              <a:rPr spc="0"/>
              <a:t>work-flow:</a:t>
            </a:r>
            <a:r>
              <a:rPr spc="-10"/>
              <a:t> </a:t>
            </a:r>
            <a:r>
              <a:t>forking</a:t>
            </a:r>
          </a:p>
          <a:p>
            <a:pPr indent="146050">
              <a:spcBef>
                <a:spcPts val="1200"/>
              </a:spcBef>
              <a:tabLst>
                <a:tab pos="457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Clone repository</a:t>
            </a:r>
            <a:r>
              <a:rPr baseline="0" spc="0" sz="2800"/>
              <a:t> is in</a:t>
            </a:r>
            <a:r>
              <a:rPr baseline="0" spc="-5" sz="2800"/>
              <a:t> another workspace</a:t>
            </a:r>
            <a:endParaRPr baseline="6822" spc="-6" sz="2800"/>
          </a:p>
          <a:p>
            <a:pPr indent="593090" algn="ctr">
              <a:spcBef>
                <a:spcPts val="3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Gitlab</a:t>
            </a:r>
            <a:r>
              <a:rPr spc="-34"/>
              <a:t> </a:t>
            </a:r>
            <a:r>
              <a:rPr spc="-5"/>
              <a:t>server</a:t>
            </a:r>
          </a:p>
        </p:txBody>
      </p:sp>
      <p:grpSp>
        <p:nvGrpSpPr>
          <p:cNvPr id="2155" name="object 13"/>
          <p:cNvGrpSpPr/>
          <p:nvPr/>
        </p:nvGrpSpPr>
        <p:grpSpPr>
          <a:xfrm>
            <a:off x="1849812" y="3131819"/>
            <a:ext cx="6695441" cy="1691640"/>
            <a:chOff x="0" y="0"/>
            <a:chExt cx="6695440" cy="1691638"/>
          </a:xfrm>
        </p:grpSpPr>
        <p:sp>
          <p:nvSpPr>
            <p:cNvPr id="2150" name="object 14"/>
            <p:cNvSpPr/>
            <p:nvPr/>
          </p:nvSpPr>
          <p:spPr>
            <a:xfrm>
              <a:off x="0" y="0"/>
              <a:ext cx="6695441" cy="169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7970" cap="flat">
              <a:solidFill>
                <a:srgbClr val="303F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1" name="object 15"/>
            <p:cNvSpPr/>
            <p:nvPr/>
          </p:nvSpPr>
          <p:spPr>
            <a:xfrm>
              <a:off x="4968240" y="468629"/>
              <a:ext cx="504190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49"/>
                  </a:lnTo>
                  <a:lnTo>
                    <a:pt x="3183" y="20798"/>
                  </a:lnTo>
                  <a:lnTo>
                    <a:pt x="5368" y="21225"/>
                  </a:lnTo>
                  <a:lnTo>
                    <a:pt x="7935" y="21501"/>
                  </a:lnTo>
                  <a:lnTo>
                    <a:pt x="10773" y="21600"/>
                  </a:lnTo>
                  <a:lnTo>
                    <a:pt x="13634" y="21501"/>
                  </a:lnTo>
                  <a:lnTo>
                    <a:pt x="16216" y="21225"/>
                  </a:lnTo>
                  <a:lnTo>
                    <a:pt x="18410" y="20798"/>
                  </a:lnTo>
                  <a:lnTo>
                    <a:pt x="20111" y="20249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1" y="1336"/>
                  </a:lnTo>
                  <a:lnTo>
                    <a:pt x="18410" y="790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2" name="object 16"/>
            <p:cNvSpPr/>
            <p:nvPr/>
          </p:nvSpPr>
          <p:spPr>
            <a:xfrm>
              <a:off x="4968240" y="468629"/>
              <a:ext cx="504190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49"/>
                  </a:lnTo>
                  <a:lnTo>
                    <a:pt x="3183" y="20798"/>
                  </a:lnTo>
                  <a:lnTo>
                    <a:pt x="5368" y="21225"/>
                  </a:lnTo>
                  <a:lnTo>
                    <a:pt x="7935" y="21501"/>
                  </a:lnTo>
                  <a:lnTo>
                    <a:pt x="10773" y="21600"/>
                  </a:lnTo>
                  <a:lnTo>
                    <a:pt x="13634" y="21501"/>
                  </a:lnTo>
                  <a:lnTo>
                    <a:pt x="16216" y="21225"/>
                  </a:lnTo>
                  <a:lnTo>
                    <a:pt x="18410" y="20798"/>
                  </a:lnTo>
                  <a:lnTo>
                    <a:pt x="20111" y="20249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1" y="1336"/>
                  </a:lnTo>
                  <a:lnTo>
                    <a:pt x="18410" y="790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3" name="object 17"/>
            <p:cNvSpPr/>
            <p:nvPr/>
          </p:nvSpPr>
          <p:spPr>
            <a:xfrm>
              <a:off x="4968240" y="468629"/>
              <a:ext cx="504190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5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0" y="3161"/>
                  </a:lnTo>
                  <a:lnTo>
                    <a:pt x="16216" y="1473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4" name="object 18"/>
            <p:cNvSpPr/>
            <p:nvPr/>
          </p:nvSpPr>
          <p:spPr>
            <a:xfrm>
              <a:off x="4968240" y="468629"/>
              <a:ext cx="504190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5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0" y="3161"/>
                  </a:lnTo>
                  <a:lnTo>
                    <a:pt x="16216" y="1473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56" name="object 19"/>
          <p:cNvSpPr txBox="1"/>
          <p:nvPr/>
        </p:nvSpPr>
        <p:spPr>
          <a:xfrm>
            <a:off x="6160191" y="3205478"/>
            <a:ext cx="1634490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clone</a:t>
            </a:r>
            <a:r>
              <a:rPr spc="-80"/>
              <a:t> </a:t>
            </a:r>
            <a:r>
              <a:t>repository</a:t>
            </a:r>
          </a:p>
        </p:txBody>
      </p:sp>
      <p:grpSp>
        <p:nvGrpSpPr>
          <p:cNvPr id="2159" name="object 20"/>
          <p:cNvGrpSpPr/>
          <p:nvPr/>
        </p:nvGrpSpPr>
        <p:grpSpPr>
          <a:xfrm>
            <a:off x="4549831" y="3384549"/>
            <a:ext cx="1295401" cy="359411"/>
            <a:chOff x="0" y="0"/>
            <a:chExt cx="1295400" cy="359410"/>
          </a:xfrm>
        </p:grpSpPr>
        <p:sp>
          <p:nvSpPr>
            <p:cNvPr id="2157" name="object 21"/>
            <p:cNvSpPr/>
            <p:nvPr/>
          </p:nvSpPr>
          <p:spPr>
            <a:xfrm>
              <a:off x="0" y="-1"/>
              <a:ext cx="1295401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343"/>
                  </a:lnTo>
                  <a:lnTo>
                    <a:pt x="0" y="5343"/>
                  </a:lnTo>
                  <a:lnTo>
                    <a:pt x="0" y="16181"/>
                  </a:lnTo>
                  <a:lnTo>
                    <a:pt x="16200" y="16181"/>
                  </a:lnTo>
                  <a:lnTo>
                    <a:pt x="16200" y="21600"/>
                  </a:lnTo>
                  <a:lnTo>
                    <a:pt x="21600" y="10762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8" name="object 22"/>
            <p:cNvSpPr/>
            <p:nvPr/>
          </p:nvSpPr>
          <p:spPr>
            <a:xfrm>
              <a:off x="0" y="-1"/>
              <a:ext cx="1295401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43"/>
                  </a:moveTo>
                  <a:lnTo>
                    <a:pt x="16200" y="5343"/>
                  </a:lnTo>
                  <a:lnTo>
                    <a:pt x="16200" y="0"/>
                  </a:lnTo>
                  <a:lnTo>
                    <a:pt x="21600" y="10762"/>
                  </a:lnTo>
                  <a:lnTo>
                    <a:pt x="16200" y="21600"/>
                  </a:lnTo>
                  <a:lnTo>
                    <a:pt x="16200" y="16181"/>
                  </a:lnTo>
                  <a:lnTo>
                    <a:pt x="0" y="16181"/>
                  </a:lnTo>
                  <a:lnTo>
                    <a:pt x="0" y="5343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60" name="object 23"/>
          <p:cNvSpPr txBox="1"/>
          <p:nvPr/>
        </p:nvSpPr>
        <p:spPr>
          <a:xfrm>
            <a:off x="4786052" y="3139439"/>
            <a:ext cx="635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4" sz="2000">
                <a:latin typeface="Courier"/>
                <a:ea typeface="Courier"/>
                <a:cs typeface="Courier"/>
                <a:sym typeface="Courier"/>
              </a:defRPr>
            </a:pPr>
            <a:r>
              <a:t>f</a:t>
            </a:r>
            <a:r>
              <a:rPr spc="0"/>
              <a:t>o</a:t>
            </a:r>
            <a:r>
              <a:rPr spc="-15"/>
              <a:t>r</a:t>
            </a:r>
            <a:r>
              <a:t>k</a:t>
            </a:r>
          </a:p>
        </p:txBody>
      </p:sp>
      <p:grpSp>
        <p:nvGrpSpPr>
          <p:cNvPr id="2203" name="object 24"/>
          <p:cNvGrpSpPr/>
          <p:nvPr/>
        </p:nvGrpSpPr>
        <p:grpSpPr>
          <a:xfrm>
            <a:off x="409632" y="5024120"/>
            <a:ext cx="9112251" cy="1563369"/>
            <a:chOff x="0" y="0"/>
            <a:chExt cx="9112250" cy="1563368"/>
          </a:xfrm>
        </p:grpSpPr>
        <p:sp>
          <p:nvSpPr>
            <p:cNvPr id="2161" name="object 25"/>
            <p:cNvSpPr/>
            <p:nvPr/>
          </p:nvSpPr>
          <p:spPr>
            <a:xfrm>
              <a:off x="720089" y="411479"/>
              <a:ext cx="504192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2" name="object 26"/>
            <p:cNvSpPr/>
            <p:nvPr/>
          </p:nvSpPr>
          <p:spPr>
            <a:xfrm>
              <a:off x="720089" y="411479"/>
              <a:ext cx="504192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3" name="object 27"/>
            <p:cNvSpPr/>
            <p:nvPr/>
          </p:nvSpPr>
          <p:spPr>
            <a:xfrm>
              <a:off x="720089" y="411480"/>
              <a:ext cx="504192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4" name="object 28"/>
            <p:cNvSpPr/>
            <p:nvPr/>
          </p:nvSpPr>
          <p:spPr>
            <a:xfrm>
              <a:off x="720089" y="411480"/>
              <a:ext cx="504192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5" name="object 29"/>
            <p:cNvSpPr/>
            <p:nvPr/>
          </p:nvSpPr>
          <p:spPr>
            <a:xfrm>
              <a:off x="215899" y="1060448"/>
              <a:ext cx="1583692" cy="50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9853" y="38"/>
                  </a:lnTo>
                  <a:lnTo>
                    <a:pt x="8924" y="150"/>
                  </a:lnTo>
                  <a:lnTo>
                    <a:pt x="8026" y="334"/>
                  </a:lnTo>
                  <a:lnTo>
                    <a:pt x="7159" y="587"/>
                  </a:lnTo>
                  <a:lnTo>
                    <a:pt x="6329" y="907"/>
                  </a:lnTo>
                  <a:lnTo>
                    <a:pt x="5536" y="1289"/>
                  </a:lnTo>
                  <a:lnTo>
                    <a:pt x="4785" y="1732"/>
                  </a:lnTo>
                  <a:lnTo>
                    <a:pt x="4078" y="2234"/>
                  </a:lnTo>
                  <a:lnTo>
                    <a:pt x="3417" y="2790"/>
                  </a:lnTo>
                  <a:lnTo>
                    <a:pt x="2806" y="3400"/>
                  </a:lnTo>
                  <a:lnTo>
                    <a:pt x="2247" y="4059"/>
                  </a:lnTo>
                  <a:lnTo>
                    <a:pt x="1743" y="4765"/>
                  </a:lnTo>
                  <a:lnTo>
                    <a:pt x="913" y="6308"/>
                  </a:lnTo>
                  <a:lnTo>
                    <a:pt x="337" y="8007"/>
                  </a:lnTo>
                  <a:lnTo>
                    <a:pt x="38" y="9840"/>
                  </a:lnTo>
                  <a:lnTo>
                    <a:pt x="0" y="10800"/>
                  </a:lnTo>
                  <a:lnTo>
                    <a:pt x="38" y="11752"/>
                  </a:lnTo>
                  <a:lnTo>
                    <a:pt x="337" y="13575"/>
                  </a:lnTo>
                  <a:lnTo>
                    <a:pt x="913" y="15269"/>
                  </a:lnTo>
                  <a:lnTo>
                    <a:pt x="1743" y="16811"/>
                  </a:lnTo>
                  <a:lnTo>
                    <a:pt x="2247" y="17518"/>
                  </a:lnTo>
                  <a:lnTo>
                    <a:pt x="2806" y="18179"/>
                  </a:lnTo>
                  <a:lnTo>
                    <a:pt x="3417" y="18790"/>
                  </a:lnTo>
                  <a:lnTo>
                    <a:pt x="4078" y="19349"/>
                  </a:lnTo>
                  <a:lnTo>
                    <a:pt x="4785" y="19854"/>
                  </a:lnTo>
                  <a:lnTo>
                    <a:pt x="5536" y="20300"/>
                  </a:lnTo>
                  <a:lnTo>
                    <a:pt x="6329" y="20685"/>
                  </a:lnTo>
                  <a:lnTo>
                    <a:pt x="7159" y="21007"/>
                  </a:lnTo>
                  <a:lnTo>
                    <a:pt x="8026" y="21262"/>
                  </a:lnTo>
                  <a:lnTo>
                    <a:pt x="8924" y="21448"/>
                  </a:lnTo>
                  <a:lnTo>
                    <a:pt x="9853" y="21562"/>
                  </a:lnTo>
                  <a:lnTo>
                    <a:pt x="10809" y="21600"/>
                  </a:lnTo>
                  <a:lnTo>
                    <a:pt x="11762" y="21562"/>
                  </a:lnTo>
                  <a:lnTo>
                    <a:pt x="12688" y="21448"/>
                  </a:lnTo>
                  <a:lnTo>
                    <a:pt x="13585" y="21262"/>
                  </a:lnTo>
                  <a:lnTo>
                    <a:pt x="14449" y="21007"/>
                  </a:lnTo>
                  <a:lnTo>
                    <a:pt x="15278" y="20685"/>
                  </a:lnTo>
                  <a:lnTo>
                    <a:pt x="16069" y="20300"/>
                  </a:lnTo>
                  <a:lnTo>
                    <a:pt x="16819" y="19854"/>
                  </a:lnTo>
                  <a:lnTo>
                    <a:pt x="17526" y="19349"/>
                  </a:lnTo>
                  <a:lnTo>
                    <a:pt x="18186" y="18790"/>
                  </a:lnTo>
                  <a:lnTo>
                    <a:pt x="18796" y="18179"/>
                  </a:lnTo>
                  <a:lnTo>
                    <a:pt x="19354" y="17518"/>
                  </a:lnTo>
                  <a:lnTo>
                    <a:pt x="19858" y="16811"/>
                  </a:lnTo>
                  <a:lnTo>
                    <a:pt x="20687" y="15269"/>
                  </a:lnTo>
                  <a:lnTo>
                    <a:pt x="21263" y="13575"/>
                  </a:lnTo>
                  <a:lnTo>
                    <a:pt x="21562" y="11752"/>
                  </a:lnTo>
                  <a:lnTo>
                    <a:pt x="21600" y="10800"/>
                  </a:lnTo>
                  <a:lnTo>
                    <a:pt x="21562" y="9840"/>
                  </a:lnTo>
                  <a:lnTo>
                    <a:pt x="21263" y="8007"/>
                  </a:lnTo>
                  <a:lnTo>
                    <a:pt x="20687" y="6308"/>
                  </a:lnTo>
                  <a:lnTo>
                    <a:pt x="19858" y="4765"/>
                  </a:lnTo>
                  <a:lnTo>
                    <a:pt x="19354" y="4059"/>
                  </a:lnTo>
                  <a:lnTo>
                    <a:pt x="18796" y="3400"/>
                  </a:lnTo>
                  <a:lnTo>
                    <a:pt x="18186" y="2790"/>
                  </a:lnTo>
                  <a:lnTo>
                    <a:pt x="17526" y="2234"/>
                  </a:lnTo>
                  <a:lnTo>
                    <a:pt x="16819" y="1732"/>
                  </a:lnTo>
                  <a:lnTo>
                    <a:pt x="16069" y="1289"/>
                  </a:lnTo>
                  <a:lnTo>
                    <a:pt x="15278" y="907"/>
                  </a:lnTo>
                  <a:lnTo>
                    <a:pt x="14449" y="587"/>
                  </a:lnTo>
                  <a:lnTo>
                    <a:pt x="13585" y="334"/>
                  </a:lnTo>
                  <a:lnTo>
                    <a:pt x="12688" y="150"/>
                  </a:lnTo>
                  <a:lnTo>
                    <a:pt x="11762" y="38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rgbClr val="ADCE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6" name="object 30"/>
            <p:cNvSpPr/>
            <p:nvPr/>
          </p:nvSpPr>
          <p:spPr>
            <a:xfrm>
              <a:off x="215899" y="1060448"/>
              <a:ext cx="1583692" cy="50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11762" y="38"/>
                  </a:lnTo>
                  <a:lnTo>
                    <a:pt x="12688" y="150"/>
                  </a:lnTo>
                  <a:lnTo>
                    <a:pt x="13585" y="334"/>
                  </a:lnTo>
                  <a:lnTo>
                    <a:pt x="14449" y="587"/>
                  </a:lnTo>
                  <a:lnTo>
                    <a:pt x="15278" y="907"/>
                  </a:lnTo>
                  <a:lnTo>
                    <a:pt x="16069" y="1289"/>
                  </a:lnTo>
                  <a:lnTo>
                    <a:pt x="16819" y="1732"/>
                  </a:lnTo>
                  <a:lnTo>
                    <a:pt x="17526" y="2234"/>
                  </a:lnTo>
                  <a:lnTo>
                    <a:pt x="18186" y="2790"/>
                  </a:lnTo>
                  <a:lnTo>
                    <a:pt x="18796" y="3400"/>
                  </a:lnTo>
                  <a:lnTo>
                    <a:pt x="19354" y="4059"/>
                  </a:lnTo>
                  <a:lnTo>
                    <a:pt x="19858" y="4765"/>
                  </a:lnTo>
                  <a:lnTo>
                    <a:pt x="20687" y="6308"/>
                  </a:lnTo>
                  <a:lnTo>
                    <a:pt x="21263" y="8007"/>
                  </a:lnTo>
                  <a:lnTo>
                    <a:pt x="21562" y="9840"/>
                  </a:lnTo>
                  <a:lnTo>
                    <a:pt x="21600" y="10800"/>
                  </a:lnTo>
                  <a:lnTo>
                    <a:pt x="21562" y="11752"/>
                  </a:lnTo>
                  <a:lnTo>
                    <a:pt x="21263" y="13575"/>
                  </a:lnTo>
                  <a:lnTo>
                    <a:pt x="20687" y="15269"/>
                  </a:lnTo>
                  <a:lnTo>
                    <a:pt x="19858" y="16811"/>
                  </a:lnTo>
                  <a:lnTo>
                    <a:pt x="19354" y="17518"/>
                  </a:lnTo>
                  <a:lnTo>
                    <a:pt x="18796" y="18179"/>
                  </a:lnTo>
                  <a:lnTo>
                    <a:pt x="18186" y="18790"/>
                  </a:lnTo>
                  <a:lnTo>
                    <a:pt x="17526" y="19349"/>
                  </a:lnTo>
                  <a:lnTo>
                    <a:pt x="16819" y="19854"/>
                  </a:lnTo>
                  <a:lnTo>
                    <a:pt x="16069" y="20300"/>
                  </a:lnTo>
                  <a:lnTo>
                    <a:pt x="15278" y="20685"/>
                  </a:lnTo>
                  <a:lnTo>
                    <a:pt x="14449" y="21007"/>
                  </a:lnTo>
                  <a:lnTo>
                    <a:pt x="13585" y="21262"/>
                  </a:lnTo>
                  <a:lnTo>
                    <a:pt x="12688" y="21448"/>
                  </a:lnTo>
                  <a:lnTo>
                    <a:pt x="11762" y="21562"/>
                  </a:lnTo>
                  <a:lnTo>
                    <a:pt x="10809" y="21600"/>
                  </a:lnTo>
                  <a:lnTo>
                    <a:pt x="9853" y="21562"/>
                  </a:lnTo>
                  <a:lnTo>
                    <a:pt x="8924" y="21448"/>
                  </a:lnTo>
                  <a:lnTo>
                    <a:pt x="8026" y="21262"/>
                  </a:lnTo>
                  <a:lnTo>
                    <a:pt x="7159" y="21007"/>
                  </a:lnTo>
                  <a:lnTo>
                    <a:pt x="6329" y="20685"/>
                  </a:lnTo>
                  <a:lnTo>
                    <a:pt x="5536" y="20300"/>
                  </a:lnTo>
                  <a:lnTo>
                    <a:pt x="4785" y="19854"/>
                  </a:lnTo>
                  <a:lnTo>
                    <a:pt x="4078" y="19349"/>
                  </a:lnTo>
                  <a:lnTo>
                    <a:pt x="3417" y="18790"/>
                  </a:lnTo>
                  <a:lnTo>
                    <a:pt x="2806" y="18179"/>
                  </a:lnTo>
                  <a:lnTo>
                    <a:pt x="2247" y="17518"/>
                  </a:lnTo>
                  <a:lnTo>
                    <a:pt x="1743" y="16811"/>
                  </a:lnTo>
                  <a:lnTo>
                    <a:pt x="913" y="15269"/>
                  </a:lnTo>
                  <a:lnTo>
                    <a:pt x="337" y="13575"/>
                  </a:lnTo>
                  <a:lnTo>
                    <a:pt x="38" y="11752"/>
                  </a:lnTo>
                  <a:lnTo>
                    <a:pt x="0" y="10800"/>
                  </a:lnTo>
                  <a:lnTo>
                    <a:pt x="38" y="9840"/>
                  </a:lnTo>
                  <a:lnTo>
                    <a:pt x="337" y="8007"/>
                  </a:lnTo>
                  <a:lnTo>
                    <a:pt x="913" y="6308"/>
                  </a:lnTo>
                  <a:lnTo>
                    <a:pt x="1743" y="4765"/>
                  </a:lnTo>
                  <a:lnTo>
                    <a:pt x="2247" y="4059"/>
                  </a:lnTo>
                  <a:lnTo>
                    <a:pt x="2806" y="3400"/>
                  </a:lnTo>
                  <a:lnTo>
                    <a:pt x="3417" y="2790"/>
                  </a:lnTo>
                  <a:lnTo>
                    <a:pt x="4078" y="2234"/>
                  </a:lnTo>
                  <a:lnTo>
                    <a:pt x="4785" y="1732"/>
                  </a:lnTo>
                  <a:lnTo>
                    <a:pt x="5536" y="1289"/>
                  </a:lnTo>
                  <a:lnTo>
                    <a:pt x="6329" y="907"/>
                  </a:lnTo>
                  <a:lnTo>
                    <a:pt x="7159" y="587"/>
                  </a:lnTo>
                  <a:lnTo>
                    <a:pt x="8026" y="334"/>
                  </a:lnTo>
                  <a:lnTo>
                    <a:pt x="8924" y="150"/>
                  </a:lnTo>
                  <a:lnTo>
                    <a:pt x="9853" y="38"/>
                  </a:lnTo>
                  <a:lnTo>
                    <a:pt x="10809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202" name="object 31"/>
            <p:cNvGrpSpPr/>
            <p:nvPr/>
          </p:nvGrpSpPr>
          <p:grpSpPr>
            <a:xfrm>
              <a:off x="0" y="0"/>
              <a:ext cx="9112251" cy="87631"/>
              <a:chOff x="0" y="0"/>
              <a:chExt cx="9112250" cy="87630"/>
            </a:xfrm>
          </p:grpSpPr>
          <p:sp>
            <p:nvSpPr>
              <p:cNvPr id="2167" name="Line"/>
              <p:cNvSpPr/>
              <p:nvPr/>
            </p:nvSpPr>
            <p:spPr>
              <a:xfrm flipV="1">
                <a:off x="71119" y="86359"/>
                <a:ext cx="35560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68" name="Line"/>
              <p:cNvSpPr/>
              <p:nvPr/>
            </p:nvSpPr>
            <p:spPr>
              <a:xfrm flipV="1">
                <a:off x="496568" y="8254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69" name="Line"/>
              <p:cNvSpPr/>
              <p:nvPr/>
            </p:nvSpPr>
            <p:spPr>
              <a:xfrm flipV="1">
                <a:off x="850899" y="7873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0" name="Line"/>
              <p:cNvSpPr/>
              <p:nvPr/>
            </p:nvSpPr>
            <p:spPr>
              <a:xfrm flipV="1">
                <a:off x="993139" y="774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1" name="Line"/>
              <p:cNvSpPr/>
              <p:nvPr/>
            </p:nvSpPr>
            <p:spPr>
              <a:xfrm flipV="1">
                <a:off x="1276349" y="7492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2" name="Line"/>
              <p:cNvSpPr/>
              <p:nvPr/>
            </p:nvSpPr>
            <p:spPr>
              <a:xfrm flipV="1">
                <a:off x="1631949" y="71119"/>
                <a:ext cx="3429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3" name="Line"/>
              <p:cNvSpPr/>
              <p:nvPr/>
            </p:nvSpPr>
            <p:spPr>
              <a:xfrm flipV="1">
                <a:off x="1772919" y="6984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4" name="Line"/>
              <p:cNvSpPr/>
              <p:nvPr/>
            </p:nvSpPr>
            <p:spPr>
              <a:xfrm flipV="1">
                <a:off x="2057399" y="67309"/>
                <a:ext cx="3429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5" name="Line"/>
              <p:cNvSpPr/>
              <p:nvPr/>
            </p:nvSpPr>
            <p:spPr>
              <a:xfrm flipV="1">
                <a:off x="2411729" y="6349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6" name="Line"/>
              <p:cNvSpPr/>
              <p:nvPr/>
            </p:nvSpPr>
            <p:spPr>
              <a:xfrm flipV="1">
                <a:off x="2552699" y="6222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7" name="Line"/>
              <p:cNvSpPr/>
              <p:nvPr/>
            </p:nvSpPr>
            <p:spPr>
              <a:xfrm flipV="1">
                <a:off x="2837178" y="5968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8" name="Line"/>
              <p:cNvSpPr/>
              <p:nvPr/>
            </p:nvSpPr>
            <p:spPr>
              <a:xfrm flipV="1">
                <a:off x="2979419" y="58419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9" name="Line"/>
              <p:cNvSpPr/>
              <p:nvPr/>
            </p:nvSpPr>
            <p:spPr>
              <a:xfrm flipV="1">
                <a:off x="3333749" y="5460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0" name="Line"/>
              <p:cNvSpPr/>
              <p:nvPr/>
            </p:nvSpPr>
            <p:spPr>
              <a:xfrm flipV="1">
                <a:off x="3616959" y="520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1" name="Line"/>
              <p:cNvSpPr/>
              <p:nvPr/>
            </p:nvSpPr>
            <p:spPr>
              <a:xfrm flipV="1">
                <a:off x="3759199" y="5079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2" name="Line"/>
              <p:cNvSpPr/>
              <p:nvPr/>
            </p:nvSpPr>
            <p:spPr>
              <a:xfrm flipV="1">
                <a:off x="4113528" y="4698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3" name="Line"/>
              <p:cNvSpPr/>
              <p:nvPr/>
            </p:nvSpPr>
            <p:spPr>
              <a:xfrm flipV="1">
                <a:off x="4396739" y="4444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4" name="Line"/>
              <p:cNvSpPr/>
              <p:nvPr/>
            </p:nvSpPr>
            <p:spPr>
              <a:xfrm flipV="1">
                <a:off x="4538980" y="4317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5" name="Line"/>
              <p:cNvSpPr/>
              <p:nvPr/>
            </p:nvSpPr>
            <p:spPr>
              <a:xfrm flipV="1">
                <a:off x="4893310" y="393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6" name="Line"/>
              <p:cNvSpPr/>
              <p:nvPr/>
            </p:nvSpPr>
            <p:spPr>
              <a:xfrm flipV="1">
                <a:off x="5318760" y="3555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7" name="Line"/>
              <p:cNvSpPr/>
              <p:nvPr/>
            </p:nvSpPr>
            <p:spPr>
              <a:xfrm flipV="1">
                <a:off x="5461000" y="3428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8" name="Line"/>
              <p:cNvSpPr/>
              <p:nvPr/>
            </p:nvSpPr>
            <p:spPr>
              <a:xfrm flipV="1">
                <a:off x="6098540" y="2793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9" name="Line"/>
              <p:cNvSpPr/>
              <p:nvPr/>
            </p:nvSpPr>
            <p:spPr>
              <a:xfrm flipV="1">
                <a:off x="6240780" y="266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0" name="Line"/>
              <p:cNvSpPr/>
              <p:nvPr/>
            </p:nvSpPr>
            <p:spPr>
              <a:xfrm flipV="1">
                <a:off x="6879590" y="2031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1" name="Line"/>
              <p:cNvSpPr/>
              <p:nvPr/>
            </p:nvSpPr>
            <p:spPr>
              <a:xfrm flipV="1">
                <a:off x="7020559" y="1904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2" name="Line"/>
              <p:cNvSpPr/>
              <p:nvPr/>
            </p:nvSpPr>
            <p:spPr>
              <a:xfrm flipV="1">
                <a:off x="7446009" y="1523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3" name="Line"/>
              <p:cNvSpPr/>
              <p:nvPr/>
            </p:nvSpPr>
            <p:spPr>
              <a:xfrm flipV="1">
                <a:off x="7801609" y="11429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4" name="Line"/>
              <p:cNvSpPr/>
              <p:nvPr/>
            </p:nvSpPr>
            <p:spPr>
              <a:xfrm flipV="1">
                <a:off x="7942580" y="1015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5" name="Line"/>
              <p:cNvSpPr/>
              <p:nvPr/>
            </p:nvSpPr>
            <p:spPr>
              <a:xfrm flipV="1">
                <a:off x="8084820" y="888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6" name="Line"/>
              <p:cNvSpPr/>
              <p:nvPr/>
            </p:nvSpPr>
            <p:spPr>
              <a:xfrm flipV="1">
                <a:off x="8227059" y="7619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7" name="Line"/>
              <p:cNvSpPr/>
              <p:nvPr/>
            </p:nvSpPr>
            <p:spPr>
              <a:xfrm flipV="1">
                <a:off x="8581390" y="380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8" name="Line"/>
              <p:cNvSpPr/>
              <p:nvPr/>
            </p:nvSpPr>
            <p:spPr>
              <a:xfrm flipV="1">
                <a:off x="8723630" y="2539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9" name="Line"/>
              <p:cNvSpPr/>
              <p:nvPr/>
            </p:nvSpPr>
            <p:spPr>
              <a:xfrm flipV="1">
                <a:off x="8864600" y="12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00" name="Line"/>
              <p:cNvSpPr/>
              <p:nvPr/>
            </p:nvSpPr>
            <p:spPr>
              <a:xfrm flipV="1">
                <a:off x="9006840" y="-1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01" name="Shape"/>
              <p:cNvSpPr/>
              <p:nvPr/>
            </p:nvSpPr>
            <p:spPr>
              <a:xfrm>
                <a:off x="0" y="0"/>
                <a:ext cx="9112251" cy="8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46" y="20348"/>
                    </a:moveTo>
                    <a:lnTo>
                      <a:pt x="1430" y="20348"/>
                    </a:lnTo>
                    <a:moveTo>
                      <a:pt x="5885" y="15652"/>
                    </a:moveTo>
                    <a:lnTo>
                      <a:pt x="5967" y="15652"/>
                    </a:lnTo>
                    <a:moveTo>
                      <a:pt x="1514" y="20035"/>
                    </a:moveTo>
                    <a:lnTo>
                      <a:pt x="1599" y="20035"/>
                    </a:lnTo>
                    <a:moveTo>
                      <a:pt x="6220" y="15339"/>
                    </a:moveTo>
                    <a:lnTo>
                      <a:pt x="6304" y="15339"/>
                    </a:lnTo>
                    <a:moveTo>
                      <a:pt x="6388" y="15339"/>
                    </a:moveTo>
                    <a:lnTo>
                      <a:pt x="6472" y="15339"/>
                    </a:lnTo>
                    <a:moveTo>
                      <a:pt x="6557" y="15026"/>
                    </a:moveTo>
                    <a:lnTo>
                      <a:pt x="6641" y="15026"/>
                    </a:lnTo>
                    <a:moveTo>
                      <a:pt x="1683" y="20035"/>
                    </a:moveTo>
                    <a:lnTo>
                      <a:pt x="1764" y="20035"/>
                    </a:lnTo>
                    <a:moveTo>
                      <a:pt x="6894" y="14713"/>
                    </a:moveTo>
                    <a:lnTo>
                      <a:pt x="6975" y="14713"/>
                    </a:lnTo>
                    <a:moveTo>
                      <a:pt x="1848" y="19722"/>
                    </a:moveTo>
                    <a:lnTo>
                      <a:pt x="1933" y="19722"/>
                    </a:lnTo>
                    <a:moveTo>
                      <a:pt x="7228" y="14400"/>
                    </a:moveTo>
                    <a:lnTo>
                      <a:pt x="7312" y="14400"/>
                    </a:lnTo>
                    <a:moveTo>
                      <a:pt x="7397" y="14087"/>
                    </a:moveTo>
                    <a:lnTo>
                      <a:pt x="7481" y="14087"/>
                    </a:lnTo>
                    <a:moveTo>
                      <a:pt x="7565" y="14087"/>
                    </a:moveTo>
                    <a:lnTo>
                      <a:pt x="7650" y="14087"/>
                    </a:lnTo>
                    <a:moveTo>
                      <a:pt x="7734" y="13774"/>
                    </a:moveTo>
                    <a:lnTo>
                      <a:pt x="7818" y="13774"/>
                    </a:lnTo>
                    <a:moveTo>
                      <a:pt x="337" y="21287"/>
                    </a:moveTo>
                    <a:lnTo>
                      <a:pt x="421" y="21287"/>
                    </a:lnTo>
                    <a:moveTo>
                      <a:pt x="8071" y="13461"/>
                    </a:moveTo>
                    <a:lnTo>
                      <a:pt x="8152" y="13461"/>
                    </a:lnTo>
                    <a:moveTo>
                      <a:pt x="8237" y="13461"/>
                    </a:moveTo>
                    <a:lnTo>
                      <a:pt x="8321" y="13461"/>
                    </a:lnTo>
                    <a:moveTo>
                      <a:pt x="8405" y="13148"/>
                    </a:moveTo>
                    <a:lnTo>
                      <a:pt x="8489" y="13148"/>
                    </a:lnTo>
                    <a:moveTo>
                      <a:pt x="2186" y="19409"/>
                    </a:moveTo>
                    <a:lnTo>
                      <a:pt x="2270" y="19409"/>
                    </a:lnTo>
                    <a:moveTo>
                      <a:pt x="8742" y="12835"/>
                    </a:moveTo>
                    <a:lnTo>
                      <a:pt x="8827" y="12835"/>
                    </a:lnTo>
                    <a:moveTo>
                      <a:pt x="506" y="20974"/>
                    </a:moveTo>
                    <a:lnTo>
                      <a:pt x="587" y="20974"/>
                    </a:lnTo>
                    <a:moveTo>
                      <a:pt x="9080" y="12522"/>
                    </a:moveTo>
                    <a:lnTo>
                      <a:pt x="9161" y="12522"/>
                    </a:lnTo>
                    <a:moveTo>
                      <a:pt x="9245" y="12209"/>
                    </a:moveTo>
                    <a:lnTo>
                      <a:pt x="9329" y="12209"/>
                    </a:lnTo>
                    <a:moveTo>
                      <a:pt x="9414" y="12209"/>
                    </a:moveTo>
                    <a:lnTo>
                      <a:pt x="9498" y="12209"/>
                    </a:lnTo>
                    <a:moveTo>
                      <a:pt x="9582" y="11896"/>
                    </a:moveTo>
                    <a:lnTo>
                      <a:pt x="9667" y="11896"/>
                    </a:lnTo>
                    <a:moveTo>
                      <a:pt x="2523" y="19096"/>
                    </a:moveTo>
                    <a:lnTo>
                      <a:pt x="2607" y="19096"/>
                    </a:lnTo>
                    <a:moveTo>
                      <a:pt x="9919" y="11582"/>
                    </a:moveTo>
                    <a:lnTo>
                      <a:pt x="10004" y="11582"/>
                    </a:lnTo>
                    <a:moveTo>
                      <a:pt x="10085" y="11582"/>
                    </a:moveTo>
                    <a:lnTo>
                      <a:pt x="10169" y="11582"/>
                    </a:lnTo>
                    <a:moveTo>
                      <a:pt x="10254" y="11269"/>
                    </a:moveTo>
                    <a:lnTo>
                      <a:pt x="10338" y="11269"/>
                    </a:lnTo>
                    <a:moveTo>
                      <a:pt x="2691" y="18783"/>
                    </a:moveTo>
                    <a:lnTo>
                      <a:pt x="2773" y="18783"/>
                    </a:lnTo>
                    <a:moveTo>
                      <a:pt x="10591" y="10956"/>
                    </a:moveTo>
                    <a:lnTo>
                      <a:pt x="10675" y="10956"/>
                    </a:lnTo>
                    <a:moveTo>
                      <a:pt x="2857" y="18783"/>
                    </a:moveTo>
                    <a:lnTo>
                      <a:pt x="2941" y="18783"/>
                    </a:lnTo>
                    <a:moveTo>
                      <a:pt x="10928" y="10643"/>
                    </a:moveTo>
                    <a:lnTo>
                      <a:pt x="11012" y="10643"/>
                    </a:lnTo>
                    <a:moveTo>
                      <a:pt x="11094" y="10330"/>
                    </a:moveTo>
                    <a:lnTo>
                      <a:pt x="11181" y="10330"/>
                    </a:lnTo>
                    <a:moveTo>
                      <a:pt x="11262" y="10330"/>
                    </a:moveTo>
                    <a:lnTo>
                      <a:pt x="11346" y="10330"/>
                    </a:lnTo>
                    <a:moveTo>
                      <a:pt x="11431" y="10017"/>
                    </a:moveTo>
                    <a:lnTo>
                      <a:pt x="11515" y="10017"/>
                    </a:lnTo>
                    <a:moveTo>
                      <a:pt x="674" y="20974"/>
                    </a:moveTo>
                    <a:lnTo>
                      <a:pt x="756" y="20974"/>
                    </a:lnTo>
                    <a:moveTo>
                      <a:pt x="11768" y="9704"/>
                    </a:moveTo>
                    <a:lnTo>
                      <a:pt x="11852" y="9704"/>
                    </a:lnTo>
                    <a:moveTo>
                      <a:pt x="11936" y="9704"/>
                    </a:moveTo>
                    <a:lnTo>
                      <a:pt x="12021" y="9704"/>
                    </a:lnTo>
                    <a:moveTo>
                      <a:pt x="12105" y="9391"/>
                    </a:moveTo>
                    <a:lnTo>
                      <a:pt x="12189" y="9391"/>
                    </a:lnTo>
                    <a:moveTo>
                      <a:pt x="12271" y="9391"/>
                    </a:moveTo>
                    <a:lnTo>
                      <a:pt x="12355" y="9391"/>
                    </a:lnTo>
                    <a:moveTo>
                      <a:pt x="12439" y="9078"/>
                    </a:moveTo>
                    <a:lnTo>
                      <a:pt x="12523" y="9078"/>
                    </a:lnTo>
                    <a:moveTo>
                      <a:pt x="3194" y="18470"/>
                    </a:moveTo>
                    <a:lnTo>
                      <a:pt x="3278" y="18470"/>
                    </a:lnTo>
                    <a:moveTo>
                      <a:pt x="12776" y="8765"/>
                    </a:moveTo>
                    <a:lnTo>
                      <a:pt x="12861" y="8765"/>
                    </a:lnTo>
                    <a:moveTo>
                      <a:pt x="3363" y="18156"/>
                    </a:moveTo>
                    <a:lnTo>
                      <a:pt x="3447" y="18156"/>
                    </a:lnTo>
                    <a:moveTo>
                      <a:pt x="13114" y="8452"/>
                    </a:moveTo>
                    <a:lnTo>
                      <a:pt x="13198" y="8452"/>
                    </a:lnTo>
                    <a:moveTo>
                      <a:pt x="13279" y="8139"/>
                    </a:moveTo>
                    <a:lnTo>
                      <a:pt x="13363" y="8139"/>
                    </a:lnTo>
                    <a:moveTo>
                      <a:pt x="13448" y="8139"/>
                    </a:moveTo>
                    <a:lnTo>
                      <a:pt x="13532" y="8139"/>
                    </a:lnTo>
                    <a:moveTo>
                      <a:pt x="13616" y="7826"/>
                    </a:moveTo>
                    <a:lnTo>
                      <a:pt x="13701" y="7826"/>
                    </a:lnTo>
                    <a:moveTo>
                      <a:pt x="13785" y="7826"/>
                    </a:moveTo>
                    <a:lnTo>
                      <a:pt x="13869" y="7826"/>
                    </a:lnTo>
                    <a:moveTo>
                      <a:pt x="13953" y="7513"/>
                    </a:moveTo>
                    <a:lnTo>
                      <a:pt x="14038" y="7513"/>
                    </a:lnTo>
                    <a:moveTo>
                      <a:pt x="14122" y="7513"/>
                    </a:moveTo>
                    <a:lnTo>
                      <a:pt x="14206" y="7513"/>
                    </a:lnTo>
                    <a:moveTo>
                      <a:pt x="14288" y="7200"/>
                    </a:moveTo>
                    <a:lnTo>
                      <a:pt x="14375" y="7200"/>
                    </a:lnTo>
                    <a:moveTo>
                      <a:pt x="3531" y="18156"/>
                    </a:moveTo>
                    <a:lnTo>
                      <a:pt x="3616" y="18156"/>
                    </a:lnTo>
                    <a:moveTo>
                      <a:pt x="14625" y="6887"/>
                    </a:moveTo>
                    <a:lnTo>
                      <a:pt x="14709" y="6887"/>
                    </a:lnTo>
                    <a:moveTo>
                      <a:pt x="3700" y="17843"/>
                    </a:moveTo>
                    <a:lnTo>
                      <a:pt x="3781" y="17843"/>
                    </a:lnTo>
                    <a:moveTo>
                      <a:pt x="14962" y="6574"/>
                    </a:moveTo>
                    <a:lnTo>
                      <a:pt x="15046" y="6574"/>
                    </a:lnTo>
                    <a:moveTo>
                      <a:pt x="15131" y="6261"/>
                    </a:moveTo>
                    <a:lnTo>
                      <a:pt x="15215" y="6261"/>
                    </a:lnTo>
                    <a:moveTo>
                      <a:pt x="15299" y="6261"/>
                    </a:moveTo>
                    <a:lnTo>
                      <a:pt x="15383" y="6261"/>
                    </a:lnTo>
                    <a:moveTo>
                      <a:pt x="15465" y="5948"/>
                    </a:moveTo>
                    <a:lnTo>
                      <a:pt x="15549" y="5948"/>
                    </a:lnTo>
                    <a:moveTo>
                      <a:pt x="15633" y="5948"/>
                    </a:moveTo>
                    <a:lnTo>
                      <a:pt x="15718" y="5948"/>
                    </a:lnTo>
                    <a:moveTo>
                      <a:pt x="15802" y="5635"/>
                    </a:moveTo>
                    <a:lnTo>
                      <a:pt x="15886" y="5635"/>
                    </a:lnTo>
                    <a:moveTo>
                      <a:pt x="15970" y="5635"/>
                    </a:moveTo>
                    <a:lnTo>
                      <a:pt x="16055" y="5635"/>
                    </a:lnTo>
                    <a:moveTo>
                      <a:pt x="16139" y="5322"/>
                    </a:moveTo>
                    <a:lnTo>
                      <a:pt x="16223" y="5322"/>
                    </a:lnTo>
                    <a:moveTo>
                      <a:pt x="840" y="20661"/>
                    </a:moveTo>
                    <a:lnTo>
                      <a:pt x="924" y="20661"/>
                    </a:lnTo>
                    <a:moveTo>
                      <a:pt x="16473" y="5009"/>
                    </a:moveTo>
                    <a:lnTo>
                      <a:pt x="16561" y="5009"/>
                    </a:lnTo>
                    <a:moveTo>
                      <a:pt x="4034" y="17530"/>
                    </a:moveTo>
                    <a:lnTo>
                      <a:pt x="4118" y="17530"/>
                    </a:lnTo>
                    <a:moveTo>
                      <a:pt x="16810" y="4695"/>
                    </a:moveTo>
                    <a:lnTo>
                      <a:pt x="16895" y="4695"/>
                    </a:lnTo>
                    <a:moveTo>
                      <a:pt x="16979" y="4382"/>
                    </a:moveTo>
                    <a:lnTo>
                      <a:pt x="17063" y="4382"/>
                    </a:lnTo>
                    <a:moveTo>
                      <a:pt x="17148" y="4382"/>
                    </a:moveTo>
                    <a:lnTo>
                      <a:pt x="17232" y="4382"/>
                    </a:lnTo>
                    <a:moveTo>
                      <a:pt x="17316" y="4069"/>
                    </a:moveTo>
                    <a:lnTo>
                      <a:pt x="17400" y="4069"/>
                    </a:lnTo>
                    <a:moveTo>
                      <a:pt x="17482" y="4069"/>
                    </a:moveTo>
                    <a:lnTo>
                      <a:pt x="17569" y="4069"/>
                    </a:lnTo>
                    <a:moveTo>
                      <a:pt x="1009" y="20661"/>
                    </a:moveTo>
                    <a:lnTo>
                      <a:pt x="1093" y="20661"/>
                    </a:lnTo>
                    <a:moveTo>
                      <a:pt x="17819" y="3756"/>
                    </a:moveTo>
                    <a:lnTo>
                      <a:pt x="17903" y="3756"/>
                    </a:lnTo>
                    <a:moveTo>
                      <a:pt x="17987" y="3443"/>
                    </a:moveTo>
                    <a:lnTo>
                      <a:pt x="18072" y="3443"/>
                    </a:lnTo>
                    <a:moveTo>
                      <a:pt x="18156" y="3443"/>
                    </a:moveTo>
                    <a:lnTo>
                      <a:pt x="18240" y="3443"/>
                    </a:lnTo>
                    <a:moveTo>
                      <a:pt x="18325" y="3130"/>
                    </a:moveTo>
                    <a:lnTo>
                      <a:pt x="18406" y="3130"/>
                    </a:lnTo>
                    <a:moveTo>
                      <a:pt x="4371" y="17217"/>
                    </a:moveTo>
                    <a:lnTo>
                      <a:pt x="4455" y="17217"/>
                    </a:lnTo>
                    <a:moveTo>
                      <a:pt x="18659" y="2817"/>
                    </a:moveTo>
                    <a:lnTo>
                      <a:pt x="18743" y="2817"/>
                    </a:lnTo>
                    <a:moveTo>
                      <a:pt x="4540" y="16904"/>
                    </a:moveTo>
                    <a:lnTo>
                      <a:pt x="4624" y="16904"/>
                    </a:lnTo>
                    <a:moveTo>
                      <a:pt x="18996" y="2504"/>
                    </a:moveTo>
                    <a:lnTo>
                      <a:pt x="19080" y="2504"/>
                    </a:lnTo>
                    <a:moveTo>
                      <a:pt x="4708" y="16904"/>
                    </a:moveTo>
                    <a:lnTo>
                      <a:pt x="4793" y="16904"/>
                    </a:lnTo>
                    <a:moveTo>
                      <a:pt x="19333" y="2191"/>
                    </a:moveTo>
                    <a:lnTo>
                      <a:pt x="19417" y="2191"/>
                    </a:lnTo>
                    <a:moveTo>
                      <a:pt x="0" y="21600"/>
                    </a:moveTo>
                    <a:lnTo>
                      <a:pt x="84" y="21600"/>
                    </a:lnTo>
                    <a:moveTo>
                      <a:pt x="19667" y="1878"/>
                    </a:moveTo>
                    <a:lnTo>
                      <a:pt x="19752" y="1878"/>
                    </a:lnTo>
                    <a:moveTo>
                      <a:pt x="19836" y="1565"/>
                    </a:moveTo>
                    <a:lnTo>
                      <a:pt x="19920" y="1565"/>
                    </a:lnTo>
                    <a:moveTo>
                      <a:pt x="20004" y="1565"/>
                    </a:moveTo>
                    <a:lnTo>
                      <a:pt x="20089" y="1565"/>
                    </a:lnTo>
                    <a:moveTo>
                      <a:pt x="20173" y="1252"/>
                    </a:moveTo>
                    <a:lnTo>
                      <a:pt x="20257" y="1252"/>
                    </a:lnTo>
                    <a:moveTo>
                      <a:pt x="5043" y="16591"/>
                    </a:moveTo>
                    <a:lnTo>
                      <a:pt x="5127" y="16591"/>
                    </a:lnTo>
                    <a:moveTo>
                      <a:pt x="20510" y="939"/>
                    </a:moveTo>
                    <a:lnTo>
                      <a:pt x="20591" y="939"/>
                    </a:lnTo>
                    <a:moveTo>
                      <a:pt x="5211" y="16278"/>
                    </a:moveTo>
                    <a:lnTo>
                      <a:pt x="5295" y="16278"/>
                    </a:lnTo>
                    <a:moveTo>
                      <a:pt x="20844" y="626"/>
                    </a:moveTo>
                    <a:lnTo>
                      <a:pt x="20929" y="626"/>
                    </a:lnTo>
                    <a:moveTo>
                      <a:pt x="5380" y="16278"/>
                    </a:moveTo>
                    <a:lnTo>
                      <a:pt x="5464" y="16278"/>
                    </a:lnTo>
                    <a:moveTo>
                      <a:pt x="21182" y="313"/>
                    </a:moveTo>
                    <a:lnTo>
                      <a:pt x="21266" y="313"/>
                    </a:lnTo>
                    <a:moveTo>
                      <a:pt x="5548" y="15965"/>
                    </a:moveTo>
                    <a:lnTo>
                      <a:pt x="5633" y="15965"/>
                    </a:lnTo>
                    <a:moveTo>
                      <a:pt x="21519" y="0"/>
                    </a:move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204" name="object 32"/>
          <p:cNvSpPr txBox="1"/>
          <p:nvPr/>
        </p:nvSpPr>
        <p:spPr>
          <a:xfrm>
            <a:off x="672521" y="6187440"/>
            <a:ext cx="149098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5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45"/>
              <a:t> </a:t>
            </a:r>
            <a:r>
              <a:rPr spc="-10"/>
              <a:t>folder</a:t>
            </a:r>
          </a:p>
        </p:txBody>
      </p:sp>
      <p:grpSp>
        <p:nvGrpSpPr>
          <p:cNvPr id="2207" name="object 33"/>
          <p:cNvGrpSpPr/>
          <p:nvPr/>
        </p:nvGrpSpPr>
        <p:grpSpPr>
          <a:xfrm>
            <a:off x="1633912" y="4212590"/>
            <a:ext cx="1475741" cy="1367791"/>
            <a:chOff x="0" y="0"/>
            <a:chExt cx="1475739" cy="1367790"/>
          </a:xfrm>
        </p:grpSpPr>
        <p:sp>
          <p:nvSpPr>
            <p:cNvPr id="2205" name="object 34"/>
            <p:cNvSpPr/>
            <p:nvPr/>
          </p:nvSpPr>
          <p:spPr>
            <a:xfrm flipV="1">
              <a:off x="0" y="104140"/>
              <a:ext cx="1362710" cy="12636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6" name="object 35"/>
            <p:cNvSpPr/>
            <p:nvPr/>
          </p:nvSpPr>
          <p:spPr>
            <a:xfrm>
              <a:off x="1320800" y="0"/>
              <a:ext cx="154941" cy="14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154"/>
                  </a:lnTo>
                  <a:lnTo>
                    <a:pt x="1026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08" name="object 36"/>
          <p:cNvSpPr txBox="1"/>
          <p:nvPr/>
        </p:nvSpPr>
        <p:spPr>
          <a:xfrm>
            <a:off x="2107621" y="5100320"/>
            <a:ext cx="6610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</a:t>
            </a:r>
            <a:r>
              <a:rPr spc="5"/>
              <a:t>i</a:t>
            </a:r>
            <a:r>
              <a:rPr spc="0"/>
              <a:t>n</a:t>
            </a:r>
          </a:p>
        </p:txBody>
      </p:sp>
      <p:grpSp>
        <p:nvGrpSpPr>
          <p:cNvPr id="2211" name="object 37"/>
          <p:cNvGrpSpPr/>
          <p:nvPr/>
        </p:nvGrpSpPr>
        <p:grpSpPr>
          <a:xfrm>
            <a:off x="3613841" y="3977640"/>
            <a:ext cx="3204211" cy="107951"/>
            <a:chOff x="0" y="0"/>
            <a:chExt cx="3204210" cy="107950"/>
          </a:xfrm>
        </p:grpSpPr>
        <p:sp>
          <p:nvSpPr>
            <p:cNvPr id="2209" name="object 38"/>
            <p:cNvSpPr/>
            <p:nvPr/>
          </p:nvSpPr>
          <p:spPr>
            <a:xfrm flipH="1" flipV="1">
              <a:off x="154939" y="54610"/>
              <a:ext cx="304927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0" name="object 39"/>
            <p:cNvSpPr/>
            <p:nvPr/>
          </p:nvSpPr>
          <p:spPr>
            <a:xfrm>
              <a:off x="-1" y="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927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12" name="object 40"/>
          <p:cNvSpPr txBox="1"/>
          <p:nvPr/>
        </p:nvSpPr>
        <p:spPr>
          <a:xfrm>
            <a:off x="4662861" y="3789679"/>
            <a:ext cx="722631" cy="754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58418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12700"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t>f</a:t>
            </a:r>
            <a:r>
              <a:rPr spc="10"/>
              <a:t>o</a:t>
            </a:r>
            <a:r>
              <a:rPr spc="-15"/>
              <a:t>r</a:t>
            </a:r>
            <a:r>
              <a:rPr spc="-5"/>
              <a:t>k</a:t>
            </a:r>
            <a:r>
              <a:rPr spc="-15"/>
              <a:t>e</a:t>
            </a:r>
            <a:r>
              <a:t>d</a:t>
            </a:r>
          </a:p>
        </p:txBody>
      </p:sp>
      <p:sp>
        <p:nvSpPr>
          <p:cNvPr id="2213" name="object 41"/>
          <p:cNvSpPr txBox="1"/>
          <p:nvPr/>
        </p:nvSpPr>
        <p:spPr>
          <a:xfrm>
            <a:off x="400742" y="6706934"/>
            <a:ext cx="2047240" cy="251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“Official”</a:t>
            </a:r>
            <a:r>
              <a:rPr spc="-34"/>
              <a:t> </a:t>
            </a:r>
            <a:r>
              <a:t>developers</a:t>
            </a:r>
          </a:p>
        </p:txBody>
      </p:sp>
      <p:sp>
        <p:nvSpPr>
          <p:cNvPr id="2214" name="object 42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object 2"/>
          <p:cNvSpPr txBox="1"/>
          <p:nvPr/>
        </p:nvSpPr>
        <p:spPr>
          <a:xfrm>
            <a:off x="9360592" y="6869430"/>
            <a:ext cx="2044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75" sz="1400">
                <a:latin typeface="Arial"/>
                <a:ea typeface="Arial"/>
                <a:cs typeface="Arial"/>
                <a:sym typeface="Arial"/>
              </a:defRPr>
            </a:pPr>
            <a:r>
              <a:t>5</a:t>
            </a:r>
            <a:r>
              <a:rPr spc="-80"/>
              <a:t>6</a:t>
            </a:r>
          </a:p>
        </p:txBody>
      </p:sp>
      <p:sp>
        <p:nvSpPr>
          <p:cNvPr id="2217" name="object 3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2218" name="object 4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219" name="object 5"/>
          <p:cNvSpPr txBox="1"/>
          <p:nvPr/>
        </p:nvSpPr>
        <p:spPr>
          <a:xfrm>
            <a:off x="875722" y="1733367"/>
            <a:ext cx="6934201" cy="106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Github</a:t>
            </a:r>
            <a:r>
              <a:rPr spc="-15"/>
              <a:t> </a:t>
            </a:r>
            <a:r>
              <a:t>like</a:t>
            </a:r>
            <a:r>
              <a:rPr spc="-15"/>
              <a:t> </a:t>
            </a:r>
            <a:r>
              <a:rPr spc="0"/>
              <a:t>work-flow:</a:t>
            </a:r>
            <a:r>
              <a:rPr spc="-10"/>
              <a:t> </a:t>
            </a:r>
            <a:r>
              <a:t>forking</a:t>
            </a:r>
          </a:p>
          <a:p>
            <a:pPr indent="146050">
              <a:spcBef>
                <a:spcPts val="1200"/>
              </a:spcBef>
              <a:tabLst>
                <a:tab pos="457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Clone repository</a:t>
            </a:r>
            <a:r>
              <a:rPr baseline="0" spc="0" sz="2800"/>
              <a:t> is in</a:t>
            </a:r>
            <a:r>
              <a:rPr baseline="0" spc="-5" sz="2800"/>
              <a:t> another workspace</a:t>
            </a:r>
          </a:p>
        </p:txBody>
      </p:sp>
      <p:grpSp>
        <p:nvGrpSpPr>
          <p:cNvPr id="2225" name="object 6"/>
          <p:cNvGrpSpPr/>
          <p:nvPr/>
        </p:nvGrpSpPr>
        <p:grpSpPr>
          <a:xfrm>
            <a:off x="121341" y="3492500"/>
            <a:ext cx="5472431" cy="3020061"/>
            <a:chOff x="0" y="0"/>
            <a:chExt cx="5472429" cy="3020060"/>
          </a:xfrm>
        </p:grpSpPr>
        <p:pic>
          <p:nvPicPr>
            <p:cNvPr id="2220" name="object 7" descr="object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472430" cy="30200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1" name="object 8"/>
            <p:cNvSpPr/>
            <p:nvPr/>
          </p:nvSpPr>
          <p:spPr>
            <a:xfrm>
              <a:off x="1871979" y="863600"/>
              <a:ext cx="288292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896" y="376"/>
                  </a:lnTo>
                  <a:lnTo>
                    <a:pt x="5286" y="1445"/>
                  </a:lnTo>
                  <a:lnTo>
                    <a:pt x="3104" y="3113"/>
                  </a:lnTo>
                  <a:lnTo>
                    <a:pt x="1438" y="5289"/>
                  </a:lnTo>
                  <a:lnTo>
                    <a:pt x="374" y="7882"/>
                  </a:lnTo>
                  <a:lnTo>
                    <a:pt x="0" y="10800"/>
                  </a:lnTo>
                  <a:lnTo>
                    <a:pt x="374" y="13718"/>
                  </a:lnTo>
                  <a:lnTo>
                    <a:pt x="1438" y="16311"/>
                  </a:lnTo>
                  <a:lnTo>
                    <a:pt x="3104" y="18487"/>
                  </a:lnTo>
                  <a:lnTo>
                    <a:pt x="5286" y="20155"/>
                  </a:lnTo>
                  <a:lnTo>
                    <a:pt x="7896" y="21224"/>
                  </a:lnTo>
                  <a:lnTo>
                    <a:pt x="10848" y="21600"/>
                  </a:lnTo>
                  <a:lnTo>
                    <a:pt x="13759" y="21224"/>
                  </a:lnTo>
                  <a:lnTo>
                    <a:pt x="16342" y="20155"/>
                  </a:lnTo>
                  <a:lnTo>
                    <a:pt x="18507" y="18487"/>
                  </a:lnTo>
                  <a:lnTo>
                    <a:pt x="20166" y="16311"/>
                  </a:lnTo>
                  <a:lnTo>
                    <a:pt x="21226" y="13718"/>
                  </a:lnTo>
                  <a:lnTo>
                    <a:pt x="21600" y="10800"/>
                  </a:lnTo>
                  <a:lnTo>
                    <a:pt x="21226" y="7882"/>
                  </a:lnTo>
                  <a:lnTo>
                    <a:pt x="20166" y="5289"/>
                  </a:lnTo>
                  <a:lnTo>
                    <a:pt x="18507" y="3113"/>
                  </a:lnTo>
                  <a:lnTo>
                    <a:pt x="16342" y="1445"/>
                  </a:lnTo>
                  <a:lnTo>
                    <a:pt x="13759" y="37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1797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224" name="object 9"/>
            <p:cNvGrpSpPr/>
            <p:nvPr/>
          </p:nvGrpSpPr>
          <p:grpSpPr>
            <a:xfrm>
              <a:off x="1862987" y="854619"/>
              <a:ext cx="306261" cy="449773"/>
              <a:chOff x="0" y="0"/>
              <a:chExt cx="306260" cy="449771"/>
            </a:xfrm>
          </p:grpSpPr>
          <p:sp>
            <p:nvSpPr>
              <p:cNvPr id="2222" name="Shape"/>
              <p:cNvSpPr/>
              <p:nvPr/>
            </p:nvSpPr>
            <p:spPr>
              <a:xfrm>
                <a:off x="0" y="431800"/>
                <a:ext cx="17971" cy="17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23" name="Shape"/>
              <p:cNvSpPr/>
              <p:nvPr/>
            </p:nvSpPr>
            <p:spPr>
              <a:xfrm>
                <a:off x="288290" y="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229" name="object 10"/>
          <p:cNvGrpSpPr/>
          <p:nvPr/>
        </p:nvGrpSpPr>
        <p:grpSpPr>
          <a:xfrm>
            <a:off x="6170352" y="3671570"/>
            <a:ext cx="3600451" cy="2376171"/>
            <a:chOff x="0" y="0"/>
            <a:chExt cx="3600450" cy="2376169"/>
          </a:xfrm>
        </p:grpSpPr>
        <p:pic>
          <p:nvPicPr>
            <p:cNvPr id="2226" name="object 11" descr="object 1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52730"/>
              <a:ext cx="3600450" cy="2123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7" name="object 12"/>
            <p:cNvSpPr/>
            <p:nvPr/>
          </p:nvSpPr>
          <p:spPr>
            <a:xfrm>
              <a:off x="1764029" y="0"/>
              <a:ext cx="1" cy="49530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228" name="object 13" descr="object 1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81479" y="485140"/>
              <a:ext cx="163831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30" name="object 14"/>
          <p:cNvSpPr txBox="1"/>
          <p:nvPr/>
        </p:nvSpPr>
        <p:spPr>
          <a:xfrm>
            <a:off x="5991281" y="3144519"/>
            <a:ext cx="3713481" cy="50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Select in which </a:t>
            </a:r>
            <a:r>
              <a:rPr spc="-10"/>
              <a:t>workspace (personal </a:t>
            </a:r>
            <a:r>
              <a:rPr spc="-490"/>
              <a:t> </a:t>
            </a:r>
            <a:r>
              <a:t>or</a:t>
            </a:r>
            <a:r>
              <a:rPr spc="0"/>
              <a:t> </a:t>
            </a:r>
            <a:r>
              <a:rPr spc="-10"/>
              <a:t>group)</a:t>
            </a:r>
            <a:r>
              <a:t> the </a:t>
            </a:r>
            <a:r>
              <a:rPr spc="-10"/>
              <a:t>project</a:t>
            </a:r>
            <a:r>
              <a:t> will be </a:t>
            </a:r>
            <a:r>
              <a:rPr spc="-10"/>
              <a:t>cloned.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object 2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2233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2238" name="object 4"/>
          <p:cNvGrpSpPr/>
          <p:nvPr/>
        </p:nvGrpSpPr>
        <p:grpSpPr>
          <a:xfrm>
            <a:off x="3109652" y="3563620"/>
            <a:ext cx="504192" cy="864869"/>
            <a:chOff x="0" y="0"/>
            <a:chExt cx="504191" cy="864868"/>
          </a:xfrm>
        </p:grpSpPr>
        <p:sp>
          <p:nvSpPr>
            <p:cNvPr id="2234" name="object 5"/>
            <p:cNvSpPr/>
            <p:nvPr/>
          </p:nvSpPr>
          <p:spPr>
            <a:xfrm>
              <a:off x="-1" y="-1"/>
              <a:ext cx="504193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5" name="object 6"/>
            <p:cNvSpPr/>
            <p:nvPr/>
          </p:nvSpPr>
          <p:spPr>
            <a:xfrm>
              <a:off x="-1" y="-1"/>
              <a:ext cx="504193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6" name="object 7"/>
            <p:cNvSpPr/>
            <p:nvPr/>
          </p:nvSpPr>
          <p:spPr>
            <a:xfrm>
              <a:off x="-1" y="0"/>
              <a:ext cx="504193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7" name="object 8"/>
            <p:cNvSpPr/>
            <p:nvPr/>
          </p:nvSpPr>
          <p:spPr>
            <a:xfrm>
              <a:off x="-1" y="0"/>
              <a:ext cx="504193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39" name="object 9"/>
          <p:cNvSpPr txBox="1"/>
          <p:nvPr/>
        </p:nvSpPr>
        <p:spPr>
          <a:xfrm>
            <a:off x="2431471" y="3169920"/>
            <a:ext cx="187515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Original</a:t>
            </a:r>
            <a:r>
              <a:rPr spc="-65"/>
              <a:t> </a:t>
            </a:r>
            <a:r>
              <a:rPr spc="-5"/>
              <a:t>repository</a:t>
            </a:r>
          </a:p>
        </p:txBody>
      </p:sp>
      <p:sp>
        <p:nvSpPr>
          <p:cNvPr id="2240" name="object 10"/>
          <p:cNvSpPr txBox="1"/>
          <p:nvPr/>
        </p:nvSpPr>
        <p:spPr>
          <a:xfrm>
            <a:off x="875721" y="1733367"/>
            <a:ext cx="6322697" cy="137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Github</a:t>
            </a:r>
            <a:r>
              <a:rPr spc="-10"/>
              <a:t> </a:t>
            </a:r>
            <a:r>
              <a:t>like</a:t>
            </a:r>
            <a:r>
              <a:rPr spc="-10"/>
              <a:t> </a:t>
            </a:r>
            <a:r>
              <a:rPr spc="0"/>
              <a:t>work-flow</a:t>
            </a:r>
            <a:r>
              <a:rPr spc="-10"/>
              <a:t> </a:t>
            </a:r>
            <a:r>
              <a:rPr spc="0"/>
              <a:t>:</a:t>
            </a:r>
            <a:r>
              <a:rPr spc="-15"/>
              <a:t> </a:t>
            </a:r>
            <a:r>
              <a:t>cloning</a:t>
            </a:r>
          </a:p>
          <a:p>
            <a:pPr indent="146050">
              <a:spcBef>
                <a:spcPts val="1200"/>
              </a:spcBef>
              <a:tabLst>
                <a:tab pos="457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Isolated</a:t>
            </a:r>
            <a:r>
              <a:rPr baseline="0" spc="-10" sz="2800"/>
              <a:t> </a:t>
            </a:r>
            <a:r>
              <a:rPr baseline="0" spc="-5" sz="2800"/>
              <a:t>work</a:t>
            </a:r>
            <a:r>
              <a:rPr baseline="0" spc="0" sz="2800"/>
              <a:t> for</a:t>
            </a:r>
            <a:r>
              <a:rPr baseline="0" spc="-10" sz="2800"/>
              <a:t> </a:t>
            </a:r>
            <a:r>
              <a:rPr baseline="0" spc="-5" sz="2800"/>
              <a:t>external</a:t>
            </a:r>
            <a:r>
              <a:rPr baseline="0" spc="5" sz="2800"/>
              <a:t> </a:t>
            </a:r>
            <a:r>
              <a:rPr baseline="0" spc="-5" sz="2800"/>
              <a:t>developers</a:t>
            </a:r>
            <a:endParaRPr baseline="6822" spc="-6" sz="2800"/>
          </a:p>
          <a:p>
            <a:pPr indent="3117850">
              <a:spcBef>
                <a:spcPts val="3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Gitlab</a:t>
            </a:r>
            <a:r>
              <a:rPr spc="-34"/>
              <a:t> </a:t>
            </a:r>
            <a:r>
              <a:rPr spc="-5"/>
              <a:t>server</a:t>
            </a:r>
          </a:p>
        </p:txBody>
      </p:sp>
      <p:grpSp>
        <p:nvGrpSpPr>
          <p:cNvPr id="2246" name="object 11"/>
          <p:cNvGrpSpPr/>
          <p:nvPr/>
        </p:nvGrpSpPr>
        <p:grpSpPr>
          <a:xfrm>
            <a:off x="1849812" y="3131819"/>
            <a:ext cx="6695441" cy="1691640"/>
            <a:chOff x="0" y="0"/>
            <a:chExt cx="6695440" cy="1691638"/>
          </a:xfrm>
        </p:grpSpPr>
        <p:sp>
          <p:nvSpPr>
            <p:cNvPr id="2241" name="object 12"/>
            <p:cNvSpPr/>
            <p:nvPr/>
          </p:nvSpPr>
          <p:spPr>
            <a:xfrm>
              <a:off x="0" y="0"/>
              <a:ext cx="6695441" cy="169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7970" cap="flat">
              <a:solidFill>
                <a:srgbClr val="303F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2" name="object 13"/>
            <p:cNvSpPr/>
            <p:nvPr/>
          </p:nvSpPr>
          <p:spPr>
            <a:xfrm>
              <a:off x="4968240" y="468629"/>
              <a:ext cx="504190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49"/>
                  </a:lnTo>
                  <a:lnTo>
                    <a:pt x="3183" y="20798"/>
                  </a:lnTo>
                  <a:lnTo>
                    <a:pt x="5368" y="21225"/>
                  </a:lnTo>
                  <a:lnTo>
                    <a:pt x="7935" y="21501"/>
                  </a:lnTo>
                  <a:lnTo>
                    <a:pt x="10773" y="21600"/>
                  </a:lnTo>
                  <a:lnTo>
                    <a:pt x="13634" y="21501"/>
                  </a:lnTo>
                  <a:lnTo>
                    <a:pt x="16216" y="21225"/>
                  </a:lnTo>
                  <a:lnTo>
                    <a:pt x="18410" y="20798"/>
                  </a:lnTo>
                  <a:lnTo>
                    <a:pt x="20111" y="20249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1" y="1336"/>
                  </a:lnTo>
                  <a:lnTo>
                    <a:pt x="18410" y="790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3" name="object 14"/>
            <p:cNvSpPr/>
            <p:nvPr/>
          </p:nvSpPr>
          <p:spPr>
            <a:xfrm>
              <a:off x="4968240" y="468629"/>
              <a:ext cx="504190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49"/>
                  </a:lnTo>
                  <a:lnTo>
                    <a:pt x="3183" y="20798"/>
                  </a:lnTo>
                  <a:lnTo>
                    <a:pt x="5368" y="21225"/>
                  </a:lnTo>
                  <a:lnTo>
                    <a:pt x="7935" y="21501"/>
                  </a:lnTo>
                  <a:lnTo>
                    <a:pt x="10773" y="21600"/>
                  </a:lnTo>
                  <a:lnTo>
                    <a:pt x="13634" y="21501"/>
                  </a:lnTo>
                  <a:lnTo>
                    <a:pt x="16216" y="21225"/>
                  </a:lnTo>
                  <a:lnTo>
                    <a:pt x="18410" y="20798"/>
                  </a:lnTo>
                  <a:lnTo>
                    <a:pt x="20111" y="20249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1" y="1336"/>
                  </a:lnTo>
                  <a:lnTo>
                    <a:pt x="18410" y="790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4" name="object 15"/>
            <p:cNvSpPr/>
            <p:nvPr/>
          </p:nvSpPr>
          <p:spPr>
            <a:xfrm>
              <a:off x="4968240" y="468629"/>
              <a:ext cx="504190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5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0" y="3161"/>
                  </a:lnTo>
                  <a:lnTo>
                    <a:pt x="16216" y="1473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5" name="object 16"/>
            <p:cNvSpPr/>
            <p:nvPr/>
          </p:nvSpPr>
          <p:spPr>
            <a:xfrm>
              <a:off x="4968240" y="468629"/>
              <a:ext cx="504190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5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0" y="3161"/>
                  </a:lnTo>
                  <a:lnTo>
                    <a:pt x="16216" y="1473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47" name="object 17"/>
          <p:cNvSpPr txBox="1"/>
          <p:nvPr/>
        </p:nvSpPr>
        <p:spPr>
          <a:xfrm>
            <a:off x="6160191" y="3205478"/>
            <a:ext cx="1634490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clone</a:t>
            </a:r>
            <a:r>
              <a:rPr spc="-80"/>
              <a:t> </a:t>
            </a:r>
            <a:r>
              <a:t>repository</a:t>
            </a:r>
          </a:p>
        </p:txBody>
      </p:sp>
      <p:grpSp>
        <p:nvGrpSpPr>
          <p:cNvPr id="2290" name="object 18"/>
          <p:cNvGrpSpPr/>
          <p:nvPr/>
        </p:nvGrpSpPr>
        <p:grpSpPr>
          <a:xfrm>
            <a:off x="409632" y="5024120"/>
            <a:ext cx="9112251" cy="1563369"/>
            <a:chOff x="0" y="0"/>
            <a:chExt cx="9112250" cy="1563368"/>
          </a:xfrm>
        </p:grpSpPr>
        <p:sp>
          <p:nvSpPr>
            <p:cNvPr id="2248" name="object 19"/>
            <p:cNvSpPr/>
            <p:nvPr/>
          </p:nvSpPr>
          <p:spPr>
            <a:xfrm>
              <a:off x="720089" y="411479"/>
              <a:ext cx="504192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9" name="object 20"/>
            <p:cNvSpPr/>
            <p:nvPr/>
          </p:nvSpPr>
          <p:spPr>
            <a:xfrm>
              <a:off x="720089" y="411479"/>
              <a:ext cx="504192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0" name="object 21"/>
            <p:cNvSpPr/>
            <p:nvPr/>
          </p:nvSpPr>
          <p:spPr>
            <a:xfrm>
              <a:off x="720089" y="411480"/>
              <a:ext cx="504192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1" name="object 22"/>
            <p:cNvSpPr/>
            <p:nvPr/>
          </p:nvSpPr>
          <p:spPr>
            <a:xfrm>
              <a:off x="720089" y="411480"/>
              <a:ext cx="504192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2" name="object 23"/>
            <p:cNvSpPr/>
            <p:nvPr/>
          </p:nvSpPr>
          <p:spPr>
            <a:xfrm>
              <a:off x="215899" y="1060448"/>
              <a:ext cx="1583692" cy="50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9853" y="38"/>
                  </a:lnTo>
                  <a:lnTo>
                    <a:pt x="8924" y="150"/>
                  </a:lnTo>
                  <a:lnTo>
                    <a:pt x="8026" y="334"/>
                  </a:lnTo>
                  <a:lnTo>
                    <a:pt x="7159" y="587"/>
                  </a:lnTo>
                  <a:lnTo>
                    <a:pt x="6329" y="907"/>
                  </a:lnTo>
                  <a:lnTo>
                    <a:pt x="5536" y="1289"/>
                  </a:lnTo>
                  <a:lnTo>
                    <a:pt x="4785" y="1732"/>
                  </a:lnTo>
                  <a:lnTo>
                    <a:pt x="4078" y="2234"/>
                  </a:lnTo>
                  <a:lnTo>
                    <a:pt x="3417" y="2790"/>
                  </a:lnTo>
                  <a:lnTo>
                    <a:pt x="2806" y="3400"/>
                  </a:lnTo>
                  <a:lnTo>
                    <a:pt x="2247" y="4059"/>
                  </a:lnTo>
                  <a:lnTo>
                    <a:pt x="1743" y="4765"/>
                  </a:lnTo>
                  <a:lnTo>
                    <a:pt x="913" y="6308"/>
                  </a:lnTo>
                  <a:lnTo>
                    <a:pt x="337" y="8007"/>
                  </a:lnTo>
                  <a:lnTo>
                    <a:pt x="38" y="9840"/>
                  </a:lnTo>
                  <a:lnTo>
                    <a:pt x="0" y="10800"/>
                  </a:lnTo>
                  <a:lnTo>
                    <a:pt x="38" y="11752"/>
                  </a:lnTo>
                  <a:lnTo>
                    <a:pt x="337" y="13575"/>
                  </a:lnTo>
                  <a:lnTo>
                    <a:pt x="913" y="15269"/>
                  </a:lnTo>
                  <a:lnTo>
                    <a:pt x="1743" y="16811"/>
                  </a:lnTo>
                  <a:lnTo>
                    <a:pt x="2247" y="17518"/>
                  </a:lnTo>
                  <a:lnTo>
                    <a:pt x="2806" y="18179"/>
                  </a:lnTo>
                  <a:lnTo>
                    <a:pt x="3417" y="18790"/>
                  </a:lnTo>
                  <a:lnTo>
                    <a:pt x="4078" y="19349"/>
                  </a:lnTo>
                  <a:lnTo>
                    <a:pt x="4785" y="19854"/>
                  </a:lnTo>
                  <a:lnTo>
                    <a:pt x="5536" y="20300"/>
                  </a:lnTo>
                  <a:lnTo>
                    <a:pt x="6329" y="20685"/>
                  </a:lnTo>
                  <a:lnTo>
                    <a:pt x="7159" y="21007"/>
                  </a:lnTo>
                  <a:lnTo>
                    <a:pt x="8026" y="21262"/>
                  </a:lnTo>
                  <a:lnTo>
                    <a:pt x="8924" y="21448"/>
                  </a:lnTo>
                  <a:lnTo>
                    <a:pt x="9853" y="21562"/>
                  </a:lnTo>
                  <a:lnTo>
                    <a:pt x="10809" y="21600"/>
                  </a:lnTo>
                  <a:lnTo>
                    <a:pt x="11762" y="21562"/>
                  </a:lnTo>
                  <a:lnTo>
                    <a:pt x="12688" y="21448"/>
                  </a:lnTo>
                  <a:lnTo>
                    <a:pt x="13585" y="21262"/>
                  </a:lnTo>
                  <a:lnTo>
                    <a:pt x="14449" y="21007"/>
                  </a:lnTo>
                  <a:lnTo>
                    <a:pt x="15278" y="20685"/>
                  </a:lnTo>
                  <a:lnTo>
                    <a:pt x="16069" y="20300"/>
                  </a:lnTo>
                  <a:lnTo>
                    <a:pt x="16819" y="19854"/>
                  </a:lnTo>
                  <a:lnTo>
                    <a:pt x="17526" y="19349"/>
                  </a:lnTo>
                  <a:lnTo>
                    <a:pt x="18186" y="18790"/>
                  </a:lnTo>
                  <a:lnTo>
                    <a:pt x="18796" y="18179"/>
                  </a:lnTo>
                  <a:lnTo>
                    <a:pt x="19354" y="17518"/>
                  </a:lnTo>
                  <a:lnTo>
                    <a:pt x="19858" y="16811"/>
                  </a:lnTo>
                  <a:lnTo>
                    <a:pt x="20687" y="15269"/>
                  </a:lnTo>
                  <a:lnTo>
                    <a:pt x="21263" y="13575"/>
                  </a:lnTo>
                  <a:lnTo>
                    <a:pt x="21562" y="11752"/>
                  </a:lnTo>
                  <a:lnTo>
                    <a:pt x="21600" y="10800"/>
                  </a:lnTo>
                  <a:lnTo>
                    <a:pt x="21562" y="9840"/>
                  </a:lnTo>
                  <a:lnTo>
                    <a:pt x="21263" y="8007"/>
                  </a:lnTo>
                  <a:lnTo>
                    <a:pt x="20687" y="6308"/>
                  </a:lnTo>
                  <a:lnTo>
                    <a:pt x="19858" y="4765"/>
                  </a:lnTo>
                  <a:lnTo>
                    <a:pt x="19354" y="4059"/>
                  </a:lnTo>
                  <a:lnTo>
                    <a:pt x="18796" y="3400"/>
                  </a:lnTo>
                  <a:lnTo>
                    <a:pt x="18186" y="2790"/>
                  </a:lnTo>
                  <a:lnTo>
                    <a:pt x="17526" y="2234"/>
                  </a:lnTo>
                  <a:lnTo>
                    <a:pt x="16819" y="1732"/>
                  </a:lnTo>
                  <a:lnTo>
                    <a:pt x="16069" y="1289"/>
                  </a:lnTo>
                  <a:lnTo>
                    <a:pt x="15278" y="907"/>
                  </a:lnTo>
                  <a:lnTo>
                    <a:pt x="14449" y="587"/>
                  </a:lnTo>
                  <a:lnTo>
                    <a:pt x="13585" y="334"/>
                  </a:lnTo>
                  <a:lnTo>
                    <a:pt x="12688" y="150"/>
                  </a:lnTo>
                  <a:lnTo>
                    <a:pt x="11762" y="38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rgbClr val="ADCE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3" name="object 24"/>
            <p:cNvSpPr/>
            <p:nvPr/>
          </p:nvSpPr>
          <p:spPr>
            <a:xfrm>
              <a:off x="215899" y="1060448"/>
              <a:ext cx="1583692" cy="50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11762" y="38"/>
                  </a:lnTo>
                  <a:lnTo>
                    <a:pt x="12688" y="150"/>
                  </a:lnTo>
                  <a:lnTo>
                    <a:pt x="13585" y="334"/>
                  </a:lnTo>
                  <a:lnTo>
                    <a:pt x="14449" y="587"/>
                  </a:lnTo>
                  <a:lnTo>
                    <a:pt x="15278" y="907"/>
                  </a:lnTo>
                  <a:lnTo>
                    <a:pt x="16069" y="1289"/>
                  </a:lnTo>
                  <a:lnTo>
                    <a:pt x="16819" y="1732"/>
                  </a:lnTo>
                  <a:lnTo>
                    <a:pt x="17526" y="2234"/>
                  </a:lnTo>
                  <a:lnTo>
                    <a:pt x="18186" y="2790"/>
                  </a:lnTo>
                  <a:lnTo>
                    <a:pt x="18796" y="3400"/>
                  </a:lnTo>
                  <a:lnTo>
                    <a:pt x="19354" y="4059"/>
                  </a:lnTo>
                  <a:lnTo>
                    <a:pt x="19858" y="4765"/>
                  </a:lnTo>
                  <a:lnTo>
                    <a:pt x="20687" y="6308"/>
                  </a:lnTo>
                  <a:lnTo>
                    <a:pt x="21263" y="8007"/>
                  </a:lnTo>
                  <a:lnTo>
                    <a:pt x="21562" y="9840"/>
                  </a:lnTo>
                  <a:lnTo>
                    <a:pt x="21600" y="10800"/>
                  </a:lnTo>
                  <a:lnTo>
                    <a:pt x="21562" y="11752"/>
                  </a:lnTo>
                  <a:lnTo>
                    <a:pt x="21263" y="13575"/>
                  </a:lnTo>
                  <a:lnTo>
                    <a:pt x="20687" y="15269"/>
                  </a:lnTo>
                  <a:lnTo>
                    <a:pt x="19858" y="16811"/>
                  </a:lnTo>
                  <a:lnTo>
                    <a:pt x="19354" y="17518"/>
                  </a:lnTo>
                  <a:lnTo>
                    <a:pt x="18796" y="18179"/>
                  </a:lnTo>
                  <a:lnTo>
                    <a:pt x="18186" y="18790"/>
                  </a:lnTo>
                  <a:lnTo>
                    <a:pt x="17526" y="19349"/>
                  </a:lnTo>
                  <a:lnTo>
                    <a:pt x="16819" y="19854"/>
                  </a:lnTo>
                  <a:lnTo>
                    <a:pt x="16069" y="20300"/>
                  </a:lnTo>
                  <a:lnTo>
                    <a:pt x="15278" y="20685"/>
                  </a:lnTo>
                  <a:lnTo>
                    <a:pt x="14449" y="21007"/>
                  </a:lnTo>
                  <a:lnTo>
                    <a:pt x="13585" y="21262"/>
                  </a:lnTo>
                  <a:lnTo>
                    <a:pt x="12688" y="21448"/>
                  </a:lnTo>
                  <a:lnTo>
                    <a:pt x="11762" y="21562"/>
                  </a:lnTo>
                  <a:lnTo>
                    <a:pt x="10809" y="21600"/>
                  </a:lnTo>
                  <a:lnTo>
                    <a:pt x="9853" y="21562"/>
                  </a:lnTo>
                  <a:lnTo>
                    <a:pt x="8924" y="21448"/>
                  </a:lnTo>
                  <a:lnTo>
                    <a:pt x="8026" y="21262"/>
                  </a:lnTo>
                  <a:lnTo>
                    <a:pt x="7159" y="21007"/>
                  </a:lnTo>
                  <a:lnTo>
                    <a:pt x="6329" y="20685"/>
                  </a:lnTo>
                  <a:lnTo>
                    <a:pt x="5536" y="20300"/>
                  </a:lnTo>
                  <a:lnTo>
                    <a:pt x="4785" y="19854"/>
                  </a:lnTo>
                  <a:lnTo>
                    <a:pt x="4078" y="19349"/>
                  </a:lnTo>
                  <a:lnTo>
                    <a:pt x="3417" y="18790"/>
                  </a:lnTo>
                  <a:lnTo>
                    <a:pt x="2806" y="18179"/>
                  </a:lnTo>
                  <a:lnTo>
                    <a:pt x="2247" y="17518"/>
                  </a:lnTo>
                  <a:lnTo>
                    <a:pt x="1743" y="16811"/>
                  </a:lnTo>
                  <a:lnTo>
                    <a:pt x="913" y="15269"/>
                  </a:lnTo>
                  <a:lnTo>
                    <a:pt x="337" y="13575"/>
                  </a:lnTo>
                  <a:lnTo>
                    <a:pt x="38" y="11752"/>
                  </a:lnTo>
                  <a:lnTo>
                    <a:pt x="0" y="10800"/>
                  </a:lnTo>
                  <a:lnTo>
                    <a:pt x="38" y="9840"/>
                  </a:lnTo>
                  <a:lnTo>
                    <a:pt x="337" y="8007"/>
                  </a:lnTo>
                  <a:lnTo>
                    <a:pt x="913" y="6308"/>
                  </a:lnTo>
                  <a:lnTo>
                    <a:pt x="1743" y="4765"/>
                  </a:lnTo>
                  <a:lnTo>
                    <a:pt x="2247" y="4059"/>
                  </a:lnTo>
                  <a:lnTo>
                    <a:pt x="2806" y="3400"/>
                  </a:lnTo>
                  <a:lnTo>
                    <a:pt x="3417" y="2790"/>
                  </a:lnTo>
                  <a:lnTo>
                    <a:pt x="4078" y="2234"/>
                  </a:lnTo>
                  <a:lnTo>
                    <a:pt x="4785" y="1732"/>
                  </a:lnTo>
                  <a:lnTo>
                    <a:pt x="5536" y="1289"/>
                  </a:lnTo>
                  <a:lnTo>
                    <a:pt x="6329" y="907"/>
                  </a:lnTo>
                  <a:lnTo>
                    <a:pt x="7159" y="587"/>
                  </a:lnTo>
                  <a:lnTo>
                    <a:pt x="8026" y="334"/>
                  </a:lnTo>
                  <a:lnTo>
                    <a:pt x="8924" y="150"/>
                  </a:lnTo>
                  <a:lnTo>
                    <a:pt x="9853" y="38"/>
                  </a:lnTo>
                  <a:lnTo>
                    <a:pt x="10809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289" name="object 25"/>
            <p:cNvGrpSpPr/>
            <p:nvPr/>
          </p:nvGrpSpPr>
          <p:grpSpPr>
            <a:xfrm>
              <a:off x="0" y="0"/>
              <a:ext cx="9112251" cy="87631"/>
              <a:chOff x="0" y="0"/>
              <a:chExt cx="9112250" cy="87630"/>
            </a:xfrm>
          </p:grpSpPr>
          <p:sp>
            <p:nvSpPr>
              <p:cNvPr id="2254" name="Line"/>
              <p:cNvSpPr/>
              <p:nvPr/>
            </p:nvSpPr>
            <p:spPr>
              <a:xfrm flipV="1">
                <a:off x="71119" y="86359"/>
                <a:ext cx="35560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55" name="Line"/>
              <p:cNvSpPr/>
              <p:nvPr/>
            </p:nvSpPr>
            <p:spPr>
              <a:xfrm flipV="1">
                <a:off x="496568" y="8254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56" name="Line"/>
              <p:cNvSpPr/>
              <p:nvPr/>
            </p:nvSpPr>
            <p:spPr>
              <a:xfrm flipV="1">
                <a:off x="850899" y="7873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57" name="Line"/>
              <p:cNvSpPr/>
              <p:nvPr/>
            </p:nvSpPr>
            <p:spPr>
              <a:xfrm flipV="1">
                <a:off x="993139" y="774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58" name="Line"/>
              <p:cNvSpPr/>
              <p:nvPr/>
            </p:nvSpPr>
            <p:spPr>
              <a:xfrm flipV="1">
                <a:off x="1276349" y="7492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59" name="Line"/>
              <p:cNvSpPr/>
              <p:nvPr/>
            </p:nvSpPr>
            <p:spPr>
              <a:xfrm flipV="1">
                <a:off x="1631949" y="71119"/>
                <a:ext cx="3429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0" name="Line"/>
              <p:cNvSpPr/>
              <p:nvPr/>
            </p:nvSpPr>
            <p:spPr>
              <a:xfrm flipV="1">
                <a:off x="1772919" y="6984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1" name="Line"/>
              <p:cNvSpPr/>
              <p:nvPr/>
            </p:nvSpPr>
            <p:spPr>
              <a:xfrm flipV="1">
                <a:off x="2057399" y="67309"/>
                <a:ext cx="3429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2" name="Line"/>
              <p:cNvSpPr/>
              <p:nvPr/>
            </p:nvSpPr>
            <p:spPr>
              <a:xfrm flipV="1">
                <a:off x="2411729" y="6349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3" name="Line"/>
              <p:cNvSpPr/>
              <p:nvPr/>
            </p:nvSpPr>
            <p:spPr>
              <a:xfrm flipV="1">
                <a:off x="2552699" y="6222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4" name="Line"/>
              <p:cNvSpPr/>
              <p:nvPr/>
            </p:nvSpPr>
            <p:spPr>
              <a:xfrm flipV="1">
                <a:off x="2837178" y="5968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5" name="Line"/>
              <p:cNvSpPr/>
              <p:nvPr/>
            </p:nvSpPr>
            <p:spPr>
              <a:xfrm flipV="1">
                <a:off x="2979419" y="58419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6" name="Line"/>
              <p:cNvSpPr/>
              <p:nvPr/>
            </p:nvSpPr>
            <p:spPr>
              <a:xfrm flipV="1">
                <a:off x="3333749" y="5460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7" name="Line"/>
              <p:cNvSpPr/>
              <p:nvPr/>
            </p:nvSpPr>
            <p:spPr>
              <a:xfrm flipV="1">
                <a:off x="3616959" y="520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8" name="Line"/>
              <p:cNvSpPr/>
              <p:nvPr/>
            </p:nvSpPr>
            <p:spPr>
              <a:xfrm flipV="1">
                <a:off x="3759199" y="5079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9" name="Line"/>
              <p:cNvSpPr/>
              <p:nvPr/>
            </p:nvSpPr>
            <p:spPr>
              <a:xfrm flipV="1">
                <a:off x="4113528" y="4698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0" name="Line"/>
              <p:cNvSpPr/>
              <p:nvPr/>
            </p:nvSpPr>
            <p:spPr>
              <a:xfrm flipV="1">
                <a:off x="4396739" y="4444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1" name="Line"/>
              <p:cNvSpPr/>
              <p:nvPr/>
            </p:nvSpPr>
            <p:spPr>
              <a:xfrm flipV="1">
                <a:off x="4538980" y="4317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2" name="Line"/>
              <p:cNvSpPr/>
              <p:nvPr/>
            </p:nvSpPr>
            <p:spPr>
              <a:xfrm flipV="1">
                <a:off x="4893310" y="393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3" name="Line"/>
              <p:cNvSpPr/>
              <p:nvPr/>
            </p:nvSpPr>
            <p:spPr>
              <a:xfrm flipV="1">
                <a:off x="5318760" y="3555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4" name="Line"/>
              <p:cNvSpPr/>
              <p:nvPr/>
            </p:nvSpPr>
            <p:spPr>
              <a:xfrm flipV="1">
                <a:off x="5461000" y="3428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5" name="Line"/>
              <p:cNvSpPr/>
              <p:nvPr/>
            </p:nvSpPr>
            <p:spPr>
              <a:xfrm flipV="1">
                <a:off x="6098540" y="2793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6" name="Line"/>
              <p:cNvSpPr/>
              <p:nvPr/>
            </p:nvSpPr>
            <p:spPr>
              <a:xfrm flipV="1">
                <a:off x="6240780" y="266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7" name="Line"/>
              <p:cNvSpPr/>
              <p:nvPr/>
            </p:nvSpPr>
            <p:spPr>
              <a:xfrm flipV="1">
                <a:off x="6879590" y="2031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8" name="Line"/>
              <p:cNvSpPr/>
              <p:nvPr/>
            </p:nvSpPr>
            <p:spPr>
              <a:xfrm flipV="1">
                <a:off x="7020559" y="1904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9" name="Line"/>
              <p:cNvSpPr/>
              <p:nvPr/>
            </p:nvSpPr>
            <p:spPr>
              <a:xfrm flipV="1">
                <a:off x="7446009" y="1523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80" name="Line"/>
              <p:cNvSpPr/>
              <p:nvPr/>
            </p:nvSpPr>
            <p:spPr>
              <a:xfrm flipV="1">
                <a:off x="7801609" y="11429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81" name="Line"/>
              <p:cNvSpPr/>
              <p:nvPr/>
            </p:nvSpPr>
            <p:spPr>
              <a:xfrm flipV="1">
                <a:off x="7942580" y="1015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82" name="Line"/>
              <p:cNvSpPr/>
              <p:nvPr/>
            </p:nvSpPr>
            <p:spPr>
              <a:xfrm flipV="1">
                <a:off x="8084820" y="888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83" name="Line"/>
              <p:cNvSpPr/>
              <p:nvPr/>
            </p:nvSpPr>
            <p:spPr>
              <a:xfrm flipV="1">
                <a:off x="8227059" y="7619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84" name="Line"/>
              <p:cNvSpPr/>
              <p:nvPr/>
            </p:nvSpPr>
            <p:spPr>
              <a:xfrm flipV="1">
                <a:off x="8581390" y="380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85" name="Line"/>
              <p:cNvSpPr/>
              <p:nvPr/>
            </p:nvSpPr>
            <p:spPr>
              <a:xfrm flipV="1">
                <a:off x="8723630" y="2539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86" name="Line"/>
              <p:cNvSpPr/>
              <p:nvPr/>
            </p:nvSpPr>
            <p:spPr>
              <a:xfrm flipV="1">
                <a:off x="8864600" y="12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87" name="Line"/>
              <p:cNvSpPr/>
              <p:nvPr/>
            </p:nvSpPr>
            <p:spPr>
              <a:xfrm flipV="1">
                <a:off x="9006840" y="-1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88" name="Shape"/>
              <p:cNvSpPr/>
              <p:nvPr/>
            </p:nvSpPr>
            <p:spPr>
              <a:xfrm>
                <a:off x="0" y="0"/>
                <a:ext cx="9112251" cy="8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46" y="20348"/>
                    </a:moveTo>
                    <a:lnTo>
                      <a:pt x="1430" y="20348"/>
                    </a:lnTo>
                    <a:moveTo>
                      <a:pt x="5885" y="15652"/>
                    </a:moveTo>
                    <a:lnTo>
                      <a:pt x="5967" y="15652"/>
                    </a:lnTo>
                    <a:moveTo>
                      <a:pt x="1514" y="20035"/>
                    </a:moveTo>
                    <a:lnTo>
                      <a:pt x="1599" y="20035"/>
                    </a:lnTo>
                    <a:moveTo>
                      <a:pt x="6220" y="15339"/>
                    </a:moveTo>
                    <a:lnTo>
                      <a:pt x="6304" y="15339"/>
                    </a:lnTo>
                    <a:moveTo>
                      <a:pt x="6388" y="15339"/>
                    </a:moveTo>
                    <a:lnTo>
                      <a:pt x="6472" y="15339"/>
                    </a:lnTo>
                    <a:moveTo>
                      <a:pt x="6557" y="15026"/>
                    </a:moveTo>
                    <a:lnTo>
                      <a:pt x="6641" y="15026"/>
                    </a:lnTo>
                    <a:moveTo>
                      <a:pt x="1683" y="20035"/>
                    </a:moveTo>
                    <a:lnTo>
                      <a:pt x="1764" y="20035"/>
                    </a:lnTo>
                    <a:moveTo>
                      <a:pt x="6894" y="14713"/>
                    </a:moveTo>
                    <a:lnTo>
                      <a:pt x="6975" y="14713"/>
                    </a:lnTo>
                    <a:moveTo>
                      <a:pt x="1848" y="19722"/>
                    </a:moveTo>
                    <a:lnTo>
                      <a:pt x="1933" y="19722"/>
                    </a:lnTo>
                    <a:moveTo>
                      <a:pt x="7228" y="14400"/>
                    </a:moveTo>
                    <a:lnTo>
                      <a:pt x="7312" y="14400"/>
                    </a:lnTo>
                    <a:moveTo>
                      <a:pt x="7397" y="14087"/>
                    </a:moveTo>
                    <a:lnTo>
                      <a:pt x="7481" y="14087"/>
                    </a:lnTo>
                    <a:moveTo>
                      <a:pt x="7565" y="14087"/>
                    </a:moveTo>
                    <a:lnTo>
                      <a:pt x="7650" y="14087"/>
                    </a:lnTo>
                    <a:moveTo>
                      <a:pt x="7734" y="13774"/>
                    </a:moveTo>
                    <a:lnTo>
                      <a:pt x="7818" y="13774"/>
                    </a:lnTo>
                    <a:moveTo>
                      <a:pt x="337" y="21287"/>
                    </a:moveTo>
                    <a:lnTo>
                      <a:pt x="421" y="21287"/>
                    </a:lnTo>
                    <a:moveTo>
                      <a:pt x="8071" y="13461"/>
                    </a:moveTo>
                    <a:lnTo>
                      <a:pt x="8152" y="13461"/>
                    </a:lnTo>
                    <a:moveTo>
                      <a:pt x="8237" y="13461"/>
                    </a:moveTo>
                    <a:lnTo>
                      <a:pt x="8321" y="13461"/>
                    </a:lnTo>
                    <a:moveTo>
                      <a:pt x="8405" y="13148"/>
                    </a:moveTo>
                    <a:lnTo>
                      <a:pt x="8489" y="13148"/>
                    </a:lnTo>
                    <a:moveTo>
                      <a:pt x="2186" y="19409"/>
                    </a:moveTo>
                    <a:lnTo>
                      <a:pt x="2270" y="19409"/>
                    </a:lnTo>
                    <a:moveTo>
                      <a:pt x="8742" y="12835"/>
                    </a:moveTo>
                    <a:lnTo>
                      <a:pt x="8827" y="12835"/>
                    </a:lnTo>
                    <a:moveTo>
                      <a:pt x="506" y="20974"/>
                    </a:moveTo>
                    <a:lnTo>
                      <a:pt x="587" y="20974"/>
                    </a:lnTo>
                    <a:moveTo>
                      <a:pt x="9080" y="12522"/>
                    </a:moveTo>
                    <a:lnTo>
                      <a:pt x="9161" y="12522"/>
                    </a:lnTo>
                    <a:moveTo>
                      <a:pt x="9245" y="12209"/>
                    </a:moveTo>
                    <a:lnTo>
                      <a:pt x="9329" y="12209"/>
                    </a:lnTo>
                    <a:moveTo>
                      <a:pt x="9414" y="12209"/>
                    </a:moveTo>
                    <a:lnTo>
                      <a:pt x="9498" y="12209"/>
                    </a:lnTo>
                    <a:moveTo>
                      <a:pt x="9582" y="11896"/>
                    </a:moveTo>
                    <a:lnTo>
                      <a:pt x="9667" y="11896"/>
                    </a:lnTo>
                    <a:moveTo>
                      <a:pt x="2523" y="19096"/>
                    </a:moveTo>
                    <a:lnTo>
                      <a:pt x="2607" y="19096"/>
                    </a:lnTo>
                    <a:moveTo>
                      <a:pt x="9919" y="11582"/>
                    </a:moveTo>
                    <a:lnTo>
                      <a:pt x="10004" y="11582"/>
                    </a:lnTo>
                    <a:moveTo>
                      <a:pt x="10085" y="11582"/>
                    </a:moveTo>
                    <a:lnTo>
                      <a:pt x="10169" y="11582"/>
                    </a:lnTo>
                    <a:moveTo>
                      <a:pt x="10254" y="11269"/>
                    </a:moveTo>
                    <a:lnTo>
                      <a:pt x="10338" y="11269"/>
                    </a:lnTo>
                    <a:moveTo>
                      <a:pt x="2691" y="18783"/>
                    </a:moveTo>
                    <a:lnTo>
                      <a:pt x="2773" y="18783"/>
                    </a:lnTo>
                    <a:moveTo>
                      <a:pt x="10591" y="10956"/>
                    </a:moveTo>
                    <a:lnTo>
                      <a:pt x="10675" y="10956"/>
                    </a:lnTo>
                    <a:moveTo>
                      <a:pt x="2857" y="18783"/>
                    </a:moveTo>
                    <a:lnTo>
                      <a:pt x="2941" y="18783"/>
                    </a:lnTo>
                    <a:moveTo>
                      <a:pt x="10928" y="10643"/>
                    </a:moveTo>
                    <a:lnTo>
                      <a:pt x="11012" y="10643"/>
                    </a:lnTo>
                    <a:moveTo>
                      <a:pt x="11094" y="10330"/>
                    </a:moveTo>
                    <a:lnTo>
                      <a:pt x="11181" y="10330"/>
                    </a:lnTo>
                    <a:moveTo>
                      <a:pt x="11262" y="10330"/>
                    </a:moveTo>
                    <a:lnTo>
                      <a:pt x="11346" y="10330"/>
                    </a:lnTo>
                    <a:moveTo>
                      <a:pt x="11431" y="10017"/>
                    </a:moveTo>
                    <a:lnTo>
                      <a:pt x="11515" y="10017"/>
                    </a:lnTo>
                    <a:moveTo>
                      <a:pt x="674" y="20974"/>
                    </a:moveTo>
                    <a:lnTo>
                      <a:pt x="756" y="20974"/>
                    </a:lnTo>
                    <a:moveTo>
                      <a:pt x="11768" y="9704"/>
                    </a:moveTo>
                    <a:lnTo>
                      <a:pt x="11852" y="9704"/>
                    </a:lnTo>
                    <a:moveTo>
                      <a:pt x="11936" y="9704"/>
                    </a:moveTo>
                    <a:lnTo>
                      <a:pt x="12021" y="9704"/>
                    </a:lnTo>
                    <a:moveTo>
                      <a:pt x="12105" y="9391"/>
                    </a:moveTo>
                    <a:lnTo>
                      <a:pt x="12189" y="9391"/>
                    </a:lnTo>
                    <a:moveTo>
                      <a:pt x="12271" y="9391"/>
                    </a:moveTo>
                    <a:lnTo>
                      <a:pt x="12355" y="9391"/>
                    </a:lnTo>
                    <a:moveTo>
                      <a:pt x="12439" y="9078"/>
                    </a:moveTo>
                    <a:lnTo>
                      <a:pt x="12523" y="9078"/>
                    </a:lnTo>
                    <a:moveTo>
                      <a:pt x="3194" y="18470"/>
                    </a:moveTo>
                    <a:lnTo>
                      <a:pt x="3278" y="18470"/>
                    </a:lnTo>
                    <a:moveTo>
                      <a:pt x="12776" y="8765"/>
                    </a:moveTo>
                    <a:lnTo>
                      <a:pt x="12861" y="8765"/>
                    </a:lnTo>
                    <a:moveTo>
                      <a:pt x="3363" y="18156"/>
                    </a:moveTo>
                    <a:lnTo>
                      <a:pt x="3447" y="18156"/>
                    </a:lnTo>
                    <a:moveTo>
                      <a:pt x="13114" y="8452"/>
                    </a:moveTo>
                    <a:lnTo>
                      <a:pt x="13198" y="8452"/>
                    </a:lnTo>
                    <a:moveTo>
                      <a:pt x="13279" y="8139"/>
                    </a:moveTo>
                    <a:lnTo>
                      <a:pt x="13363" y="8139"/>
                    </a:lnTo>
                    <a:moveTo>
                      <a:pt x="13448" y="8139"/>
                    </a:moveTo>
                    <a:lnTo>
                      <a:pt x="13532" y="8139"/>
                    </a:lnTo>
                    <a:moveTo>
                      <a:pt x="13616" y="7826"/>
                    </a:moveTo>
                    <a:lnTo>
                      <a:pt x="13701" y="7826"/>
                    </a:lnTo>
                    <a:moveTo>
                      <a:pt x="13785" y="7826"/>
                    </a:moveTo>
                    <a:lnTo>
                      <a:pt x="13869" y="7826"/>
                    </a:lnTo>
                    <a:moveTo>
                      <a:pt x="13953" y="7513"/>
                    </a:moveTo>
                    <a:lnTo>
                      <a:pt x="14038" y="7513"/>
                    </a:lnTo>
                    <a:moveTo>
                      <a:pt x="14122" y="7513"/>
                    </a:moveTo>
                    <a:lnTo>
                      <a:pt x="14206" y="7513"/>
                    </a:lnTo>
                    <a:moveTo>
                      <a:pt x="14288" y="7200"/>
                    </a:moveTo>
                    <a:lnTo>
                      <a:pt x="14375" y="7200"/>
                    </a:lnTo>
                    <a:moveTo>
                      <a:pt x="3531" y="18156"/>
                    </a:moveTo>
                    <a:lnTo>
                      <a:pt x="3616" y="18156"/>
                    </a:lnTo>
                    <a:moveTo>
                      <a:pt x="14625" y="6887"/>
                    </a:moveTo>
                    <a:lnTo>
                      <a:pt x="14709" y="6887"/>
                    </a:lnTo>
                    <a:moveTo>
                      <a:pt x="3700" y="17843"/>
                    </a:moveTo>
                    <a:lnTo>
                      <a:pt x="3781" y="17843"/>
                    </a:lnTo>
                    <a:moveTo>
                      <a:pt x="14962" y="6574"/>
                    </a:moveTo>
                    <a:lnTo>
                      <a:pt x="15046" y="6574"/>
                    </a:lnTo>
                    <a:moveTo>
                      <a:pt x="15131" y="6261"/>
                    </a:moveTo>
                    <a:lnTo>
                      <a:pt x="15215" y="6261"/>
                    </a:lnTo>
                    <a:moveTo>
                      <a:pt x="15299" y="6261"/>
                    </a:moveTo>
                    <a:lnTo>
                      <a:pt x="15383" y="6261"/>
                    </a:lnTo>
                    <a:moveTo>
                      <a:pt x="15465" y="5948"/>
                    </a:moveTo>
                    <a:lnTo>
                      <a:pt x="15549" y="5948"/>
                    </a:lnTo>
                    <a:moveTo>
                      <a:pt x="15633" y="5948"/>
                    </a:moveTo>
                    <a:lnTo>
                      <a:pt x="15718" y="5948"/>
                    </a:lnTo>
                    <a:moveTo>
                      <a:pt x="15802" y="5635"/>
                    </a:moveTo>
                    <a:lnTo>
                      <a:pt x="15886" y="5635"/>
                    </a:lnTo>
                    <a:moveTo>
                      <a:pt x="15970" y="5635"/>
                    </a:moveTo>
                    <a:lnTo>
                      <a:pt x="16055" y="5635"/>
                    </a:lnTo>
                    <a:moveTo>
                      <a:pt x="16139" y="5322"/>
                    </a:moveTo>
                    <a:lnTo>
                      <a:pt x="16223" y="5322"/>
                    </a:lnTo>
                    <a:moveTo>
                      <a:pt x="840" y="20661"/>
                    </a:moveTo>
                    <a:lnTo>
                      <a:pt x="924" y="20661"/>
                    </a:lnTo>
                    <a:moveTo>
                      <a:pt x="16473" y="5009"/>
                    </a:moveTo>
                    <a:lnTo>
                      <a:pt x="16561" y="5009"/>
                    </a:lnTo>
                    <a:moveTo>
                      <a:pt x="4034" y="17530"/>
                    </a:moveTo>
                    <a:lnTo>
                      <a:pt x="4118" y="17530"/>
                    </a:lnTo>
                    <a:moveTo>
                      <a:pt x="16810" y="4695"/>
                    </a:moveTo>
                    <a:lnTo>
                      <a:pt x="16895" y="4695"/>
                    </a:lnTo>
                    <a:moveTo>
                      <a:pt x="16979" y="4382"/>
                    </a:moveTo>
                    <a:lnTo>
                      <a:pt x="17063" y="4382"/>
                    </a:lnTo>
                    <a:moveTo>
                      <a:pt x="17148" y="4382"/>
                    </a:moveTo>
                    <a:lnTo>
                      <a:pt x="17232" y="4382"/>
                    </a:lnTo>
                    <a:moveTo>
                      <a:pt x="17316" y="4069"/>
                    </a:moveTo>
                    <a:lnTo>
                      <a:pt x="17400" y="4069"/>
                    </a:lnTo>
                    <a:moveTo>
                      <a:pt x="17482" y="4069"/>
                    </a:moveTo>
                    <a:lnTo>
                      <a:pt x="17569" y="4069"/>
                    </a:lnTo>
                    <a:moveTo>
                      <a:pt x="1009" y="20661"/>
                    </a:moveTo>
                    <a:lnTo>
                      <a:pt x="1093" y="20661"/>
                    </a:lnTo>
                    <a:moveTo>
                      <a:pt x="17819" y="3756"/>
                    </a:moveTo>
                    <a:lnTo>
                      <a:pt x="17903" y="3756"/>
                    </a:lnTo>
                    <a:moveTo>
                      <a:pt x="17987" y="3443"/>
                    </a:moveTo>
                    <a:lnTo>
                      <a:pt x="18072" y="3443"/>
                    </a:lnTo>
                    <a:moveTo>
                      <a:pt x="18156" y="3443"/>
                    </a:moveTo>
                    <a:lnTo>
                      <a:pt x="18240" y="3443"/>
                    </a:lnTo>
                    <a:moveTo>
                      <a:pt x="18325" y="3130"/>
                    </a:moveTo>
                    <a:lnTo>
                      <a:pt x="18406" y="3130"/>
                    </a:lnTo>
                    <a:moveTo>
                      <a:pt x="4371" y="17217"/>
                    </a:moveTo>
                    <a:lnTo>
                      <a:pt x="4455" y="17217"/>
                    </a:lnTo>
                    <a:moveTo>
                      <a:pt x="18659" y="2817"/>
                    </a:moveTo>
                    <a:lnTo>
                      <a:pt x="18743" y="2817"/>
                    </a:lnTo>
                    <a:moveTo>
                      <a:pt x="4540" y="16904"/>
                    </a:moveTo>
                    <a:lnTo>
                      <a:pt x="4624" y="16904"/>
                    </a:lnTo>
                    <a:moveTo>
                      <a:pt x="18996" y="2504"/>
                    </a:moveTo>
                    <a:lnTo>
                      <a:pt x="19080" y="2504"/>
                    </a:lnTo>
                    <a:moveTo>
                      <a:pt x="4708" y="16904"/>
                    </a:moveTo>
                    <a:lnTo>
                      <a:pt x="4793" y="16904"/>
                    </a:lnTo>
                    <a:moveTo>
                      <a:pt x="19333" y="2191"/>
                    </a:moveTo>
                    <a:lnTo>
                      <a:pt x="19417" y="2191"/>
                    </a:lnTo>
                    <a:moveTo>
                      <a:pt x="0" y="21600"/>
                    </a:moveTo>
                    <a:lnTo>
                      <a:pt x="84" y="21600"/>
                    </a:lnTo>
                    <a:moveTo>
                      <a:pt x="19667" y="1878"/>
                    </a:moveTo>
                    <a:lnTo>
                      <a:pt x="19752" y="1878"/>
                    </a:lnTo>
                    <a:moveTo>
                      <a:pt x="19836" y="1565"/>
                    </a:moveTo>
                    <a:lnTo>
                      <a:pt x="19920" y="1565"/>
                    </a:lnTo>
                    <a:moveTo>
                      <a:pt x="20004" y="1565"/>
                    </a:moveTo>
                    <a:lnTo>
                      <a:pt x="20089" y="1565"/>
                    </a:lnTo>
                    <a:moveTo>
                      <a:pt x="20173" y="1252"/>
                    </a:moveTo>
                    <a:lnTo>
                      <a:pt x="20257" y="1252"/>
                    </a:lnTo>
                    <a:moveTo>
                      <a:pt x="5043" y="16591"/>
                    </a:moveTo>
                    <a:lnTo>
                      <a:pt x="5127" y="16591"/>
                    </a:lnTo>
                    <a:moveTo>
                      <a:pt x="20510" y="939"/>
                    </a:moveTo>
                    <a:lnTo>
                      <a:pt x="20591" y="939"/>
                    </a:lnTo>
                    <a:moveTo>
                      <a:pt x="5211" y="16278"/>
                    </a:moveTo>
                    <a:lnTo>
                      <a:pt x="5295" y="16278"/>
                    </a:lnTo>
                    <a:moveTo>
                      <a:pt x="20844" y="626"/>
                    </a:moveTo>
                    <a:lnTo>
                      <a:pt x="20929" y="626"/>
                    </a:lnTo>
                    <a:moveTo>
                      <a:pt x="5380" y="16278"/>
                    </a:moveTo>
                    <a:lnTo>
                      <a:pt x="5464" y="16278"/>
                    </a:lnTo>
                    <a:moveTo>
                      <a:pt x="21182" y="313"/>
                    </a:moveTo>
                    <a:lnTo>
                      <a:pt x="21266" y="313"/>
                    </a:lnTo>
                    <a:moveTo>
                      <a:pt x="5548" y="15965"/>
                    </a:moveTo>
                    <a:lnTo>
                      <a:pt x="5633" y="15965"/>
                    </a:lnTo>
                    <a:moveTo>
                      <a:pt x="21519" y="0"/>
                    </a:move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291" name="object 26"/>
          <p:cNvSpPr txBox="1"/>
          <p:nvPr/>
        </p:nvSpPr>
        <p:spPr>
          <a:xfrm>
            <a:off x="672521" y="6187440"/>
            <a:ext cx="149098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5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45"/>
              <a:t> </a:t>
            </a:r>
            <a:r>
              <a:rPr spc="-10"/>
              <a:t>folder</a:t>
            </a:r>
          </a:p>
        </p:txBody>
      </p:sp>
      <p:grpSp>
        <p:nvGrpSpPr>
          <p:cNvPr id="2294" name="object 27"/>
          <p:cNvGrpSpPr/>
          <p:nvPr/>
        </p:nvGrpSpPr>
        <p:grpSpPr>
          <a:xfrm>
            <a:off x="1633912" y="4212590"/>
            <a:ext cx="1475741" cy="1367791"/>
            <a:chOff x="0" y="0"/>
            <a:chExt cx="1475739" cy="1367790"/>
          </a:xfrm>
        </p:grpSpPr>
        <p:sp>
          <p:nvSpPr>
            <p:cNvPr id="2292" name="object 28"/>
            <p:cNvSpPr/>
            <p:nvPr/>
          </p:nvSpPr>
          <p:spPr>
            <a:xfrm flipV="1">
              <a:off x="0" y="104140"/>
              <a:ext cx="1362710" cy="12636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3" name="object 29"/>
            <p:cNvSpPr/>
            <p:nvPr/>
          </p:nvSpPr>
          <p:spPr>
            <a:xfrm>
              <a:off x="1320800" y="0"/>
              <a:ext cx="154941" cy="14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154"/>
                  </a:lnTo>
                  <a:lnTo>
                    <a:pt x="1026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95" name="object 30"/>
          <p:cNvSpPr txBox="1"/>
          <p:nvPr/>
        </p:nvSpPr>
        <p:spPr>
          <a:xfrm>
            <a:off x="2107621" y="5100320"/>
            <a:ext cx="6610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</a:t>
            </a:r>
            <a:r>
              <a:rPr spc="5"/>
              <a:t>i</a:t>
            </a:r>
            <a:r>
              <a:rPr spc="0"/>
              <a:t>n</a:t>
            </a:r>
          </a:p>
        </p:txBody>
      </p:sp>
      <p:grpSp>
        <p:nvGrpSpPr>
          <p:cNvPr id="2302" name="object 31"/>
          <p:cNvGrpSpPr/>
          <p:nvPr/>
        </p:nvGrpSpPr>
        <p:grpSpPr>
          <a:xfrm>
            <a:off x="5593772" y="5435600"/>
            <a:ext cx="1583690" cy="1151888"/>
            <a:chOff x="0" y="0"/>
            <a:chExt cx="1583688" cy="1151887"/>
          </a:xfrm>
        </p:grpSpPr>
        <p:sp>
          <p:nvSpPr>
            <p:cNvPr id="2296" name="object 32"/>
            <p:cNvSpPr/>
            <p:nvPr/>
          </p:nvSpPr>
          <p:spPr>
            <a:xfrm>
              <a:off x="504189" y="0"/>
              <a:ext cx="504191" cy="864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98"/>
                  </a:lnTo>
                  <a:lnTo>
                    <a:pt x="5368" y="375"/>
                  </a:lnTo>
                  <a:lnTo>
                    <a:pt x="3183" y="801"/>
                  </a:lnTo>
                  <a:lnTo>
                    <a:pt x="1487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7" y="20251"/>
                  </a:lnTo>
                  <a:lnTo>
                    <a:pt x="3183" y="20799"/>
                  </a:lnTo>
                  <a:lnTo>
                    <a:pt x="5368" y="21225"/>
                  </a:lnTo>
                  <a:lnTo>
                    <a:pt x="7934" y="21502"/>
                  </a:lnTo>
                  <a:lnTo>
                    <a:pt x="10773" y="21600"/>
                  </a:lnTo>
                  <a:lnTo>
                    <a:pt x="13634" y="21502"/>
                  </a:lnTo>
                  <a:lnTo>
                    <a:pt x="16216" y="21225"/>
                  </a:lnTo>
                  <a:lnTo>
                    <a:pt x="18410" y="20799"/>
                  </a:lnTo>
                  <a:lnTo>
                    <a:pt x="20111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1" y="1349"/>
                  </a:lnTo>
                  <a:lnTo>
                    <a:pt x="18410" y="801"/>
                  </a:lnTo>
                  <a:lnTo>
                    <a:pt x="16216" y="375"/>
                  </a:lnTo>
                  <a:lnTo>
                    <a:pt x="13634" y="98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7" name="object 33"/>
            <p:cNvSpPr/>
            <p:nvPr/>
          </p:nvSpPr>
          <p:spPr>
            <a:xfrm>
              <a:off x="504189" y="0"/>
              <a:ext cx="504191" cy="864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98"/>
                  </a:lnTo>
                  <a:lnTo>
                    <a:pt x="5368" y="375"/>
                  </a:lnTo>
                  <a:lnTo>
                    <a:pt x="3183" y="801"/>
                  </a:lnTo>
                  <a:lnTo>
                    <a:pt x="1487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7" y="20251"/>
                  </a:lnTo>
                  <a:lnTo>
                    <a:pt x="3183" y="20799"/>
                  </a:lnTo>
                  <a:lnTo>
                    <a:pt x="5368" y="21225"/>
                  </a:lnTo>
                  <a:lnTo>
                    <a:pt x="7934" y="21502"/>
                  </a:lnTo>
                  <a:lnTo>
                    <a:pt x="10773" y="21600"/>
                  </a:lnTo>
                  <a:lnTo>
                    <a:pt x="13634" y="21502"/>
                  </a:lnTo>
                  <a:lnTo>
                    <a:pt x="16216" y="21225"/>
                  </a:lnTo>
                  <a:lnTo>
                    <a:pt x="18410" y="20799"/>
                  </a:lnTo>
                  <a:lnTo>
                    <a:pt x="20111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1" y="1349"/>
                  </a:lnTo>
                  <a:lnTo>
                    <a:pt x="18410" y="801"/>
                  </a:lnTo>
                  <a:lnTo>
                    <a:pt x="16216" y="375"/>
                  </a:lnTo>
                  <a:lnTo>
                    <a:pt x="13634" y="98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8" name="object 34"/>
            <p:cNvSpPr/>
            <p:nvPr/>
          </p:nvSpPr>
          <p:spPr>
            <a:xfrm>
              <a:off x="504189" y="0"/>
              <a:ext cx="50419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394"/>
                  </a:lnTo>
                  <a:lnTo>
                    <a:pt x="5368" y="1501"/>
                  </a:lnTo>
                  <a:lnTo>
                    <a:pt x="3183" y="3208"/>
                  </a:lnTo>
                  <a:lnTo>
                    <a:pt x="1487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83" y="18439"/>
                  </a:lnTo>
                  <a:lnTo>
                    <a:pt x="5368" y="20127"/>
                  </a:lnTo>
                  <a:lnTo>
                    <a:pt x="7934" y="21215"/>
                  </a:lnTo>
                  <a:lnTo>
                    <a:pt x="10773" y="21600"/>
                  </a:lnTo>
                  <a:lnTo>
                    <a:pt x="13634" y="21215"/>
                  </a:lnTo>
                  <a:lnTo>
                    <a:pt x="16216" y="20127"/>
                  </a:lnTo>
                  <a:lnTo>
                    <a:pt x="18410" y="18439"/>
                  </a:lnTo>
                  <a:lnTo>
                    <a:pt x="20111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0" y="3208"/>
                  </a:lnTo>
                  <a:lnTo>
                    <a:pt x="16216" y="1501"/>
                  </a:lnTo>
                  <a:lnTo>
                    <a:pt x="13634" y="394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9" name="object 35"/>
            <p:cNvSpPr/>
            <p:nvPr/>
          </p:nvSpPr>
          <p:spPr>
            <a:xfrm>
              <a:off x="504189" y="0"/>
              <a:ext cx="50419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394"/>
                  </a:lnTo>
                  <a:lnTo>
                    <a:pt x="5368" y="1501"/>
                  </a:lnTo>
                  <a:lnTo>
                    <a:pt x="3183" y="3208"/>
                  </a:lnTo>
                  <a:lnTo>
                    <a:pt x="1487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83" y="18439"/>
                  </a:lnTo>
                  <a:lnTo>
                    <a:pt x="5368" y="20127"/>
                  </a:lnTo>
                  <a:lnTo>
                    <a:pt x="7934" y="21215"/>
                  </a:lnTo>
                  <a:lnTo>
                    <a:pt x="10773" y="21600"/>
                  </a:lnTo>
                  <a:lnTo>
                    <a:pt x="13634" y="21215"/>
                  </a:lnTo>
                  <a:lnTo>
                    <a:pt x="16216" y="20127"/>
                  </a:lnTo>
                  <a:lnTo>
                    <a:pt x="18410" y="18439"/>
                  </a:lnTo>
                  <a:lnTo>
                    <a:pt x="20111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0" y="3208"/>
                  </a:lnTo>
                  <a:lnTo>
                    <a:pt x="16216" y="1501"/>
                  </a:lnTo>
                  <a:lnTo>
                    <a:pt x="13634" y="394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0" name="object 36"/>
            <p:cNvSpPr/>
            <p:nvPr/>
          </p:nvSpPr>
          <p:spPr>
            <a:xfrm>
              <a:off x="-1" y="648968"/>
              <a:ext cx="1583690" cy="50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9853" y="38"/>
                  </a:lnTo>
                  <a:lnTo>
                    <a:pt x="8924" y="150"/>
                  </a:lnTo>
                  <a:lnTo>
                    <a:pt x="8026" y="334"/>
                  </a:lnTo>
                  <a:lnTo>
                    <a:pt x="7159" y="587"/>
                  </a:lnTo>
                  <a:lnTo>
                    <a:pt x="6329" y="907"/>
                  </a:lnTo>
                  <a:lnTo>
                    <a:pt x="5536" y="1289"/>
                  </a:lnTo>
                  <a:lnTo>
                    <a:pt x="4785" y="1732"/>
                  </a:lnTo>
                  <a:lnTo>
                    <a:pt x="4078" y="2234"/>
                  </a:lnTo>
                  <a:lnTo>
                    <a:pt x="3417" y="2790"/>
                  </a:lnTo>
                  <a:lnTo>
                    <a:pt x="2806" y="3400"/>
                  </a:lnTo>
                  <a:lnTo>
                    <a:pt x="2247" y="4059"/>
                  </a:lnTo>
                  <a:lnTo>
                    <a:pt x="1743" y="4765"/>
                  </a:lnTo>
                  <a:lnTo>
                    <a:pt x="913" y="6308"/>
                  </a:lnTo>
                  <a:lnTo>
                    <a:pt x="337" y="8007"/>
                  </a:lnTo>
                  <a:lnTo>
                    <a:pt x="38" y="9840"/>
                  </a:lnTo>
                  <a:lnTo>
                    <a:pt x="0" y="10800"/>
                  </a:lnTo>
                  <a:lnTo>
                    <a:pt x="38" y="11752"/>
                  </a:lnTo>
                  <a:lnTo>
                    <a:pt x="337" y="13575"/>
                  </a:lnTo>
                  <a:lnTo>
                    <a:pt x="913" y="15269"/>
                  </a:lnTo>
                  <a:lnTo>
                    <a:pt x="1743" y="16811"/>
                  </a:lnTo>
                  <a:lnTo>
                    <a:pt x="2247" y="17518"/>
                  </a:lnTo>
                  <a:lnTo>
                    <a:pt x="2806" y="18179"/>
                  </a:lnTo>
                  <a:lnTo>
                    <a:pt x="3417" y="18790"/>
                  </a:lnTo>
                  <a:lnTo>
                    <a:pt x="4078" y="19349"/>
                  </a:lnTo>
                  <a:lnTo>
                    <a:pt x="4785" y="19854"/>
                  </a:lnTo>
                  <a:lnTo>
                    <a:pt x="5536" y="20300"/>
                  </a:lnTo>
                  <a:lnTo>
                    <a:pt x="6329" y="20685"/>
                  </a:lnTo>
                  <a:lnTo>
                    <a:pt x="7159" y="21007"/>
                  </a:lnTo>
                  <a:lnTo>
                    <a:pt x="8026" y="21262"/>
                  </a:lnTo>
                  <a:lnTo>
                    <a:pt x="8924" y="21448"/>
                  </a:lnTo>
                  <a:lnTo>
                    <a:pt x="9853" y="21562"/>
                  </a:lnTo>
                  <a:lnTo>
                    <a:pt x="10809" y="21600"/>
                  </a:lnTo>
                  <a:lnTo>
                    <a:pt x="11762" y="21562"/>
                  </a:lnTo>
                  <a:lnTo>
                    <a:pt x="12688" y="21448"/>
                  </a:lnTo>
                  <a:lnTo>
                    <a:pt x="13585" y="21262"/>
                  </a:lnTo>
                  <a:lnTo>
                    <a:pt x="14449" y="21007"/>
                  </a:lnTo>
                  <a:lnTo>
                    <a:pt x="15278" y="20685"/>
                  </a:lnTo>
                  <a:lnTo>
                    <a:pt x="16069" y="20300"/>
                  </a:lnTo>
                  <a:lnTo>
                    <a:pt x="16819" y="19854"/>
                  </a:lnTo>
                  <a:lnTo>
                    <a:pt x="17526" y="19349"/>
                  </a:lnTo>
                  <a:lnTo>
                    <a:pt x="18186" y="18790"/>
                  </a:lnTo>
                  <a:lnTo>
                    <a:pt x="18796" y="18179"/>
                  </a:lnTo>
                  <a:lnTo>
                    <a:pt x="19354" y="17518"/>
                  </a:lnTo>
                  <a:lnTo>
                    <a:pt x="19858" y="16811"/>
                  </a:lnTo>
                  <a:lnTo>
                    <a:pt x="20687" y="15269"/>
                  </a:lnTo>
                  <a:lnTo>
                    <a:pt x="21263" y="13575"/>
                  </a:lnTo>
                  <a:lnTo>
                    <a:pt x="21562" y="11752"/>
                  </a:lnTo>
                  <a:lnTo>
                    <a:pt x="21600" y="10800"/>
                  </a:lnTo>
                  <a:lnTo>
                    <a:pt x="21562" y="9840"/>
                  </a:lnTo>
                  <a:lnTo>
                    <a:pt x="21263" y="8007"/>
                  </a:lnTo>
                  <a:lnTo>
                    <a:pt x="20687" y="6308"/>
                  </a:lnTo>
                  <a:lnTo>
                    <a:pt x="19858" y="4765"/>
                  </a:lnTo>
                  <a:lnTo>
                    <a:pt x="19354" y="4059"/>
                  </a:lnTo>
                  <a:lnTo>
                    <a:pt x="18796" y="3400"/>
                  </a:lnTo>
                  <a:lnTo>
                    <a:pt x="18186" y="2790"/>
                  </a:lnTo>
                  <a:lnTo>
                    <a:pt x="17526" y="2234"/>
                  </a:lnTo>
                  <a:lnTo>
                    <a:pt x="16819" y="1732"/>
                  </a:lnTo>
                  <a:lnTo>
                    <a:pt x="16069" y="1289"/>
                  </a:lnTo>
                  <a:lnTo>
                    <a:pt x="15278" y="907"/>
                  </a:lnTo>
                  <a:lnTo>
                    <a:pt x="14449" y="587"/>
                  </a:lnTo>
                  <a:lnTo>
                    <a:pt x="13585" y="334"/>
                  </a:lnTo>
                  <a:lnTo>
                    <a:pt x="12688" y="150"/>
                  </a:lnTo>
                  <a:lnTo>
                    <a:pt x="11762" y="38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rgbClr val="ADCE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1" name="object 37"/>
            <p:cNvSpPr/>
            <p:nvPr/>
          </p:nvSpPr>
          <p:spPr>
            <a:xfrm>
              <a:off x="-1" y="648968"/>
              <a:ext cx="1583690" cy="50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11762" y="38"/>
                  </a:lnTo>
                  <a:lnTo>
                    <a:pt x="12688" y="150"/>
                  </a:lnTo>
                  <a:lnTo>
                    <a:pt x="13585" y="334"/>
                  </a:lnTo>
                  <a:lnTo>
                    <a:pt x="14449" y="587"/>
                  </a:lnTo>
                  <a:lnTo>
                    <a:pt x="15278" y="907"/>
                  </a:lnTo>
                  <a:lnTo>
                    <a:pt x="16069" y="1289"/>
                  </a:lnTo>
                  <a:lnTo>
                    <a:pt x="16819" y="1732"/>
                  </a:lnTo>
                  <a:lnTo>
                    <a:pt x="17526" y="2234"/>
                  </a:lnTo>
                  <a:lnTo>
                    <a:pt x="18186" y="2790"/>
                  </a:lnTo>
                  <a:lnTo>
                    <a:pt x="18796" y="3400"/>
                  </a:lnTo>
                  <a:lnTo>
                    <a:pt x="19354" y="4059"/>
                  </a:lnTo>
                  <a:lnTo>
                    <a:pt x="19858" y="4765"/>
                  </a:lnTo>
                  <a:lnTo>
                    <a:pt x="20687" y="6308"/>
                  </a:lnTo>
                  <a:lnTo>
                    <a:pt x="21263" y="8007"/>
                  </a:lnTo>
                  <a:lnTo>
                    <a:pt x="21562" y="9840"/>
                  </a:lnTo>
                  <a:lnTo>
                    <a:pt x="21600" y="10800"/>
                  </a:lnTo>
                  <a:lnTo>
                    <a:pt x="21562" y="11752"/>
                  </a:lnTo>
                  <a:lnTo>
                    <a:pt x="21263" y="13575"/>
                  </a:lnTo>
                  <a:lnTo>
                    <a:pt x="20687" y="15269"/>
                  </a:lnTo>
                  <a:lnTo>
                    <a:pt x="19858" y="16811"/>
                  </a:lnTo>
                  <a:lnTo>
                    <a:pt x="19354" y="17518"/>
                  </a:lnTo>
                  <a:lnTo>
                    <a:pt x="18796" y="18179"/>
                  </a:lnTo>
                  <a:lnTo>
                    <a:pt x="18186" y="18790"/>
                  </a:lnTo>
                  <a:lnTo>
                    <a:pt x="17526" y="19349"/>
                  </a:lnTo>
                  <a:lnTo>
                    <a:pt x="16819" y="19854"/>
                  </a:lnTo>
                  <a:lnTo>
                    <a:pt x="16069" y="20300"/>
                  </a:lnTo>
                  <a:lnTo>
                    <a:pt x="15278" y="20685"/>
                  </a:lnTo>
                  <a:lnTo>
                    <a:pt x="14449" y="21007"/>
                  </a:lnTo>
                  <a:lnTo>
                    <a:pt x="13585" y="21262"/>
                  </a:lnTo>
                  <a:lnTo>
                    <a:pt x="12688" y="21448"/>
                  </a:lnTo>
                  <a:lnTo>
                    <a:pt x="11762" y="21562"/>
                  </a:lnTo>
                  <a:lnTo>
                    <a:pt x="10809" y="21600"/>
                  </a:lnTo>
                  <a:lnTo>
                    <a:pt x="9853" y="21562"/>
                  </a:lnTo>
                  <a:lnTo>
                    <a:pt x="8924" y="21448"/>
                  </a:lnTo>
                  <a:lnTo>
                    <a:pt x="8026" y="21262"/>
                  </a:lnTo>
                  <a:lnTo>
                    <a:pt x="7159" y="21007"/>
                  </a:lnTo>
                  <a:lnTo>
                    <a:pt x="6329" y="20685"/>
                  </a:lnTo>
                  <a:lnTo>
                    <a:pt x="5536" y="20300"/>
                  </a:lnTo>
                  <a:lnTo>
                    <a:pt x="4785" y="19854"/>
                  </a:lnTo>
                  <a:lnTo>
                    <a:pt x="4078" y="19349"/>
                  </a:lnTo>
                  <a:lnTo>
                    <a:pt x="3417" y="18790"/>
                  </a:lnTo>
                  <a:lnTo>
                    <a:pt x="2806" y="18179"/>
                  </a:lnTo>
                  <a:lnTo>
                    <a:pt x="2247" y="17518"/>
                  </a:lnTo>
                  <a:lnTo>
                    <a:pt x="1743" y="16811"/>
                  </a:lnTo>
                  <a:lnTo>
                    <a:pt x="913" y="15269"/>
                  </a:lnTo>
                  <a:lnTo>
                    <a:pt x="337" y="13575"/>
                  </a:lnTo>
                  <a:lnTo>
                    <a:pt x="38" y="11752"/>
                  </a:lnTo>
                  <a:lnTo>
                    <a:pt x="0" y="10800"/>
                  </a:lnTo>
                  <a:lnTo>
                    <a:pt x="38" y="9840"/>
                  </a:lnTo>
                  <a:lnTo>
                    <a:pt x="337" y="8007"/>
                  </a:lnTo>
                  <a:lnTo>
                    <a:pt x="913" y="6308"/>
                  </a:lnTo>
                  <a:lnTo>
                    <a:pt x="1743" y="4765"/>
                  </a:lnTo>
                  <a:lnTo>
                    <a:pt x="2247" y="4059"/>
                  </a:lnTo>
                  <a:lnTo>
                    <a:pt x="2806" y="3400"/>
                  </a:lnTo>
                  <a:lnTo>
                    <a:pt x="3417" y="2790"/>
                  </a:lnTo>
                  <a:lnTo>
                    <a:pt x="4078" y="2234"/>
                  </a:lnTo>
                  <a:lnTo>
                    <a:pt x="4785" y="1732"/>
                  </a:lnTo>
                  <a:lnTo>
                    <a:pt x="5536" y="1289"/>
                  </a:lnTo>
                  <a:lnTo>
                    <a:pt x="6329" y="907"/>
                  </a:lnTo>
                  <a:lnTo>
                    <a:pt x="7159" y="587"/>
                  </a:lnTo>
                  <a:lnTo>
                    <a:pt x="8026" y="334"/>
                  </a:lnTo>
                  <a:lnTo>
                    <a:pt x="8924" y="150"/>
                  </a:lnTo>
                  <a:lnTo>
                    <a:pt x="9853" y="38"/>
                  </a:lnTo>
                  <a:lnTo>
                    <a:pt x="10809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03" name="object 38"/>
          <p:cNvSpPr txBox="1"/>
          <p:nvPr/>
        </p:nvSpPr>
        <p:spPr>
          <a:xfrm>
            <a:off x="5640761" y="6187440"/>
            <a:ext cx="149098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5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45"/>
              <a:t> </a:t>
            </a:r>
            <a:r>
              <a:rPr spc="-10"/>
              <a:t>folder</a:t>
            </a:r>
          </a:p>
        </p:txBody>
      </p:sp>
      <p:grpSp>
        <p:nvGrpSpPr>
          <p:cNvPr id="2311" name="object 39"/>
          <p:cNvGrpSpPr/>
          <p:nvPr/>
        </p:nvGrpSpPr>
        <p:grpSpPr>
          <a:xfrm>
            <a:off x="6457371" y="4464050"/>
            <a:ext cx="891541" cy="1722121"/>
            <a:chOff x="0" y="0"/>
            <a:chExt cx="891540" cy="1722120"/>
          </a:xfrm>
        </p:grpSpPr>
        <p:sp>
          <p:nvSpPr>
            <p:cNvPr id="2304" name="object 40"/>
            <p:cNvSpPr/>
            <p:nvPr/>
          </p:nvSpPr>
          <p:spPr>
            <a:xfrm flipV="1">
              <a:off x="0" y="137159"/>
              <a:ext cx="433070" cy="8343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5" name="object 41"/>
            <p:cNvSpPr/>
            <p:nvPr/>
          </p:nvSpPr>
          <p:spPr>
            <a:xfrm>
              <a:off x="382270" y="0"/>
              <a:ext cx="121921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5266"/>
                  </a:lnTo>
                  <a:lnTo>
                    <a:pt x="168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309" name="object 42"/>
            <p:cNvGrpSpPr/>
            <p:nvPr/>
          </p:nvGrpSpPr>
          <p:grpSpPr>
            <a:xfrm>
              <a:off x="295910" y="66038"/>
              <a:ext cx="595631" cy="1656083"/>
              <a:chOff x="0" y="0"/>
              <a:chExt cx="595630" cy="1656081"/>
            </a:xfrm>
          </p:grpSpPr>
          <p:sp>
            <p:nvSpPr>
              <p:cNvPr id="2306" name="Shape"/>
              <p:cNvSpPr/>
              <p:nvPr/>
            </p:nvSpPr>
            <p:spPr>
              <a:xfrm>
                <a:off x="20320" y="332740"/>
                <a:ext cx="573184" cy="13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464" y="0"/>
                    </a:moveTo>
                    <a:lnTo>
                      <a:pt x="4642" y="0"/>
                    </a:lnTo>
                    <a:lnTo>
                      <a:pt x="5408" y="16273"/>
                    </a:lnTo>
                    <a:lnTo>
                      <a:pt x="0" y="16314"/>
                    </a:lnTo>
                    <a:lnTo>
                      <a:pt x="11103" y="21600"/>
                    </a:lnTo>
                    <a:lnTo>
                      <a:pt x="21600" y="16169"/>
                    </a:lnTo>
                    <a:lnTo>
                      <a:pt x="16272" y="16169"/>
                    </a:lnTo>
                    <a:lnTo>
                      <a:pt x="15464" y="0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07" name="Triangle"/>
              <p:cNvSpPr/>
              <p:nvPr/>
            </p:nvSpPr>
            <p:spPr>
              <a:xfrm>
                <a:off x="452120" y="1315720"/>
                <a:ext cx="143510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2128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08" name="Shape"/>
              <p:cNvSpPr/>
              <p:nvPr/>
            </p:nvSpPr>
            <p:spPr>
              <a:xfrm>
                <a:off x="0" y="-1"/>
                <a:ext cx="575310" cy="3352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538" y="0"/>
                    </a:moveTo>
                    <a:lnTo>
                      <a:pt x="0" y="21600"/>
                    </a:lnTo>
                    <a:lnTo>
                      <a:pt x="5388" y="21436"/>
                    </a:lnTo>
                    <a:lnTo>
                      <a:pt x="16169" y="21436"/>
                    </a:lnTo>
                    <a:lnTo>
                      <a:pt x="16164" y="21027"/>
                    </a:lnTo>
                    <a:lnTo>
                      <a:pt x="21600" y="20864"/>
                    </a:lnTo>
                    <a:lnTo>
                      <a:pt x="10538" y="0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310" name="object 43"/>
            <p:cNvSpPr/>
            <p:nvPr/>
          </p:nvSpPr>
          <p:spPr>
            <a:xfrm>
              <a:off x="295910" y="66039"/>
              <a:ext cx="595631" cy="1656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78" y="0"/>
                  </a:moveTo>
                  <a:lnTo>
                    <a:pt x="20863" y="4224"/>
                  </a:lnTo>
                  <a:lnTo>
                    <a:pt x="15613" y="4257"/>
                  </a:lnTo>
                  <a:lnTo>
                    <a:pt x="16396" y="17260"/>
                  </a:lnTo>
                  <a:lnTo>
                    <a:pt x="21600" y="17227"/>
                  </a:lnTo>
                  <a:lnTo>
                    <a:pt x="11422" y="21600"/>
                  </a:lnTo>
                  <a:lnTo>
                    <a:pt x="737" y="17376"/>
                  </a:lnTo>
                  <a:lnTo>
                    <a:pt x="5941" y="17343"/>
                  </a:lnTo>
                  <a:lnTo>
                    <a:pt x="5204" y="4340"/>
                  </a:lnTo>
                  <a:lnTo>
                    <a:pt x="0" y="4373"/>
                  </a:lnTo>
                  <a:lnTo>
                    <a:pt x="1017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12" name="object 44"/>
          <p:cNvSpPr txBox="1"/>
          <p:nvPr/>
        </p:nvSpPr>
        <p:spPr>
          <a:xfrm>
            <a:off x="5743631" y="5077459"/>
            <a:ext cx="6610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</a:t>
            </a:r>
            <a:r>
              <a:rPr spc="5"/>
              <a:t>i</a:t>
            </a:r>
            <a:r>
              <a:rPr spc="0"/>
              <a:t>n</a:t>
            </a:r>
          </a:p>
        </p:txBody>
      </p:sp>
      <p:sp>
        <p:nvSpPr>
          <p:cNvPr id="2313" name="object 45"/>
          <p:cNvSpPr txBox="1"/>
          <p:nvPr/>
        </p:nvSpPr>
        <p:spPr>
          <a:xfrm>
            <a:off x="7254932" y="5045709"/>
            <a:ext cx="2707641" cy="561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32800"/>
              </a:lnSpc>
              <a:spcBef>
                <a:spcPts val="100"/>
              </a:spcBef>
              <a:defRPr b="1"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git push origin branch </a:t>
            </a:r>
            <a:r>
              <a:rPr spc="-950"/>
              <a:t> </a:t>
            </a:r>
            <a:r>
              <a:t>git</a:t>
            </a:r>
            <a:r>
              <a:rPr spc="-10"/>
              <a:t> </a:t>
            </a:r>
            <a:r>
              <a:t>pull</a:t>
            </a:r>
            <a:r>
              <a:rPr spc="-25"/>
              <a:t> </a:t>
            </a:r>
            <a:r>
              <a:t>origin</a:t>
            </a:r>
            <a:r>
              <a:rPr spc="-10"/>
              <a:t> </a:t>
            </a:r>
            <a:r>
              <a:t>branch</a:t>
            </a:r>
          </a:p>
        </p:txBody>
      </p:sp>
      <p:grpSp>
        <p:nvGrpSpPr>
          <p:cNvPr id="2316" name="object 46"/>
          <p:cNvGrpSpPr/>
          <p:nvPr/>
        </p:nvGrpSpPr>
        <p:grpSpPr>
          <a:xfrm>
            <a:off x="3613841" y="4202429"/>
            <a:ext cx="3204212" cy="107951"/>
            <a:chOff x="0" y="0"/>
            <a:chExt cx="3204211" cy="107950"/>
          </a:xfrm>
        </p:grpSpPr>
        <p:sp>
          <p:nvSpPr>
            <p:cNvPr id="2314" name="object 47"/>
            <p:cNvSpPr/>
            <p:nvPr/>
          </p:nvSpPr>
          <p:spPr>
            <a:xfrm>
              <a:off x="-1" y="54610"/>
              <a:ext cx="304927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5" name="object 48"/>
            <p:cNvSpPr/>
            <p:nvPr/>
          </p:nvSpPr>
          <p:spPr>
            <a:xfrm>
              <a:off x="3041650" y="0"/>
              <a:ext cx="16256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17" name="object 49"/>
          <p:cNvSpPr txBox="1"/>
          <p:nvPr/>
        </p:nvSpPr>
        <p:spPr>
          <a:xfrm>
            <a:off x="4662861" y="4281170"/>
            <a:ext cx="7226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t>f</a:t>
            </a:r>
            <a:r>
              <a:rPr spc="10"/>
              <a:t>o</a:t>
            </a:r>
            <a:r>
              <a:rPr spc="-15"/>
              <a:t>r</a:t>
            </a:r>
            <a:r>
              <a:rPr spc="-5"/>
              <a:t>k</a:t>
            </a:r>
            <a:r>
              <a:rPr spc="-15"/>
              <a:t>e</a:t>
            </a:r>
            <a:r>
              <a:t>d</a:t>
            </a:r>
          </a:p>
        </p:txBody>
      </p:sp>
      <p:sp>
        <p:nvSpPr>
          <p:cNvPr id="2318" name="object 50"/>
          <p:cNvSpPr txBox="1"/>
          <p:nvPr/>
        </p:nvSpPr>
        <p:spPr>
          <a:xfrm>
            <a:off x="400742" y="6706934"/>
            <a:ext cx="2047240" cy="251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“Official”</a:t>
            </a:r>
            <a:r>
              <a:rPr spc="-34"/>
              <a:t> </a:t>
            </a:r>
            <a:r>
              <a:t>developers</a:t>
            </a:r>
          </a:p>
        </p:txBody>
      </p:sp>
      <p:sp>
        <p:nvSpPr>
          <p:cNvPr id="2319" name="object 51"/>
          <p:cNvSpPr txBox="1"/>
          <p:nvPr/>
        </p:nvSpPr>
        <p:spPr>
          <a:xfrm>
            <a:off x="5368981" y="6706934"/>
            <a:ext cx="2166622" cy="251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“external”</a:t>
            </a:r>
            <a:r>
              <a:rPr spc="-55"/>
              <a:t> </a:t>
            </a:r>
            <a:r>
              <a:rPr spc="-10"/>
              <a:t>developers</a:t>
            </a:r>
          </a:p>
        </p:txBody>
      </p:sp>
      <p:sp>
        <p:nvSpPr>
          <p:cNvPr id="2320" name="object 52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object 2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2323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2328" name="object 4"/>
          <p:cNvGrpSpPr/>
          <p:nvPr/>
        </p:nvGrpSpPr>
        <p:grpSpPr>
          <a:xfrm>
            <a:off x="3109652" y="3563620"/>
            <a:ext cx="504192" cy="864869"/>
            <a:chOff x="0" y="0"/>
            <a:chExt cx="504191" cy="864868"/>
          </a:xfrm>
        </p:grpSpPr>
        <p:sp>
          <p:nvSpPr>
            <p:cNvPr id="2324" name="object 5"/>
            <p:cNvSpPr/>
            <p:nvPr/>
          </p:nvSpPr>
          <p:spPr>
            <a:xfrm>
              <a:off x="-1" y="-1"/>
              <a:ext cx="504193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5" name="object 6"/>
            <p:cNvSpPr/>
            <p:nvPr/>
          </p:nvSpPr>
          <p:spPr>
            <a:xfrm>
              <a:off x="-1" y="-1"/>
              <a:ext cx="504193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6" name="object 7"/>
            <p:cNvSpPr/>
            <p:nvPr/>
          </p:nvSpPr>
          <p:spPr>
            <a:xfrm>
              <a:off x="-1" y="0"/>
              <a:ext cx="504193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7" name="object 8"/>
            <p:cNvSpPr/>
            <p:nvPr/>
          </p:nvSpPr>
          <p:spPr>
            <a:xfrm>
              <a:off x="-1" y="0"/>
              <a:ext cx="504193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29" name="object 9"/>
          <p:cNvSpPr txBox="1"/>
          <p:nvPr/>
        </p:nvSpPr>
        <p:spPr>
          <a:xfrm>
            <a:off x="2431471" y="3169920"/>
            <a:ext cx="187515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Original</a:t>
            </a:r>
            <a:r>
              <a:rPr spc="-65"/>
              <a:t> </a:t>
            </a:r>
            <a:r>
              <a:rPr spc="-5"/>
              <a:t>repository</a:t>
            </a:r>
          </a:p>
        </p:txBody>
      </p:sp>
      <p:sp>
        <p:nvSpPr>
          <p:cNvPr id="2330" name="object 10"/>
          <p:cNvSpPr txBox="1"/>
          <p:nvPr/>
        </p:nvSpPr>
        <p:spPr>
          <a:xfrm>
            <a:off x="901122" y="1774189"/>
            <a:ext cx="7124701" cy="1326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3600"/>
              </a:lnSpc>
              <a:spcBef>
                <a:spcPts val="4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Github like </a:t>
            </a:r>
            <a:r>
              <a:rPr spc="0"/>
              <a:t>work-flow: </a:t>
            </a:r>
            <a:r>
              <a:t>updating </a:t>
            </a:r>
            <a:r>
              <a:rPr spc="0"/>
              <a:t>external </a:t>
            </a:r>
            <a:r>
              <a:rPr spc="-875"/>
              <a:t> </a:t>
            </a:r>
            <a:r>
              <a:t>repositories</a:t>
            </a:r>
          </a:p>
          <a:p>
            <a:pPr indent="351790" algn="ctr">
              <a:spcBef>
                <a:spcPts val="1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Gitlab</a:t>
            </a:r>
            <a:r>
              <a:rPr spc="-34"/>
              <a:t> </a:t>
            </a:r>
            <a:r>
              <a:rPr spc="-5"/>
              <a:t>server</a:t>
            </a:r>
          </a:p>
        </p:txBody>
      </p:sp>
      <p:grpSp>
        <p:nvGrpSpPr>
          <p:cNvPr id="2336" name="object 11"/>
          <p:cNvGrpSpPr/>
          <p:nvPr/>
        </p:nvGrpSpPr>
        <p:grpSpPr>
          <a:xfrm>
            <a:off x="1849812" y="3131819"/>
            <a:ext cx="6695441" cy="1691640"/>
            <a:chOff x="0" y="0"/>
            <a:chExt cx="6695440" cy="1691638"/>
          </a:xfrm>
        </p:grpSpPr>
        <p:sp>
          <p:nvSpPr>
            <p:cNvPr id="2331" name="object 12"/>
            <p:cNvSpPr/>
            <p:nvPr/>
          </p:nvSpPr>
          <p:spPr>
            <a:xfrm>
              <a:off x="0" y="0"/>
              <a:ext cx="6695441" cy="169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7970" cap="flat">
              <a:solidFill>
                <a:srgbClr val="303F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2" name="object 13"/>
            <p:cNvSpPr/>
            <p:nvPr/>
          </p:nvSpPr>
          <p:spPr>
            <a:xfrm>
              <a:off x="4968240" y="468629"/>
              <a:ext cx="504190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49"/>
                  </a:lnTo>
                  <a:lnTo>
                    <a:pt x="3183" y="20798"/>
                  </a:lnTo>
                  <a:lnTo>
                    <a:pt x="5368" y="21225"/>
                  </a:lnTo>
                  <a:lnTo>
                    <a:pt x="7935" y="21501"/>
                  </a:lnTo>
                  <a:lnTo>
                    <a:pt x="10773" y="21600"/>
                  </a:lnTo>
                  <a:lnTo>
                    <a:pt x="13634" y="21501"/>
                  </a:lnTo>
                  <a:lnTo>
                    <a:pt x="16216" y="21225"/>
                  </a:lnTo>
                  <a:lnTo>
                    <a:pt x="18410" y="20798"/>
                  </a:lnTo>
                  <a:lnTo>
                    <a:pt x="20111" y="20249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1" y="1336"/>
                  </a:lnTo>
                  <a:lnTo>
                    <a:pt x="18410" y="790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3" name="object 14"/>
            <p:cNvSpPr/>
            <p:nvPr/>
          </p:nvSpPr>
          <p:spPr>
            <a:xfrm>
              <a:off x="4968240" y="468629"/>
              <a:ext cx="504190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8"/>
                  </a:lnTo>
                  <a:lnTo>
                    <a:pt x="3183" y="790"/>
                  </a:lnTo>
                  <a:lnTo>
                    <a:pt x="1487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7" y="20249"/>
                  </a:lnTo>
                  <a:lnTo>
                    <a:pt x="3183" y="20798"/>
                  </a:lnTo>
                  <a:lnTo>
                    <a:pt x="5368" y="21225"/>
                  </a:lnTo>
                  <a:lnTo>
                    <a:pt x="7935" y="21501"/>
                  </a:lnTo>
                  <a:lnTo>
                    <a:pt x="10773" y="21600"/>
                  </a:lnTo>
                  <a:lnTo>
                    <a:pt x="13634" y="21501"/>
                  </a:lnTo>
                  <a:lnTo>
                    <a:pt x="16216" y="21225"/>
                  </a:lnTo>
                  <a:lnTo>
                    <a:pt x="18410" y="20798"/>
                  </a:lnTo>
                  <a:lnTo>
                    <a:pt x="20111" y="20249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1" y="1336"/>
                  </a:lnTo>
                  <a:lnTo>
                    <a:pt x="18410" y="790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4" name="object 15"/>
            <p:cNvSpPr/>
            <p:nvPr/>
          </p:nvSpPr>
          <p:spPr>
            <a:xfrm>
              <a:off x="4968240" y="468629"/>
              <a:ext cx="504190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5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0" y="3161"/>
                  </a:lnTo>
                  <a:lnTo>
                    <a:pt x="16216" y="1473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5" name="object 16"/>
            <p:cNvSpPr/>
            <p:nvPr/>
          </p:nvSpPr>
          <p:spPr>
            <a:xfrm>
              <a:off x="4968240" y="468629"/>
              <a:ext cx="504190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5"/>
                  </a:lnTo>
                  <a:lnTo>
                    <a:pt x="5368" y="1473"/>
                  </a:lnTo>
                  <a:lnTo>
                    <a:pt x="3183" y="3161"/>
                  </a:lnTo>
                  <a:lnTo>
                    <a:pt x="1487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5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0" y="3161"/>
                  </a:lnTo>
                  <a:lnTo>
                    <a:pt x="16216" y="1473"/>
                  </a:lnTo>
                  <a:lnTo>
                    <a:pt x="13634" y="385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37" name="object 17"/>
          <p:cNvSpPr txBox="1"/>
          <p:nvPr/>
        </p:nvSpPr>
        <p:spPr>
          <a:xfrm>
            <a:off x="6160191" y="3205478"/>
            <a:ext cx="1634490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clone</a:t>
            </a:r>
            <a:r>
              <a:rPr spc="-80"/>
              <a:t> </a:t>
            </a:r>
            <a:r>
              <a:t>repository</a:t>
            </a:r>
          </a:p>
        </p:txBody>
      </p:sp>
      <p:grpSp>
        <p:nvGrpSpPr>
          <p:cNvPr id="2380" name="object 18"/>
          <p:cNvGrpSpPr/>
          <p:nvPr/>
        </p:nvGrpSpPr>
        <p:grpSpPr>
          <a:xfrm>
            <a:off x="409632" y="5024120"/>
            <a:ext cx="9112251" cy="1563369"/>
            <a:chOff x="0" y="0"/>
            <a:chExt cx="9112250" cy="1563368"/>
          </a:xfrm>
        </p:grpSpPr>
        <p:sp>
          <p:nvSpPr>
            <p:cNvPr id="2338" name="object 19"/>
            <p:cNvSpPr/>
            <p:nvPr/>
          </p:nvSpPr>
          <p:spPr>
            <a:xfrm>
              <a:off x="720089" y="411479"/>
              <a:ext cx="504192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9" name="object 20"/>
            <p:cNvSpPr/>
            <p:nvPr/>
          </p:nvSpPr>
          <p:spPr>
            <a:xfrm>
              <a:off x="720089" y="411479"/>
              <a:ext cx="504192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8"/>
                  </a:lnTo>
                  <a:lnTo>
                    <a:pt x="5384" y="375"/>
                  </a:lnTo>
                  <a:lnTo>
                    <a:pt x="3190" y="801"/>
                  </a:lnTo>
                  <a:lnTo>
                    <a:pt x="1489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9" y="20251"/>
                  </a:lnTo>
                  <a:lnTo>
                    <a:pt x="3190" y="20799"/>
                  </a:lnTo>
                  <a:lnTo>
                    <a:pt x="5384" y="21225"/>
                  </a:lnTo>
                  <a:lnTo>
                    <a:pt x="7966" y="21502"/>
                  </a:lnTo>
                  <a:lnTo>
                    <a:pt x="10827" y="21600"/>
                  </a:lnTo>
                  <a:lnTo>
                    <a:pt x="13665" y="21502"/>
                  </a:lnTo>
                  <a:lnTo>
                    <a:pt x="16232" y="21225"/>
                  </a:lnTo>
                  <a:lnTo>
                    <a:pt x="18417" y="20799"/>
                  </a:lnTo>
                  <a:lnTo>
                    <a:pt x="20113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3" y="1349"/>
                  </a:lnTo>
                  <a:lnTo>
                    <a:pt x="18417" y="801"/>
                  </a:lnTo>
                  <a:lnTo>
                    <a:pt x="16232" y="375"/>
                  </a:lnTo>
                  <a:lnTo>
                    <a:pt x="13665" y="98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0" name="object 21"/>
            <p:cNvSpPr/>
            <p:nvPr/>
          </p:nvSpPr>
          <p:spPr>
            <a:xfrm>
              <a:off x="720089" y="411480"/>
              <a:ext cx="504192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1" name="object 22"/>
            <p:cNvSpPr/>
            <p:nvPr/>
          </p:nvSpPr>
          <p:spPr>
            <a:xfrm>
              <a:off x="720089" y="411480"/>
              <a:ext cx="504192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94"/>
                  </a:lnTo>
                  <a:lnTo>
                    <a:pt x="5384" y="1501"/>
                  </a:lnTo>
                  <a:lnTo>
                    <a:pt x="3190" y="3208"/>
                  </a:lnTo>
                  <a:lnTo>
                    <a:pt x="1489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90" y="18439"/>
                  </a:lnTo>
                  <a:lnTo>
                    <a:pt x="5384" y="20127"/>
                  </a:lnTo>
                  <a:lnTo>
                    <a:pt x="7966" y="21215"/>
                  </a:lnTo>
                  <a:lnTo>
                    <a:pt x="10827" y="21600"/>
                  </a:lnTo>
                  <a:lnTo>
                    <a:pt x="13665" y="21215"/>
                  </a:lnTo>
                  <a:lnTo>
                    <a:pt x="16232" y="20127"/>
                  </a:lnTo>
                  <a:lnTo>
                    <a:pt x="18417" y="18439"/>
                  </a:lnTo>
                  <a:lnTo>
                    <a:pt x="20113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7" y="3208"/>
                  </a:lnTo>
                  <a:lnTo>
                    <a:pt x="16232" y="1501"/>
                  </a:lnTo>
                  <a:lnTo>
                    <a:pt x="13665" y="394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2" name="object 23"/>
            <p:cNvSpPr/>
            <p:nvPr/>
          </p:nvSpPr>
          <p:spPr>
            <a:xfrm>
              <a:off x="215899" y="1060448"/>
              <a:ext cx="1583692" cy="50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9853" y="38"/>
                  </a:lnTo>
                  <a:lnTo>
                    <a:pt x="8924" y="150"/>
                  </a:lnTo>
                  <a:lnTo>
                    <a:pt x="8026" y="334"/>
                  </a:lnTo>
                  <a:lnTo>
                    <a:pt x="7159" y="587"/>
                  </a:lnTo>
                  <a:lnTo>
                    <a:pt x="6329" y="907"/>
                  </a:lnTo>
                  <a:lnTo>
                    <a:pt x="5536" y="1289"/>
                  </a:lnTo>
                  <a:lnTo>
                    <a:pt x="4785" y="1732"/>
                  </a:lnTo>
                  <a:lnTo>
                    <a:pt x="4078" y="2234"/>
                  </a:lnTo>
                  <a:lnTo>
                    <a:pt x="3417" y="2790"/>
                  </a:lnTo>
                  <a:lnTo>
                    <a:pt x="2806" y="3400"/>
                  </a:lnTo>
                  <a:lnTo>
                    <a:pt x="2247" y="4059"/>
                  </a:lnTo>
                  <a:lnTo>
                    <a:pt x="1743" y="4765"/>
                  </a:lnTo>
                  <a:lnTo>
                    <a:pt x="913" y="6308"/>
                  </a:lnTo>
                  <a:lnTo>
                    <a:pt x="337" y="8007"/>
                  </a:lnTo>
                  <a:lnTo>
                    <a:pt x="38" y="9840"/>
                  </a:lnTo>
                  <a:lnTo>
                    <a:pt x="0" y="10800"/>
                  </a:lnTo>
                  <a:lnTo>
                    <a:pt x="38" y="11752"/>
                  </a:lnTo>
                  <a:lnTo>
                    <a:pt x="337" y="13575"/>
                  </a:lnTo>
                  <a:lnTo>
                    <a:pt x="913" y="15269"/>
                  </a:lnTo>
                  <a:lnTo>
                    <a:pt x="1743" y="16811"/>
                  </a:lnTo>
                  <a:lnTo>
                    <a:pt x="2247" y="17518"/>
                  </a:lnTo>
                  <a:lnTo>
                    <a:pt x="2806" y="18179"/>
                  </a:lnTo>
                  <a:lnTo>
                    <a:pt x="3417" y="18790"/>
                  </a:lnTo>
                  <a:lnTo>
                    <a:pt x="4078" y="19349"/>
                  </a:lnTo>
                  <a:lnTo>
                    <a:pt x="4785" y="19854"/>
                  </a:lnTo>
                  <a:lnTo>
                    <a:pt x="5536" y="20300"/>
                  </a:lnTo>
                  <a:lnTo>
                    <a:pt x="6329" y="20685"/>
                  </a:lnTo>
                  <a:lnTo>
                    <a:pt x="7159" y="21007"/>
                  </a:lnTo>
                  <a:lnTo>
                    <a:pt x="8026" y="21262"/>
                  </a:lnTo>
                  <a:lnTo>
                    <a:pt x="8924" y="21448"/>
                  </a:lnTo>
                  <a:lnTo>
                    <a:pt x="9853" y="21562"/>
                  </a:lnTo>
                  <a:lnTo>
                    <a:pt x="10809" y="21600"/>
                  </a:lnTo>
                  <a:lnTo>
                    <a:pt x="11762" y="21562"/>
                  </a:lnTo>
                  <a:lnTo>
                    <a:pt x="12688" y="21448"/>
                  </a:lnTo>
                  <a:lnTo>
                    <a:pt x="13585" y="21262"/>
                  </a:lnTo>
                  <a:lnTo>
                    <a:pt x="14449" y="21007"/>
                  </a:lnTo>
                  <a:lnTo>
                    <a:pt x="15278" y="20685"/>
                  </a:lnTo>
                  <a:lnTo>
                    <a:pt x="16069" y="20300"/>
                  </a:lnTo>
                  <a:lnTo>
                    <a:pt x="16819" y="19854"/>
                  </a:lnTo>
                  <a:lnTo>
                    <a:pt x="17526" y="19349"/>
                  </a:lnTo>
                  <a:lnTo>
                    <a:pt x="18186" y="18790"/>
                  </a:lnTo>
                  <a:lnTo>
                    <a:pt x="18796" y="18179"/>
                  </a:lnTo>
                  <a:lnTo>
                    <a:pt x="19354" y="17518"/>
                  </a:lnTo>
                  <a:lnTo>
                    <a:pt x="19858" y="16811"/>
                  </a:lnTo>
                  <a:lnTo>
                    <a:pt x="20687" y="15269"/>
                  </a:lnTo>
                  <a:lnTo>
                    <a:pt x="21263" y="13575"/>
                  </a:lnTo>
                  <a:lnTo>
                    <a:pt x="21562" y="11752"/>
                  </a:lnTo>
                  <a:lnTo>
                    <a:pt x="21600" y="10800"/>
                  </a:lnTo>
                  <a:lnTo>
                    <a:pt x="21562" y="9840"/>
                  </a:lnTo>
                  <a:lnTo>
                    <a:pt x="21263" y="8007"/>
                  </a:lnTo>
                  <a:lnTo>
                    <a:pt x="20687" y="6308"/>
                  </a:lnTo>
                  <a:lnTo>
                    <a:pt x="19858" y="4765"/>
                  </a:lnTo>
                  <a:lnTo>
                    <a:pt x="19354" y="4059"/>
                  </a:lnTo>
                  <a:lnTo>
                    <a:pt x="18796" y="3400"/>
                  </a:lnTo>
                  <a:lnTo>
                    <a:pt x="18186" y="2790"/>
                  </a:lnTo>
                  <a:lnTo>
                    <a:pt x="17526" y="2234"/>
                  </a:lnTo>
                  <a:lnTo>
                    <a:pt x="16819" y="1732"/>
                  </a:lnTo>
                  <a:lnTo>
                    <a:pt x="16069" y="1289"/>
                  </a:lnTo>
                  <a:lnTo>
                    <a:pt x="15278" y="907"/>
                  </a:lnTo>
                  <a:lnTo>
                    <a:pt x="14449" y="587"/>
                  </a:lnTo>
                  <a:lnTo>
                    <a:pt x="13585" y="334"/>
                  </a:lnTo>
                  <a:lnTo>
                    <a:pt x="12688" y="150"/>
                  </a:lnTo>
                  <a:lnTo>
                    <a:pt x="11762" y="38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rgbClr val="ADCE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3" name="object 24"/>
            <p:cNvSpPr/>
            <p:nvPr/>
          </p:nvSpPr>
          <p:spPr>
            <a:xfrm>
              <a:off x="215899" y="1060448"/>
              <a:ext cx="1583692" cy="50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11762" y="38"/>
                  </a:lnTo>
                  <a:lnTo>
                    <a:pt x="12688" y="150"/>
                  </a:lnTo>
                  <a:lnTo>
                    <a:pt x="13585" y="334"/>
                  </a:lnTo>
                  <a:lnTo>
                    <a:pt x="14449" y="587"/>
                  </a:lnTo>
                  <a:lnTo>
                    <a:pt x="15278" y="907"/>
                  </a:lnTo>
                  <a:lnTo>
                    <a:pt x="16069" y="1289"/>
                  </a:lnTo>
                  <a:lnTo>
                    <a:pt x="16819" y="1732"/>
                  </a:lnTo>
                  <a:lnTo>
                    <a:pt x="17526" y="2234"/>
                  </a:lnTo>
                  <a:lnTo>
                    <a:pt x="18186" y="2790"/>
                  </a:lnTo>
                  <a:lnTo>
                    <a:pt x="18796" y="3400"/>
                  </a:lnTo>
                  <a:lnTo>
                    <a:pt x="19354" y="4059"/>
                  </a:lnTo>
                  <a:lnTo>
                    <a:pt x="19858" y="4765"/>
                  </a:lnTo>
                  <a:lnTo>
                    <a:pt x="20687" y="6308"/>
                  </a:lnTo>
                  <a:lnTo>
                    <a:pt x="21263" y="8007"/>
                  </a:lnTo>
                  <a:lnTo>
                    <a:pt x="21562" y="9840"/>
                  </a:lnTo>
                  <a:lnTo>
                    <a:pt x="21600" y="10800"/>
                  </a:lnTo>
                  <a:lnTo>
                    <a:pt x="21562" y="11752"/>
                  </a:lnTo>
                  <a:lnTo>
                    <a:pt x="21263" y="13575"/>
                  </a:lnTo>
                  <a:lnTo>
                    <a:pt x="20687" y="15269"/>
                  </a:lnTo>
                  <a:lnTo>
                    <a:pt x="19858" y="16811"/>
                  </a:lnTo>
                  <a:lnTo>
                    <a:pt x="19354" y="17518"/>
                  </a:lnTo>
                  <a:lnTo>
                    <a:pt x="18796" y="18179"/>
                  </a:lnTo>
                  <a:lnTo>
                    <a:pt x="18186" y="18790"/>
                  </a:lnTo>
                  <a:lnTo>
                    <a:pt x="17526" y="19349"/>
                  </a:lnTo>
                  <a:lnTo>
                    <a:pt x="16819" y="19854"/>
                  </a:lnTo>
                  <a:lnTo>
                    <a:pt x="16069" y="20300"/>
                  </a:lnTo>
                  <a:lnTo>
                    <a:pt x="15278" y="20685"/>
                  </a:lnTo>
                  <a:lnTo>
                    <a:pt x="14449" y="21007"/>
                  </a:lnTo>
                  <a:lnTo>
                    <a:pt x="13585" y="21262"/>
                  </a:lnTo>
                  <a:lnTo>
                    <a:pt x="12688" y="21448"/>
                  </a:lnTo>
                  <a:lnTo>
                    <a:pt x="11762" y="21562"/>
                  </a:lnTo>
                  <a:lnTo>
                    <a:pt x="10809" y="21600"/>
                  </a:lnTo>
                  <a:lnTo>
                    <a:pt x="9853" y="21562"/>
                  </a:lnTo>
                  <a:lnTo>
                    <a:pt x="8924" y="21448"/>
                  </a:lnTo>
                  <a:lnTo>
                    <a:pt x="8026" y="21262"/>
                  </a:lnTo>
                  <a:lnTo>
                    <a:pt x="7159" y="21007"/>
                  </a:lnTo>
                  <a:lnTo>
                    <a:pt x="6329" y="20685"/>
                  </a:lnTo>
                  <a:lnTo>
                    <a:pt x="5536" y="20300"/>
                  </a:lnTo>
                  <a:lnTo>
                    <a:pt x="4785" y="19854"/>
                  </a:lnTo>
                  <a:lnTo>
                    <a:pt x="4078" y="19349"/>
                  </a:lnTo>
                  <a:lnTo>
                    <a:pt x="3417" y="18790"/>
                  </a:lnTo>
                  <a:lnTo>
                    <a:pt x="2806" y="18179"/>
                  </a:lnTo>
                  <a:lnTo>
                    <a:pt x="2247" y="17518"/>
                  </a:lnTo>
                  <a:lnTo>
                    <a:pt x="1743" y="16811"/>
                  </a:lnTo>
                  <a:lnTo>
                    <a:pt x="913" y="15269"/>
                  </a:lnTo>
                  <a:lnTo>
                    <a:pt x="337" y="13575"/>
                  </a:lnTo>
                  <a:lnTo>
                    <a:pt x="38" y="11752"/>
                  </a:lnTo>
                  <a:lnTo>
                    <a:pt x="0" y="10800"/>
                  </a:lnTo>
                  <a:lnTo>
                    <a:pt x="38" y="9840"/>
                  </a:lnTo>
                  <a:lnTo>
                    <a:pt x="337" y="8007"/>
                  </a:lnTo>
                  <a:lnTo>
                    <a:pt x="913" y="6308"/>
                  </a:lnTo>
                  <a:lnTo>
                    <a:pt x="1743" y="4765"/>
                  </a:lnTo>
                  <a:lnTo>
                    <a:pt x="2247" y="4059"/>
                  </a:lnTo>
                  <a:lnTo>
                    <a:pt x="2806" y="3400"/>
                  </a:lnTo>
                  <a:lnTo>
                    <a:pt x="3417" y="2790"/>
                  </a:lnTo>
                  <a:lnTo>
                    <a:pt x="4078" y="2234"/>
                  </a:lnTo>
                  <a:lnTo>
                    <a:pt x="4785" y="1732"/>
                  </a:lnTo>
                  <a:lnTo>
                    <a:pt x="5536" y="1289"/>
                  </a:lnTo>
                  <a:lnTo>
                    <a:pt x="6329" y="907"/>
                  </a:lnTo>
                  <a:lnTo>
                    <a:pt x="7159" y="587"/>
                  </a:lnTo>
                  <a:lnTo>
                    <a:pt x="8026" y="334"/>
                  </a:lnTo>
                  <a:lnTo>
                    <a:pt x="8924" y="150"/>
                  </a:lnTo>
                  <a:lnTo>
                    <a:pt x="9853" y="38"/>
                  </a:lnTo>
                  <a:lnTo>
                    <a:pt x="10809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379" name="object 25"/>
            <p:cNvGrpSpPr/>
            <p:nvPr/>
          </p:nvGrpSpPr>
          <p:grpSpPr>
            <a:xfrm>
              <a:off x="0" y="0"/>
              <a:ext cx="9112251" cy="87631"/>
              <a:chOff x="0" y="0"/>
              <a:chExt cx="9112250" cy="87630"/>
            </a:xfrm>
          </p:grpSpPr>
          <p:sp>
            <p:nvSpPr>
              <p:cNvPr id="2344" name="Line"/>
              <p:cNvSpPr/>
              <p:nvPr/>
            </p:nvSpPr>
            <p:spPr>
              <a:xfrm flipV="1">
                <a:off x="71119" y="86359"/>
                <a:ext cx="35560" cy="1272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45" name="Line"/>
              <p:cNvSpPr/>
              <p:nvPr/>
            </p:nvSpPr>
            <p:spPr>
              <a:xfrm flipV="1">
                <a:off x="496568" y="8254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46" name="Line"/>
              <p:cNvSpPr/>
              <p:nvPr/>
            </p:nvSpPr>
            <p:spPr>
              <a:xfrm flipV="1">
                <a:off x="850899" y="7873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47" name="Line"/>
              <p:cNvSpPr/>
              <p:nvPr/>
            </p:nvSpPr>
            <p:spPr>
              <a:xfrm flipV="1">
                <a:off x="993139" y="774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48" name="Line"/>
              <p:cNvSpPr/>
              <p:nvPr/>
            </p:nvSpPr>
            <p:spPr>
              <a:xfrm flipV="1">
                <a:off x="1276349" y="7492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49" name="Line"/>
              <p:cNvSpPr/>
              <p:nvPr/>
            </p:nvSpPr>
            <p:spPr>
              <a:xfrm flipV="1">
                <a:off x="1631949" y="71119"/>
                <a:ext cx="3429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0" name="Line"/>
              <p:cNvSpPr/>
              <p:nvPr/>
            </p:nvSpPr>
            <p:spPr>
              <a:xfrm flipV="1">
                <a:off x="1772919" y="6984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1" name="Line"/>
              <p:cNvSpPr/>
              <p:nvPr/>
            </p:nvSpPr>
            <p:spPr>
              <a:xfrm flipV="1">
                <a:off x="2057399" y="67309"/>
                <a:ext cx="34290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2" name="Line"/>
              <p:cNvSpPr/>
              <p:nvPr/>
            </p:nvSpPr>
            <p:spPr>
              <a:xfrm flipV="1">
                <a:off x="2411729" y="6349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3" name="Line"/>
              <p:cNvSpPr/>
              <p:nvPr/>
            </p:nvSpPr>
            <p:spPr>
              <a:xfrm flipV="1">
                <a:off x="2552699" y="6222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4" name="Line"/>
              <p:cNvSpPr/>
              <p:nvPr/>
            </p:nvSpPr>
            <p:spPr>
              <a:xfrm flipV="1">
                <a:off x="2837178" y="5968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5" name="Line"/>
              <p:cNvSpPr/>
              <p:nvPr/>
            </p:nvSpPr>
            <p:spPr>
              <a:xfrm flipV="1">
                <a:off x="2979419" y="58419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6" name="Line"/>
              <p:cNvSpPr/>
              <p:nvPr/>
            </p:nvSpPr>
            <p:spPr>
              <a:xfrm flipV="1">
                <a:off x="3333749" y="5460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7" name="Line"/>
              <p:cNvSpPr/>
              <p:nvPr/>
            </p:nvSpPr>
            <p:spPr>
              <a:xfrm flipV="1">
                <a:off x="3616959" y="520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8" name="Line"/>
              <p:cNvSpPr/>
              <p:nvPr/>
            </p:nvSpPr>
            <p:spPr>
              <a:xfrm flipV="1">
                <a:off x="3759199" y="5079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9" name="Line"/>
              <p:cNvSpPr/>
              <p:nvPr/>
            </p:nvSpPr>
            <p:spPr>
              <a:xfrm flipV="1">
                <a:off x="4113528" y="4698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0" name="Line"/>
              <p:cNvSpPr/>
              <p:nvPr/>
            </p:nvSpPr>
            <p:spPr>
              <a:xfrm flipV="1">
                <a:off x="4396739" y="4444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1" name="Line"/>
              <p:cNvSpPr/>
              <p:nvPr/>
            </p:nvSpPr>
            <p:spPr>
              <a:xfrm flipV="1">
                <a:off x="4538980" y="4317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2" name="Line"/>
              <p:cNvSpPr/>
              <p:nvPr/>
            </p:nvSpPr>
            <p:spPr>
              <a:xfrm flipV="1">
                <a:off x="4893310" y="393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3" name="Line"/>
              <p:cNvSpPr/>
              <p:nvPr/>
            </p:nvSpPr>
            <p:spPr>
              <a:xfrm flipV="1">
                <a:off x="5318760" y="3555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4" name="Line"/>
              <p:cNvSpPr/>
              <p:nvPr/>
            </p:nvSpPr>
            <p:spPr>
              <a:xfrm flipV="1">
                <a:off x="5461000" y="3428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5" name="Line"/>
              <p:cNvSpPr/>
              <p:nvPr/>
            </p:nvSpPr>
            <p:spPr>
              <a:xfrm flipV="1">
                <a:off x="6098540" y="2793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6" name="Line"/>
              <p:cNvSpPr/>
              <p:nvPr/>
            </p:nvSpPr>
            <p:spPr>
              <a:xfrm flipV="1">
                <a:off x="6240780" y="266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7" name="Line"/>
              <p:cNvSpPr/>
              <p:nvPr/>
            </p:nvSpPr>
            <p:spPr>
              <a:xfrm flipV="1">
                <a:off x="6879590" y="2031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8" name="Line"/>
              <p:cNvSpPr/>
              <p:nvPr/>
            </p:nvSpPr>
            <p:spPr>
              <a:xfrm flipV="1">
                <a:off x="7020559" y="1904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9" name="Line"/>
              <p:cNvSpPr/>
              <p:nvPr/>
            </p:nvSpPr>
            <p:spPr>
              <a:xfrm flipV="1">
                <a:off x="7446009" y="15239"/>
                <a:ext cx="3556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70" name="Line"/>
              <p:cNvSpPr/>
              <p:nvPr/>
            </p:nvSpPr>
            <p:spPr>
              <a:xfrm flipV="1">
                <a:off x="7801609" y="11429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71" name="Line"/>
              <p:cNvSpPr/>
              <p:nvPr/>
            </p:nvSpPr>
            <p:spPr>
              <a:xfrm flipV="1">
                <a:off x="7942580" y="1015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72" name="Line"/>
              <p:cNvSpPr/>
              <p:nvPr/>
            </p:nvSpPr>
            <p:spPr>
              <a:xfrm flipV="1">
                <a:off x="8084820" y="888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73" name="Line"/>
              <p:cNvSpPr/>
              <p:nvPr/>
            </p:nvSpPr>
            <p:spPr>
              <a:xfrm flipV="1">
                <a:off x="8227059" y="7619"/>
                <a:ext cx="34292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74" name="Line"/>
              <p:cNvSpPr/>
              <p:nvPr/>
            </p:nvSpPr>
            <p:spPr>
              <a:xfrm flipV="1">
                <a:off x="8581390" y="380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75" name="Line"/>
              <p:cNvSpPr/>
              <p:nvPr/>
            </p:nvSpPr>
            <p:spPr>
              <a:xfrm flipV="1">
                <a:off x="8723630" y="2539"/>
                <a:ext cx="3429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76" name="Line"/>
              <p:cNvSpPr/>
              <p:nvPr/>
            </p:nvSpPr>
            <p:spPr>
              <a:xfrm flipV="1">
                <a:off x="8864600" y="1269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77" name="Line"/>
              <p:cNvSpPr/>
              <p:nvPr/>
            </p:nvSpPr>
            <p:spPr>
              <a:xfrm flipV="1">
                <a:off x="9006840" y="-1"/>
                <a:ext cx="35561" cy="1271"/>
              </a:xfrm>
              <a:prstGeom prst="line">
                <a:avLst/>
              </a:pr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78" name="Shape"/>
              <p:cNvSpPr/>
              <p:nvPr/>
            </p:nvSpPr>
            <p:spPr>
              <a:xfrm>
                <a:off x="0" y="0"/>
                <a:ext cx="9112251" cy="8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46" y="20348"/>
                    </a:moveTo>
                    <a:lnTo>
                      <a:pt x="1430" y="20348"/>
                    </a:lnTo>
                    <a:moveTo>
                      <a:pt x="5885" y="15652"/>
                    </a:moveTo>
                    <a:lnTo>
                      <a:pt x="5967" y="15652"/>
                    </a:lnTo>
                    <a:moveTo>
                      <a:pt x="1514" y="20035"/>
                    </a:moveTo>
                    <a:lnTo>
                      <a:pt x="1599" y="20035"/>
                    </a:lnTo>
                    <a:moveTo>
                      <a:pt x="6220" y="15339"/>
                    </a:moveTo>
                    <a:lnTo>
                      <a:pt x="6304" y="15339"/>
                    </a:lnTo>
                    <a:moveTo>
                      <a:pt x="6388" y="15339"/>
                    </a:moveTo>
                    <a:lnTo>
                      <a:pt x="6472" y="15339"/>
                    </a:lnTo>
                    <a:moveTo>
                      <a:pt x="6557" y="15026"/>
                    </a:moveTo>
                    <a:lnTo>
                      <a:pt x="6641" y="15026"/>
                    </a:lnTo>
                    <a:moveTo>
                      <a:pt x="1683" y="20035"/>
                    </a:moveTo>
                    <a:lnTo>
                      <a:pt x="1764" y="20035"/>
                    </a:lnTo>
                    <a:moveTo>
                      <a:pt x="6894" y="14713"/>
                    </a:moveTo>
                    <a:lnTo>
                      <a:pt x="6975" y="14713"/>
                    </a:lnTo>
                    <a:moveTo>
                      <a:pt x="1848" y="19722"/>
                    </a:moveTo>
                    <a:lnTo>
                      <a:pt x="1933" y="19722"/>
                    </a:lnTo>
                    <a:moveTo>
                      <a:pt x="7228" y="14400"/>
                    </a:moveTo>
                    <a:lnTo>
                      <a:pt x="7312" y="14400"/>
                    </a:lnTo>
                    <a:moveTo>
                      <a:pt x="7397" y="14087"/>
                    </a:moveTo>
                    <a:lnTo>
                      <a:pt x="7481" y="14087"/>
                    </a:lnTo>
                    <a:moveTo>
                      <a:pt x="7565" y="14087"/>
                    </a:moveTo>
                    <a:lnTo>
                      <a:pt x="7650" y="14087"/>
                    </a:lnTo>
                    <a:moveTo>
                      <a:pt x="7734" y="13774"/>
                    </a:moveTo>
                    <a:lnTo>
                      <a:pt x="7818" y="13774"/>
                    </a:lnTo>
                    <a:moveTo>
                      <a:pt x="337" y="21287"/>
                    </a:moveTo>
                    <a:lnTo>
                      <a:pt x="421" y="21287"/>
                    </a:lnTo>
                    <a:moveTo>
                      <a:pt x="8071" y="13461"/>
                    </a:moveTo>
                    <a:lnTo>
                      <a:pt x="8152" y="13461"/>
                    </a:lnTo>
                    <a:moveTo>
                      <a:pt x="8237" y="13461"/>
                    </a:moveTo>
                    <a:lnTo>
                      <a:pt x="8321" y="13461"/>
                    </a:lnTo>
                    <a:moveTo>
                      <a:pt x="8405" y="13148"/>
                    </a:moveTo>
                    <a:lnTo>
                      <a:pt x="8489" y="13148"/>
                    </a:lnTo>
                    <a:moveTo>
                      <a:pt x="2186" y="19409"/>
                    </a:moveTo>
                    <a:lnTo>
                      <a:pt x="2270" y="19409"/>
                    </a:lnTo>
                    <a:moveTo>
                      <a:pt x="8742" y="12835"/>
                    </a:moveTo>
                    <a:lnTo>
                      <a:pt x="8827" y="12835"/>
                    </a:lnTo>
                    <a:moveTo>
                      <a:pt x="506" y="20974"/>
                    </a:moveTo>
                    <a:lnTo>
                      <a:pt x="587" y="20974"/>
                    </a:lnTo>
                    <a:moveTo>
                      <a:pt x="9080" y="12522"/>
                    </a:moveTo>
                    <a:lnTo>
                      <a:pt x="9161" y="12522"/>
                    </a:lnTo>
                    <a:moveTo>
                      <a:pt x="9245" y="12209"/>
                    </a:moveTo>
                    <a:lnTo>
                      <a:pt x="9329" y="12209"/>
                    </a:lnTo>
                    <a:moveTo>
                      <a:pt x="9414" y="12209"/>
                    </a:moveTo>
                    <a:lnTo>
                      <a:pt x="9498" y="12209"/>
                    </a:lnTo>
                    <a:moveTo>
                      <a:pt x="9582" y="11896"/>
                    </a:moveTo>
                    <a:lnTo>
                      <a:pt x="9667" y="11896"/>
                    </a:lnTo>
                    <a:moveTo>
                      <a:pt x="2523" y="19096"/>
                    </a:moveTo>
                    <a:lnTo>
                      <a:pt x="2607" y="19096"/>
                    </a:lnTo>
                    <a:moveTo>
                      <a:pt x="9919" y="11582"/>
                    </a:moveTo>
                    <a:lnTo>
                      <a:pt x="10004" y="11582"/>
                    </a:lnTo>
                    <a:moveTo>
                      <a:pt x="10085" y="11582"/>
                    </a:moveTo>
                    <a:lnTo>
                      <a:pt x="10169" y="11582"/>
                    </a:lnTo>
                    <a:moveTo>
                      <a:pt x="10254" y="11269"/>
                    </a:moveTo>
                    <a:lnTo>
                      <a:pt x="10338" y="11269"/>
                    </a:lnTo>
                    <a:moveTo>
                      <a:pt x="2691" y="18783"/>
                    </a:moveTo>
                    <a:lnTo>
                      <a:pt x="2773" y="18783"/>
                    </a:lnTo>
                    <a:moveTo>
                      <a:pt x="10591" y="10956"/>
                    </a:moveTo>
                    <a:lnTo>
                      <a:pt x="10675" y="10956"/>
                    </a:lnTo>
                    <a:moveTo>
                      <a:pt x="2857" y="18783"/>
                    </a:moveTo>
                    <a:lnTo>
                      <a:pt x="2941" y="18783"/>
                    </a:lnTo>
                    <a:moveTo>
                      <a:pt x="10928" y="10643"/>
                    </a:moveTo>
                    <a:lnTo>
                      <a:pt x="11012" y="10643"/>
                    </a:lnTo>
                    <a:moveTo>
                      <a:pt x="11094" y="10330"/>
                    </a:moveTo>
                    <a:lnTo>
                      <a:pt x="11181" y="10330"/>
                    </a:lnTo>
                    <a:moveTo>
                      <a:pt x="11262" y="10330"/>
                    </a:moveTo>
                    <a:lnTo>
                      <a:pt x="11346" y="10330"/>
                    </a:lnTo>
                    <a:moveTo>
                      <a:pt x="11431" y="10017"/>
                    </a:moveTo>
                    <a:lnTo>
                      <a:pt x="11515" y="10017"/>
                    </a:lnTo>
                    <a:moveTo>
                      <a:pt x="674" y="20974"/>
                    </a:moveTo>
                    <a:lnTo>
                      <a:pt x="756" y="20974"/>
                    </a:lnTo>
                    <a:moveTo>
                      <a:pt x="11768" y="9704"/>
                    </a:moveTo>
                    <a:lnTo>
                      <a:pt x="11852" y="9704"/>
                    </a:lnTo>
                    <a:moveTo>
                      <a:pt x="11936" y="9704"/>
                    </a:moveTo>
                    <a:lnTo>
                      <a:pt x="12021" y="9704"/>
                    </a:lnTo>
                    <a:moveTo>
                      <a:pt x="12105" y="9391"/>
                    </a:moveTo>
                    <a:lnTo>
                      <a:pt x="12189" y="9391"/>
                    </a:lnTo>
                    <a:moveTo>
                      <a:pt x="12271" y="9391"/>
                    </a:moveTo>
                    <a:lnTo>
                      <a:pt x="12355" y="9391"/>
                    </a:lnTo>
                    <a:moveTo>
                      <a:pt x="12439" y="9078"/>
                    </a:moveTo>
                    <a:lnTo>
                      <a:pt x="12523" y="9078"/>
                    </a:lnTo>
                    <a:moveTo>
                      <a:pt x="3194" y="18470"/>
                    </a:moveTo>
                    <a:lnTo>
                      <a:pt x="3278" y="18470"/>
                    </a:lnTo>
                    <a:moveTo>
                      <a:pt x="12776" y="8765"/>
                    </a:moveTo>
                    <a:lnTo>
                      <a:pt x="12861" y="8765"/>
                    </a:lnTo>
                    <a:moveTo>
                      <a:pt x="3363" y="18156"/>
                    </a:moveTo>
                    <a:lnTo>
                      <a:pt x="3447" y="18156"/>
                    </a:lnTo>
                    <a:moveTo>
                      <a:pt x="13114" y="8452"/>
                    </a:moveTo>
                    <a:lnTo>
                      <a:pt x="13198" y="8452"/>
                    </a:lnTo>
                    <a:moveTo>
                      <a:pt x="13279" y="8139"/>
                    </a:moveTo>
                    <a:lnTo>
                      <a:pt x="13363" y="8139"/>
                    </a:lnTo>
                    <a:moveTo>
                      <a:pt x="13448" y="8139"/>
                    </a:moveTo>
                    <a:lnTo>
                      <a:pt x="13532" y="8139"/>
                    </a:lnTo>
                    <a:moveTo>
                      <a:pt x="13616" y="7826"/>
                    </a:moveTo>
                    <a:lnTo>
                      <a:pt x="13701" y="7826"/>
                    </a:lnTo>
                    <a:moveTo>
                      <a:pt x="13785" y="7826"/>
                    </a:moveTo>
                    <a:lnTo>
                      <a:pt x="13869" y="7826"/>
                    </a:lnTo>
                    <a:moveTo>
                      <a:pt x="13953" y="7513"/>
                    </a:moveTo>
                    <a:lnTo>
                      <a:pt x="14038" y="7513"/>
                    </a:lnTo>
                    <a:moveTo>
                      <a:pt x="14122" y="7513"/>
                    </a:moveTo>
                    <a:lnTo>
                      <a:pt x="14206" y="7513"/>
                    </a:lnTo>
                    <a:moveTo>
                      <a:pt x="14288" y="7200"/>
                    </a:moveTo>
                    <a:lnTo>
                      <a:pt x="14375" y="7200"/>
                    </a:lnTo>
                    <a:moveTo>
                      <a:pt x="3531" y="18156"/>
                    </a:moveTo>
                    <a:lnTo>
                      <a:pt x="3616" y="18156"/>
                    </a:lnTo>
                    <a:moveTo>
                      <a:pt x="14625" y="6887"/>
                    </a:moveTo>
                    <a:lnTo>
                      <a:pt x="14709" y="6887"/>
                    </a:lnTo>
                    <a:moveTo>
                      <a:pt x="3700" y="17843"/>
                    </a:moveTo>
                    <a:lnTo>
                      <a:pt x="3781" y="17843"/>
                    </a:lnTo>
                    <a:moveTo>
                      <a:pt x="14962" y="6574"/>
                    </a:moveTo>
                    <a:lnTo>
                      <a:pt x="15046" y="6574"/>
                    </a:lnTo>
                    <a:moveTo>
                      <a:pt x="15131" y="6261"/>
                    </a:moveTo>
                    <a:lnTo>
                      <a:pt x="15215" y="6261"/>
                    </a:lnTo>
                    <a:moveTo>
                      <a:pt x="15299" y="6261"/>
                    </a:moveTo>
                    <a:lnTo>
                      <a:pt x="15383" y="6261"/>
                    </a:lnTo>
                    <a:moveTo>
                      <a:pt x="15465" y="5948"/>
                    </a:moveTo>
                    <a:lnTo>
                      <a:pt x="15549" y="5948"/>
                    </a:lnTo>
                    <a:moveTo>
                      <a:pt x="15633" y="5948"/>
                    </a:moveTo>
                    <a:lnTo>
                      <a:pt x="15718" y="5948"/>
                    </a:lnTo>
                    <a:moveTo>
                      <a:pt x="15802" y="5635"/>
                    </a:moveTo>
                    <a:lnTo>
                      <a:pt x="15886" y="5635"/>
                    </a:lnTo>
                    <a:moveTo>
                      <a:pt x="15970" y="5635"/>
                    </a:moveTo>
                    <a:lnTo>
                      <a:pt x="16055" y="5635"/>
                    </a:lnTo>
                    <a:moveTo>
                      <a:pt x="16139" y="5322"/>
                    </a:moveTo>
                    <a:lnTo>
                      <a:pt x="16223" y="5322"/>
                    </a:lnTo>
                    <a:moveTo>
                      <a:pt x="840" y="20661"/>
                    </a:moveTo>
                    <a:lnTo>
                      <a:pt x="924" y="20661"/>
                    </a:lnTo>
                    <a:moveTo>
                      <a:pt x="16473" y="5009"/>
                    </a:moveTo>
                    <a:lnTo>
                      <a:pt x="16561" y="5009"/>
                    </a:lnTo>
                    <a:moveTo>
                      <a:pt x="4034" y="17530"/>
                    </a:moveTo>
                    <a:lnTo>
                      <a:pt x="4118" y="17530"/>
                    </a:lnTo>
                    <a:moveTo>
                      <a:pt x="16810" y="4695"/>
                    </a:moveTo>
                    <a:lnTo>
                      <a:pt x="16895" y="4695"/>
                    </a:lnTo>
                    <a:moveTo>
                      <a:pt x="16979" y="4382"/>
                    </a:moveTo>
                    <a:lnTo>
                      <a:pt x="17063" y="4382"/>
                    </a:lnTo>
                    <a:moveTo>
                      <a:pt x="17148" y="4382"/>
                    </a:moveTo>
                    <a:lnTo>
                      <a:pt x="17232" y="4382"/>
                    </a:lnTo>
                    <a:moveTo>
                      <a:pt x="17316" y="4069"/>
                    </a:moveTo>
                    <a:lnTo>
                      <a:pt x="17400" y="4069"/>
                    </a:lnTo>
                    <a:moveTo>
                      <a:pt x="17482" y="4069"/>
                    </a:moveTo>
                    <a:lnTo>
                      <a:pt x="17569" y="4069"/>
                    </a:lnTo>
                    <a:moveTo>
                      <a:pt x="1009" y="20661"/>
                    </a:moveTo>
                    <a:lnTo>
                      <a:pt x="1093" y="20661"/>
                    </a:lnTo>
                    <a:moveTo>
                      <a:pt x="17819" y="3756"/>
                    </a:moveTo>
                    <a:lnTo>
                      <a:pt x="17903" y="3756"/>
                    </a:lnTo>
                    <a:moveTo>
                      <a:pt x="17987" y="3443"/>
                    </a:moveTo>
                    <a:lnTo>
                      <a:pt x="18072" y="3443"/>
                    </a:lnTo>
                    <a:moveTo>
                      <a:pt x="18156" y="3443"/>
                    </a:moveTo>
                    <a:lnTo>
                      <a:pt x="18240" y="3443"/>
                    </a:lnTo>
                    <a:moveTo>
                      <a:pt x="18325" y="3130"/>
                    </a:moveTo>
                    <a:lnTo>
                      <a:pt x="18406" y="3130"/>
                    </a:lnTo>
                    <a:moveTo>
                      <a:pt x="4371" y="17217"/>
                    </a:moveTo>
                    <a:lnTo>
                      <a:pt x="4455" y="17217"/>
                    </a:lnTo>
                    <a:moveTo>
                      <a:pt x="18659" y="2817"/>
                    </a:moveTo>
                    <a:lnTo>
                      <a:pt x="18743" y="2817"/>
                    </a:lnTo>
                    <a:moveTo>
                      <a:pt x="4540" y="16904"/>
                    </a:moveTo>
                    <a:lnTo>
                      <a:pt x="4624" y="16904"/>
                    </a:lnTo>
                    <a:moveTo>
                      <a:pt x="18996" y="2504"/>
                    </a:moveTo>
                    <a:lnTo>
                      <a:pt x="19080" y="2504"/>
                    </a:lnTo>
                    <a:moveTo>
                      <a:pt x="4708" y="16904"/>
                    </a:moveTo>
                    <a:lnTo>
                      <a:pt x="4793" y="16904"/>
                    </a:lnTo>
                    <a:moveTo>
                      <a:pt x="19333" y="2191"/>
                    </a:moveTo>
                    <a:lnTo>
                      <a:pt x="19417" y="2191"/>
                    </a:lnTo>
                    <a:moveTo>
                      <a:pt x="0" y="21600"/>
                    </a:moveTo>
                    <a:lnTo>
                      <a:pt x="84" y="21600"/>
                    </a:lnTo>
                    <a:moveTo>
                      <a:pt x="19667" y="1878"/>
                    </a:moveTo>
                    <a:lnTo>
                      <a:pt x="19752" y="1878"/>
                    </a:lnTo>
                    <a:moveTo>
                      <a:pt x="19836" y="1565"/>
                    </a:moveTo>
                    <a:lnTo>
                      <a:pt x="19920" y="1565"/>
                    </a:lnTo>
                    <a:moveTo>
                      <a:pt x="20004" y="1565"/>
                    </a:moveTo>
                    <a:lnTo>
                      <a:pt x="20089" y="1565"/>
                    </a:lnTo>
                    <a:moveTo>
                      <a:pt x="20173" y="1252"/>
                    </a:moveTo>
                    <a:lnTo>
                      <a:pt x="20257" y="1252"/>
                    </a:lnTo>
                    <a:moveTo>
                      <a:pt x="5043" y="16591"/>
                    </a:moveTo>
                    <a:lnTo>
                      <a:pt x="5127" y="16591"/>
                    </a:lnTo>
                    <a:moveTo>
                      <a:pt x="20510" y="939"/>
                    </a:moveTo>
                    <a:lnTo>
                      <a:pt x="20591" y="939"/>
                    </a:lnTo>
                    <a:moveTo>
                      <a:pt x="5211" y="16278"/>
                    </a:moveTo>
                    <a:lnTo>
                      <a:pt x="5295" y="16278"/>
                    </a:lnTo>
                    <a:moveTo>
                      <a:pt x="20844" y="626"/>
                    </a:moveTo>
                    <a:lnTo>
                      <a:pt x="20929" y="626"/>
                    </a:lnTo>
                    <a:moveTo>
                      <a:pt x="5380" y="16278"/>
                    </a:moveTo>
                    <a:lnTo>
                      <a:pt x="5464" y="16278"/>
                    </a:lnTo>
                    <a:moveTo>
                      <a:pt x="21182" y="313"/>
                    </a:moveTo>
                    <a:lnTo>
                      <a:pt x="21266" y="313"/>
                    </a:lnTo>
                    <a:moveTo>
                      <a:pt x="5548" y="15965"/>
                    </a:moveTo>
                    <a:lnTo>
                      <a:pt x="5633" y="15965"/>
                    </a:lnTo>
                    <a:moveTo>
                      <a:pt x="21519" y="0"/>
                    </a:moveTo>
                    <a:lnTo>
                      <a:pt x="21600" y="0"/>
                    </a:lnTo>
                  </a:path>
                </a:pathLst>
              </a:custGeom>
              <a:noFill/>
              <a:ln w="1797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381" name="object 26"/>
          <p:cNvSpPr txBox="1"/>
          <p:nvPr/>
        </p:nvSpPr>
        <p:spPr>
          <a:xfrm>
            <a:off x="672521" y="6187440"/>
            <a:ext cx="149098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5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45"/>
              <a:t> </a:t>
            </a:r>
            <a:r>
              <a:rPr spc="-10"/>
              <a:t>folder</a:t>
            </a:r>
          </a:p>
        </p:txBody>
      </p:sp>
      <p:grpSp>
        <p:nvGrpSpPr>
          <p:cNvPr id="2384" name="object 27"/>
          <p:cNvGrpSpPr/>
          <p:nvPr/>
        </p:nvGrpSpPr>
        <p:grpSpPr>
          <a:xfrm>
            <a:off x="1633912" y="4212590"/>
            <a:ext cx="1475741" cy="1367791"/>
            <a:chOff x="0" y="0"/>
            <a:chExt cx="1475739" cy="1367790"/>
          </a:xfrm>
        </p:grpSpPr>
        <p:sp>
          <p:nvSpPr>
            <p:cNvPr id="2382" name="object 28"/>
            <p:cNvSpPr/>
            <p:nvPr/>
          </p:nvSpPr>
          <p:spPr>
            <a:xfrm flipV="1">
              <a:off x="0" y="104140"/>
              <a:ext cx="1362710" cy="12636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3" name="object 29"/>
            <p:cNvSpPr/>
            <p:nvPr/>
          </p:nvSpPr>
          <p:spPr>
            <a:xfrm>
              <a:off x="1320800" y="0"/>
              <a:ext cx="154941" cy="14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154"/>
                  </a:lnTo>
                  <a:lnTo>
                    <a:pt x="1026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85" name="object 30"/>
          <p:cNvSpPr txBox="1"/>
          <p:nvPr/>
        </p:nvSpPr>
        <p:spPr>
          <a:xfrm>
            <a:off x="2107621" y="5100320"/>
            <a:ext cx="6610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</a:t>
            </a:r>
            <a:r>
              <a:rPr spc="5"/>
              <a:t>i</a:t>
            </a:r>
            <a:r>
              <a:rPr spc="0"/>
              <a:t>n</a:t>
            </a:r>
          </a:p>
        </p:txBody>
      </p:sp>
      <p:grpSp>
        <p:nvGrpSpPr>
          <p:cNvPr id="2394" name="object 31"/>
          <p:cNvGrpSpPr/>
          <p:nvPr/>
        </p:nvGrpSpPr>
        <p:grpSpPr>
          <a:xfrm>
            <a:off x="5593772" y="4464049"/>
            <a:ext cx="1583690" cy="2123439"/>
            <a:chOff x="0" y="0"/>
            <a:chExt cx="1583688" cy="2123438"/>
          </a:xfrm>
        </p:grpSpPr>
        <p:sp>
          <p:nvSpPr>
            <p:cNvPr id="2386" name="object 32"/>
            <p:cNvSpPr/>
            <p:nvPr/>
          </p:nvSpPr>
          <p:spPr>
            <a:xfrm>
              <a:off x="504189" y="971549"/>
              <a:ext cx="504191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98"/>
                  </a:lnTo>
                  <a:lnTo>
                    <a:pt x="5368" y="375"/>
                  </a:lnTo>
                  <a:lnTo>
                    <a:pt x="3183" y="801"/>
                  </a:lnTo>
                  <a:lnTo>
                    <a:pt x="1487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7" y="20251"/>
                  </a:lnTo>
                  <a:lnTo>
                    <a:pt x="3183" y="20799"/>
                  </a:lnTo>
                  <a:lnTo>
                    <a:pt x="5368" y="21225"/>
                  </a:lnTo>
                  <a:lnTo>
                    <a:pt x="7934" y="21502"/>
                  </a:lnTo>
                  <a:lnTo>
                    <a:pt x="10773" y="21600"/>
                  </a:lnTo>
                  <a:lnTo>
                    <a:pt x="13634" y="21502"/>
                  </a:lnTo>
                  <a:lnTo>
                    <a:pt x="16216" y="21225"/>
                  </a:lnTo>
                  <a:lnTo>
                    <a:pt x="18410" y="20799"/>
                  </a:lnTo>
                  <a:lnTo>
                    <a:pt x="20111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1" y="1349"/>
                  </a:lnTo>
                  <a:lnTo>
                    <a:pt x="18410" y="801"/>
                  </a:lnTo>
                  <a:lnTo>
                    <a:pt x="16216" y="375"/>
                  </a:lnTo>
                  <a:lnTo>
                    <a:pt x="13634" y="98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7" name="object 33"/>
            <p:cNvSpPr/>
            <p:nvPr/>
          </p:nvSpPr>
          <p:spPr>
            <a:xfrm>
              <a:off x="504189" y="971549"/>
              <a:ext cx="504191" cy="86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98"/>
                  </a:lnTo>
                  <a:lnTo>
                    <a:pt x="5368" y="375"/>
                  </a:lnTo>
                  <a:lnTo>
                    <a:pt x="3183" y="801"/>
                  </a:lnTo>
                  <a:lnTo>
                    <a:pt x="1487" y="1349"/>
                  </a:lnTo>
                  <a:lnTo>
                    <a:pt x="0" y="2696"/>
                  </a:lnTo>
                  <a:lnTo>
                    <a:pt x="0" y="18904"/>
                  </a:lnTo>
                  <a:lnTo>
                    <a:pt x="1487" y="20251"/>
                  </a:lnTo>
                  <a:lnTo>
                    <a:pt x="3183" y="20799"/>
                  </a:lnTo>
                  <a:lnTo>
                    <a:pt x="5368" y="21225"/>
                  </a:lnTo>
                  <a:lnTo>
                    <a:pt x="7934" y="21502"/>
                  </a:lnTo>
                  <a:lnTo>
                    <a:pt x="10773" y="21600"/>
                  </a:lnTo>
                  <a:lnTo>
                    <a:pt x="13634" y="21502"/>
                  </a:lnTo>
                  <a:lnTo>
                    <a:pt x="16216" y="21225"/>
                  </a:lnTo>
                  <a:lnTo>
                    <a:pt x="18410" y="20799"/>
                  </a:lnTo>
                  <a:lnTo>
                    <a:pt x="20111" y="20251"/>
                  </a:lnTo>
                  <a:lnTo>
                    <a:pt x="21600" y="18904"/>
                  </a:lnTo>
                  <a:lnTo>
                    <a:pt x="21600" y="2696"/>
                  </a:lnTo>
                  <a:lnTo>
                    <a:pt x="20111" y="1349"/>
                  </a:lnTo>
                  <a:lnTo>
                    <a:pt x="18410" y="801"/>
                  </a:lnTo>
                  <a:lnTo>
                    <a:pt x="16216" y="375"/>
                  </a:lnTo>
                  <a:lnTo>
                    <a:pt x="13634" y="98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8" name="object 34"/>
            <p:cNvSpPr/>
            <p:nvPr/>
          </p:nvSpPr>
          <p:spPr>
            <a:xfrm>
              <a:off x="504189" y="971549"/>
              <a:ext cx="50419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394"/>
                  </a:lnTo>
                  <a:lnTo>
                    <a:pt x="5368" y="1501"/>
                  </a:lnTo>
                  <a:lnTo>
                    <a:pt x="3183" y="3208"/>
                  </a:lnTo>
                  <a:lnTo>
                    <a:pt x="1487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83" y="18439"/>
                  </a:lnTo>
                  <a:lnTo>
                    <a:pt x="5368" y="20127"/>
                  </a:lnTo>
                  <a:lnTo>
                    <a:pt x="7934" y="21215"/>
                  </a:lnTo>
                  <a:lnTo>
                    <a:pt x="10773" y="21600"/>
                  </a:lnTo>
                  <a:lnTo>
                    <a:pt x="13634" y="21215"/>
                  </a:lnTo>
                  <a:lnTo>
                    <a:pt x="16216" y="20127"/>
                  </a:lnTo>
                  <a:lnTo>
                    <a:pt x="18410" y="18439"/>
                  </a:lnTo>
                  <a:lnTo>
                    <a:pt x="20111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0" y="3208"/>
                  </a:lnTo>
                  <a:lnTo>
                    <a:pt x="16216" y="1501"/>
                  </a:lnTo>
                  <a:lnTo>
                    <a:pt x="13634" y="394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9" name="object 35"/>
            <p:cNvSpPr/>
            <p:nvPr/>
          </p:nvSpPr>
          <p:spPr>
            <a:xfrm>
              <a:off x="504189" y="971549"/>
              <a:ext cx="50419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4" y="394"/>
                  </a:lnTo>
                  <a:lnTo>
                    <a:pt x="5368" y="1501"/>
                  </a:lnTo>
                  <a:lnTo>
                    <a:pt x="3183" y="3208"/>
                  </a:lnTo>
                  <a:lnTo>
                    <a:pt x="1487" y="5402"/>
                  </a:lnTo>
                  <a:lnTo>
                    <a:pt x="0" y="10800"/>
                  </a:lnTo>
                  <a:lnTo>
                    <a:pt x="390" y="13673"/>
                  </a:lnTo>
                  <a:lnTo>
                    <a:pt x="3183" y="18439"/>
                  </a:lnTo>
                  <a:lnTo>
                    <a:pt x="5368" y="20127"/>
                  </a:lnTo>
                  <a:lnTo>
                    <a:pt x="7934" y="21215"/>
                  </a:lnTo>
                  <a:lnTo>
                    <a:pt x="10773" y="21600"/>
                  </a:lnTo>
                  <a:lnTo>
                    <a:pt x="13634" y="21215"/>
                  </a:lnTo>
                  <a:lnTo>
                    <a:pt x="16216" y="20127"/>
                  </a:lnTo>
                  <a:lnTo>
                    <a:pt x="18410" y="18439"/>
                  </a:lnTo>
                  <a:lnTo>
                    <a:pt x="20111" y="16254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0" y="3208"/>
                  </a:lnTo>
                  <a:lnTo>
                    <a:pt x="16216" y="1501"/>
                  </a:lnTo>
                  <a:lnTo>
                    <a:pt x="13634" y="394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0" name="object 36"/>
            <p:cNvSpPr/>
            <p:nvPr/>
          </p:nvSpPr>
          <p:spPr>
            <a:xfrm>
              <a:off x="-1" y="1620518"/>
              <a:ext cx="1583690" cy="50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9853" y="38"/>
                  </a:lnTo>
                  <a:lnTo>
                    <a:pt x="8924" y="150"/>
                  </a:lnTo>
                  <a:lnTo>
                    <a:pt x="8026" y="334"/>
                  </a:lnTo>
                  <a:lnTo>
                    <a:pt x="7159" y="587"/>
                  </a:lnTo>
                  <a:lnTo>
                    <a:pt x="6329" y="907"/>
                  </a:lnTo>
                  <a:lnTo>
                    <a:pt x="5536" y="1289"/>
                  </a:lnTo>
                  <a:lnTo>
                    <a:pt x="4785" y="1732"/>
                  </a:lnTo>
                  <a:lnTo>
                    <a:pt x="4078" y="2234"/>
                  </a:lnTo>
                  <a:lnTo>
                    <a:pt x="3417" y="2790"/>
                  </a:lnTo>
                  <a:lnTo>
                    <a:pt x="2806" y="3400"/>
                  </a:lnTo>
                  <a:lnTo>
                    <a:pt x="2247" y="4059"/>
                  </a:lnTo>
                  <a:lnTo>
                    <a:pt x="1743" y="4765"/>
                  </a:lnTo>
                  <a:lnTo>
                    <a:pt x="913" y="6308"/>
                  </a:lnTo>
                  <a:lnTo>
                    <a:pt x="337" y="8007"/>
                  </a:lnTo>
                  <a:lnTo>
                    <a:pt x="38" y="9840"/>
                  </a:lnTo>
                  <a:lnTo>
                    <a:pt x="0" y="10800"/>
                  </a:lnTo>
                  <a:lnTo>
                    <a:pt x="38" y="11752"/>
                  </a:lnTo>
                  <a:lnTo>
                    <a:pt x="337" y="13575"/>
                  </a:lnTo>
                  <a:lnTo>
                    <a:pt x="913" y="15269"/>
                  </a:lnTo>
                  <a:lnTo>
                    <a:pt x="1743" y="16811"/>
                  </a:lnTo>
                  <a:lnTo>
                    <a:pt x="2247" y="17518"/>
                  </a:lnTo>
                  <a:lnTo>
                    <a:pt x="2806" y="18179"/>
                  </a:lnTo>
                  <a:lnTo>
                    <a:pt x="3417" y="18790"/>
                  </a:lnTo>
                  <a:lnTo>
                    <a:pt x="4078" y="19349"/>
                  </a:lnTo>
                  <a:lnTo>
                    <a:pt x="4785" y="19854"/>
                  </a:lnTo>
                  <a:lnTo>
                    <a:pt x="5536" y="20300"/>
                  </a:lnTo>
                  <a:lnTo>
                    <a:pt x="6329" y="20685"/>
                  </a:lnTo>
                  <a:lnTo>
                    <a:pt x="7159" y="21007"/>
                  </a:lnTo>
                  <a:lnTo>
                    <a:pt x="8026" y="21262"/>
                  </a:lnTo>
                  <a:lnTo>
                    <a:pt x="8924" y="21448"/>
                  </a:lnTo>
                  <a:lnTo>
                    <a:pt x="9853" y="21562"/>
                  </a:lnTo>
                  <a:lnTo>
                    <a:pt x="10809" y="21600"/>
                  </a:lnTo>
                  <a:lnTo>
                    <a:pt x="11762" y="21562"/>
                  </a:lnTo>
                  <a:lnTo>
                    <a:pt x="12688" y="21448"/>
                  </a:lnTo>
                  <a:lnTo>
                    <a:pt x="13585" y="21262"/>
                  </a:lnTo>
                  <a:lnTo>
                    <a:pt x="14449" y="21007"/>
                  </a:lnTo>
                  <a:lnTo>
                    <a:pt x="15278" y="20685"/>
                  </a:lnTo>
                  <a:lnTo>
                    <a:pt x="16069" y="20300"/>
                  </a:lnTo>
                  <a:lnTo>
                    <a:pt x="16819" y="19854"/>
                  </a:lnTo>
                  <a:lnTo>
                    <a:pt x="17526" y="19349"/>
                  </a:lnTo>
                  <a:lnTo>
                    <a:pt x="18186" y="18790"/>
                  </a:lnTo>
                  <a:lnTo>
                    <a:pt x="18796" y="18179"/>
                  </a:lnTo>
                  <a:lnTo>
                    <a:pt x="19354" y="17518"/>
                  </a:lnTo>
                  <a:lnTo>
                    <a:pt x="19858" y="16811"/>
                  </a:lnTo>
                  <a:lnTo>
                    <a:pt x="20687" y="15269"/>
                  </a:lnTo>
                  <a:lnTo>
                    <a:pt x="21263" y="13575"/>
                  </a:lnTo>
                  <a:lnTo>
                    <a:pt x="21562" y="11752"/>
                  </a:lnTo>
                  <a:lnTo>
                    <a:pt x="21600" y="10800"/>
                  </a:lnTo>
                  <a:lnTo>
                    <a:pt x="21562" y="9840"/>
                  </a:lnTo>
                  <a:lnTo>
                    <a:pt x="21263" y="8007"/>
                  </a:lnTo>
                  <a:lnTo>
                    <a:pt x="20687" y="6308"/>
                  </a:lnTo>
                  <a:lnTo>
                    <a:pt x="19858" y="4765"/>
                  </a:lnTo>
                  <a:lnTo>
                    <a:pt x="19354" y="4059"/>
                  </a:lnTo>
                  <a:lnTo>
                    <a:pt x="18796" y="3400"/>
                  </a:lnTo>
                  <a:lnTo>
                    <a:pt x="18186" y="2790"/>
                  </a:lnTo>
                  <a:lnTo>
                    <a:pt x="17526" y="2234"/>
                  </a:lnTo>
                  <a:lnTo>
                    <a:pt x="16819" y="1732"/>
                  </a:lnTo>
                  <a:lnTo>
                    <a:pt x="16069" y="1289"/>
                  </a:lnTo>
                  <a:lnTo>
                    <a:pt x="15278" y="907"/>
                  </a:lnTo>
                  <a:lnTo>
                    <a:pt x="14449" y="587"/>
                  </a:lnTo>
                  <a:lnTo>
                    <a:pt x="13585" y="334"/>
                  </a:lnTo>
                  <a:lnTo>
                    <a:pt x="12688" y="150"/>
                  </a:lnTo>
                  <a:lnTo>
                    <a:pt x="11762" y="38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rgbClr val="ADCE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1" name="object 37"/>
            <p:cNvSpPr/>
            <p:nvPr/>
          </p:nvSpPr>
          <p:spPr>
            <a:xfrm>
              <a:off x="-1" y="1620518"/>
              <a:ext cx="1583690" cy="50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lnTo>
                    <a:pt x="11762" y="38"/>
                  </a:lnTo>
                  <a:lnTo>
                    <a:pt x="12688" y="150"/>
                  </a:lnTo>
                  <a:lnTo>
                    <a:pt x="13585" y="334"/>
                  </a:lnTo>
                  <a:lnTo>
                    <a:pt x="14449" y="587"/>
                  </a:lnTo>
                  <a:lnTo>
                    <a:pt x="15278" y="907"/>
                  </a:lnTo>
                  <a:lnTo>
                    <a:pt x="16069" y="1289"/>
                  </a:lnTo>
                  <a:lnTo>
                    <a:pt x="16819" y="1732"/>
                  </a:lnTo>
                  <a:lnTo>
                    <a:pt x="17526" y="2234"/>
                  </a:lnTo>
                  <a:lnTo>
                    <a:pt x="18186" y="2790"/>
                  </a:lnTo>
                  <a:lnTo>
                    <a:pt x="18796" y="3400"/>
                  </a:lnTo>
                  <a:lnTo>
                    <a:pt x="19354" y="4059"/>
                  </a:lnTo>
                  <a:lnTo>
                    <a:pt x="19858" y="4765"/>
                  </a:lnTo>
                  <a:lnTo>
                    <a:pt x="20687" y="6308"/>
                  </a:lnTo>
                  <a:lnTo>
                    <a:pt x="21263" y="8007"/>
                  </a:lnTo>
                  <a:lnTo>
                    <a:pt x="21562" y="9840"/>
                  </a:lnTo>
                  <a:lnTo>
                    <a:pt x="21600" y="10800"/>
                  </a:lnTo>
                  <a:lnTo>
                    <a:pt x="21562" y="11752"/>
                  </a:lnTo>
                  <a:lnTo>
                    <a:pt x="21263" y="13575"/>
                  </a:lnTo>
                  <a:lnTo>
                    <a:pt x="20687" y="15269"/>
                  </a:lnTo>
                  <a:lnTo>
                    <a:pt x="19858" y="16811"/>
                  </a:lnTo>
                  <a:lnTo>
                    <a:pt x="19354" y="17518"/>
                  </a:lnTo>
                  <a:lnTo>
                    <a:pt x="18796" y="18179"/>
                  </a:lnTo>
                  <a:lnTo>
                    <a:pt x="18186" y="18790"/>
                  </a:lnTo>
                  <a:lnTo>
                    <a:pt x="17526" y="19349"/>
                  </a:lnTo>
                  <a:lnTo>
                    <a:pt x="16819" y="19854"/>
                  </a:lnTo>
                  <a:lnTo>
                    <a:pt x="16069" y="20300"/>
                  </a:lnTo>
                  <a:lnTo>
                    <a:pt x="15278" y="20685"/>
                  </a:lnTo>
                  <a:lnTo>
                    <a:pt x="14449" y="21007"/>
                  </a:lnTo>
                  <a:lnTo>
                    <a:pt x="13585" y="21262"/>
                  </a:lnTo>
                  <a:lnTo>
                    <a:pt x="12688" y="21448"/>
                  </a:lnTo>
                  <a:lnTo>
                    <a:pt x="11762" y="21562"/>
                  </a:lnTo>
                  <a:lnTo>
                    <a:pt x="10809" y="21600"/>
                  </a:lnTo>
                  <a:lnTo>
                    <a:pt x="9853" y="21562"/>
                  </a:lnTo>
                  <a:lnTo>
                    <a:pt x="8924" y="21448"/>
                  </a:lnTo>
                  <a:lnTo>
                    <a:pt x="8026" y="21262"/>
                  </a:lnTo>
                  <a:lnTo>
                    <a:pt x="7159" y="21007"/>
                  </a:lnTo>
                  <a:lnTo>
                    <a:pt x="6329" y="20685"/>
                  </a:lnTo>
                  <a:lnTo>
                    <a:pt x="5536" y="20300"/>
                  </a:lnTo>
                  <a:lnTo>
                    <a:pt x="4785" y="19854"/>
                  </a:lnTo>
                  <a:lnTo>
                    <a:pt x="4078" y="19349"/>
                  </a:lnTo>
                  <a:lnTo>
                    <a:pt x="3417" y="18790"/>
                  </a:lnTo>
                  <a:lnTo>
                    <a:pt x="2806" y="18179"/>
                  </a:lnTo>
                  <a:lnTo>
                    <a:pt x="2247" y="17518"/>
                  </a:lnTo>
                  <a:lnTo>
                    <a:pt x="1743" y="16811"/>
                  </a:lnTo>
                  <a:lnTo>
                    <a:pt x="913" y="15269"/>
                  </a:lnTo>
                  <a:lnTo>
                    <a:pt x="337" y="13575"/>
                  </a:lnTo>
                  <a:lnTo>
                    <a:pt x="38" y="11752"/>
                  </a:lnTo>
                  <a:lnTo>
                    <a:pt x="0" y="10800"/>
                  </a:lnTo>
                  <a:lnTo>
                    <a:pt x="38" y="9840"/>
                  </a:lnTo>
                  <a:lnTo>
                    <a:pt x="337" y="8007"/>
                  </a:lnTo>
                  <a:lnTo>
                    <a:pt x="913" y="6308"/>
                  </a:lnTo>
                  <a:lnTo>
                    <a:pt x="1743" y="4765"/>
                  </a:lnTo>
                  <a:lnTo>
                    <a:pt x="2247" y="4059"/>
                  </a:lnTo>
                  <a:lnTo>
                    <a:pt x="2806" y="3400"/>
                  </a:lnTo>
                  <a:lnTo>
                    <a:pt x="3417" y="2790"/>
                  </a:lnTo>
                  <a:lnTo>
                    <a:pt x="4078" y="2234"/>
                  </a:lnTo>
                  <a:lnTo>
                    <a:pt x="4785" y="1732"/>
                  </a:lnTo>
                  <a:lnTo>
                    <a:pt x="5536" y="1289"/>
                  </a:lnTo>
                  <a:lnTo>
                    <a:pt x="6329" y="907"/>
                  </a:lnTo>
                  <a:lnTo>
                    <a:pt x="7159" y="587"/>
                  </a:lnTo>
                  <a:lnTo>
                    <a:pt x="8026" y="334"/>
                  </a:lnTo>
                  <a:lnTo>
                    <a:pt x="8924" y="150"/>
                  </a:lnTo>
                  <a:lnTo>
                    <a:pt x="9853" y="38"/>
                  </a:lnTo>
                  <a:lnTo>
                    <a:pt x="10809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2" name="object 38"/>
            <p:cNvSpPr/>
            <p:nvPr/>
          </p:nvSpPr>
          <p:spPr>
            <a:xfrm flipV="1">
              <a:off x="863599" y="137159"/>
              <a:ext cx="433071" cy="8343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3" name="object 39"/>
            <p:cNvSpPr/>
            <p:nvPr/>
          </p:nvSpPr>
          <p:spPr>
            <a:xfrm>
              <a:off x="1245869" y="-1"/>
              <a:ext cx="121921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5266"/>
                  </a:lnTo>
                  <a:lnTo>
                    <a:pt x="168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95" name="object 40"/>
          <p:cNvSpPr txBox="1"/>
          <p:nvPr/>
        </p:nvSpPr>
        <p:spPr>
          <a:xfrm>
            <a:off x="6715182" y="5135879"/>
            <a:ext cx="6610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</a:t>
            </a:r>
            <a:r>
              <a:rPr spc="5"/>
              <a:t>g</a:t>
            </a:r>
            <a:r>
              <a:t>in</a:t>
            </a:r>
          </a:p>
        </p:txBody>
      </p:sp>
      <p:grpSp>
        <p:nvGrpSpPr>
          <p:cNvPr id="2398" name="object 41"/>
          <p:cNvGrpSpPr/>
          <p:nvPr/>
        </p:nvGrpSpPr>
        <p:grpSpPr>
          <a:xfrm>
            <a:off x="3505891" y="4428490"/>
            <a:ext cx="2592071" cy="1151890"/>
            <a:chOff x="0" y="0"/>
            <a:chExt cx="2592070" cy="1151888"/>
          </a:xfrm>
        </p:grpSpPr>
        <p:sp>
          <p:nvSpPr>
            <p:cNvPr id="2396" name="object 42"/>
            <p:cNvSpPr/>
            <p:nvPr/>
          </p:nvSpPr>
          <p:spPr>
            <a:xfrm flipH="1" flipV="1">
              <a:off x="140970" y="62230"/>
              <a:ext cx="2451101" cy="108966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7" name="object 43"/>
            <p:cNvSpPr/>
            <p:nvPr/>
          </p:nvSpPr>
          <p:spPr>
            <a:xfrm>
              <a:off x="0" y="0"/>
              <a:ext cx="17018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958" y="21600"/>
                  </a:lnTo>
                  <a:lnTo>
                    <a:pt x="21600" y="3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99" name="object 44"/>
          <p:cNvSpPr txBox="1"/>
          <p:nvPr/>
        </p:nvSpPr>
        <p:spPr>
          <a:xfrm>
            <a:off x="4446961" y="5135879"/>
            <a:ext cx="7607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of</a:t>
            </a:r>
            <a:r>
              <a:rPr spc="5"/>
              <a:t>f</a:t>
            </a:r>
            <a:r>
              <a:t>ici</a:t>
            </a:r>
            <a:r>
              <a:rPr spc="-15"/>
              <a:t>a</a:t>
            </a:r>
            <a:r>
              <a:rPr spc="0"/>
              <a:t>l</a:t>
            </a:r>
          </a:p>
        </p:txBody>
      </p:sp>
      <p:grpSp>
        <p:nvGrpSpPr>
          <p:cNvPr id="2404" name="object 45"/>
          <p:cNvGrpSpPr/>
          <p:nvPr/>
        </p:nvGrpSpPr>
        <p:grpSpPr>
          <a:xfrm>
            <a:off x="3795452" y="5102859"/>
            <a:ext cx="1163320" cy="732791"/>
            <a:chOff x="0" y="0"/>
            <a:chExt cx="1163319" cy="732790"/>
          </a:xfrm>
        </p:grpSpPr>
        <p:grpSp>
          <p:nvGrpSpPr>
            <p:cNvPr id="2402" name="object 46"/>
            <p:cNvGrpSpPr/>
            <p:nvPr/>
          </p:nvGrpSpPr>
          <p:grpSpPr>
            <a:xfrm>
              <a:off x="-1" y="-1"/>
              <a:ext cx="1163321" cy="732792"/>
              <a:chOff x="0" y="0"/>
              <a:chExt cx="1163319" cy="732790"/>
            </a:xfrm>
          </p:grpSpPr>
          <p:sp>
            <p:nvSpPr>
              <p:cNvPr id="2400" name="Shape"/>
              <p:cNvSpPr/>
              <p:nvPr/>
            </p:nvSpPr>
            <p:spPr>
              <a:xfrm>
                <a:off x="-1" y="-1"/>
                <a:ext cx="1163321" cy="732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98" y="0"/>
                    </a:moveTo>
                    <a:lnTo>
                      <a:pt x="0" y="4567"/>
                    </a:lnTo>
                    <a:lnTo>
                      <a:pt x="15563" y="19054"/>
                    </a:lnTo>
                    <a:lnTo>
                      <a:pt x="14738" y="21338"/>
                    </a:lnTo>
                    <a:lnTo>
                      <a:pt x="21600" y="21600"/>
                    </a:lnTo>
                    <a:lnTo>
                      <a:pt x="18958" y="14487"/>
                    </a:lnTo>
                    <a:lnTo>
                      <a:pt x="17261" y="14487"/>
                    </a:lnTo>
                    <a:lnTo>
                      <a:pt x="1698" y="0"/>
                    </a:lnTo>
                    <a:close/>
                  </a:path>
                </a:pathLst>
              </a:custGeom>
              <a:solidFill>
                <a:srgbClr val="C4000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01" name="Triangle"/>
              <p:cNvSpPr/>
              <p:nvPr/>
            </p:nvSpPr>
            <p:spPr>
              <a:xfrm>
                <a:off x="929639" y="414019"/>
                <a:ext cx="91401" cy="774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5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0805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403" name="object 47"/>
            <p:cNvSpPr/>
            <p:nvPr/>
          </p:nvSpPr>
          <p:spPr>
            <a:xfrm>
              <a:off x="-1" y="-1"/>
              <a:ext cx="1163321" cy="73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8" y="0"/>
                  </a:moveTo>
                  <a:lnTo>
                    <a:pt x="17261" y="14487"/>
                  </a:lnTo>
                  <a:lnTo>
                    <a:pt x="18110" y="12204"/>
                  </a:lnTo>
                  <a:lnTo>
                    <a:pt x="21600" y="21600"/>
                  </a:lnTo>
                  <a:lnTo>
                    <a:pt x="14738" y="21338"/>
                  </a:lnTo>
                  <a:lnTo>
                    <a:pt x="15563" y="19054"/>
                  </a:lnTo>
                  <a:lnTo>
                    <a:pt x="0" y="4567"/>
                  </a:lnTo>
                  <a:lnTo>
                    <a:pt x="169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05" name="object 48"/>
          <p:cNvSpPr txBox="1"/>
          <p:nvPr/>
        </p:nvSpPr>
        <p:spPr>
          <a:xfrm>
            <a:off x="2719762" y="5917846"/>
            <a:ext cx="4411981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b="1" spc="-5" sz="16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0"/>
              <a:t> </a:t>
            </a:r>
            <a:r>
              <a:t>pull</a:t>
            </a:r>
            <a:r>
              <a:rPr spc="-15"/>
              <a:t> </a:t>
            </a:r>
            <a:r>
              <a:t>official</a:t>
            </a:r>
            <a:r>
              <a:rPr spc="-15"/>
              <a:t> </a:t>
            </a:r>
            <a:r>
              <a:t>branch</a:t>
            </a:r>
          </a:p>
          <a:p>
            <a:pPr indent="2933064">
              <a:spcBef>
                <a:spcPts val="200"/>
              </a:spcBef>
              <a:defRPr spc="-15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45"/>
              <a:t> </a:t>
            </a:r>
            <a:r>
              <a:rPr spc="-10"/>
              <a:t>folder</a:t>
            </a:r>
          </a:p>
        </p:txBody>
      </p:sp>
      <p:grpSp>
        <p:nvGrpSpPr>
          <p:cNvPr id="2408" name="object 49"/>
          <p:cNvGrpSpPr/>
          <p:nvPr/>
        </p:nvGrpSpPr>
        <p:grpSpPr>
          <a:xfrm>
            <a:off x="3613841" y="4202429"/>
            <a:ext cx="3204212" cy="107951"/>
            <a:chOff x="0" y="0"/>
            <a:chExt cx="3204211" cy="107950"/>
          </a:xfrm>
        </p:grpSpPr>
        <p:sp>
          <p:nvSpPr>
            <p:cNvPr id="2406" name="object 50"/>
            <p:cNvSpPr/>
            <p:nvPr/>
          </p:nvSpPr>
          <p:spPr>
            <a:xfrm>
              <a:off x="-1" y="54610"/>
              <a:ext cx="304927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7" name="object 51"/>
            <p:cNvSpPr/>
            <p:nvPr/>
          </p:nvSpPr>
          <p:spPr>
            <a:xfrm>
              <a:off x="3041650" y="0"/>
              <a:ext cx="16256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09" name="object 52"/>
          <p:cNvSpPr txBox="1"/>
          <p:nvPr/>
        </p:nvSpPr>
        <p:spPr>
          <a:xfrm>
            <a:off x="4662861" y="4281170"/>
            <a:ext cx="7226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t>f</a:t>
            </a:r>
            <a:r>
              <a:rPr spc="10"/>
              <a:t>o</a:t>
            </a:r>
            <a:r>
              <a:rPr spc="-15"/>
              <a:t>r</a:t>
            </a:r>
            <a:r>
              <a:rPr spc="-5"/>
              <a:t>k</a:t>
            </a:r>
            <a:r>
              <a:rPr spc="-15"/>
              <a:t>e</a:t>
            </a:r>
            <a:r>
              <a:t>d</a:t>
            </a:r>
          </a:p>
        </p:txBody>
      </p:sp>
      <p:sp>
        <p:nvSpPr>
          <p:cNvPr id="2410" name="object 53"/>
          <p:cNvSpPr txBox="1"/>
          <p:nvPr/>
        </p:nvSpPr>
        <p:spPr>
          <a:xfrm>
            <a:off x="400742" y="6706934"/>
            <a:ext cx="2047240" cy="251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“Official”</a:t>
            </a:r>
            <a:r>
              <a:rPr spc="-34"/>
              <a:t> </a:t>
            </a:r>
            <a:r>
              <a:t>developers</a:t>
            </a:r>
          </a:p>
        </p:txBody>
      </p:sp>
      <p:sp>
        <p:nvSpPr>
          <p:cNvPr id="2411" name="object 54"/>
          <p:cNvSpPr txBox="1"/>
          <p:nvPr/>
        </p:nvSpPr>
        <p:spPr>
          <a:xfrm>
            <a:off x="5368981" y="6706934"/>
            <a:ext cx="2166622" cy="251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“external”</a:t>
            </a:r>
            <a:r>
              <a:rPr spc="-55"/>
              <a:t> </a:t>
            </a:r>
            <a:r>
              <a:rPr spc="-10"/>
              <a:t>developers</a:t>
            </a:r>
          </a:p>
        </p:txBody>
      </p:sp>
      <p:sp>
        <p:nvSpPr>
          <p:cNvPr id="2412" name="object 55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object 2"/>
          <p:cNvSpPr txBox="1"/>
          <p:nvPr/>
        </p:nvSpPr>
        <p:spPr>
          <a:xfrm>
            <a:off x="9360592" y="6869430"/>
            <a:ext cx="2044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75" sz="1400">
                <a:latin typeface="Arial"/>
                <a:ea typeface="Arial"/>
                <a:cs typeface="Arial"/>
                <a:sym typeface="Arial"/>
              </a:defRPr>
            </a:pPr>
            <a:r>
              <a:t>5</a:t>
            </a:r>
            <a:r>
              <a:rPr spc="-80"/>
              <a:t>9</a:t>
            </a:r>
          </a:p>
        </p:txBody>
      </p:sp>
      <p:sp>
        <p:nvSpPr>
          <p:cNvPr id="2415" name="object 3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2416" name="object 4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2421" name="object 5"/>
          <p:cNvGrpSpPr/>
          <p:nvPr/>
        </p:nvGrpSpPr>
        <p:grpSpPr>
          <a:xfrm>
            <a:off x="3109652" y="4644390"/>
            <a:ext cx="504192" cy="863601"/>
            <a:chOff x="0" y="0"/>
            <a:chExt cx="504191" cy="863600"/>
          </a:xfrm>
        </p:grpSpPr>
        <p:sp>
          <p:nvSpPr>
            <p:cNvPr id="2417" name="object 6"/>
            <p:cNvSpPr/>
            <p:nvPr/>
          </p:nvSpPr>
          <p:spPr>
            <a:xfrm>
              <a:off x="-1" y="0"/>
              <a:ext cx="504193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6"/>
                  </a:lnTo>
                  <a:lnTo>
                    <a:pt x="5384" y="368"/>
                  </a:lnTo>
                  <a:lnTo>
                    <a:pt x="3190" y="790"/>
                  </a:lnTo>
                  <a:lnTo>
                    <a:pt x="1489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9" y="20249"/>
                  </a:lnTo>
                  <a:lnTo>
                    <a:pt x="3190" y="20798"/>
                  </a:lnTo>
                  <a:lnTo>
                    <a:pt x="5384" y="21225"/>
                  </a:lnTo>
                  <a:lnTo>
                    <a:pt x="7966" y="21501"/>
                  </a:lnTo>
                  <a:lnTo>
                    <a:pt x="10827" y="21600"/>
                  </a:lnTo>
                  <a:lnTo>
                    <a:pt x="13665" y="21501"/>
                  </a:lnTo>
                  <a:lnTo>
                    <a:pt x="16232" y="21225"/>
                  </a:lnTo>
                  <a:lnTo>
                    <a:pt x="18417" y="20798"/>
                  </a:lnTo>
                  <a:lnTo>
                    <a:pt x="20113" y="20249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3" y="1336"/>
                  </a:lnTo>
                  <a:lnTo>
                    <a:pt x="18417" y="790"/>
                  </a:lnTo>
                  <a:lnTo>
                    <a:pt x="16232" y="368"/>
                  </a:lnTo>
                  <a:lnTo>
                    <a:pt x="13665" y="96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8" name="object 7"/>
            <p:cNvSpPr/>
            <p:nvPr/>
          </p:nvSpPr>
          <p:spPr>
            <a:xfrm>
              <a:off x="-1" y="0"/>
              <a:ext cx="504193" cy="8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6"/>
                  </a:lnTo>
                  <a:lnTo>
                    <a:pt x="5384" y="368"/>
                  </a:lnTo>
                  <a:lnTo>
                    <a:pt x="3190" y="790"/>
                  </a:lnTo>
                  <a:lnTo>
                    <a:pt x="1489" y="1336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9" y="20249"/>
                  </a:lnTo>
                  <a:lnTo>
                    <a:pt x="3190" y="20798"/>
                  </a:lnTo>
                  <a:lnTo>
                    <a:pt x="5384" y="21225"/>
                  </a:lnTo>
                  <a:lnTo>
                    <a:pt x="7966" y="21501"/>
                  </a:lnTo>
                  <a:lnTo>
                    <a:pt x="10827" y="21600"/>
                  </a:lnTo>
                  <a:lnTo>
                    <a:pt x="13665" y="21501"/>
                  </a:lnTo>
                  <a:lnTo>
                    <a:pt x="16232" y="21225"/>
                  </a:lnTo>
                  <a:lnTo>
                    <a:pt x="18417" y="20798"/>
                  </a:lnTo>
                  <a:lnTo>
                    <a:pt x="20113" y="20249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3" y="1336"/>
                  </a:lnTo>
                  <a:lnTo>
                    <a:pt x="18417" y="790"/>
                  </a:lnTo>
                  <a:lnTo>
                    <a:pt x="16232" y="368"/>
                  </a:lnTo>
                  <a:lnTo>
                    <a:pt x="13665" y="96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9" name="object 8"/>
            <p:cNvSpPr/>
            <p:nvPr/>
          </p:nvSpPr>
          <p:spPr>
            <a:xfrm>
              <a:off x="-1" y="-1"/>
              <a:ext cx="504193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85"/>
                  </a:lnTo>
                  <a:lnTo>
                    <a:pt x="5384" y="1473"/>
                  </a:lnTo>
                  <a:lnTo>
                    <a:pt x="3190" y="3161"/>
                  </a:lnTo>
                  <a:lnTo>
                    <a:pt x="1489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90" y="18392"/>
                  </a:lnTo>
                  <a:lnTo>
                    <a:pt x="5384" y="20099"/>
                  </a:lnTo>
                  <a:lnTo>
                    <a:pt x="7966" y="21206"/>
                  </a:lnTo>
                  <a:lnTo>
                    <a:pt x="10827" y="21600"/>
                  </a:lnTo>
                  <a:lnTo>
                    <a:pt x="13665" y="21206"/>
                  </a:lnTo>
                  <a:lnTo>
                    <a:pt x="16232" y="20099"/>
                  </a:lnTo>
                  <a:lnTo>
                    <a:pt x="18417" y="18392"/>
                  </a:lnTo>
                  <a:lnTo>
                    <a:pt x="20113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7" y="3161"/>
                  </a:lnTo>
                  <a:lnTo>
                    <a:pt x="16232" y="1473"/>
                  </a:lnTo>
                  <a:lnTo>
                    <a:pt x="13665" y="385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0" name="object 9"/>
            <p:cNvSpPr/>
            <p:nvPr/>
          </p:nvSpPr>
          <p:spPr>
            <a:xfrm>
              <a:off x="-1" y="-1"/>
              <a:ext cx="504193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85"/>
                  </a:lnTo>
                  <a:lnTo>
                    <a:pt x="5384" y="1473"/>
                  </a:lnTo>
                  <a:lnTo>
                    <a:pt x="3190" y="3161"/>
                  </a:lnTo>
                  <a:lnTo>
                    <a:pt x="1489" y="5346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90" y="18392"/>
                  </a:lnTo>
                  <a:lnTo>
                    <a:pt x="5384" y="20099"/>
                  </a:lnTo>
                  <a:lnTo>
                    <a:pt x="7966" y="21206"/>
                  </a:lnTo>
                  <a:lnTo>
                    <a:pt x="10827" y="21600"/>
                  </a:lnTo>
                  <a:lnTo>
                    <a:pt x="13665" y="21206"/>
                  </a:lnTo>
                  <a:lnTo>
                    <a:pt x="16232" y="20099"/>
                  </a:lnTo>
                  <a:lnTo>
                    <a:pt x="18417" y="18392"/>
                  </a:lnTo>
                  <a:lnTo>
                    <a:pt x="20113" y="16198"/>
                  </a:lnTo>
                  <a:lnTo>
                    <a:pt x="21600" y="10800"/>
                  </a:lnTo>
                  <a:lnTo>
                    <a:pt x="21210" y="7926"/>
                  </a:lnTo>
                  <a:lnTo>
                    <a:pt x="18417" y="3161"/>
                  </a:lnTo>
                  <a:lnTo>
                    <a:pt x="16232" y="1473"/>
                  </a:lnTo>
                  <a:lnTo>
                    <a:pt x="13665" y="385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22" name="object 10"/>
          <p:cNvSpPr txBox="1"/>
          <p:nvPr/>
        </p:nvSpPr>
        <p:spPr>
          <a:xfrm>
            <a:off x="2444171" y="4249420"/>
            <a:ext cx="186245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Original</a:t>
            </a:r>
            <a:r>
              <a:rPr spc="-65"/>
              <a:t> </a:t>
            </a:r>
            <a:r>
              <a:rPr spc="-5"/>
              <a:t>repository</a:t>
            </a:r>
          </a:p>
        </p:txBody>
      </p:sp>
      <p:sp>
        <p:nvSpPr>
          <p:cNvPr id="2423" name="object 11"/>
          <p:cNvSpPr txBox="1"/>
          <p:nvPr/>
        </p:nvSpPr>
        <p:spPr>
          <a:xfrm>
            <a:off x="875722" y="1733367"/>
            <a:ext cx="8659495" cy="2380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Github</a:t>
            </a:r>
            <a:r>
              <a:rPr spc="-15"/>
              <a:t> </a:t>
            </a:r>
            <a:r>
              <a:t>like</a:t>
            </a:r>
            <a:r>
              <a:rPr spc="-15"/>
              <a:t> </a:t>
            </a:r>
            <a:r>
              <a:rPr spc="0"/>
              <a:t>work-flow:</a:t>
            </a:r>
            <a:r>
              <a:rPr spc="-10"/>
              <a:t> </a:t>
            </a:r>
            <a:r>
              <a:rPr spc="0"/>
              <a:t>merge</a:t>
            </a:r>
            <a:r>
              <a:rPr spc="-15"/>
              <a:t> </a:t>
            </a:r>
            <a:r>
              <a:rPr spc="0"/>
              <a:t>request</a:t>
            </a:r>
          </a:p>
          <a:p>
            <a:pPr marL="469900" marR="31115" indent="-323850">
              <a:lnSpc>
                <a:spcPts val="3100"/>
              </a:lnSpc>
              <a:spcBef>
                <a:spcPts val="14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Developers</a:t>
            </a:r>
            <a:r>
              <a:rPr spc="0"/>
              <a:t> </a:t>
            </a:r>
            <a:r>
              <a:t>of</a:t>
            </a:r>
            <a:r>
              <a:rPr spc="30"/>
              <a:t> </a:t>
            </a:r>
            <a:r>
              <a:rPr i="1"/>
              <a:t>clone</a:t>
            </a:r>
            <a:r>
              <a:rPr i="1" spc="0"/>
              <a:t> </a:t>
            </a:r>
            <a:r>
              <a:t>decide </a:t>
            </a:r>
            <a:r>
              <a:rPr spc="0"/>
              <a:t>to</a:t>
            </a:r>
            <a:r>
              <a:t> propose </a:t>
            </a:r>
            <a:r>
              <a:rPr spc="0"/>
              <a:t>a</a:t>
            </a:r>
            <a:r>
              <a:t> merging of </a:t>
            </a:r>
            <a:r>
              <a:rPr spc="-764"/>
              <a:t> </a:t>
            </a:r>
            <a:r>
              <a:rPr spc="0"/>
              <a:t>a</a:t>
            </a:r>
            <a:r>
              <a:rPr spc="-10"/>
              <a:t> </a:t>
            </a:r>
            <a:r>
              <a:t>branch.</a:t>
            </a:r>
          </a:p>
          <a:p>
            <a:pPr marL="469900" indent="-323850">
              <a:spcBef>
                <a:spcPts val="8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Developers</a:t>
            </a:r>
            <a:r>
              <a:rPr spc="5"/>
              <a:t> </a:t>
            </a:r>
            <a:r>
              <a:t>of</a:t>
            </a:r>
            <a:r>
              <a:rPr spc="30"/>
              <a:t> </a:t>
            </a:r>
            <a:r>
              <a:rPr i="1"/>
              <a:t>original</a:t>
            </a:r>
            <a:r>
              <a:rPr i="1" spc="15"/>
              <a:t> </a:t>
            </a:r>
            <a:r>
              <a:t>decide </a:t>
            </a:r>
            <a:r>
              <a:rPr spc="0"/>
              <a:t>if </a:t>
            </a:r>
            <a:r>
              <a:t>merge is</a:t>
            </a:r>
            <a:r>
              <a:rPr spc="5"/>
              <a:t> </a:t>
            </a:r>
            <a:r>
              <a:t>performed.</a:t>
            </a:r>
          </a:p>
          <a:p>
            <a:pPr marR="1123314" algn="ctr">
              <a:spcBef>
                <a:spcPts val="14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Gitlab</a:t>
            </a:r>
            <a:r>
              <a:rPr spc="-34"/>
              <a:t> </a:t>
            </a:r>
            <a:r>
              <a:rPr spc="-5"/>
              <a:t>server</a:t>
            </a:r>
          </a:p>
        </p:txBody>
      </p:sp>
      <p:grpSp>
        <p:nvGrpSpPr>
          <p:cNvPr id="2429" name="object 12"/>
          <p:cNvGrpSpPr/>
          <p:nvPr/>
        </p:nvGrpSpPr>
        <p:grpSpPr>
          <a:xfrm>
            <a:off x="1849812" y="4212590"/>
            <a:ext cx="6695441" cy="2663191"/>
            <a:chOff x="0" y="0"/>
            <a:chExt cx="6695440" cy="2663189"/>
          </a:xfrm>
        </p:grpSpPr>
        <p:sp>
          <p:nvSpPr>
            <p:cNvPr id="2424" name="object 13"/>
            <p:cNvSpPr/>
            <p:nvPr/>
          </p:nvSpPr>
          <p:spPr>
            <a:xfrm>
              <a:off x="0" y="0"/>
              <a:ext cx="6695441" cy="2663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7970" cap="flat">
              <a:solidFill>
                <a:srgbClr val="303F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5" name="object 14"/>
            <p:cNvSpPr/>
            <p:nvPr/>
          </p:nvSpPr>
          <p:spPr>
            <a:xfrm>
              <a:off x="4968240" y="467359"/>
              <a:ext cx="504190" cy="86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8"/>
                  </a:lnTo>
                  <a:lnTo>
                    <a:pt x="5368" y="375"/>
                  </a:lnTo>
                  <a:lnTo>
                    <a:pt x="3183" y="801"/>
                  </a:lnTo>
                  <a:lnTo>
                    <a:pt x="1487" y="1349"/>
                  </a:lnTo>
                  <a:lnTo>
                    <a:pt x="0" y="2696"/>
                  </a:lnTo>
                  <a:lnTo>
                    <a:pt x="0" y="18872"/>
                  </a:lnTo>
                  <a:lnTo>
                    <a:pt x="1487" y="20242"/>
                  </a:lnTo>
                  <a:lnTo>
                    <a:pt x="3183" y="20795"/>
                  </a:lnTo>
                  <a:lnTo>
                    <a:pt x="5368" y="21224"/>
                  </a:lnTo>
                  <a:lnTo>
                    <a:pt x="7935" y="21501"/>
                  </a:lnTo>
                  <a:lnTo>
                    <a:pt x="10773" y="21600"/>
                  </a:lnTo>
                  <a:lnTo>
                    <a:pt x="13634" y="21501"/>
                  </a:lnTo>
                  <a:lnTo>
                    <a:pt x="16216" y="21224"/>
                  </a:lnTo>
                  <a:lnTo>
                    <a:pt x="18410" y="20795"/>
                  </a:lnTo>
                  <a:lnTo>
                    <a:pt x="20111" y="20242"/>
                  </a:lnTo>
                  <a:lnTo>
                    <a:pt x="21600" y="18872"/>
                  </a:lnTo>
                  <a:lnTo>
                    <a:pt x="21600" y="2696"/>
                  </a:lnTo>
                  <a:lnTo>
                    <a:pt x="20111" y="1349"/>
                  </a:lnTo>
                  <a:lnTo>
                    <a:pt x="18410" y="801"/>
                  </a:lnTo>
                  <a:lnTo>
                    <a:pt x="16216" y="375"/>
                  </a:lnTo>
                  <a:lnTo>
                    <a:pt x="13634" y="98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6" name="object 15"/>
            <p:cNvSpPr/>
            <p:nvPr/>
          </p:nvSpPr>
          <p:spPr>
            <a:xfrm>
              <a:off x="4968240" y="467359"/>
              <a:ext cx="504190" cy="86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8"/>
                  </a:lnTo>
                  <a:lnTo>
                    <a:pt x="5368" y="375"/>
                  </a:lnTo>
                  <a:lnTo>
                    <a:pt x="3183" y="801"/>
                  </a:lnTo>
                  <a:lnTo>
                    <a:pt x="1487" y="1349"/>
                  </a:lnTo>
                  <a:lnTo>
                    <a:pt x="0" y="2696"/>
                  </a:lnTo>
                  <a:lnTo>
                    <a:pt x="0" y="18872"/>
                  </a:lnTo>
                  <a:lnTo>
                    <a:pt x="1487" y="20242"/>
                  </a:lnTo>
                  <a:lnTo>
                    <a:pt x="3183" y="20795"/>
                  </a:lnTo>
                  <a:lnTo>
                    <a:pt x="5368" y="21224"/>
                  </a:lnTo>
                  <a:lnTo>
                    <a:pt x="7935" y="21501"/>
                  </a:lnTo>
                  <a:lnTo>
                    <a:pt x="10773" y="21600"/>
                  </a:lnTo>
                  <a:lnTo>
                    <a:pt x="13634" y="21501"/>
                  </a:lnTo>
                  <a:lnTo>
                    <a:pt x="16216" y="21224"/>
                  </a:lnTo>
                  <a:lnTo>
                    <a:pt x="18410" y="20795"/>
                  </a:lnTo>
                  <a:lnTo>
                    <a:pt x="20111" y="20242"/>
                  </a:lnTo>
                  <a:lnTo>
                    <a:pt x="21600" y="18872"/>
                  </a:lnTo>
                  <a:lnTo>
                    <a:pt x="21600" y="2696"/>
                  </a:lnTo>
                  <a:lnTo>
                    <a:pt x="20111" y="1349"/>
                  </a:lnTo>
                  <a:lnTo>
                    <a:pt x="18410" y="801"/>
                  </a:lnTo>
                  <a:lnTo>
                    <a:pt x="16216" y="375"/>
                  </a:lnTo>
                  <a:lnTo>
                    <a:pt x="13634" y="98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7" name="object 16"/>
            <p:cNvSpPr/>
            <p:nvPr/>
          </p:nvSpPr>
          <p:spPr>
            <a:xfrm>
              <a:off x="4968240" y="467359"/>
              <a:ext cx="504190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94"/>
                  </a:lnTo>
                  <a:lnTo>
                    <a:pt x="5368" y="1501"/>
                  </a:lnTo>
                  <a:lnTo>
                    <a:pt x="3183" y="3208"/>
                  </a:lnTo>
                  <a:lnTo>
                    <a:pt x="1487" y="5402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5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0" y="3208"/>
                  </a:lnTo>
                  <a:lnTo>
                    <a:pt x="16216" y="1501"/>
                  </a:lnTo>
                  <a:lnTo>
                    <a:pt x="13634" y="394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8" name="object 17"/>
            <p:cNvSpPr/>
            <p:nvPr/>
          </p:nvSpPr>
          <p:spPr>
            <a:xfrm>
              <a:off x="4968240" y="467359"/>
              <a:ext cx="504190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94"/>
                  </a:lnTo>
                  <a:lnTo>
                    <a:pt x="5368" y="1501"/>
                  </a:lnTo>
                  <a:lnTo>
                    <a:pt x="3183" y="3208"/>
                  </a:lnTo>
                  <a:lnTo>
                    <a:pt x="1487" y="5402"/>
                  </a:lnTo>
                  <a:lnTo>
                    <a:pt x="0" y="10800"/>
                  </a:lnTo>
                  <a:lnTo>
                    <a:pt x="390" y="13629"/>
                  </a:lnTo>
                  <a:lnTo>
                    <a:pt x="3183" y="18392"/>
                  </a:lnTo>
                  <a:lnTo>
                    <a:pt x="5368" y="20099"/>
                  </a:lnTo>
                  <a:lnTo>
                    <a:pt x="7935" y="21206"/>
                  </a:lnTo>
                  <a:lnTo>
                    <a:pt x="10773" y="21600"/>
                  </a:lnTo>
                  <a:lnTo>
                    <a:pt x="13634" y="21206"/>
                  </a:lnTo>
                  <a:lnTo>
                    <a:pt x="16216" y="20099"/>
                  </a:lnTo>
                  <a:lnTo>
                    <a:pt x="18410" y="18392"/>
                  </a:lnTo>
                  <a:lnTo>
                    <a:pt x="20111" y="16198"/>
                  </a:lnTo>
                  <a:lnTo>
                    <a:pt x="21600" y="10800"/>
                  </a:lnTo>
                  <a:lnTo>
                    <a:pt x="21210" y="7970"/>
                  </a:lnTo>
                  <a:lnTo>
                    <a:pt x="18410" y="3208"/>
                  </a:lnTo>
                  <a:lnTo>
                    <a:pt x="16216" y="1501"/>
                  </a:lnTo>
                  <a:lnTo>
                    <a:pt x="13634" y="394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30" name="object 18"/>
          <p:cNvSpPr txBox="1"/>
          <p:nvPr/>
        </p:nvSpPr>
        <p:spPr>
          <a:xfrm>
            <a:off x="6172891" y="4284979"/>
            <a:ext cx="162179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clone</a:t>
            </a:r>
            <a:r>
              <a:rPr spc="-80"/>
              <a:t> </a:t>
            </a:r>
            <a:r>
              <a:t>repository</a:t>
            </a:r>
          </a:p>
        </p:txBody>
      </p:sp>
      <p:grpSp>
        <p:nvGrpSpPr>
          <p:cNvPr id="2437" name="object 19"/>
          <p:cNvGrpSpPr/>
          <p:nvPr/>
        </p:nvGrpSpPr>
        <p:grpSpPr>
          <a:xfrm>
            <a:off x="3613841" y="4860290"/>
            <a:ext cx="3204212" cy="1367792"/>
            <a:chOff x="0" y="0"/>
            <a:chExt cx="3204211" cy="1367791"/>
          </a:xfrm>
        </p:grpSpPr>
        <p:sp>
          <p:nvSpPr>
            <p:cNvPr id="2431" name="object 20"/>
            <p:cNvSpPr/>
            <p:nvPr/>
          </p:nvSpPr>
          <p:spPr>
            <a:xfrm>
              <a:off x="90043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10800"/>
                  </a:lnTo>
                  <a:lnTo>
                    <a:pt x="5400" y="21600"/>
                  </a:lnTo>
                  <a:lnTo>
                    <a:pt x="5400" y="162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5400" y="54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2" name="object 21"/>
            <p:cNvSpPr/>
            <p:nvPr/>
          </p:nvSpPr>
          <p:spPr>
            <a:xfrm>
              <a:off x="90043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400"/>
                  </a:moveTo>
                  <a:lnTo>
                    <a:pt x="5400" y="5400"/>
                  </a:lnTo>
                  <a:lnTo>
                    <a:pt x="5400" y="0"/>
                  </a:lnTo>
                  <a:lnTo>
                    <a:pt x="0" y="10800"/>
                  </a:lnTo>
                  <a:lnTo>
                    <a:pt x="5400" y="21600"/>
                  </a:lnTo>
                  <a:lnTo>
                    <a:pt x="5400" y="16200"/>
                  </a:lnTo>
                  <a:lnTo>
                    <a:pt x="21600" y="16200"/>
                  </a:lnTo>
                  <a:lnTo>
                    <a:pt x="2160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3" name="object 22"/>
            <p:cNvSpPr/>
            <p:nvPr/>
          </p:nvSpPr>
          <p:spPr>
            <a:xfrm>
              <a:off x="-1" y="476249"/>
              <a:ext cx="304927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4" name="object 23"/>
            <p:cNvSpPr/>
            <p:nvPr/>
          </p:nvSpPr>
          <p:spPr>
            <a:xfrm>
              <a:off x="3041650" y="422909"/>
              <a:ext cx="16256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5" name="object 24"/>
            <p:cNvSpPr/>
            <p:nvPr/>
          </p:nvSpPr>
          <p:spPr>
            <a:xfrm>
              <a:off x="1116330" y="1007109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6" name="object 25"/>
            <p:cNvSpPr/>
            <p:nvPr/>
          </p:nvSpPr>
          <p:spPr>
            <a:xfrm>
              <a:off x="1116330" y="1007109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0" y="540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16200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38" name="object 26"/>
          <p:cNvSpPr txBox="1"/>
          <p:nvPr/>
        </p:nvSpPr>
        <p:spPr>
          <a:xfrm>
            <a:off x="4001191" y="4579620"/>
            <a:ext cx="3670301" cy="2203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71500" indent="-457200">
              <a:spcBef>
                <a:spcPts val="100"/>
              </a:spcBef>
              <a:buSzPct val="100000"/>
              <a:buAutoNum type="arabicParenR" startAt="1"/>
              <a:tabLst>
                <a:tab pos="571500" algn="l"/>
              </a:tabLst>
              <a:defRPr b="1" spc="-4" sz="2000">
                <a:latin typeface="Courier"/>
                <a:ea typeface="Courier"/>
                <a:cs typeface="Courier"/>
                <a:sym typeface="Courier"/>
              </a:defRPr>
            </a:pPr>
            <a:r>
              <a:t>Merge</a:t>
            </a:r>
            <a:r>
              <a:rPr spc="-35"/>
              <a:t> </a:t>
            </a:r>
            <a:r>
              <a:t>request</a:t>
            </a:r>
          </a:p>
          <a:p>
            <a:pPr>
              <a:buSzPct val="100000"/>
              <a:buAutoNum type="arabicParenR" startAt="1"/>
              <a:defRPr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indent="673734">
              <a:spcBef>
                <a:spcPts val="1500"/>
              </a:spcBef>
              <a:defRPr b="1" i="1" spc="-5">
                <a:latin typeface="Arial"/>
                <a:ea typeface="Arial"/>
                <a:cs typeface="Arial"/>
                <a:sym typeface="Arial"/>
              </a:defRPr>
            </a:pPr>
            <a:r>
              <a:t>forked</a:t>
            </a:r>
          </a:p>
          <a:p>
            <a:pPr>
              <a:defRPr b="1" i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i="1" sz="1700">
                <a:latin typeface="Arial"/>
                <a:ea typeface="Arial"/>
                <a:cs typeface="Arial"/>
                <a:sym typeface="Arial"/>
              </a:defRPr>
            </a:pPr>
          </a:p>
          <a:p>
            <a:pPr marR="5080">
              <a:lnSpc>
                <a:spcPts val="2200"/>
              </a:lnSpc>
              <a:buSzPct val="100000"/>
              <a:buAutoNum type="arabicParenR" startAt="2"/>
              <a:tabLst>
                <a:tab pos="457200" algn="l"/>
              </a:tabLst>
              <a:defRPr b="1" spc="-4" sz="2000">
                <a:latin typeface="Courier"/>
                <a:ea typeface="Courier"/>
                <a:cs typeface="Courier"/>
                <a:sym typeface="Courier"/>
              </a:defRPr>
            </a:pPr>
            <a:r>
              <a:t>Accept merge request: </a:t>
            </a:r>
            <a:r>
              <a:rPr spc="-1194"/>
              <a:t> </a:t>
            </a:r>
            <a:r>
              <a:t>git</a:t>
            </a:r>
            <a:r>
              <a:rPr spc="-9"/>
              <a:t> </a:t>
            </a:r>
            <a:r>
              <a:t>pull forked</a:t>
            </a:r>
            <a:r>
              <a:rPr spc="-9"/>
              <a:t> </a:t>
            </a:r>
            <a:r>
              <a:t>branch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"/>
          <p:cNvSpPr txBox="1"/>
          <p:nvPr>
            <p:ph type="title"/>
          </p:nvPr>
        </p:nvSpPr>
        <p:spPr>
          <a:xfrm>
            <a:off x="1506911" y="554990"/>
            <a:ext cx="70097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2527300" algn="l"/>
                <a:tab pos="4508500" algn="l"/>
              </a:tabLst>
              <a:defRPr spc="-100"/>
            </a:pPr>
            <a:r>
              <a:t>What</a:t>
            </a:r>
            <a:r>
              <a:rPr spc="0"/>
              <a:t> </a:t>
            </a:r>
            <a:r>
              <a:t>can	they</a:t>
            </a:r>
            <a:r>
              <a:rPr spc="0"/>
              <a:t> </a:t>
            </a:r>
            <a:r>
              <a:t>be	used for </a:t>
            </a:r>
            <a:r>
              <a:rPr spc="0"/>
              <a:t>?</a:t>
            </a:r>
          </a:p>
        </p:txBody>
      </p:sp>
      <p:sp>
        <p:nvSpPr>
          <p:cNvPr id="128" name="object 3"/>
          <p:cNvSpPr txBox="1"/>
          <p:nvPr/>
        </p:nvSpPr>
        <p:spPr>
          <a:xfrm>
            <a:off x="572192" y="1934208"/>
            <a:ext cx="161291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45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29" name="object 4"/>
          <p:cNvSpPr txBox="1"/>
          <p:nvPr/>
        </p:nvSpPr>
        <p:spPr>
          <a:xfrm>
            <a:off x="841431" y="1800943"/>
            <a:ext cx="6143626" cy="147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50800">
              <a:spcBef>
                <a:spcPts val="1600"/>
              </a:spcBef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Software</a:t>
            </a:r>
            <a:r>
              <a:rPr spc="-20"/>
              <a:t> </a:t>
            </a:r>
            <a:r>
              <a:t>development</a:t>
            </a:r>
          </a:p>
          <a:p>
            <a:pPr indent="153035">
              <a:spcBef>
                <a:spcPts val="1200"/>
              </a:spcBef>
              <a:tabLst>
                <a:tab pos="457200" algn="l"/>
              </a:tabLst>
              <a:defRPr baseline="8168" spc="-7" sz="25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15" sz="2200"/>
              <a:t>Made</a:t>
            </a:r>
            <a:r>
              <a:rPr baseline="0" spc="4" sz="2200"/>
              <a:t> </a:t>
            </a:r>
            <a:r>
              <a:rPr baseline="0" spc="9" sz="2200"/>
              <a:t>for controlling version</a:t>
            </a:r>
            <a:r>
              <a:rPr baseline="0" spc="0" sz="2200"/>
              <a:t> </a:t>
            </a:r>
            <a:r>
              <a:rPr baseline="0" spc="15" sz="2200"/>
              <a:t>of</a:t>
            </a:r>
            <a:r>
              <a:rPr baseline="0" spc="0" sz="2200"/>
              <a:t> </a:t>
            </a:r>
            <a:r>
              <a:rPr baseline="0" spc="15" sz="2200"/>
              <a:t>source</a:t>
            </a:r>
            <a:r>
              <a:rPr baseline="0" spc="0" sz="2200"/>
              <a:t> </a:t>
            </a:r>
            <a:r>
              <a:rPr baseline="0" spc="9" sz="2200"/>
              <a:t>code.</a:t>
            </a:r>
            <a:endParaRPr baseline="4919" spc="-6" sz="2200"/>
          </a:p>
          <a:p>
            <a:pPr indent="50800">
              <a:spcBef>
                <a:spcPts val="800"/>
              </a:spcBef>
              <a:defRPr spc="-10" sz="3000">
                <a:latin typeface="Arial"/>
                <a:ea typeface="Arial"/>
                <a:cs typeface="Arial"/>
                <a:sym typeface="Arial"/>
              </a:defRPr>
            </a:pPr>
            <a:r>
              <a:t>Writing</a:t>
            </a:r>
            <a:r>
              <a:rPr spc="-25"/>
              <a:t> </a:t>
            </a:r>
            <a:r>
              <a:rPr spc="0"/>
              <a:t>documents</a:t>
            </a:r>
          </a:p>
        </p:txBody>
      </p:sp>
      <p:sp>
        <p:nvSpPr>
          <p:cNvPr id="130" name="object 5"/>
          <p:cNvSpPr txBox="1"/>
          <p:nvPr/>
        </p:nvSpPr>
        <p:spPr>
          <a:xfrm>
            <a:off x="572192" y="3003550"/>
            <a:ext cx="161291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45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1" name="object 6"/>
          <p:cNvSpPr txBox="1"/>
          <p:nvPr/>
        </p:nvSpPr>
        <p:spPr>
          <a:xfrm>
            <a:off x="982401" y="3525520"/>
            <a:ext cx="145416" cy="11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7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 indent="12700">
              <a:spcBef>
                <a:spcPts val="1600"/>
              </a:spcBef>
              <a:defRPr spc="-5" sz="17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 indent="12700">
              <a:spcBef>
                <a:spcPts val="1600"/>
              </a:spcBef>
              <a:defRPr spc="-5" sz="17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</p:txBody>
      </p:sp>
      <p:sp>
        <p:nvSpPr>
          <p:cNvPr id="132" name="object 7"/>
          <p:cNvSpPr txBox="1"/>
          <p:nvPr/>
        </p:nvSpPr>
        <p:spPr>
          <a:xfrm>
            <a:off x="1289742" y="3490720"/>
            <a:ext cx="5207001" cy="1225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0"/>
              </a:spcBef>
              <a:defRPr spc="15" sz="2200">
                <a:latin typeface="Arial"/>
                <a:ea typeface="Arial"/>
                <a:cs typeface="Arial"/>
                <a:sym typeface="Arial"/>
              </a:defRPr>
            </a:pPr>
            <a:r>
              <a:t>Papers</a:t>
            </a:r>
            <a:r>
              <a:rPr spc="-9"/>
              <a:t> </a:t>
            </a:r>
            <a:r>
              <a:rPr spc="9"/>
              <a:t>(latex</a:t>
            </a:r>
            <a:r>
              <a:rPr spc="-9"/>
              <a:t> </a:t>
            </a:r>
            <a:r>
              <a:t>sources).</a:t>
            </a:r>
          </a:p>
          <a:p>
            <a:pPr marR="5080" indent="12700">
              <a:lnSpc>
                <a:spcPts val="3600"/>
              </a:lnSpc>
              <a:spcBef>
                <a:spcPts val="100"/>
              </a:spcBef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Web </a:t>
            </a:r>
            <a:r>
              <a:rPr spc="9"/>
              <a:t>pages </a:t>
            </a:r>
            <a:r>
              <a:rPr spc="15"/>
              <a:t>(HTML, markdown, </a:t>
            </a:r>
            <a:r>
              <a:rPr spc="9"/>
              <a:t>etc.). </a:t>
            </a:r>
            <a:r>
              <a:rPr spc="15"/>
              <a:t> Any</a:t>
            </a:r>
            <a:r>
              <a:rPr spc="9"/>
              <a:t> kind</a:t>
            </a:r>
            <a:r>
              <a:t> </a:t>
            </a:r>
            <a:r>
              <a:rPr spc="9"/>
              <a:t>of</a:t>
            </a:r>
            <a:r>
              <a:rPr spc="15"/>
              <a:t> </a:t>
            </a:r>
            <a:r>
              <a:rPr spc="9"/>
              <a:t>text</a:t>
            </a:r>
            <a:r>
              <a:rPr spc="0"/>
              <a:t> </a:t>
            </a:r>
            <a:r>
              <a:rPr spc="15"/>
              <a:t>document</a:t>
            </a:r>
            <a:r>
              <a:rPr spc="0"/>
              <a:t> </a:t>
            </a:r>
            <a:r>
              <a:rPr spc="9"/>
              <a:t>(ascii</a:t>
            </a:r>
            <a:r>
              <a:t> </a:t>
            </a:r>
            <a:r>
              <a:rPr spc="9"/>
              <a:t>format).</a:t>
            </a:r>
          </a:p>
        </p:txBody>
      </p:sp>
      <p:sp>
        <p:nvSpPr>
          <p:cNvPr id="133" name="object 8"/>
          <p:cNvSpPr txBox="1"/>
          <p:nvPr/>
        </p:nvSpPr>
        <p:spPr>
          <a:xfrm>
            <a:off x="572192" y="4999989"/>
            <a:ext cx="161291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45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4" name="object 9"/>
          <p:cNvSpPr txBox="1"/>
          <p:nvPr/>
        </p:nvSpPr>
        <p:spPr>
          <a:xfrm>
            <a:off x="879531" y="4866639"/>
            <a:ext cx="7650482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Archive</a:t>
            </a:r>
            <a:r>
              <a:rPr spc="-5"/>
              <a:t> </a:t>
            </a:r>
            <a:r>
              <a:t>projects</a:t>
            </a:r>
            <a:r>
              <a:rPr spc="10"/>
              <a:t> </a:t>
            </a:r>
            <a:r>
              <a:t>binaries</a:t>
            </a:r>
            <a:r>
              <a:rPr spc="10"/>
              <a:t> </a:t>
            </a:r>
            <a:r>
              <a:t>(less</a:t>
            </a:r>
            <a:r>
              <a:rPr spc="10"/>
              <a:t> </a:t>
            </a:r>
            <a:r>
              <a:t>common</a:t>
            </a:r>
            <a:r>
              <a:rPr spc="5"/>
              <a:t> </a:t>
            </a:r>
            <a:r>
              <a:t>use)</a:t>
            </a:r>
          </a:p>
        </p:txBody>
      </p:sp>
      <p:sp>
        <p:nvSpPr>
          <p:cNvPr id="135" name="object 10"/>
          <p:cNvSpPr txBox="1"/>
          <p:nvPr/>
        </p:nvSpPr>
        <p:spPr>
          <a:xfrm>
            <a:off x="982401" y="5521959"/>
            <a:ext cx="145416" cy="70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7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 indent="12700">
              <a:spcBef>
                <a:spcPts val="1600"/>
              </a:spcBef>
              <a:defRPr spc="-5" sz="17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</p:txBody>
      </p:sp>
      <p:sp>
        <p:nvSpPr>
          <p:cNvPr id="136" name="object 11"/>
          <p:cNvSpPr txBox="1"/>
          <p:nvPr/>
        </p:nvSpPr>
        <p:spPr>
          <a:xfrm>
            <a:off x="1289742" y="5365240"/>
            <a:ext cx="4396105" cy="764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35200"/>
              </a:lnSpc>
              <a:defRPr spc="15" sz="2200">
                <a:latin typeface="Arial"/>
                <a:ea typeface="Arial"/>
                <a:cs typeface="Arial"/>
                <a:sym typeface="Arial"/>
              </a:defRPr>
            </a:pPr>
            <a:r>
              <a:t>Released </a:t>
            </a:r>
            <a:r>
              <a:rPr spc="9"/>
              <a:t>executable </a:t>
            </a:r>
            <a:r>
              <a:t>and </a:t>
            </a:r>
            <a:r>
              <a:rPr spc="9"/>
              <a:t>libraries </a:t>
            </a:r>
            <a:r>
              <a:rPr spc="-615"/>
              <a:t> </a:t>
            </a:r>
            <a:r>
              <a:rPr spc="19"/>
              <a:t>CAD</a:t>
            </a:r>
            <a:r>
              <a:rPr spc="4"/>
              <a:t> files, </a:t>
            </a:r>
            <a:r>
              <a:rPr spc="9"/>
              <a:t>etc.</a:t>
            </a:r>
          </a:p>
        </p:txBody>
      </p:sp>
      <p:sp>
        <p:nvSpPr>
          <p:cNvPr id="137" name="object 12"/>
          <p:cNvSpPr txBox="1"/>
          <p:nvPr/>
        </p:nvSpPr>
        <p:spPr>
          <a:xfrm>
            <a:off x="1866322" y="6410959"/>
            <a:ext cx="4239260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only</a:t>
            </a:r>
            <a:r>
              <a:rPr spc="-10"/>
              <a:t> </a:t>
            </a:r>
            <a:r>
              <a:t>for</a:t>
            </a:r>
            <a:r>
              <a:rPr spc="-20"/>
              <a:t> </a:t>
            </a:r>
            <a:r>
              <a:t>saving</a:t>
            </a:r>
            <a:r>
              <a:rPr spc="-20"/>
              <a:t> </a:t>
            </a:r>
            <a:r>
              <a:rPr spc="0"/>
              <a:t>snapshots</a:t>
            </a:r>
            <a:r>
              <a:rPr spc="-10"/>
              <a:t> </a:t>
            </a:r>
            <a:r>
              <a:rPr spc="0"/>
              <a:t>!</a:t>
            </a:r>
          </a:p>
        </p:txBody>
      </p:sp>
      <p:grpSp>
        <p:nvGrpSpPr>
          <p:cNvPr id="141" name="object 13"/>
          <p:cNvGrpSpPr/>
          <p:nvPr/>
        </p:nvGrpSpPr>
        <p:grpSpPr>
          <a:xfrm>
            <a:off x="1309681" y="6408039"/>
            <a:ext cx="504953" cy="432562"/>
            <a:chOff x="0" y="0"/>
            <a:chExt cx="504952" cy="432560"/>
          </a:xfrm>
        </p:grpSpPr>
        <p:sp>
          <p:nvSpPr>
            <p:cNvPr id="138" name="object 14"/>
            <p:cNvSpPr/>
            <p:nvPr/>
          </p:nvSpPr>
          <p:spPr>
            <a:xfrm>
              <a:off x="35940" y="35940"/>
              <a:ext cx="433073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8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768" y="0"/>
                  </a:lnTo>
                  <a:close/>
                </a:path>
              </a:pathLst>
            </a:custGeom>
            <a:noFill/>
            <a:ln w="71882" cap="flat">
              <a:solidFill>
                <a:srgbClr val="FF41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39" name="object 15" descr="object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1881" cy="71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object 16" descr="object 1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3070" y="360679"/>
              <a:ext cx="71883" cy="718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2" name="object 17"/>
          <p:cNvSpPr txBox="1"/>
          <p:nvPr/>
        </p:nvSpPr>
        <p:spPr>
          <a:xfrm>
            <a:off x="1511992" y="6521449"/>
            <a:ext cx="1016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143" name="object 18"/>
          <p:cNvSpPr txBox="1"/>
          <p:nvPr/>
        </p:nvSpPr>
        <p:spPr>
          <a:xfrm>
            <a:off x="9450761" y="6876090"/>
            <a:ext cx="114301" cy="20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80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object 2"/>
          <p:cNvGrpSpPr/>
          <p:nvPr/>
        </p:nvGrpSpPr>
        <p:grpSpPr>
          <a:xfrm>
            <a:off x="184739" y="3282950"/>
            <a:ext cx="5122014" cy="2980690"/>
            <a:chOff x="0" y="0"/>
            <a:chExt cx="5122012" cy="2980689"/>
          </a:xfrm>
        </p:grpSpPr>
        <p:pic>
          <p:nvPicPr>
            <p:cNvPr id="2440" name="object 3" descr="object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1382" y="0"/>
              <a:ext cx="5040631" cy="29806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1" name="object 4"/>
            <p:cNvSpPr/>
            <p:nvPr/>
          </p:nvSpPr>
          <p:spPr>
            <a:xfrm>
              <a:off x="8992" y="1289049"/>
              <a:ext cx="792481" cy="143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816" y="172"/>
                  </a:lnTo>
                  <a:lnTo>
                    <a:pt x="6966" y="670"/>
                  </a:lnTo>
                  <a:lnTo>
                    <a:pt x="5277" y="1465"/>
                  </a:lnTo>
                  <a:lnTo>
                    <a:pt x="3775" y="2530"/>
                  </a:lnTo>
                  <a:lnTo>
                    <a:pt x="2487" y="3835"/>
                  </a:lnTo>
                  <a:lnTo>
                    <a:pt x="1438" y="5352"/>
                  </a:lnTo>
                  <a:lnTo>
                    <a:pt x="169" y="8911"/>
                  </a:lnTo>
                  <a:lnTo>
                    <a:pt x="0" y="10895"/>
                  </a:lnTo>
                  <a:lnTo>
                    <a:pt x="169" y="12874"/>
                  </a:lnTo>
                  <a:lnTo>
                    <a:pt x="1438" y="16389"/>
                  </a:lnTo>
                  <a:lnTo>
                    <a:pt x="2487" y="17877"/>
                  </a:lnTo>
                  <a:lnTo>
                    <a:pt x="3775" y="19150"/>
                  </a:lnTo>
                  <a:lnTo>
                    <a:pt x="5277" y="20184"/>
                  </a:lnTo>
                  <a:lnTo>
                    <a:pt x="6966" y="20954"/>
                  </a:lnTo>
                  <a:lnTo>
                    <a:pt x="8816" y="21434"/>
                  </a:lnTo>
                  <a:lnTo>
                    <a:pt x="10800" y="21600"/>
                  </a:lnTo>
                  <a:lnTo>
                    <a:pt x="12775" y="21434"/>
                  </a:lnTo>
                  <a:lnTo>
                    <a:pt x="14620" y="20954"/>
                  </a:lnTo>
                  <a:lnTo>
                    <a:pt x="16308" y="20184"/>
                  </a:lnTo>
                  <a:lnTo>
                    <a:pt x="17811" y="19150"/>
                  </a:lnTo>
                  <a:lnTo>
                    <a:pt x="19102" y="17877"/>
                  </a:lnTo>
                  <a:lnTo>
                    <a:pt x="20154" y="16389"/>
                  </a:lnTo>
                  <a:lnTo>
                    <a:pt x="21430" y="12874"/>
                  </a:lnTo>
                  <a:lnTo>
                    <a:pt x="21600" y="10895"/>
                  </a:lnTo>
                  <a:lnTo>
                    <a:pt x="21430" y="8911"/>
                  </a:lnTo>
                  <a:lnTo>
                    <a:pt x="20154" y="5352"/>
                  </a:lnTo>
                  <a:lnTo>
                    <a:pt x="19102" y="3835"/>
                  </a:lnTo>
                  <a:lnTo>
                    <a:pt x="17811" y="2530"/>
                  </a:lnTo>
                  <a:lnTo>
                    <a:pt x="16308" y="1465"/>
                  </a:lnTo>
                  <a:lnTo>
                    <a:pt x="14620" y="670"/>
                  </a:lnTo>
                  <a:lnTo>
                    <a:pt x="12775" y="172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1797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44" name="object 5"/>
            <p:cNvGrpSpPr/>
            <p:nvPr/>
          </p:nvGrpSpPr>
          <p:grpSpPr>
            <a:xfrm>
              <a:off x="0" y="1280069"/>
              <a:ext cx="810452" cy="162751"/>
              <a:chOff x="0" y="0"/>
              <a:chExt cx="810451" cy="162750"/>
            </a:xfrm>
          </p:grpSpPr>
          <p:sp>
            <p:nvSpPr>
              <p:cNvPr id="2442" name="Shape"/>
              <p:cNvSpPr/>
              <p:nvPr/>
            </p:nvSpPr>
            <p:spPr>
              <a:xfrm>
                <a:off x="0" y="14478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43" name="Shape"/>
              <p:cNvSpPr/>
              <p:nvPr/>
            </p:nvSpPr>
            <p:spPr>
              <a:xfrm>
                <a:off x="792481" y="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446" name="object 6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2447" name="object 7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448" name="object 8"/>
          <p:cNvSpPr txBox="1"/>
          <p:nvPr/>
        </p:nvSpPr>
        <p:spPr>
          <a:xfrm>
            <a:off x="901122" y="1733549"/>
            <a:ext cx="7394576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Github</a:t>
            </a:r>
            <a:r>
              <a:rPr spc="-15"/>
              <a:t> </a:t>
            </a:r>
            <a:r>
              <a:t>like</a:t>
            </a:r>
            <a:r>
              <a:rPr spc="-10"/>
              <a:t> </a:t>
            </a:r>
            <a:r>
              <a:rPr spc="0"/>
              <a:t>work-flow:</a:t>
            </a:r>
            <a:r>
              <a:rPr spc="-15"/>
              <a:t> </a:t>
            </a:r>
            <a:r>
              <a:rPr spc="0"/>
              <a:t>proposing</a:t>
            </a:r>
            <a:r>
              <a:t> </a:t>
            </a:r>
            <a:r>
              <a:rPr spc="0"/>
              <a:t>a</a:t>
            </a:r>
            <a:r>
              <a:t> merge</a:t>
            </a:r>
          </a:p>
        </p:txBody>
      </p:sp>
      <p:sp>
        <p:nvSpPr>
          <p:cNvPr id="2449" name="object 9"/>
          <p:cNvSpPr txBox="1"/>
          <p:nvPr/>
        </p:nvSpPr>
        <p:spPr>
          <a:xfrm>
            <a:off x="1351971" y="2579370"/>
            <a:ext cx="3524886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2000"/>
              </a:lnSpc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Selecting</a:t>
            </a:r>
            <a:r>
              <a:rPr spc="-25"/>
              <a:t> </a:t>
            </a:r>
            <a:r>
              <a:t>source</a:t>
            </a:r>
            <a:r>
              <a:rPr spc="-20"/>
              <a:t> </a:t>
            </a:r>
            <a:r>
              <a:rPr spc="0"/>
              <a:t>(from</a:t>
            </a:r>
            <a:r>
              <a:rPr spc="-20"/>
              <a:t> </a:t>
            </a:r>
            <a:r>
              <a:rPr spc="-10"/>
              <a:t>clone)</a:t>
            </a:r>
          </a:p>
          <a:p>
            <a:pPr indent="12700">
              <a:lnSpc>
                <a:spcPts val="2000"/>
              </a:lnSpc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and</a:t>
            </a:r>
            <a:r>
              <a:rPr spc="-10"/>
              <a:t> target</a:t>
            </a:r>
            <a:r>
              <a:rPr spc="5"/>
              <a:t> </a:t>
            </a:r>
            <a:r>
              <a:rPr spc="0"/>
              <a:t>(from</a:t>
            </a:r>
            <a:r>
              <a:t> </a:t>
            </a:r>
            <a:r>
              <a:rPr spc="-10"/>
              <a:t>original)</a:t>
            </a:r>
            <a:r>
              <a:rPr spc="5"/>
              <a:t> </a:t>
            </a:r>
            <a:r>
              <a:rPr spc="-10"/>
              <a:t>branches</a:t>
            </a:r>
          </a:p>
        </p:txBody>
      </p:sp>
      <p:grpSp>
        <p:nvGrpSpPr>
          <p:cNvPr id="2455" name="object 10"/>
          <p:cNvGrpSpPr/>
          <p:nvPr/>
        </p:nvGrpSpPr>
        <p:grpSpPr>
          <a:xfrm>
            <a:off x="1807901" y="3158489"/>
            <a:ext cx="8105141" cy="3064511"/>
            <a:chOff x="0" y="0"/>
            <a:chExt cx="8105139" cy="3064508"/>
          </a:xfrm>
        </p:grpSpPr>
        <p:sp>
          <p:nvSpPr>
            <p:cNvPr id="2450" name="object 11"/>
            <p:cNvSpPr/>
            <p:nvPr/>
          </p:nvSpPr>
          <p:spPr>
            <a:xfrm flipH="1">
              <a:off x="116840" y="0"/>
              <a:ext cx="356871" cy="63246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451" name="object 12" descr="object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612140"/>
              <a:ext cx="163831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2" name="object 13"/>
            <p:cNvSpPr/>
            <p:nvPr/>
          </p:nvSpPr>
          <p:spPr>
            <a:xfrm>
              <a:off x="2034540" y="-1"/>
              <a:ext cx="227330" cy="692152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453" name="object 14" descr="object 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03450" y="678180"/>
              <a:ext cx="162560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4" name="object 15" descr="object 1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583939" y="81280"/>
              <a:ext cx="4521201" cy="29832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56" name="object 16"/>
          <p:cNvSpPr txBox="1"/>
          <p:nvPr/>
        </p:nvSpPr>
        <p:spPr>
          <a:xfrm>
            <a:off x="5310561" y="6445249"/>
            <a:ext cx="4254501" cy="60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Commits</a:t>
            </a:r>
            <a:r>
              <a:rPr spc="-15"/>
              <a:t> </a:t>
            </a:r>
            <a:r>
              <a:rPr spc="-10"/>
              <a:t>proposed </a:t>
            </a:r>
            <a:r>
              <a:t>by</a:t>
            </a:r>
            <a:r>
              <a:rPr spc="-10"/>
              <a:t> </a:t>
            </a:r>
            <a:r>
              <a:t>the</a:t>
            </a:r>
            <a:r>
              <a:rPr spc="-10"/>
              <a:t> </a:t>
            </a:r>
            <a:r>
              <a:t>merge</a:t>
            </a:r>
            <a:r>
              <a:rPr spc="-10"/>
              <a:t> </a:t>
            </a:r>
            <a:r>
              <a:t>request</a:t>
            </a:r>
          </a:p>
          <a:p>
            <a:pPr marR="5080" algn="r">
              <a:spcBef>
                <a:spcPts val="1100"/>
              </a:spcBef>
              <a:defRPr spc="-80" sz="1400">
                <a:latin typeface="Arial"/>
                <a:ea typeface="Arial"/>
                <a:cs typeface="Arial"/>
                <a:sym typeface="Arial"/>
              </a:defRPr>
            </a:pPr>
            <a:r>
              <a:t>60</a:t>
            </a:r>
          </a:p>
        </p:txBody>
      </p:sp>
      <p:grpSp>
        <p:nvGrpSpPr>
          <p:cNvPr id="2467" name="object 17"/>
          <p:cNvGrpSpPr/>
          <p:nvPr/>
        </p:nvGrpSpPr>
        <p:grpSpPr>
          <a:xfrm>
            <a:off x="2173662" y="3023870"/>
            <a:ext cx="5411470" cy="3455670"/>
            <a:chOff x="0" y="0"/>
            <a:chExt cx="5411469" cy="3455669"/>
          </a:xfrm>
        </p:grpSpPr>
        <p:sp>
          <p:nvSpPr>
            <p:cNvPr id="2457" name="object 18"/>
            <p:cNvSpPr/>
            <p:nvPr/>
          </p:nvSpPr>
          <p:spPr>
            <a:xfrm flipV="1">
              <a:off x="4283710" y="3164839"/>
              <a:ext cx="584201" cy="29083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458" name="object 19" descr="object 1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0130" y="3051809"/>
              <a:ext cx="162561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9" name="object 20"/>
            <p:cNvSpPr/>
            <p:nvPr/>
          </p:nvSpPr>
          <p:spPr>
            <a:xfrm>
              <a:off x="4787900" y="-1"/>
              <a:ext cx="510541" cy="108585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460" name="object 21" descr="object 21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247640" y="1068069"/>
              <a:ext cx="163830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1" name="object 22"/>
            <p:cNvSpPr/>
            <p:nvPr/>
          </p:nvSpPr>
          <p:spPr>
            <a:xfrm>
              <a:off x="4356100" y="2484118"/>
              <a:ext cx="93599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5" y="0"/>
                  </a:moveTo>
                  <a:lnTo>
                    <a:pt x="9182" y="114"/>
                  </a:lnTo>
                  <a:lnTo>
                    <a:pt x="7635" y="446"/>
                  </a:lnTo>
                  <a:lnTo>
                    <a:pt x="6189" y="982"/>
                  </a:lnTo>
                  <a:lnTo>
                    <a:pt x="4859" y="1706"/>
                  </a:lnTo>
                  <a:lnTo>
                    <a:pt x="3658" y="2604"/>
                  </a:lnTo>
                  <a:lnTo>
                    <a:pt x="2601" y="3660"/>
                  </a:lnTo>
                  <a:lnTo>
                    <a:pt x="1704" y="4860"/>
                  </a:lnTo>
                  <a:lnTo>
                    <a:pt x="445" y="7632"/>
                  </a:lnTo>
                  <a:lnTo>
                    <a:pt x="0" y="10800"/>
                  </a:lnTo>
                  <a:lnTo>
                    <a:pt x="114" y="12426"/>
                  </a:lnTo>
                  <a:lnTo>
                    <a:pt x="980" y="15411"/>
                  </a:lnTo>
                  <a:lnTo>
                    <a:pt x="2601" y="17940"/>
                  </a:lnTo>
                  <a:lnTo>
                    <a:pt x="3658" y="18996"/>
                  </a:lnTo>
                  <a:lnTo>
                    <a:pt x="4859" y="19894"/>
                  </a:lnTo>
                  <a:lnTo>
                    <a:pt x="6189" y="20618"/>
                  </a:lnTo>
                  <a:lnTo>
                    <a:pt x="7635" y="21154"/>
                  </a:lnTo>
                  <a:lnTo>
                    <a:pt x="9182" y="21486"/>
                  </a:lnTo>
                  <a:lnTo>
                    <a:pt x="10815" y="21600"/>
                  </a:lnTo>
                  <a:lnTo>
                    <a:pt x="12440" y="21486"/>
                  </a:lnTo>
                  <a:lnTo>
                    <a:pt x="13981" y="21154"/>
                  </a:lnTo>
                  <a:lnTo>
                    <a:pt x="15422" y="20618"/>
                  </a:lnTo>
                  <a:lnTo>
                    <a:pt x="16749" y="19894"/>
                  </a:lnTo>
                  <a:lnTo>
                    <a:pt x="17947" y="18996"/>
                  </a:lnTo>
                  <a:lnTo>
                    <a:pt x="19002" y="17940"/>
                  </a:lnTo>
                  <a:lnTo>
                    <a:pt x="19898" y="16740"/>
                  </a:lnTo>
                  <a:lnTo>
                    <a:pt x="21155" y="13968"/>
                  </a:lnTo>
                  <a:lnTo>
                    <a:pt x="21600" y="10800"/>
                  </a:lnTo>
                  <a:lnTo>
                    <a:pt x="21486" y="9174"/>
                  </a:lnTo>
                  <a:lnTo>
                    <a:pt x="20620" y="6189"/>
                  </a:lnTo>
                  <a:lnTo>
                    <a:pt x="19002" y="3660"/>
                  </a:lnTo>
                  <a:lnTo>
                    <a:pt x="17947" y="2604"/>
                  </a:lnTo>
                  <a:lnTo>
                    <a:pt x="16749" y="1706"/>
                  </a:lnTo>
                  <a:lnTo>
                    <a:pt x="15422" y="982"/>
                  </a:lnTo>
                  <a:lnTo>
                    <a:pt x="13981" y="446"/>
                  </a:lnTo>
                  <a:lnTo>
                    <a:pt x="12440" y="114"/>
                  </a:lnTo>
                  <a:lnTo>
                    <a:pt x="10815" y="0"/>
                  </a:lnTo>
                  <a:close/>
                </a:path>
              </a:pathLst>
            </a:custGeom>
            <a:noFill/>
            <a:ln w="1797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64" name="object 23"/>
            <p:cNvGrpSpPr/>
            <p:nvPr/>
          </p:nvGrpSpPr>
          <p:grpSpPr>
            <a:xfrm>
              <a:off x="4347109" y="2475140"/>
              <a:ext cx="953962" cy="233872"/>
              <a:chOff x="0" y="0"/>
              <a:chExt cx="953961" cy="233870"/>
            </a:xfrm>
          </p:grpSpPr>
          <p:sp>
            <p:nvSpPr>
              <p:cNvPr id="2462" name="Shape"/>
              <p:cNvSpPr/>
              <p:nvPr/>
            </p:nvSpPr>
            <p:spPr>
              <a:xfrm>
                <a:off x="0" y="21590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63" name="Shape"/>
              <p:cNvSpPr/>
              <p:nvPr/>
            </p:nvSpPr>
            <p:spPr>
              <a:xfrm>
                <a:off x="935991" y="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465" name="object 24"/>
            <p:cNvSpPr/>
            <p:nvPr/>
          </p:nvSpPr>
          <p:spPr>
            <a:xfrm flipV="1">
              <a:off x="0" y="1826259"/>
              <a:ext cx="4715512" cy="1570992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466" name="object 25" descr="object 25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01540" y="1722118"/>
              <a:ext cx="162560" cy="162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68" name="object 26"/>
          <p:cNvSpPr txBox="1"/>
          <p:nvPr/>
        </p:nvSpPr>
        <p:spPr>
          <a:xfrm>
            <a:off x="6210991" y="2687320"/>
            <a:ext cx="299021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Explaining</a:t>
            </a:r>
            <a:r>
              <a:rPr spc="-20"/>
              <a:t> </a:t>
            </a:r>
            <a:r>
              <a:rPr spc="-5"/>
              <a:t>the</a:t>
            </a:r>
            <a:r>
              <a:rPr spc="-15"/>
              <a:t> </a:t>
            </a:r>
            <a:r>
              <a:rPr spc="-5"/>
              <a:t>merge</a:t>
            </a:r>
            <a:r>
              <a:t> request</a:t>
            </a:r>
          </a:p>
        </p:txBody>
      </p:sp>
      <p:sp>
        <p:nvSpPr>
          <p:cNvPr id="2469" name="object 27"/>
          <p:cNvSpPr txBox="1"/>
          <p:nvPr/>
        </p:nvSpPr>
        <p:spPr>
          <a:xfrm>
            <a:off x="415981" y="6468744"/>
            <a:ext cx="4446272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Developer</a:t>
            </a:r>
            <a:r>
              <a:rPr spc="-5"/>
              <a:t> from</a:t>
            </a:r>
            <a:r>
              <a:rPr spc="5"/>
              <a:t> </a:t>
            </a:r>
            <a:r>
              <a:t>original</a:t>
            </a:r>
            <a:r>
              <a:rPr spc="-5"/>
              <a:t> repository in </a:t>
            </a:r>
            <a:r>
              <a:t>charge </a:t>
            </a:r>
            <a:r>
              <a:rPr spc="-490"/>
              <a:t> </a:t>
            </a:r>
            <a:r>
              <a:t>of</a:t>
            </a:r>
            <a:r>
              <a:rPr spc="0"/>
              <a:t> </a:t>
            </a:r>
            <a:r>
              <a:rPr spc="-5"/>
              <a:t>managing the</a:t>
            </a:r>
            <a:r>
              <a:t> </a:t>
            </a:r>
            <a:r>
              <a:rPr spc="-5"/>
              <a:t>merge </a:t>
            </a:r>
            <a:r>
              <a:t>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object 2"/>
          <p:cNvGrpSpPr/>
          <p:nvPr/>
        </p:nvGrpSpPr>
        <p:grpSpPr>
          <a:xfrm>
            <a:off x="1660479" y="2650489"/>
            <a:ext cx="6524094" cy="3542032"/>
            <a:chOff x="0" y="0"/>
            <a:chExt cx="6524092" cy="3542031"/>
          </a:xfrm>
        </p:grpSpPr>
        <p:pic>
          <p:nvPicPr>
            <p:cNvPr id="2471" name="object 3" descr="object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822" y="228600"/>
              <a:ext cx="6478271" cy="30340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2" name="object 4"/>
            <p:cNvSpPr/>
            <p:nvPr/>
          </p:nvSpPr>
          <p:spPr>
            <a:xfrm flipH="1">
              <a:off x="2126082" y="0"/>
              <a:ext cx="655321" cy="138684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473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14322" y="1370330"/>
              <a:ext cx="163830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4" name="object 6"/>
            <p:cNvSpPr/>
            <p:nvPr/>
          </p:nvSpPr>
          <p:spPr>
            <a:xfrm>
              <a:off x="4653382" y="0"/>
              <a:ext cx="1016001" cy="51943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475" name="object 7" descr="object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651602" y="471170"/>
              <a:ext cx="162560" cy="162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6" name="object 8"/>
            <p:cNvSpPr/>
            <p:nvPr/>
          </p:nvSpPr>
          <p:spPr>
            <a:xfrm>
              <a:off x="8991" y="1885950"/>
              <a:ext cx="900432" cy="143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5" y="0"/>
                  </a:moveTo>
                  <a:lnTo>
                    <a:pt x="9024" y="135"/>
                  </a:lnTo>
                  <a:lnTo>
                    <a:pt x="7339" y="526"/>
                  </a:lnTo>
                  <a:lnTo>
                    <a:pt x="5779" y="1156"/>
                  </a:lnTo>
                  <a:lnTo>
                    <a:pt x="4363" y="2006"/>
                  </a:lnTo>
                  <a:lnTo>
                    <a:pt x="3111" y="3058"/>
                  </a:lnTo>
                  <a:lnTo>
                    <a:pt x="2043" y="4294"/>
                  </a:lnTo>
                  <a:lnTo>
                    <a:pt x="537" y="7242"/>
                  </a:lnTo>
                  <a:lnTo>
                    <a:pt x="0" y="10704"/>
                  </a:lnTo>
                  <a:lnTo>
                    <a:pt x="137" y="12496"/>
                  </a:lnTo>
                  <a:lnTo>
                    <a:pt x="1179" y="15755"/>
                  </a:lnTo>
                  <a:lnTo>
                    <a:pt x="3111" y="18446"/>
                  </a:lnTo>
                  <a:lnTo>
                    <a:pt x="4363" y="19526"/>
                  </a:lnTo>
                  <a:lnTo>
                    <a:pt x="5779" y="20403"/>
                  </a:lnTo>
                  <a:lnTo>
                    <a:pt x="7339" y="21054"/>
                  </a:lnTo>
                  <a:lnTo>
                    <a:pt x="9024" y="21460"/>
                  </a:lnTo>
                  <a:lnTo>
                    <a:pt x="10815" y="21600"/>
                  </a:lnTo>
                  <a:lnTo>
                    <a:pt x="12605" y="21460"/>
                  </a:lnTo>
                  <a:lnTo>
                    <a:pt x="14288" y="21054"/>
                  </a:lnTo>
                  <a:lnTo>
                    <a:pt x="15845" y="20403"/>
                  </a:lnTo>
                  <a:lnTo>
                    <a:pt x="17257" y="19526"/>
                  </a:lnTo>
                  <a:lnTo>
                    <a:pt x="18504" y="18446"/>
                  </a:lnTo>
                  <a:lnTo>
                    <a:pt x="19567" y="17182"/>
                  </a:lnTo>
                  <a:lnTo>
                    <a:pt x="21066" y="14186"/>
                  </a:lnTo>
                  <a:lnTo>
                    <a:pt x="21600" y="10704"/>
                  </a:lnTo>
                  <a:lnTo>
                    <a:pt x="21463" y="8918"/>
                  </a:lnTo>
                  <a:lnTo>
                    <a:pt x="20428" y="5695"/>
                  </a:lnTo>
                  <a:lnTo>
                    <a:pt x="18504" y="3058"/>
                  </a:lnTo>
                  <a:lnTo>
                    <a:pt x="17257" y="2006"/>
                  </a:lnTo>
                  <a:lnTo>
                    <a:pt x="15845" y="1156"/>
                  </a:lnTo>
                  <a:lnTo>
                    <a:pt x="14288" y="526"/>
                  </a:lnTo>
                  <a:lnTo>
                    <a:pt x="12605" y="135"/>
                  </a:lnTo>
                  <a:lnTo>
                    <a:pt x="10815" y="0"/>
                  </a:lnTo>
                  <a:close/>
                </a:path>
              </a:pathLst>
            </a:custGeom>
            <a:noFill/>
            <a:ln w="1797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79" name="object 9"/>
            <p:cNvGrpSpPr/>
            <p:nvPr/>
          </p:nvGrpSpPr>
          <p:grpSpPr>
            <a:xfrm>
              <a:off x="-1" y="1876971"/>
              <a:ext cx="918402" cy="161481"/>
              <a:chOff x="0" y="0"/>
              <a:chExt cx="918400" cy="161480"/>
            </a:xfrm>
          </p:grpSpPr>
          <p:sp>
            <p:nvSpPr>
              <p:cNvPr id="2477" name="Shape"/>
              <p:cNvSpPr/>
              <p:nvPr/>
            </p:nvSpPr>
            <p:spPr>
              <a:xfrm>
                <a:off x="0" y="14351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78" name="Shape"/>
              <p:cNvSpPr/>
              <p:nvPr/>
            </p:nvSpPr>
            <p:spPr>
              <a:xfrm>
                <a:off x="900430" y="0"/>
                <a:ext cx="17971" cy="17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2"/>
                    </a:moveTo>
                    <a:lnTo>
                      <a:pt x="18440" y="3159"/>
                    </a:lnTo>
                    <a:lnTo>
                      <a:pt x="10807" y="0"/>
                    </a:lnTo>
                    <a:lnTo>
                      <a:pt x="3159" y="3159"/>
                    </a:lnTo>
                    <a:lnTo>
                      <a:pt x="0" y="10792"/>
                    </a:lnTo>
                    <a:lnTo>
                      <a:pt x="3159" y="18440"/>
                    </a:lnTo>
                    <a:lnTo>
                      <a:pt x="10807" y="21600"/>
                    </a:lnTo>
                    <a:lnTo>
                      <a:pt x="18440" y="18440"/>
                    </a:lnTo>
                    <a:lnTo>
                      <a:pt x="21600" y="1079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480" name="object 10"/>
            <p:cNvSpPr/>
            <p:nvPr/>
          </p:nvSpPr>
          <p:spPr>
            <a:xfrm flipV="1">
              <a:off x="4149192" y="2038350"/>
              <a:ext cx="1" cy="148971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481" name="object 11" descr="object 1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067912" y="1885950"/>
              <a:ext cx="163830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2" name="object 12"/>
            <p:cNvSpPr/>
            <p:nvPr/>
          </p:nvSpPr>
          <p:spPr>
            <a:xfrm flipV="1">
              <a:off x="1629511" y="1908811"/>
              <a:ext cx="1342392" cy="163322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483" name="object 13" descr="object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936342" y="1772920"/>
              <a:ext cx="162561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85" name="object 14"/>
          <p:cNvSpPr txBox="1"/>
          <p:nvPr>
            <p:ph type="title"/>
          </p:nvPr>
        </p:nvSpPr>
        <p:spPr>
          <a:xfrm>
            <a:off x="3155371" y="554990"/>
            <a:ext cx="3720467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GITLAB </a:t>
            </a:r>
            <a:r>
              <a:rPr spc="0"/>
              <a:t>server</a:t>
            </a:r>
          </a:p>
        </p:txBody>
      </p:sp>
      <p:sp>
        <p:nvSpPr>
          <p:cNvPr id="2486" name="object 1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487" name="object 15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488" name="object 16"/>
          <p:cNvSpPr txBox="1"/>
          <p:nvPr/>
        </p:nvSpPr>
        <p:spPr>
          <a:xfrm>
            <a:off x="901121" y="1733125"/>
            <a:ext cx="7348857" cy="830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5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Github</a:t>
            </a:r>
            <a:r>
              <a:rPr spc="-15"/>
              <a:t> </a:t>
            </a:r>
            <a:r>
              <a:t>like</a:t>
            </a:r>
            <a:r>
              <a:rPr spc="-10"/>
              <a:t> </a:t>
            </a:r>
            <a:r>
              <a:rPr spc="0"/>
              <a:t>work-flow:</a:t>
            </a:r>
            <a:r>
              <a:rPr spc="-15"/>
              <a:t> </a:t>
            </a:r>
            <a:r>
              <a:rPr spc="0"/>
              <a:t>accepting</a:t>
            </a:r>
            <a:r>
              <a:t> </a:t>
            </a:r>
            <a:r>
              <a:rPr spc="0"/>
              <a:t>a</a:t>
            </a:r>
            <a:r>
              <a:t> merge</a:t>
            </a:r>
          </a:p>
          <a:p>
            <a:pPr indent="2912110">
              <a:spcBef>
                <a:spcPts val="8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Closing </a:t>
            </a:r>
            <a:r>
              <a:rPr spc="-5"/>
              <a:t>or</a:t>
            </a:r>
            <a:r>
              <a:t> accepting</a:t>
            </a:r>
            <a:r>
              <a:rPr spc="-5"/>
              <a:t> </a:t>
            </a:r>
            <a:r>
              <a:rPr spc="0"/>
              <a:t>merge</a:t>
            </a:r>
            <a:r>
              <a:t> request</a:t>
            </a:r>
          </a:p>
        </p:txBody>
      </p:sp>
      <p:sp>
        <p:nvSpPr>
          <p:cNvPr id="2489" name="object 17"/>
          <p:cNvSpPr txBox="1"/>
          <p:nvPr/>
        </p:nvSpPr>
        <p:spPr>
          <a:xfrm>
            <a:off x="5094661" y="6215379"/>
            <a:ext cx="15608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List</a:t>
            </a:r>
            <a:r>
              <a:rPr spc="-40"/>
              <a:t> </a:t>
            </a:r>
            <a:r>
              <a:t>of</a:t>
            </a:r>
            <a:r>
              <a:rPr spc="-25"/>
              <a:t> </a:t>
            </a:r>
            <a:r>
              <a:rPr spc="-10"/>
              <a:t>changes</a:t>
            </a:r>
          </a:p>
        </p:txBody>
      </p:sp>
      <p:sp>
        <p:nvSpPr>
          <p:cNvPr id="2490" name="object 18"/>
          <p:cNvSpPr txBox="1"/>
          <p:nvPr/>
        </p:nvSpPr>
        <p:spPr>
          <a:xfrm>
            <a:off x="2070792" y="6238873"/>
            <a:ext cx="2863215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000"/>
              </a:lnSpc>
              <a:spcBef>
                <a:spcPts val="2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Start </a:t>
            </a:r>
            <a:r>
              <a:rPr spc="0"/>
              <a:t>a </a:t>
            </a:r>
            <a:r>
              <a:t>discussion with </a:t>
            </a:r>
            <a:r>
              <a:rPr spc="0"/>
              <a:t> </a:t>
            </a:r>
            <a:r>
              <a:rPr spc="-10"/>
              <a:t>people</a:t>
            </a:r>
            <a:r>
              <a:rPr spc="-20"/>
              <a:t> </a:t>
            </a:r>
            <a:r>
              <a:rPr spc="-10"/>
              <a:t>proposing</a:t>
            </a:r>
            <a:r>
              <a:rPr spc="-20"/>
              <a:t> </a:t>
            </a:r>
            <a:r>
              <a:t>the</a:t>
            </a:r>
            <a:r>
              <a:rPr spc="-15"/>
              <a:t> </a:t>
            </a:r>
            <a:r>
              <a:t>merge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object 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493" name="object 2"/>
          <p:cNvSpPr txBox="1"/>
          <p:nvPr>
            <p:ph type="title"/>
          </p:nvPr>
        </p:nvSpPr>
        <p:spPr>
          <a:xfrm>
            <a:off x="4443672" y="554990"/>
            <a:ext cx="1145656" cy="695961"/>
          </a:xfrm>
          <a:prstGeom prst="rect">
            <a:avLst/>
          </a:prstGeom>
        </p:spPr>
        <p:txBody>
          <a:bodyPr/>
          <a:lstStyle/>
          <a:p>
            <a:pPr indent="13334">
              <a:spcBef>
                <a:spcPts val="100"/>
              </a:spcBef>
            </a:pPr>
            <a:r>
              <a:t>Pl</a:t>
            </a:r>
            <a:r>
              <a:rPr spc="-100"/>
              <a:t>an</a:t>
            </a:r>
          </a:p>
        </p:txBody>
      </p:sp>
      <p:sp>
        <p:nvSpPr>
          <p:cNvPr id="2494" name="object 3"/>
          <p:cNvSpPr txBox="1"/>
          <p:nvPr/>
        </p:nvSpPr>
        <p:spPr>
          <a:xfrm>
            <a:off x="569652" y="2329179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495" name="object 4"/>
          <p:cNvSpPr txBox="1"/>
          <p:nvPr/>
        </p:nvSpPr>
        <p:spPr>
          <a:xfrm>
            <a:off x="845242" y="2202305"/>
            <a:ext cx="6849744" cy="4205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5" sz="2900">
                <a:latin typeface="Arial"/>
                <a:ea typeface="Arial"/>
                <a:cs typeface="Arial"/>
                <a:sym typeface="Arial"/>
              </a:defRPr>
            </a:pPr>
            <a:r>
              <a:t>Installation</a:t>
            </a:r>
          </a:p>
          <a:p>
            <a:pPr marR="30480" indent="38100">
              <a:lnSpc>
                <a:spcPts val="4600"/>
              </a:lnSpc>
              <a:spcBef>
                <a:spcPts val="300"/>
              </a:spcBef>
              <a:defRPr spc="20" sz="29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55"/>
              <a:t> </a:t>
            </a:r>
            <a:r>
              <a:rPr spc="5"/>
              <a:t>brief</a:t>
            </a:r>
            <a:r>
              <a:rPr spc="0"/>
              <a:t> </a:t>
            </a:r>
            <a:r>
              <a:rPr spc="5"/>
              <a:t>history </a:t>
            </a:r>
            <a:r>
              <a:rPr spc="10"/>
              <a:t>of</a:t>
            </a:r>
            <a:r>
              <a:rPr spc="-10"/>
              <a:t> </a:t>
            </a:r>
            <a:r>
              <a:rPr spc="10"/>
              <a:t>version</a:t>
            </a:r>
            <a:r>
              <a:rPr spc="0"/>
              <a:t> </a:t>
            </a:r>
            <a:r>
              <a:rPr spc="10"/>
              <a:t>control</a:t>
            </a:r>
            <a:r>
              <a:rPr spc="0"/>
              <a:t> </a:t>
            </a:r>
            <a:r>
              <a:rPr spc="15"/>
              <a:t>systems </a:t>
            </a:r>
            <a:r>
              <a:rPr spc="-805"/>
              <a:t> </a:t>
            </a:r>
            <a:r>
              <a:rPr spc="15"/>
              <a:t>GIT</a:t>
            </a:r>
            <a:r>
              <a:rPr spc="-60"/>
              <a:t> </a:t>
            </a:r>
            <a:r>
              <a:rPr spc="10"/>
              <a:t>concepts</a:t>
            </a:r>
          </a:p>
          <a:p>
            <a:pPr indent="38100">
              <a:spcBef>
                <a:spcPts val="700"/>
              </a:spcBef>
              <a:defRPr spc="15" sz="2900">
                <a:latin typeface="Arial"/>
                <a:ea typeface="Arial"/>
                <a:cs typeface="Arial"/>
                <a:sym typeface="Arial"/>
              </a:defRPr>
            </a:pPr>
            <a:r>
              <a:t>GITLAB</a:t>
            </a:r>
            <a:r>
              <a:rPr spc="-30"/>
              <a:t> </a:t>
            </a:r>
            <a:r>
              <a:rPr spc="10"/>
              <a:t>Server</a:t>
            </a:r>
          </a:p>
          <a:p>
            <a:pPr indent="38100">
              <a:spcBef>
                <a:spcPts val="1100"/>
              </a:spcBef>
              <a:defRPr b="1" spc="15" sz="2900">
                <a:latin typeface="Arial"/>
                <a:ea typeface="Arial"/>
                <a:cs typeface="Arial"/>
                <a:sym typeface="Arial"/>
              </a:defRPr>
            </a:pPr>
            <a:r>
              <a:t>Step</a:t>
            </a:r>
            <a:r>
              <a:rPr spc="-15"/>
              <a:t> </a:t>
            </a:r>
            <a:r>
              <a:t>by</a:t>
            </a:r>
            <a:r>
              <a:rPr spc="-20"/>
              <a:t> </a:t>
            </a:r>
            <a:r>
              <a:rPr spc="10"/>
              <a:t>step</a:t>
            </a:r>
            <a:r>
              <a:rPr spc="-5"/>
              <a:t> </a:t>
            </a:r>
            <a:r>
              <a:rPr spc="10"/>
              <a:t>tutorial</a:t>
            </a:r>
          </a:p>
          <a:p>
            <a:pPr marL="440690" indent="-302259">
              <a:spcBef>
                <a:spcPts val="1100"/>
              </a:spcBef>
              <a:buSzPct val="73076"/>
              <a:buFont typeface="Arial"/>
              <a:buChar char="–"/>
              <a:tabLst>
                <a:tab pos="431800" algn="l"/>
                <a:tab pos="431800" algn="l"/>
              </a:tabLst>
              <a:defRPr b="1" spc="5" sz="26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30"/>
              <a:t> </a:t>
            </a:r>
            <a:r>
              <a:rPr spc="0"/>
              <a:t>first</a:t>
            </a:r>
            <a:r>
              <a:rPr spc="-5"/>
              <a:t> </a:t>
            </a:r>
            <a:r>
              <a:rPr spc="0"/>
              <a:t>project</a:t>
            </a:r>
          </a:p>
          <a:p>
            <a:pPr marL="440690" indent="-302259">
              <a:spcBef>
                <a:spcPts val="800"/>
              </a:spcBef>
              <a:buSzPct val="73076"/>
              <a:buChar char="–"/>
              <a:tabLst>
                <a:tab pos="431800" algn="l"/>
                <a:tab pos="431800" algn="l"/>
              </a:tabLst>
              <a:defRPr spc="-5" sz="2600">
                <a:latin typeface="Arial"/>
                <a:ea typeface="Arial"/>
                <a:cs typeface="Arial"/>
                <a:sym typeface="Arial"/>
              </a:defRPr>
            </a:pPr>
            <a:r>
              <a:t>Collaborative</a:t>
            </a:r>
            <a:r>
              <a:rPr spc="0"/>
              <a:t> work</a:t>
            </a:r>
          </a:p>
          <a:p>
            <a:pPr marL="440690" indent="-302259">
              <a:spcBef>
                <a:spcPts val="800"/>
              </a:spcBef>
              <a:buSzPct val="73076"/>
              <a:buChar char="–"/>
              <a:tabLst>
                <a:tab pos="431800" algn="l"/>
                <a:tab pos="4318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Useful</a:t>
            </a:r>
            <a:r>
              <a:rPr spc="-15"/>
              <a:t> </a:t>
            </a:r>
            <a:r>
              <a:t>tips</a:t>
            </a:r>
            <a:r>
              <a:rPr spc="-10"/>
              <a:t> </a:t>
            </a:r>
            <a:r>
              <a:t>and</a:t>
            </a:r>
            <a:r>
              <a:rPr spc="-10"/>
              <a:t> </a:t>
            </a:r>
            <a:r>
              <a:t>advices</a:t>
            </a:r>
          </a:p>
        </p:txBody>
      </p:sp>
      <p:sp>
        <p:nvSpPr>
          <p:cNvPr id="2496" name="object 5"/>
          <p:cNvSpPr txBox="1"/>
          <p:nvPr/>
        </p:nvSpPr>
        <p:spPr>
          <a:xfrm>
            <a:off x="569652" y="2922270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497" name="object 6"/>
          <p:cNvSpPr txBox="1"/>
          <p:nvPr/>
        </p:nvSpPr>
        <p:spPr>
          <a:xfrm>
            <a:off x="569652" y="3515358"/>
            <a:ext cx="158116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498" name="object 7"/>
          <p:cNvSpPr txBox="1"/>
          <p:nvPr/>
        </p:nvSpPr>
        <p:spPr>
          <a:xfrm>
            <a:off x="569652" y="4107179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499" name="object 8"/>
          <p:cNvSpPr txBox="1"/>
          <p:nvPr/>
        </p:nvSpPr>
        <p:spPr>
          <a:xfrm>
            <a:off x="569652" y="4700270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object 12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502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503" name="object 3"/>
          <p:cNvSpPr txBox="1"/>
          <p:nvPr/>
        </p:nvSpPr>
        <p:spPr>
          <a:xfrm>
            <a:off x="572192" y="1866900"/>
            <a:ext cx="161291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45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04" name="object 4"/>
          <p:cNvSpPr txBox="1"/>
          <p:nvPr/>
        </p:nvSpPr>
        <p:spPr>
          <a:xfrm>
            <a:off x="854131" y="1733349"/>
            <a:ext cx="8641717" cy="1449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-5" sz="3000">
                <a:latin typeface="Arial"/>
                <a:ea typeface="Arial"/>
                <a:cs typeface="Arial"/>
                <a:sym typeface="Arial"/>
              </a:defRPr>
            </a:pPr>
            <a:r>
              <a:t>In</a:t>
            </a:r>
            <a:r>
              <a:rPr spc="-30"/>
              <a:t> </a:t>
            </a:r>
            <a:r>
              <a:rPr spc="0"/>
              <a:t>Gitlab:</a:t>
            </a:r>
          </a:p>
          <a:p>
            <a:pPr marL="448309" indent="-307975">
              <a:spcBef>
                <a:spcPts val="1100"/>
              </a:spcBef>
              <a:buSzPct val="75471"/>
              <a:buChar char="–"/>
              <a:tabLst>
                <a:tab pos="444500" algn="l"/>
                <a:tab pos="4445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Search</a:t>
            </a:r>
            <a:r>
              <a:rPr spc="-5"/>
              <a:t> </a:t>
            </a:r>
            <a:r>
              <a:t>for</a:t>
            </a:r>
            <a:r>
              <a:rPr spc="15"/>
              <a:t> </a:t>
            </a:r>
            <a:r>
              <a:rPr b="1" i="1"/>
              <a:t>git-first-example</a:t>
            </a:r>
            <a:r>
              <a:rPr b="1" i="1" spc="20"/>
              <a:t> </a:t>
            </a:r>
            <a:r>
              <a:t>in</a:t>
            </a:r>
            <a:r>
              <a:rPr spc="-5"/>
              <a:t> </a:t>
            </a:r>
            <a:r>
              <a:t>search</a:t>
            </a:r>
            <a:r>
              <a:rPr spc="-5"/>
              <a:t> </a:t>
            </a:r>
            <a:r>
              <a:rPr spc="-40"/>
              <a:t>bar.</a:t>
            </a:r>
          </a:p>
          <a:p>
            <a:pPr marL="448309" indent="-307975">
              <a:spcBef>
                <a:spcPts val="800"/>
              </a:spcBef>
              <a:buSzPct val="75471"/>
              <a:buChar char="–"/>
              <a:tabLst>
                <a:tab pos="444500" algn="l"/>
                <a:tab pos="444500" algn="l"/>
              </a:tabLst>
              <a:defRPr spc="5" sz="2600">
                <a:latin typeface="Arial"/>
                <a:ea typeface="Arial"/>
                <a:cs typeface="Arial"/>
                <a:sym typeface="Arial"/>
              </a:defRPr>
            </a:pPr>
            <a:r>
              <a:t>Go</a:t>
            </a:r>
            <a:r>
              <a:rPr spc="-5"/>
              <a:t> </a:t>
            </a:r>
            <a:r>
              <a:rPr spc="0"/>
              <a:t>to</a:t>
            </a:r>
            <a:r>
              <a:rPr spc="-10"/>
              <a:t> </a:t>
            </a:r>
            <a:r>
              <a:rPr spc="0"/>
              <a:t>the</a:t>
            </a:r>
            <a:r>
              <a:rPr spc="-5"/>
              <a:t> </a:t>
            </a:r>
            <a:r>
              <a:rPr spc="0"/>
              <a:t>project and </a:t>
            </a:r>
            <a:r>
              <a:rPr spc="-5"/>
              <a:t>get</a:t>
            </a:r>
            <a:r>
              <a:t> </a:t>
            </a:r>
            <a:r>
              <a:rPr spc="0"/>
              <a:t>the</a:t>
            </a:r>
            <a:r>
              <a:rPr spc="-5"/>
              <a:t> </a:t>
            </a:r>
            <a:r>
              <a:rPr spc="0"/>
              <a:t>address</a:t>
            </a:r>
            <a:r>
              <a:rPr spc="10"/>
              <a:t> </a:t>
            </a:r>
            <a:r>
              <a:rPr spc="-5"/>
              <a:t>of</a:t>
            </a:r>
            <a:r>
              <a:rPr spc="0"/>
              <a:t> the</a:t>
            </a:r>
            <a:r>
              <a:rPr spc="-5"/>
              <a:t> </a:t>
            </a:r>
            <a:r>
              <a:rPr spc="-20"/>
              <a:t>repository.</a:t>
            </a:r>
          </a:p>
        </p:txBody>
      </p:sp>
      <p:sp>
        <p:nvSpPr>
          <p:cNvPr id="2505" name="object 5"/>
          <p:cNvSpPr txBox="1"/>
          <p:nvPr/>
        </p:nvSpPr>
        <p:spPr>
          <a:xfrm>
            <a:off x="572192" y="4023359"/>
            <a:ext cx="161291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45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06" name="object 6"/>
          <p:cNvSpPr txBox="1"/>
          <p:nvPr/>
        </p:nvSpPr>
        <p:spPr>
          <a:xfrm>
            <a:off x="879532" y="3890009"/>
            <a:ext cx="6288405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3000">
                <a:latin typeface="Arial"/>
                <a:ea typeface="Arial"/>
                <a:cs typeface="Arial"/>
                <a:sym typeface="Arial"/>
              </a:defRPr>
            </a:pPr>
            <a:r>
              <a:t>In</a:t>
            </a:r>
            <a:r>
              <a:rPr spc="5"/>
              <a:t> </a:t>
            </a:r>
            <a:r>
              <a:rPr spc="0"/>
              <a:t>your</a:t>
            </a:r>
            <a:r>
              <a:t> </a:t>
            </a:r>
            <a:r>
              <a:rPr spc="0"/>
              <a:t>workstation,</a:t>
            </a:r>
            <a:r>
              <a:rPr spc="-10"/>
              <a:t> </a:t>
            </a:r>
            <a:r>
              <a:rPr spc="0"/>
              <a:t>open</a:t>
            </a:r>
            <a:r>
              <a:rPr spc="5"/>
              <a:t> </a:t>
            </a:r>
            <a:r>
              <a:rPr spc="-10"/>
              <a:t>a</a:t>
            </a:r>
            <a:r>
              <a:rPr spc="5"/>
              <a:t> </a:t>
            </a:r>
            <a:r>
              <a:rPr spc="0"/>
              <a:t>terminal:</a:t>
            </a:r>
          </a:p>
        </p:txBody>
      </p:sp>
      <p:sp>
        <p:nvSpPr>
          <p:cNvPr id="2507" name="object 7"/>
          <p:cNvSpPr txBox="1"/>
          <p:nvPr/>
        </p:nvSpPr>
        <p:spPr>
          <a:xfrm>
            <a:off x="982401" y="4546599"/>
            <a:ext cx="125730" cy="59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10" sz="14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>
              <a:defRPr sz="13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12700">
              <a:defRPr spc="10" sz="14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</p:txBody>
      </p:sp>
      <p:sp>
        <p:nvSpPr>
          <p:cNvPr id="2508" name="object 8"/>
          <p:cNvSpPr txBox="1"/>
          <p:nvPr/>
        </p:nvSpPr>
        <p:spPr>
          <a:xfrm>
            <a:off x="1289742" y="4495798"/>
            <a:ext cx="72644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0"/>
              </a:spcBef>
              <a:defRPr b="1" spc="-5" sz="1900">
                <a:latin typeface="Courier"/>
                <a:ea typeface="Courier"/>
                <a:cs typeface="Courier"/>
                <a:sym typeface="Courier"/>
              </a:defRPr>
            </a:pPr>
            <a:r>
              <a:t>cd</a:t>
            </a:r>
            <a:r>
              <a:rPr spc="-29"/>
              <a:t> </a:t>
            </a:r>
            <a:r>
              <a:t>&lt;somewhere&gt;</a:t>
            </a:r>
          </a:p>
          <a:p>
            <a:pPr marR="5080" indent="12700">
              <a:lnSpc>
                <a:spcPts val="2100"/>
              </a:lnSpc>
              <a:spcBef>
                <a:spcPts val="1100"/>
              </a:spcBef>
              <a:defRPr b="1" spc="-5" sz="19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59"/>
              <a:t> </a:t>
            </a:r>
            <a:r>
              <a:t>clone</a:t>
            </a:r>
            <a:r>
              <a:rPr spc="59"/>
              <a:t> </a:t>
            </a:r>
            <a:r>
              <a:t>git@gite.lirmm.fr:common­docs/git­first­ </a:t>
            </a:r>
            <a:r>
              <a:rPr spc="-1130"/>
              <a:t> </a:t>
            </a:r>
            <a:r>
              <a:t>example.git</a:t>
            </a:r>
          </a:p>
          <a:p>
            <a:pPr indent="12700">
              <a:spcBef>
                <a:spcPts val="900"/>
              </a:spcBef>
              <a:defRPr b="1" spc="-5" sz="1900">
                <a:latin typeface="Courier"/>
                <a:ea typeface="Courier"/>
                <a:cs typeface="Courier"/>
                <a:sym typeface="Courier"/>
              </a:defRPr>
            </a:pPr>
            <a:r>
              <a:t>cd</a:t>
            </a:r>
            <a:r>
              <a:rPr spc="0"/>
              <a:t> </a:t>
            </a:r>
            <a:r>
              <a:t>git­first­example</a:t>
            </a:r>
            <a:r>
              <a:rPr spc="0"/>
              <a:t> </a:t>
            </a:r>
            <a:r>
              <a:t>&amp;&amp;</a:t>
            </a:r>
            <a:r>
              <a:rPr spc="0"/>
              <a:t> </a:t>
            </a:r>
            <a:r>
              <a:t>ls</a:t>
            </a:r>
            <a:r>
              <a:rPr spc="0"/>
              <a:t> </a:t>
            </a:r>
            <a:r>
              <a:t>­la</a:t>
            </a:r>
          </a:p>
        </p:txBody>
      </p:sp>
      <p:sp>
        <p:nvSpPr>
          <p:cNvPr id="2509" name="object 9"/>
          <p:cNvSpPr txBox="1"/>
          <p:nvPr/>
        </p:nvSpPr>
        <p:spPr>
          <a:xfrm>
            <a:off x="982401" y="5647690"/>
            <a:ext cx="12573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0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2510" name="object 10"/>
          <p:cNvSpPr txBox="1"/>
          <p:nvPr/>
        </p:nvSpPr>
        <p:spPr>
          <a:xfrm>
            <a:off x="572192" y="6558279"/>
            <a:ext cx="161291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45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11" name="object 11"/>
          <p:cNvSpPr txBox="1"/>
          <p:nvPr/>
        </p:nvSpPr>
        <p:spPr>
          <a:xfrm>
            <a:off x="879531" y="6423659"/>
            <a:ext cx="7277736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3000">
                <a:latin typeface="Arial"/>
                <a:ea typeface="Arial"/>
                <a:cs typeface="Arial"/>
                <a:sym typeface="Arial"/>
              </a:defRPr>
            </a:pPr>
            <a:r>
              <a:t>Open</a:t>
            </a:r>
            <a:r>
              <a:rPr spc="10"/>
              <a:t> </a:t>
            </a:r>
            <a:r>
              <a:t>README.md</a:t>
            </a:r>
            <a:r>
              <a:rPr spc="0"/>
              <a:t> and</a:t>
            </a:r>
            <a:r>
              <a:rPr spc="15"/>
              <a:t> </a:t>
            </a:r>
            <a:r>
              <a:rPr spc="0"/>
              <a:t>look</a:t>
            </a:r>
            <a:r>
              <a:rPr spc="10"/>
              <a:t> </a:t>
            </a:r>
            <a:r>
              <a:t>at </a:t>
            </a:r>
            <a:r>
              <a:rPr spc="0"/>
              <a:t>its</a:t>
            </a:r>
            <a:r>
              <a:rPr spc="15"/>
              <a:t> </a:t>
            </a:r>
            <a:r>
              <a:rPr spc="0"/>
              <a:t>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514" name="object 3"/>
          <p:cNvSpPr txBox="1"/>
          <p:nvPr/>
        </p:nvSpPr>
        <p:spPr>
          <a:xfrm>
            <a:off x="572192" y="1870708"/>
            <a:ext cx="163831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70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15" name="object 4"/>
          <p:cNvSpPr txBox="1"/>
          <p:nvPr/>
        </p:nvSpPr>
        <p:spPr>
          <a:xfrm>
            <a:off x="883341" y="1736089"/>
            <a:ext cx="2983232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 sz="3000">
                <a:latin typeface="Arial"/>
                <a:ea typeface="Arial"/>
                <a:cs typeface="Arial"/>
                <a:sym typeface="Arial"/>
              </a:defRPr>
            </a:pPr>
            <a:r>
              <a:t>Listing</a:t>
            </a:r>
            <a:r>
              <a:rPr spc="-35"/>
              <a:t> </a:t>
            </a:r>
            <a:r>
              <a:rPr spc="10"/>
              <a:t>branches:</a:t>
            </a:r>
          </a:p>
        </p:txBody>
      </p:sp>
      <p:sp>
        <p:nvSpPr>
          <p:cNvPr id="2516" name="object 5"/>
          <p:cNvSpPr txBox="1"/>
          <p:nvPr/>
        </p:nvSpPr>
        <p:spPr>
          <a:xfrm>
            <a:off x="987481" y="3229608"/>
            <a:ext cx="12763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10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2517" name="object 6"/>
          <p:cNvSpPr txBox="1"/>
          <p:nvPr/>
        </p:nvSpPr>
        <p:spPr>
          <a:xfrm>
            <a:off x="857942" y="4326762"/>
            <a:ext cx="8678545" cy="2413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42239" marR="526415" indent="-104139">
              <a:lnSpc>
                <a:spcPct val="124300"/>
              </a:lnSpc>
              <a:buSzPct val="75409"/>
              <a:buChar char="–"/>
              <a:tabLst>
                <a:tab pos="444500" algn="l"/>
                <a:tab pos="444500" algn="l"/>
              </a:tabLst>
              <a:defRPr spc="10" sz="3000">
                <a:latin typeface="Arial"/>
                <a:ea typeface="Arial"/>
                <a:cs typeface="Arial"/>
                <a:sym typeface="Arial"/>
              </a:defRPr>
            </a:pPr>
            <a:r>
              <a:t>The</a:t>
            </a:r>
            <a:r>
              <a:rPr spc="5"/>
              <a:t> </a:t>
            </a:r>
            <a:r>
              <a:t>current</a:t>
            </a:r>
            <a:r>
              <a:rPr spc="-5"/>
              <a:t> </a:t>
            </a:r>
            <a:r>
              <a:t>branch </a:t>
            </a:r>
            <a:r>
              <a:rPr spc="0"/>
              <a:t>is</a:t>
            </a:r>
            <a:r>
              <a:rPr spc="15"/>
              <a:t> </a:t>
            </a:r>
            <a:r>
              <a:t>shown by </a:t>
            </a:r>
            <a:r>
              <a:rPr spc="5"/>
              <a:t>an</a:t>
            </a:r>
            <a:r>
              <a:t> asterisk </a:t>
            </a:r>
            <a:r>
              <a:rPr spc="15"/>
              <a:t> </a:t>
            </a:r>
            <a:r>
              <a:rPr spc="-160"/>
              <a:t>To</a:t>
            </a:r>
            <a:r>
              <a:t> automate</a:t>
            </a:r>
            <a:r>
              <a:rPr spc="5"/>
              <a:t> the</a:t>
            </a:r>
            <a:r>
              <a:rPr spc="15"/>
              <a:t> </a:t>
            </a:r>
            <a:r>
              <a:rPr spc="5"/>
              <a:t>visualization</a:t>
            </a:r>
            <a:r>
              <a:t> of</a:t>
            </a:r>
            <a:r>
              <a:rPr spc="0"/>
              <a:t> </a:t>
            </a:r>
            <a:r>
              <a:t>current</a:t>
            </a:r>
            <a:r>
              <a:rPr spc="5"/>
              <a:t> </a:t>
            </a:r>
            <a:r>
              <a:t>branch</a:t>
            </a:r>
          </a:p>
          <a:p>
            <a:pPr marL="453390" marR="30480" indent="-311150">
              <a:lnSpc>
                <a:spcPts val="3400"/>
              </a:lnSpc>
              <a:spcBef>
                <a:spcPts val="1400"/>
              </a:spcBef>
              <a:buSzPct val="75409"/>
              <a:buChar char="–"/>
              <a:tabLst>
                <a:tab pos="444500" algn="l"/>
                <a:tab pos="444500" algn="l"/>
              </a:tabLst>
              <a:defRPr spc="10" sz="3000">
                <a:latin typeface="Arial"/>
                <a:ea typeface="Arial"/>
                <a:cs typeface="Arial"/>
                <a:sym typeface="Arial"/>
              </a:defRPr>
            </a:pPr>
            <a:r>
              <a:t>see</a:t>
            </a:r>
            <a:r>
              <a:rPr spc="15"/>
              <a:t> </a:t>
            </a:r>
            <a:r>
              <a:t>last</a:t>
            </a:r>
            <a:r>
              <a:rPr spc="0"/>
              <a:t> </a:t>
            </a:r>
            <a:r>
              <a:t>section </a:t>
            </a:r>
            <a:r>
              <a:rPr spc="5"/>
              <a:t>of</a:t>
            </a:r>
            <a:r>
              <a:rPr spc="15"/>
              <a:t> </a:t>
            </a:r>
            <a:r>
              <a:rPr spc="5"/>
              <a:t>https://gite.lirmm.fr/common- </a:t>
            </a:r>
            <a:r>
              <a:rPr spc="-835"/>
              <a:t> </a:t>
            </a:r>
            <a:r>
              <a:t>docs/doc-git/wikis/tips:</a:t>
            </a:r>
          </a:p>
          <a:p>
            <a:pPr indent="868044">
              <a:spcBef>
                <a:spcPts val="800"/>
              </a:spcBef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parse_git_branch()</a:t>
            </a:r>
            <a:r>
              <a:rPr spc="-30"/>
              <a:t> </a:t>
            </a:r>
            <a:r>
              <a:t>...</a:t>
            </a:r>
          </a:p>
        </p:txBody>
      </p:sp>
      <p:sp>
        <p:nvSpPr>
          <p:cNvPr id="2518" name="object 7"/>
          <p:cNvSpPr txBox="1"/>
          <p:nvPr/>
        </p:nvSpPr>
        <p:spPr>
          <a:xfrm>
            <a:off x="572192" y="5151119"/>
            <a:ext cx="163831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70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2521" name="object 8"/>
          <p:cNvGrpSpPr/>
          <p:nvPr/>
        </p:nvGrpSpPr>
        <p:grpSpPr>
          <a:xfrm>
            <a:off x="1057331" y="2627628"/>
            <a:ext cx="792481" cy="504192"/>
            <a:chOff x="0" y="0"/>
            <a:chExt cx="792480" cy="504191"/>
          </a:xfrm>
        </p:grpSpPr>
        <p:sp>
          <p:nvSpPr>
            <p:cNvPr id="2519" name="object 9"/>
            <p:cNvSpPr/>
            <p:nvPr/>
          </p:nvSpPr>
          <p:spPr>
            <a:xfrm>
              <a:off x="-1" y="-1"/>
              <a:ext cx="792482" cy="50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12" y="0"/>
                  </a:moveTo>
                  <a:lnTo>
                    <a:pt x="12012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12" y="15561"/>
                  </a:lnTo>
                  <a:lnTo>
                    <a:pt x="12012" y="21600"/>
                  </a:lnTo>
                  <a:lnTo>
                    <a:pt x="21600" y="10827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0" name="object 10"/>
            <p:cNvSpPr/>
            <p:nvPr/>
          </p:nvSpPr>
          <p:spPr>
            <a:xfrm>
              <a:off x="-1" y="-1"/>
              <a:ext cx="792482" cy="50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12" y="6039"/>
                  </a:lnTo>
                  <a:lnTo>
                    <a:pt x="12012" y="0"/>
                  </a:lnTo>
                  <a:lnTo>
                    <a:pt x="21600" y="10827"/>
                  </a:lnTo>
                  <a:lnTo>
                    <a:pt x="12012" y="21600"/>
                  </a:lnTo>
                  <a:lnTo>
                    <a:pt x="12012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22" name="object 11"/>
          <p:cNvSpPr txBox="1"/>
          <p:nvPr/>
        </p:nvSpPr>
        <p:spPr>
          <a:xfrm>
            <a:off x="987481" y="2348254"/>
            <a:ext cx="7831457" cy="184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tabLst>
                <a:tab pos="317500" algn="l"/>
              </a:tabLst>
              <a:defRPr baseline="3830" spc="-15" sz="2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="1" baseline="0" spc="14" sz="1900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="1" baseline="0" spc="-20" sz="19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4" sz="1900">
                <a:latin typeface="Courier"/>
                <a:ea typeface="Courier"/>
                <a:cs typeface="Courier"/>
                <a:sym typeface="Courier"/>
              </a:rPr>
              <a:t>branch</a:t>
            </a:r>
            <a:endParaRPr baseline="865" spc="-13" sz="1900">
              <a:latin typeface="Courier"/>
              <a:ea typeface="Courier"/>
              <a:cs typeface="Courier"/>
              <a:sym typeface="Courier"/>
            </a:endParaRPr>
          </a:p>
          <a:p>
            <a:pPr indent="953769">
              <a:spcBef>
                <a:spcPts val="2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On</a:t>
            </a:r>
            <a:r>
              <a:rPr spc="-5"/>
              <a:t>l</a:t>
            </a:r>
            <a:r>
              <a:t>y</a:t>
            </a:r>
            <a:r>
              <a:rPr spc="5"/>
              <a:t> </a:t>
            </a:r>
            <a:r>
              <a:rPr spc="-5">
                <a:latin typeface="Courier"/>
                <a:ea typeface="Courier"/>
                <a:cs typeface="Courier"/>
                <a:sym typeface="Courier"/>
              </a:rPr>
              <a:t>master</a:t>
            </a:r>
            <a:r>
              <a:rPr spc="-77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-10"/>
              <a:t>b</a:t>
            </a:r>
            <a:r>
              <a:rPr spc="5"/>
              <a:t>r</a:t>
            </a:r>
            <a:r>
              <a:rPr spc="-10"/>
              <a:t>an</a:t>
            </a:r>
            <a:r>
              <a:t>ch</a:t>
            </a:r>
            <a:r>
              <a:rPr spc="-5"/>
              <a:t> </a:t>
            </a:r>
            <a:r>
              <a:t>a</a:t>
            </a:r>
            <a:r>
              <a:rPr spc="-10"/>
              <a:t>ppea</a:t>
            </a:r>
            <a:r>
              <a:t>r</a:t>
            </a:r>
            <a:r>
              <a:rPr spc="10"/>
              <a:t> </a:t>
            </a:r>
            <a:r>
              <a:t>(</a:t>
            </a:r>
            <a:r>
              <a:rPr spc="-5"/>
              <a:t>d</a:t>
            </a:r>
            <a:r>
              <a:t>ef</a:t>
            </a:r>
            <a:r>
              <a:rPr spc="-10"/>
              <a:t>au</a:t>
            </a:r>
            <a:r>
              <a:rPr spc="-5"/>
              <a:t>l</a:t>
            </a:r>
            <a:r>
              <a:t>t</a:t>
            </a:r>
            <a:r>
              <a:rPr spc="10"/>
              <a:t> </a:t>
            </a:r>
            <a:r>
              <a:rPr spc="-15"/>
              <a:t>l</a:t>
            </a:r>
            <a:r>
              <a:t>o</a:t>
            </a:r>
            <a:r>
              <a:rPr spc="-10"/>
              <a:t>c</a:t>
            </a:r>
            <a:r>
              <a:t>al</a:t>
            </a:r>
            <a:r>
              <a:rPr spc="-5"/>
              <a:t> </a:t>
            </a:r>
            <a:r>
              <a:rPr spc="-10"/>
              <a:t>b</a:t>
            </a:r>
            <a:r>
              <a:t>ra</a:t>
            </a:r>
            <a:r>
              <a:rPr spc="-10"/>
              <a:t>n</a:t>
            </a:r>
            <a:r>
              <a:t>c</a:t>
            </a:r>
            <a:r>
              <a:rPr spc="-5"/>
              <a:t>h</a:t>
            </a:r>
            <a:r>
              <a:t>)</a:t>
            </a:r>
          </a:p>
          <a:p>
            <a:pPr indent="323850">
              <a:lnSpc>
                <a:spcPts val="2200"/>
              </a:lnSpc>
              <a:spcBef>
                <a:spcPts val="1100"/>
              </a:spcBef>
              <a:defRPr b="1" spc="14" sz="19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5"/>
              <a:t> </a:t>
            </a:r>
            <a:r>
              <a:t>branch</a:t>
            </a:r>
            <a:r>
              <a:rPr spc="0"/>
              <a:t> </a:t>
            </a:r>
            <a:r>
              <a:t>­a</a:t>
            </a:r>
          </a:p>
          <a:p>
            <a:pPr marR="5080" indent="953769">
              <a:lnSpc>
                <a:spcPts val="2800"/>
              </a:lnSpc>
              <a:defRPr spc="-5" sz="2400">
                <a:latin typeface="Courier"/>
                <a:ea typeface="Courier"/>
                <a:cs typeface="Courier"/>
                <a:sym typeface="Courier"/>
              </a:defRPr>
            </a:pPr>
            <a:r>
              <a:t>origin/master</a:t>
            </a:r>
            <a:r>
              <a:rPr spc="-775"/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spc="5">
                <a:latin typeface="Arial"/>
                <a:ea typeface="Arial"/>
                <a:cs typeface="Arial"/>
                <a:sym typeface="Arial"/>
              </a:rPr>
              <a:t> </a:t>
            </a:r>
            <a:r>
              <a:t>origin/dev</a:t>
            </a:r>
            <a:r>
              <a:rPr spc="-760"/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branches</a:t>
            </a:r>
            <a:r>
              <a:rPr spc="5"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also </a:t>
            </a:r>
            <a:r>
              <a:rPr spc="-6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pc="-10">
                <a:latin typeface="Arial"/>
                <a:ea typeface="Arial"/>
                <a:cs typeface="Arial"/>
                <a:sym typeface="Arial"/>
              </a:rPr>
              <a:t>appear</a:t>
            </a:r>
            <a:r>
              <a:rPr spc="5"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(you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can find them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on Gitlab)</a:t>
            </a:r>
          </a:p>
        </p:txBody>
      </p:sp>
      <p:grpSp>
        <p:nvGrpSpPr>
          <p:cNvPr id="2525" name="object 12"/>
          <p:cNvGrpSpPr/>
          <p:nvPr/>
        </p:nvGrpSpPr>
        <p:grpSpPr>
          <a:xfrm>
            <a:off x="1057331" y="3636009"/>
            <a:ext cx="792481" cy="504191"/>
            <a:chOff x="0" y="0"/>
            <a:chExt cx="792480" cy="504190"/>
          </a:xfrm>
        </p:grpSpPr>
        <p:sp>
          <p:nvSpPr>
            <p:cNvPr id="2523" name="object 13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12" y="0"/>
                  </a:moveTo>
                  <a:lnTo>
                    <a:pt x="12012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12" y="15561"/>
                  </a:lnTo>
                  <a:lnTo>
                    <a:pt x="12012" y="21600"/>
                  </a:lnTo>
                  <a:lnTo>
                    <a:pt x="21600" y="10773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4" name="object 14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12" y="6039"/>
                  </a:lnTo>
                  <a:lnTo>
                    <a:pt x="12012" y="0"/>
                  </a:lnTo>
                  <a:lnTo>
                    <a:pt x="21600" y="10773"/>
                  </a:lnTo>
                  <a:lnTo>
                    <a:pt x="12012" y="21600"/>
                  </a:lnTo>
                  <a:lnTo>
                    <a:pt x="12012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26" name="object 15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object 12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529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530" name="object 3"/>
          <p:cNvSpPr txBox="1"/>
          <p:nvPr/>
        </p:nvSpPr>
        <p:spPr>
          <a:xfrm>
            <a:off x="565842" y="1864359"/>
            <a:ext cx="15494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60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31" name="object 4"/>
          <p:cNvSpPr txBox="1"/>
          <p:nvPr/>
        </p:nvSpPr>
        <p:spPr>
          <a:xfrm>
            <a:off x="854131" y="1737359"/>
            <a:ext cx="3802381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Working</a:t>
            </a:r>
            <a:r>
              <a:rPr spc="-25"/>
              <a:t> </a:t>
            </a:r>
            <a:r>
              <a:rPr spc="5"/>
              <a:t>on</a:t>
            </a:r>
            <a:r>
              <a:rPr spc="10"/>
              <a:t> </a:t>
            </a:r>
            <a:r>
              <a:rPr b="1" spc="5"/>
              <a:t>dev</a:t>
            </a:r>
            <a:r>
              <a:rPr b="1" spc="-15"/>
              <a:t> </a:t>
            </a:r>
            <a:r>
              <a:rPr spc="5"/>
              <a:t>branch</a:t>
            </a:r>
          </a:p>
        </p:txBody>
      </p:sp>
      <p:sp>
        <p:nvSpPr>
          <p:cNvPr id="2532" name="object 5"/>
          <p:cNvSpPr txBox="1"/>
          <p:nvPr/>
        </p:nvSpPr>
        <p:spPr>
          <a:xfrm>
            <a:off x="949381" y="2357119"/>
            <a:ext cx="146686" cy="704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 indent="12700">
              <a:spcBef>
                <a:spcPts val="1600"/>
              </a:spcBef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</p:txBody>
      </p:sp>
      <p:sp>
        <p:nvSpPr>
          <p:cNvPr id="2533" name="object 6"/>
          <p:cNvSpPr txBox="1"/>
          <p:nvPr/>
        </p:nvSpPr>
        <p:spPr>
          <a:xfrm>
            <a:off x="1237672" y="2297428"/>
            <a:ext cx="691641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0" sz="23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5"/>
              <a:t> checkout dev</a:t>
            </a:r>
            <a:r>
              <a:rPr spc="15"/>
              <a:t> </a:t>
            </a:r>
            <a:r>
              <a:rPr spc="5"/>
              <a:t>#change current</a:t>
            </a:r>
            <a:r>
              <a:t> </a:t>
            </a:r>
            <a:r>
              <a:rPr spc="5"/>
              <a:t>branch</a:t>
            </a:r>
          </a:p>
        </p:txBody>
      </p:sp>
      <p:sp>
        <p:nvSpPr>
          <p:cNvPr id="2534" name="object 7"/>
          <p:cNvSpPr txBox="1"/>
          <p:nvPr/>
        </p:nvSpPr>
        <p:spPr>
          <a:xfrm>
            <a:off x="1237672" y="2762250"/>
            <a:ext cx="620903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0" sz="2300">
                <a:latin typeface="Courier"/>
                <a:ea typeface="Courier"/>
                <a:cs typeface="Courier"/>
                <a:sym typeface="Courier"/>
              </a:defRPr>
            </a:pPr>
            <a:r>
              <a:t>ls</a:t>
            </a:r>
            <a:r>
              <a:rPr spc="0"/>
              <a:t> </a:t>
            </a:r>
            <a:r>
              <a:rPr spc="5"/>
              <a:t>­la</a:t>
            </a:r>
            <a:r>
              <a:t> </a:t>
            </a:r>
            <a:r>
              <a:rPr spc="5"/>
              <a:t>//there</a:t>
            </a:r>
            <a:r>
              <a:rPr spc="0"/>
              <a:t> </a:t>
            </a:r>
            <a:r>
              <a:t>is</a:t>
            </a:r>
            <a:r>
              <a:rPr spc="5"/>
              <a:t> one more</a:t>
            </a:r>
            <a:r>
              <a:t> </a:t>
            </a:r>
            <a:r>
              <a:rPr spc="5"/>
              <a:t>file now</a:t>
            </a:r>
          </a:p>
        </p:txBody>
      </p:sp>
      <p:sp>
        <p:nvSpPr>
          <p:cNvPr id="2535" name="object 8"/>
          <p:cNvSpPr txBox="1"/>
          <p:nvPr/>
        </p:nvSpPr>
        <p:spPr>
          <a:xfrm>
            <a:off x="565842" y="3362959"/>
            <a:ext cx="15494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60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36" name="object 9"/>
          <p:cNvSpPr txBox="1"/>
          <p:nvPr/>
        </p:nvSpPr>
        <p:spPr>
          <a:xfrm>
            <a:off x="828731" y="3102608"/>
            <a:ext cx="8702676" cy="3424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375920" indent="38100">
              <a:lnSpc>
                <a:spcPct val="131000"/>
              </a:lnSpc>
              <a:spcBef>
                <a:spcPts val="1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Open</a:t>
            </a:r>
            <a:r>
              <a:rPr spc="5"/>
              <a:t> </a:t>
            </a:r>
            <a:r>
              <a:t>README.md</a:t>
            </a:r>
            <a:r>
              <a:rPr spc="5"/>
              <a:t> </a:t>
            </a:r>
            <a:r>
              <a:t>and</a:t>
            </a:r>
            <a:r>
              <a:rPr spc="5"/>
              <a:t> </a:t>
            </a:r>
            <a:r>
              <a:t>look</a:t>
            </a:r>
            <a:r>
              <a:rPr spc="5"/>
              <a:t> at</a:t>
            </a:r>
            <a:r>
              <a:rPr spc="-10"/>
              <a:t> </a:t>
            </a:r>
            <a:r>
              <a:t>its</a:t>
            </a:r>
            <a:r>
              <a:rPr spc="5"/>
              <a:t> changed </a:t>
            </a:r>
            <a:r>
              <a:t>content </a:t>
            </a:r>
            <a:r>
              <a:rPr spc="-774"/>
              <a:t> </a:t>
            </a:r>
            <a:r>
              <a:rPr spc="5"/>
              <a:t>R</a:t>
            </a:r>
            <a:r>
              <a:rPr spc="10"/>
              <a:t>o</a:t>
            </a:r>
            <a:r>
              <a:rPr spc="-5"/>
              <a:t>l</a:t>
            </a:r>
            <a:r>
              <a:t>e</a:t>
            </a:r>
            <a:r>
              <a:rPr spc="5"/>
              <a:t> </a:t>
            </a:r>
            <a:r>
              <a:rPr spc="10"/>
              <a:t>o</a:t>
            </a:r>
            <a:r>
              <a:t>f</a:t>
            </a:r>
            <a:r>
              <a:rPr spc="10"/>
              <a:t> </a:t>
            </a:r>
            <a:r>
              <a:rPr spc="5" sz="2300"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pc="10" sz="2300">
                <a:latin typeface="Courier"/>
                <a:ea typeface="Courier"/>
                <a:cs typeface="Courier"/>
                <a:sym typeface="Courier"/>
              </a:rPr>
              <a:t>g</a:t>
            </a:r>
            <a:r>
              <a:rPr spc="5" sz="2300">
                <a:latin typeface="Courier"/>
                <a:ea typeface="Courier"/>
                <a:cs typeface="Courier"/>
                <a:sym typeface="Courier"/>
              </a:rPr>
              <a:t>itign</a:t>
            </a:r>
            <a:r>
              <a:rPr spc="10" sz="2300">
                <a:latin typeface="Courier"/>
                <a:ea typeface="Courier"/>
                <a:cs typeface="Courier"/>
                <a:sym typeface="Courier"/>
              </a:rPr>
              <a:t>o</a:t>
            </a:r>
            <a:r>
              <a:rPr spc="5" sz="2300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spc="10" sz="2300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spc="-585" sz="23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5"/>
              <a:t>f</a:t>
            </a:r>
            <a:r>
              <a:rPr spc="-5"/>
              <a:t>i</a:t>
            </a:r>
            <a:r>
              <a:rPr spc="5"/>
              <a:t>l</a:t>
            </a:r>
            <a:r>
              <a:rPr spc="10"/>
              <a:t>e</a:t>
            </a:r>
            <a:r>
              <a:t>:</a:t>
            </a:r>
          </a:p>
          <a:p>
            <a:pPr marL="421640" marR="536575" indent="-288290">
              <a:lnSpc>
                <a:spcPts val="3200"/>
              </a:lnSpc>
              <a:spcBef>
                <a:spcPts val="1300"/>
              </a:spcBef>
              <a:buSzPct val="73684"/>
              <a:buChar char="–"/>
              <a:tabLst>
                <a:tab pos="419100" algn="l"/>
                <a:tab pos="419100" algn="l"/>
              </a:tabLst>
              <a:defRPr spc="5" sz="2800">
                <a:latin typeface="Arial"/>
                <a:ea typeface="Arial"/>
                <a:cs typeface="Arial"/>
                <a:sym typeface="Arial"/>
              </a:defRPr>
            </a:pPr>
            <a:r>
              <a:t>Exclude </a:t>
            </a:r>
            <a:r>
              <a:rPr spc="0"/>
              <a:t>from version control files that </a:t>
            </a:r>
            <a:r>
              <a:t>match </a:t>
            </a:r>
            <a:r>
              <a:rPr spc="0"/>
              <a:t>the </a:t>
            </a:r>
            <a:r>
              <a:rPr spc="-780"/>
              <a:t> </a:t>
            </a:r>
            <a:r>
              <a:rPr spc="0"/>
              <a:t>pattern</a:t>
            </a:r>
            <a:r>
              <a:rPr spc="-5"/>
              <a:t> </a:t>
            </a:r>
            <a:r>
              <a:t>(here </a:t>
            </a:r>
            <a:r>
              <a:rPr spc="0"/>
              <a:t>all file with</a:t>
            </a:r>
            <a:r>
              <a:t> </a:t>
            </a:r>
            <a:r>
              <a:rPr spc="0"/>
              <a:t>a</a:t>
            </a:r>
            <a:r>
              <a:t> </a:t>
            </a:r>
            <a:r>
              <a:rPr spc="0"/>
              <a:t>terminal '~').</a:t>
            </a:r>
          </a:p>
          <a:p>
            <a:pPr marL="421640" indent="-288290">
              <a:spcBef>
                <a:spcPts val="700"/>
              </a:spcBef>
              <a:buSzPct val="73684"/>
              <a:buChar char="–"/>
              <a:tabLst>
                <a:tab pos="419100" algn="l"/>
                <a:tab pos="4191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Applies</a:t>
            </a:r>
            <a:r>
              <a:rPr spc="-5"/>
              <a:t> </a:t>
            </a:r>
            <a:r>
              <a:t>to</a:t>
            </a:r>
            <a:r>
              <a:rPr spc="-10"/>
              <a:t> </a:t>
            </a:r>
            <a:r>
              <a:t>sub-folders...</a:t>
            </a:r>
          </a:p>
          <a:p>
            <a:pPr marL="133350" marR="30480" indent="-95250">
              <a:lnSpc>
                <a:spcPct val="123399"/>
              </a:lnSpc>
              <a:buSzPct val="73684"/>
              <a:buChar char="–"/>
              <a:tabLst>
                <a:tab pos="419100" algn="l"/>
                <a:tab pos="4191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r>
              <a:rPr spc="15"/>
              <a:t> </a:t>
            </a:r>
            <a:r>
              <a:rPr spc="5"/>
              <a:t>But</a:t>
            </a:r>
            <a:r>
              <a:rPr spc="-10"/>
              <a:t> </a:t>
            </a:r>
            <a:r>
              <a:t>sub-folders</a:t>
            </a:r>
            <a:r>
              <a:rPr spc="5"/>
              <a:t> </a:t>
            </a:r>
            <a:r>
              <a:t>may</a:t>
            </a:r>
            <a:r>
              <a:rPr spc="15"/>
              <a:t> </a:t>
            </a:r>
            <a:r>
              <a:t>contain</a:t>
            </a:r>
            <a:r>
              <a:rPr spc="5"/>
              <a:t> </a:t>
            </a:r>
            <a:r>
              <a:t>their</a:t>
            </a:r>
            <a:r>
              <a:rPr spc="5"/>
              <a:t> own </a:t>
            </a:r>
            <a:r>
              <a:t>.gitignore. </a:t>
            </a:r>
            <a:r>
              <a:rPr spc="-774"/>
              <a:t> </a:t>
            </a:r>
            <a:r>
              <a:rPr spc="5"/>
              <a:t>G</a:t>
            </a:r>
            <a:r>
              <a:rPr spc="-5"/>
              <a:t>i</a:t>
            </a:r>
            <a:r>
              <a:t>t </a:t>
            </a:r>
            <a:r>
              <a:rPr spc="10"/>
              <a:t>m</a:t>
            </a:r>
            <a:r>
              <a:t>a</a:t>
            </a:r>
            <a:r>
              <a:rPr spc="10"/>
              <a:t>n</a:t>
            </a:r>
            <a:r>
              <a:t>a</a:t>
            </a:r>
            <a:r>
              <a:rPr spc="10"/>
              <a:t>g</a:t>
            </a:r>
            <a:r>
              <a:t>e</a:t>
            </a:r>
            <a:r>
              <a:rPr spc="5"/>
              <a:t> </a:t>
            </a:r>
            <a:r>
              <a:rPr spc="10"/>
              <a:t>ve</a:t>
            </a:r>
            <a:r>
              <a:t>r</a:t>
            </a:r>
            <a:r>
              <a:rPr spc="10"/>
              <a:t>s</a:t>
            </a:r>
            <a:r>
              <a:rPr spc="5"/>
              <a:t>i</a:t>
            </a:r>
            <a:r>
              <a:rPr spc="10"/>
              <a:t>o</a:t>
            </a:r>
            <a:r>
              <a:t>n </a:t>
            </a:r>
            <a:r>
              <a:rPr spc="10"/>
              <a:t>o</a:t>
            </a:r>
            <a:r>
              <a:t>f</a:t>
            </a:r>
            <a:r>
              <a:rPr spc="45"/>
              <a:t> </a:t>
            </a:r>
            <a:r>
              <a:rPr spc="10" sz="2300"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pc="5" sz="2300">
                <a:latin typeface="Courier"/>
                <a:ea typeface="Courier"/>
                <a:cs typeface="Courier"/>
                <a:sym typeface="Courier"/>
              </a:rPr>
              <a:t>gitig</a:t>
            </a:r>
            <a:r>
              <a:rPr spc="10" sz="23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spc="5" sz="2300"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spc="10" sz="2300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spc="-575" sz="23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-5"/>
              <a:t>f</a:t>
            </a:r>
            <a:r>
              <a:rPr spc="-10"/>
              <a:t>i</a:t>
            </a:r>
            <a:r>
              <a:rPr spc="5"/>
              <a:t>l</a:t>
            </a:r>
            <a:r>
              <a:t>e</a:t>
            </a:r>
            <a:r>
              <a:rPr spc="5"/>
              <a:t> </a:t>
            </a:r>
            <a:r>
              <a:rPr spc="-5"/>
              <a:t>i</a:t>
            </a:r>
            <a:r>
              <a:rPr spc="5"/>
              <a:t>t</a:t>
            </a:r>
            <a:r>
              <a:rPr spc="10"/>
              <a:t>s</a:t>
            </a:r>
            <a:r>
              <a:t>e</a:t>
            </a:r>
            <a:r>
              <a:rPr spc="5"/>
              <a:t>l</a:t>
            </a:r>
            <a:r>
              <a:rPr spc="-5"/>
              <a:t>f!</a:t>
            </a:r>
          </a:p>
        </p:txBody>
      </p:sp>
      <p:sp>
        <p:nvSpPr>
          <p:cNvPr id="2537" name="object 10"/>
          <p:cNvSpPr txBox="1"/>
          <p:nvPr/>
        </p:nvSpPr>
        <p:spPr>
          <a:xfrm>
            <a:off x="565842" y="3935730"/>
            <a:ext cx="15494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60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38" name="object 11"/>
          <p:cNvSpPr txBox="1"/>
          <p:nvPr/>
        </p:nvSpPr>
        <p:spPr>
          <a:xfrm>
            <a:off x="565842" y="6531609"/>
            <a:ext cx="15494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60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object 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541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542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43" name="object 4"/>
          <p:cNvSpPr txBox="1"/>
          <p:nvPr/>
        </p:nvSpPr>
        <p:spPr>
          <a:xfrm>
            <a:off x="901122" y="1733549"/>
            <a:ext cx="5882005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80" sz="3200">
                <a:latin typeface="Arial"/>
                <a:ea typeface="Arial"/>
                <a:cs typeface="Arial"/>
                <a:sym typeface="Arial"/>
              </a:defRPr>
            </a:pPr>
            <a:r>
              <a:t>To</a:t>
            </a:r>
            <a:r>
              <a:rPr spc="-20"/>
              <a:t> </a:t>
            </a:r>
            <a:r>
              <a:rPr spc="0"/>
              <a:t>visualize</a:t>
            </a:r>
            <a:r>
              <a:rPr spc="-15"/>
              <a:t> </a:t>
            </a:r>
            <a:r>
              <a:rPr spc="0"/>
              <a:t>your</a:t>
            </a:r>
            <a:r>
              <a:rPr spc="-20"/>
              <a:t> </a:t>
            </a:r>
            <a:r>
              <a:rPr spc="0"/>
              <a:t>local</a:t>
            </a:r>
            <a:r>
              <a:rPr spc="-15"/>
              <a:t> </a:t>
            </a:r>
            <a:r>
              <a:rPr spc="-5"/>
              <a:t>repository</a:t>
            </a:r>
          </a:p>
        </p:txBody>
      </p:sp>
      <p:sp>
        <p:nvSpPr>
          <p:cNvPr id="2544" name="object 5"/>
          <p:cNvSpPr txBox="1"/>
          <p:nvPr/>
        </p:nvSpPr>
        <p:spPr>
          <a:xfrm>
            <a:off x="1009072" y="2421889"/>
            <a:ext cx="163196" cy="766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9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 indent="12700">
              <a:spcBef>
                <a:spcPts val="1700"/>
              </a:spcBef>
              <a:defRPr spc="-5" sz="19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</p:txBody>
      </p:sp>
      <p:sp>
        <p:nvSpPr>
          <p:cNvPr id="2545" name="object 6"/>
          <p:cNvSpPr txBox="1"/>
          <p:nvPr/>
        </p:nvSpPr>
        <p:spPr>
          <a:xfrm>
            <a:off x="1332921" y="2232660"/>
            <a:ext cx="4185922" cy="91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31700"/>
              </a:lnSpc>
              <a:spcBef>
                <a:spcPts val="100"/>
              </a:spcBef>
              <a:defRPr b="1" spc="-5" sz="26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0"/>
              <a:t> </a:t>
            </a:r>
            <a:r>
              <a:t>log</a:t>
            </a:r>
            <a:r>
              <a:rPr spc="-10"/>
              <a:t> </a:t>
            </a:r>
            <a:r>
              <a:t>#text</a:t>
            </a:r>
            <a:r>
              <a:rPr spc="-10"/>
              <a:t> </a:t>
            </a:r>
            <a:r>
              <a:t>version </a:t>
            </a:r>
            <a:r>
              <a:rPr spc="-1545"/>
              <a:t> </a:t>
            </a:r>
            <a:r>
              <a:t>gitk</a:t>
            </a:r>
            <a:r>
              <a:rPr spc="-10"/>
              <a:t> </a:t>
            </a:r>
            <a:r>
              <a:t>#graphical</a:t>
            </a:r>
            <a:r>
              <a:rPr spc="-10"/>
              <a:t> </a:t>
            </a:r>
            <a:r>
              <a:t>tool</a:t>
            </a:r>
          </a:p>
        </p:txBody>
      </p:sp>
      <p:sp>
        <p:nvSpPr>
          <p:cNvPr id="2546" name="object 7"/>
          <p:cNvSpPr txBox="1"/>
          <p:nvPr/>
        </p:nvSpPr>
        <p:spPr>
          <a:xfrm>
            <a:off x="577271" y="355092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47" name="object 8"/>
          <p:cNvSpPr txBox="1"/>
          <p:nvPr/>
        </p:nvSpPr>
        <p:spPr>
          <a:xfrm>
            <a:off x="875721" y="3413758"/>
            <a:ext cx="8030211" cy="3207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-180" sz="3200">
                <a:latin typeface="Arial"/>
                <a:ea typeface="Arial"/>
                <a:cs typeface="Arial"/>
                <a:sym typeface="Arial"/>
              </a:defRPr>
            </a:pPr>
            <a:r>
              <a:t>To</a:t>
            </a:r>
            <a:r>
              <a:rPr spc="-25"/>
              <a:t> </a:t>
            </a:r>
            <a:r>
              <a:rPr spc="0"/>
              <a:t>visualize</a:t>
            </a:r>
            <a:r>
              <a:rPr spc="-25"/>
              <a:t> </a:t>
            </a:r>
            <a:r>
              <a:rPr spc="0"/>
              <a:t>server</a:t>
            </a:r>
            <a:r>
              <a:rPr spc="-20"/>
              <a:t> </a:t>
            </a:r>
            <a:r>
              <a:rPr spc="0"/>
              <a:t>repository</a:t>
            </a:r>
          </a:p>
          <a:p>
            <a:pPr marL="469900" marR="30480" indent="-323850">
              <a:lnSpc>
                <a:spcPts val="3600"/>
              </a:lnSpc>
              <a:spcBef>
                <a:spcPts val="15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Click </a:t>
            </a:r>
            <a:r>
              <a:rPr spc="0"/>
              <a:t>on </a:t>
            </a:r>
            <a:r>
              <a:t>“commit” </a:t>
            </a:r>
            <a:r>
              <a:rPr spc="0"/>
              <a:t>menu of </a:t>
            </a:r>
            <a:r>
              <a:t>the </a:t>
            </a:r>
            <a:r>
              <a:rPr spc="0"/>
              <a:t>project </a:t>
            </a:r>
            <a:r>
              <a:t>(left </a:t>
            </a:r>
            <a:r>
              <a:rPr spc="-875"/>
              <a:t> </a:t>
            </a:r>
            <a:r>
              <a:rPr spc="0"/>
              <a:t>side</a:t>
            </a:r>
            <a:r>
              <a:rPr spc="-10"/>
              <a:t> </a:t>
            </a:r>
            <a:r>
              <a:rPr spc="0"/>
              <a:t>panel),</a:t>
            </a:r>
            <a:r>
              <a:t> </a:t>
            </a:r>
            <a:r>
              <a:rPr spc="0"/>
              <a:t>then:</a:t>
            </a:r>
          </a:p>
          <a:p>
            <a:pPr marL="469900" indent="-323850">
              <a:spcBef>
                <a:spcPts val="8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Click</a:t>
            </a:r>
            <a:r>
              <a:rPr spc="-10"/>
              <a:t> </a:t>
            </a:r>
            <a:r>
              <a:rPr spc="0"/>
              <a:t>on</a:t>
            </a:r>
            <a:r>
              <a:rPr spc="-15"/>
              <a:t> </a:t>
            </a:r>
            <a:r>
              <a:rPr spc="0"/>
              <a:t>“Network”</a:t>
            </a:r>
            <a:r>
              <a:rPr spc="-10"/>
              <a:t> </a:t>
            </a:r>
            <a:r>
              <a:t>tab</a:t>
            </a:r>
            <a:r>
              <a:rPr spc="-10"/>
              <a:t> </a:t>
            </a:r>
            <a:r>
              <a:t>(~=</a:t>
            </a:r>
            <a:r>
              <a:rPr spc="-15"/>
              <a:t> </a:t>
            </a:r>
            <a:r>
              <a:t>gitk),</a:t>
            </a:r>
            <a:r>
              <a:rPr spc="-10"/>
              <a:t> </a:t>
            </a:r>
            <a:r>
              <a:t>or</a:t>
            </a:r>
          </a:p>
          <a:p>
            <a:pPr marL="469900" marR="460375" indent="-323850">
              <a:lnSpc>
                <a:spcPts val="3600"/>
              </a:lnSpc>
              <a:spcBef>
                <a:spcPts val="12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Click </a:t>
            </a:r>
            <a:r>
              <a:rPr spc="0"/>
              <a:t>on </a:t>
            </a:r>
            <a:r>
              <a:t>“Commits” tab (~= </a:t>
            </a:r>
            <a:r>
              <a:rPr spc="0"/>
              <a:t>git </a:t>
            </a:r>
            <a:r>
              <a:t>log) after </a:t>
            </a:r>
            <a:r>
              <a:rPr spc="-875"/>
              <a:t> </a:t>
            </a:r>
            <a:r>
              <a:t>selecting</a:t>
            </a:r>
            <a:r>
              <a:rPr spc="-10"/>
              <a:t> </a:t>
            </a:r>
            <a:r>
              <a:t>the </a:t>
            </a:r>
            <a:r>
              <a:rPr spc="0"/>
              <a:t>branch.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object 5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550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551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52" name="object 4"/>
          <p:cNvSpPr txBox="1"/>
          <p:nvPr/>
        </p:nvSpPr>
        <p:spPr>
          <a:xfrm>
            <a:off x="875721" y="1733095"/>
            <a:ext cx="8371842" cy="303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Check </a:t>
            </a:r>
            <a:r>
              <a:rPr spc="-5"/>
              <a:t>the</a:t>
            </a:r>
            <a:r>
              <a:t> </a:t>
            </a:r>
            <a:r>
              <a:rPr spc="-5"/>
              <a:t>status </a:t>
            </a:r>
            <a:r>
              <a:t>of</a:t>
            </a:r>
            <a:r>
              <a:rPr spc="-10"/>
              <a:t> </a:t>
            </a:r>
            <a:r>
              <a:t>your</a:t>
            </a:r>
            <a:r>
              <a:rPr spc="-5"/>
              <a:t> working</a:t>
            </a:r>
            <a:r>
              <a:t> </a:t>
            </a:r>
            <a:r>
              <a:rPr spc="-5"/>
              <a:t>folder</a:t>
            </a:r>
          </a:p>
          <a:p>
            <a:pPr marL="469900" indent="-323850">
              <a:spcBef>
                <a:spcPts val="1000"/>
              </a:spcBef>
              <a:buSzPct val="75000"/>
              <a:buFont typeface="Arial"/>
              <a:buChar char="–"/>
              <a:tabLst>
                <a:tab pos="457200" algn="l"/>
                <a:tab pos="469900" algn="l"/>
              </a:tabLst>
              <a:defRPr b="1" spc="-5" sz="28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45"/>
              <a:t> </a:t>
            </a:r>
            <a:r>
              <a:t>status</a:t>
            </a:r>
          </a:p>
          <a:p>
            <a:pPr indent="469900">
              <a:spcBef>
                <a:spcPts val="1000"/>
              </a:spcBef>
              <a:defRPr spc="-5" sz="2400">
                <a:latin typeface="Courier"/>
                <a:ea typeface="Courier"/>
                <a:cs typeface="Courier"/>
                <a:sym typeface="Courier"/>
              </a:defRPr>
            </a:pPr>
            <a:r>
              <a:t>Sur</a:t>
            </a:r>
            <a:r>
              <a:rPr spc="-15"/>
              <a:t> </a:t>
            </a:r>
            <a:r>
              <a:t>la</a:t>
            </a:r>
            <a:r>
              <a:rPr spc="-15"/>
              <a:t> </a:t>
            </a:r>
            <a:r>
              <a:t>branche</a:t>
            </a:r>
            <a:r>
              <a:rPr spc="-10"/>
              <a:t> </a:t>
            </a:r>
            <a:r>
              <a:t>dev</a:t>
            </a:r>
          </a:p>
          <a:p>
            <a:pPr indent="469900">
              <a:spcBef>
                <a:spcPts val="1000"/>
              </a:spcBef>
              <a:defRPr spc="-5" sz="2400">
                <a:latin typeface="Courier"/>
                <a:ea typeface="Courier"/>
                <a:cs typeface="Courier"/>
                <a:sym typeface="Courier"/>
              </a:defRPr>
            </a:pPr>
            <a:r>
              <a:t>Votre</a:t>
            </a:r>
            <a:r>
              <a:rPr spc="5"/>
              <a:t> </a:t>
            </a:r>
            <a:r>
              <a:t>branche</a:t>
            </a:r>
            <a:r>
              <a:rPr spc="5"/>
              <a:t> </a:t>
            </a:r>
            <a:r>
              <a:t>est</a:t>
            </a:r>
            <a:r>
              <a:rPr spc="10"/>
              <a:t> </a:t>
            </a:r>
            <a:r>
              <a:t>à</a:t>
            </a:r>
            <a:r>
              <a:rPr spc="5"/>
              <a:t> </a:t>
            </a:r>
            <a:r>
              <a:t>jour</a:t>
            </a:r>
            <a:r>
              <a:rPr spc="10"/>
              <a:t> </a:t>
            </a:r>
            <a:r>
              <a:t>avec</a:t>
            </a:r>
            <a:r>
              <a:rPr spc="5"/>
              <a:t> </a:t>
            </a:r>
            <a:r>
              <a:t>'origin/dev'.</a:t>
            </a:r>
          </a:p>
          <a:p>
            <a:pPr indent="469900">
              <a:spcBef>
                <a:spcPts val="1000"/>
              </a:spcBef>
              <a:defRPr b="1" spc="-5" sz="2400"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  <a:p>
            <a:pPr marL="469900" indent="-323850">
              <a:spcBef>
                <a:spcPts val="10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Nothing</a:t>
            </a:r>
            <a:r>
              <a:rPr spc="-20"/>
              <a:t> </a:t>
            </a:r>
            <a:r>
              <a:rPr spc="0"/>
              <a:t>to</a:t>
            </a:r>
            <a:r>
              <a:rPr spc="-20"/>
              <a:t> </a:t>
            </a:r>
            <a:r>
              <a:t>do</a:t>
            </a:r>
            <a:r>
              <a:rPr spc="-20"/>
              <a:t> </a:t>
            </a:r>
            <a:r>
              <a:t>for </a:t>
            </a:r>
            <a:r>
              <a:rPr spc="-30"/>
              <a:t>now...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object 7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555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556" name="object 3"/>
          <p:cNvSpPr txBox="1"/>
          <p:nvPr/>
        </p:nvSpPr>
        <p:spPr>
          <a:xfrm>
            <a:off x="534092" y="1832608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57" name="object 4"/>
          <p:cNvSpPr txBox="1"/>
          <p:nvPr/>
        </p:nvSpPr>
        <p:spPr>
          <a:xfrm>
            <a:off x="703002" y="1749914"/>
            <a:ext cx="5835651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900"/>
              </a:spcBef>
              <a:defRPr spc="10" sz="1900">
                <a:latin typeface="Arial"/>
                <a:ea typeface="Arial"/>
                <a:cs typeface="Arial"/>
                <a:sym typeface="Arial"/>
              </a:defRPr>
            </a:pPr>
            <a:r>
              <a:t>Modify the</a:t>
            </a:r>
            <a:r>
              <a:rPr spc="20"/>
              <a:t> </a:t>
            </a:r>
            <a:r>
              <a:rPr spc="14"/>
              <a:t>content</a:t>
            </a:r>
            <a:r>
              <a:rPr spc="5"/>
              <a:t> </a:t>
            </a:r>
            <a:r>
              <a:t>of README.md</a:t>
            </a:r>
          </a:p>
          <a:p>
            <a:pPr marL="297179" indent="-194310">
              <a:spcBef>
                <a:spcPts val="700"/>
              </a:spcBef>
              <a:buSzPct val="75757"/>
              <a:buChar char="–"/>
              <a:tabLst>
                <a:tab pos="292100" algn="l"/>
              </a:tabLst>
              <a:defRPr spc="10" sz="1600">
                <a:latin typeface="Arial"/>
                <a:ea typeface="Arial"/>
                <a:cs typeface="Arial"/>
                <a:sym typeface="Arial"/>
              </a:defRPr>
            </a:pPr>
            <a:r>
              <a:t>Add </a:t>
            </a:r>
            <a:r>
              <a:rPr spc="5"/>
              <a:t>text </a:t>
            </a:r>
            <a:r>
              <a:t>where</a:t>
            </a:r>
            <a:r>
              <a:rPr spc="15"/>
              <a:t> </a:t>
            </a:r>
            <a:r>
              <a:t>you want</a:t>
            </a:r>
            <a:r>
              <a:rPr spc="5"/>
              <a:t> ...</a:t>
            </a:r>
          </a:p>
          <a:p>
            <a:pPr indent="38100">
              <a:spcBef>
                <a:spcPts val="500"/>
              </a:spcBef>
              <a:defRPr spc="14" sz="1900">
                <a:latin typeface="Arial"/>
                <a:ea typeface="Arial"/>
                <a:cs typeface="Arial"/>
                <a:sym typeface="Arial"/>
              </a:defRPr>
            </a:pPr>
            <a:r>
              <a:t>Check</a:t>
            </a:r>
            <a:r>
              <a:rPr spc="10"/>
              <a:t> </a:t>
            </a:r>
            <a:r>
              <a:t>again</a:t>
            </a:r>
            <a:r>
              <a:rPr spc="20"/>
              <a:t> </a:t>
            </a:r>
            <a:r>
              <a:rPr spc="10"/>
              <a:t>the</a:t>
            </a:r>
            <a:r>
              <a:t> </a:t>
            </a:r>
            <a:r>
              <a:rPr spc="10"/>
              <a:t>status</a:t>
            </a:r>
            <a:r>
              <a:t> </a:t>
            </a:r>
            <a:r>
              <a:rPr spc="10"/>
              <a:t>of</a:t>
            </a:r>
            <a:r>
              <a:rPr spc="5"/>
              <a:t> </a:t>
            </a:r>
            <a:r>
              <a:t>your working </a:t>
            </a:r>
            <a:r>
              <a:rPr spc="10"/>
              <a:t>folder:</a:t>
            </a:r>
          </a:p>
          <a:p>
            <a:pPr marL="297179" indent="-194310">
              <a:spcBef>
                <a:spcPts val="600"/>
              </a:spcBef>
              <a:buSzPct val="75757"/>
              <a:buFont typeface="Arial"/>
              <a:buChar char="–"/>
              <a:tabLst>
                <a:tab pos="292100" algn="l"/>
              </a:tabLst>
              <a:defRPr b="1"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50"/>
              <a:t> </a:t>
            </a:r>
            <a:r>
              <a:t>status</a:t>
            </a:r>
          </a:p>
          <a:p>
            <a:pPr indent="297179">
              <a:spcBef>
                <a:spcPts val="600"/>
              </a:spcBef>
              <a:defRPr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Sur</a:t>
            </a:r>
            <a:r>
              <a:rPr spc="-20"/>
              <a:t> </a:t>
            </a:r>
            <a:r>
              <a:t>la</a:t>
            </a:r>
            <a:r>
              <a:rPr spc="-5"/>
              <a:t> </a:t>
            </a:r>
            <a:r>
              <a:t>branche</a:t>
            </a:r>
            <a:r>
              <a:rPr spc="-10"/>
              <a:t> </a:t>
            </a:r>
            <a:r>
              <a:t>dev</a:t>
            </a:r>
          </a:p>
          <a:p>
            <a:pPr indent="297179">
              <a:spcBef>
                <a:spcPts val="600"/>
              </a:spcBef>
              <a:defRPr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Votre</a:t>
            </a:r>
            <a:r>
              <a:rPr spc="5"/>
              <a:t> </a:t>
            </a:r>
            <a:r>
              <a:t>branche</a:t>
            </a:r>
            <a:r>
              <a:rPr spc="-5"/>
              <a:t> </a:t>
            </a:r>
            <a:r>
              <a:t>est</a:t>
            </a:r>
            <a:r>
              <a:rPr spc="25"/>
              <a:t> </a:t>
            </a:r>
            <a:r>
              <a:t>à</a:t>
            </a:r>
            <a:r>
              <a:rPr spc="10"/>
              <a:t> </a:t>
            </a:r>
            <a:r>
              <a:t>jour</a:t>
            </a:r>
            <a:r>
              <a:rPr spc="5"/>
              <a:t> </a:t>
            </a:r>
            <a:r>
              <a:t>avec</a:t>
            </a:r>
            <a:r>
              <a:rPr spc="5"/>
              <a:t> </a:t>
            </a:r>
            <a:r>
              <a:t>'origin/dev'.</a:t>
            </a:r>
          </a:p>
        </p:txBody>
      </p:sp>
      <p:sp>
        <p:nvSpPr>
          <p:cNvPr id="2558" name="object 5"/>
          <p:cNvSpPr txBox="1"/>
          <p:nvPr/>
        </p:nvSpPr>
        <p:spPr>
          <a:xfrm>
            <a:off x="534092" y="2542540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59" name="object 6"/>
          <p:cNvSpPr txBox="1"/>
          <p:nvPr/>
        </p:nvSpPr>
        <p:spPr>
          <a:xfrm>
            <a:off x="987482" y="4151120"/>
            <a:ext cx="8468995" cy="263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700"/>
              </a:spcBef>
              <a:defRPr b="1"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Modifications</a:t>
            </a:r>
            <a:r>
              <a:rPr spc="0"/>
              <a:t> </a:t>
            </a:r>
            <a:r>
              <a:t>qui</a:t>
            </a:r>
            <a:r>
              <a:rPr spc="0"/>
              <a:t> </a:t>
            </a:r>
            <a:r>
              <a:t>ne</a:t>
            </a:r>
            <a:r>
              <a:rPr spc="10"/>
              <a:t> </a:t>
            </a:r>
            <a:r>
              <a:t>seront</a:t>
            </a:r>
            <a:r>
              <a:rPr spc="0"/>
              <a:t> </a:t>
            </a:r>
            <a:r>
              <a:t>pas</a:t>
            </a:r>
            <a:r>
              <a:rPr spc="10"/>
              <a:t> </a:t>
            </a:r>
            <a:r>
              <a:rPr spc="20"/>
              <a:t>validées</a:t>
            </a:r>
            <a:r>
              <a:rPr spc="10"/>
              <a:t> </a:t>
            </a:r>
            <a:r>
              <a:t>:</a:t>
            </a:r>
          </a:p>
          <a:p>
            <a:pPr marR="130810" indent="269240">
              <a:lnSpc>
                <a:spcPts val="1900"/>
              </a:lnSpc>
              <a:spcBef>
                <a:spcPts val="700"/>
              </a:spcBef>
              <a:defRPr b="1"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(utilisez</a:t>
            </a:r>
            <a:r>
              <a:rPr spc="10"/>
              <a:t> </a:t>
            </a:r>
            <a:r>
              <a:t>"git</a:t>
            </a:r>
            <a:r>
              <a:rPr spc="10"/>
              <a:t> add</a:t>
            </a:r>
            <a:r>
              <a:t> &lt;fichier&gt;..."</a:t>
            </a:r>
            <a:r>
              <a:rPr spc="10"/>
              <a:t> </a:t>
            </a:r>
            <a:r>
              <a:t>pour mettre</a:t>
            </a:r>
            <a:r>
              <a:rPr spc="85"/>
              <a:t> </a:t>
            </a:r>
            <a:r>
              <a:t>à</a:t>
            </a:r>
            <a:r>
              <a:rPr spc="0"/>
              <a:t> </a:t>
            </a:r>
            <a:r>
              <a:t>jour</a:t>
            </a:r>
            <a:r>
              <a:rPr spc="5"/>
              <a:t> </a:t>
            </a:r>
            <a:r>
              <a:t>ce</a:t>
            </a:r>
            <a:r>
              <a:rPr spc="10"/>
              <a:t> qui</a:t>
            </a:r>
            <a:r>
              <a:t> sera </a:t>
            </a:r>
            <a:r>
              <a:rPr spc="-975"/>
              <a:t> </a:t>
            </a:r>
            <a:r>
              <a:t>validé)</a:t>
            </a:r>
          </a:p>
          <a:p>
            <a:pPr marR="907414" indent="269240">
              <a:lnSpc>
                <a:spcPts val="1900"/>
              </a:lnSpc>
              <a:spcBef>
                <a:spcPts val="600"/>
              </a:spcBef>
              <a:defRPr b="1"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(utilisez</a:t>
            </a:r>
            <a:r>
              <a:rPr spc="10"/>
              <a:t> </a:t>
            </a:r>
            <a:r>
              <a:t>"git</a:t>
            </a:r>
            <a:r>
              <a:rPr spc="10"/>
              <a:t> </a:t>
            </a:r>
            <a:r>
              <a:t>checkout</a:t>
            </a:r>
            <a:r>
              <a:rPr spc="10"/>
              <a:t> </a:t>
            </a:r>
            <a:r>
              <a:t>­­</a:t>
            </a:r>
            <a:r>
              <a:rPr spc="0"/>
              <a:t> </a:t>
            </a:r>
            <a:r>
              <a:t>&lt;fichier&gt;..."</a:t>
            </a:r>
            <a:r>
              <a:rPr spc="0"/>
              <a:t> </a:t>
            </a:r>
            <a:r>
              <a:t>pour</a:t>
            </a:r>
            <a:r>
              <a:rPr spc="0"/>
              <a:t> </a:t>
            </a:r>
            <a:r>
              <a:t>annuler</a:t>
            </a:r>
            <a:r>
              <a:rPr spc="10"/>
              <a:t> les </a:t>
            </a:r>
            <a:r>
              <a:rPr spc="-975"/>
              <a:t> </a:t>
            </a:r>
            <a:r>
              <a:t>modifications</a:t>
            </a:r>
            <a:r>
              <a:rPr spc="0"/>
              <a:t> </a:t>
            </a:r>
            <a:r>
              <a:t>dans</a:t>
            </a:r>
            <a:r>
              <a:rPr spc="5"/>
              <a:t> </a:t>
            </a:r>
            <a:r>
              <a:t>la</a:t>
            </a:r>
            <a:r>
              <a:rPr spc="10"/>
              <a:t> </a:t>
            </a:r>
            <a:r>
              <a:t>copie</a:t>
            </a:r>
            <a:r>
              <a:rPr spc="5"/>
              <a:t> </a:t>
            </a:r>
            <a:r>
              <a:t>de</a:t>
            </a:r>
            <a:r>
              <a:rPr spc="10"/>
              <a:t> </a:t>
            </a:r>
            <a:r>
              <a:t>travail)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indent="12700">
              <a:spcBef>
                <a:spcPts val="1200"/>
              </a:spcBef>
              <a:tabLst>
                <a:tab pos="2184400" algn="l"/>
              </a:tabLst>
              <a:defRPr b="1" spc="15" sz="16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modifié:	README.md</a:t>
            </a:r>
          </a:p>
          <a:p>
            <a:pPr marR="5080" indent="12700">
              <a:lnSpc>
                <a:spcPts val="1900"/>
              </a:lnSpc>
              <a:spcBef>
                <a:spcPts val="700"/>
              </a:spcBef>
              <a:defRPr b="1"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aucune modification n'a été ajoutée à la validation (utilisez "git </a:t>
            </a:r>
            <a:r>
              <a:rPr spc="-980"/>
              <a:t> </a:t>
            </a:r>
            <a:r>
              <a:t>add"</a:t>
            </a:r>
            <a:r>
              <a:rPr spc="10"/>
              <a:t> </a:t>
            </a:r>
            <a:r>
              <a:t>ou</a:t>
            </a:r>
            <a:r>
              <a:rPr spc="5"/>
              <a:t> </a:t>
            </a:r>
            <a:r>
              <a:t>"git</a:t>
            </a:r>
            <a:r>
              <a:rPr spc="5"/>
              <a:t> </a:t>
            </a:r>
            <a:r>
              <a:t>commit</a:t>
            </a:r>
            <a:r>
              <a:rPr spc="10"/>
              <a:t> </a:t>
            </a:r>
            <a:r>
              <a:t>­a")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object 5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562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563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64" name="object 4"/>
          <p:cNvSpPr txBox="1"/>
          <p:nvPr/>
        </p:nvSpPr>
        <p:spPr>
          <a:xfrm>
            <a:off x="875721" y="1774189"/>
            <a:ext cx="868235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30480" indent="38100">
              <a:lnSpc>
                <a:spcPts val="3600"/>
              </a:lnSpc>
              <a:spcBef>
                <a:spcPts val="400"/>
              </a:spcBef>
              <a:defRPr spc="-180" sz="3200">
                <a:latin typeface="Arial"/>
                <a:ea typeface="Arial"/>
                <a:cs typeface="Arial"/>
                <a:sym typeface="Arial"/>
              </a:defRPr>
            </a:pPr>
            <a:r>
              <a:t>To</a:t>
            </a:r>
            <a:r>
              <a:rPr spc="-10"/>
              <a:t> </a:t>
            </a:r>
            <a:r>
              <a:rPr spc="0"/>
              <a:t>see</a:t>
            </a:r>
            <a:r>
              <a:rPr spc="-10"/>
              <a:t> difference</a:t>
            </a:r>
            <a:r>
              <a:rPr spc="-5"/>
              <a:t> </a:t>
            </a:r>
            <a:r>
              <a:rPr spc="0"/>
              <a:t>between</a:t>
            </a:r>
            <a:r>
              <a:rPr spc="-10"/>
              <a:t> </a:t>
            </a:r>
            <a:r>
              <a:rPr spc="0"/>
              <a:t>last</a:t>
            </a:r>
            <a:r>
              <a:rPr spc="-15"/>
              <a:t> </a:t>
            </a:r>
            <a:r>
              <a:rPr spc="0"/>
              <a:t>commit</a:t>
            </a:r>
            <a:r>
              <a:rPr spc="-15"/>
              <a:t> </a:t>
            </a:r>
            <a:r>
              <a:rPr spc="0"/>
              <a:t>and your </a:t>
            </a:r>
            <a:r>
              <a:rPr spc="-875"/>
              <a:t> </a:t>
            </a:r>
            <a:r>
              <a:rPr spc="-5"/>
              <a:t>modifications</a:t>
            </a:r>
          </a:p>
          <a:p>
            <a:pPr marL="469900" indent="-323850">
              <a:spcBef>
                <a:spcPts val="900"/>
              </a:spcBef>
              <a:buSzPct val="75000"/>
              <a:buFont typeface="Arial"/>
              <a:buChar char="–"/>
              <a:tabLst>
                <a:tab pos="457200" algn="l"/>
                <a:tab pos="469900" algn="l"/>
              </a:tabLst>
              <a:defRPr b="1" spc="-5" sz="28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50"/>
              <a:t> </a:t>
            </a:r>
            <a:r>
              <a:t>diff</a:t>
            </a:r>
          </a:p>
          <a:p>
            <a:pPr marL="469900" marR="478790" indent="-323850">
              <a:spcBef>
                <a:spcPts val="11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'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t>'</a:t>
            </a:r>
            <a:r>
              <a:rPr spc="-10"/>
              <a:t> </a:t>
            </a:r>
            <a:r>
              <a:t>indicates that</a:t>
            </a:r>
            <a:r>
              <a:rPr spc="0"/>
              <a:t> a</a:t>
            </a:r>
            <a:r>
              <a:t> </a:t>
            </a:r>
            <a:r>
              <a:rPr spc="0"/>
              <a:t>file</a:t>
            </a:r>
            <a:r>
              <a:rPr spc="-10"/>
              <a:t> </a:t>
            </a:r>
            <a:r>
              <a:t>has</a:t>
            </a:r>
            <a:r>
              <a:rPr spc="5"/>
              <a:t> </a:t>
            </a:r>
            <a:r>
              <a:t>been added or</a:t>
            </a:r>
            <a:r>
              <a:rPr spc="0"/>
              <a:t> </a:t>
            </a:r>
            <a:r>
              <a:t>content </a:t>
            </a:r>
            <a:r>
              <a:rPr spc="-759"/>
              <a:t> </a:t>
            </a:r>
            <a:r>
              <a:t>has</a:t>
            </a:r>
            <a:r>
              <a:rPr spc="0"/>
              <a:t> </a:t>
            </a:r>
            <a:r>
              <a:t>been</a:t>
            </a:r>
            <a:r>
              <a:rPr spc="0"/>
              <a:t> </a:t>
            </a:r>
            <a:r>
              <a:t>added</a:t>
            </a:r>
            <a:r>
              <a:rPr spc="-10"/>
              <a:t> </a:t>
            </a:r>
            <a:r>
              <a:rPr spc="0"/>
              <a:t>into</a:t>
            </a:r>
            <a:r>
              <a:t> file.</a:t>
            </a:r>
          </a:p>
          <a:p>
            <a:pPr marL="469900" marR="85725" indent="-323850">
              <a:spcBef>
                <a:spcPts val="9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'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­</a:t>
            </a:r>
            <a:r>
              <a:t>'</a:t>
            </a:r>
            <a:r>
              <a:rPr spc="-10"/>
              <a:t> </a:t>
            </a:r>
            <a:r>
              <a:t>indicates that</a:t>
            </a:r>
            <a:r>
              <a:rPr spc="0"/>
              <a:t> a</a:t>
            </a:r>
            <a:r>
              <a:t> </a:t>
            </a:r>
            <a:r>
              <a:rPr spc="0"/>
              <a:t>file</a:t>
            </a:r>
            <a:r>
              <a:rPr spc="-10"/>
              <a:t> </a:t>
            </a:r>
            <a:r>
              <a:t>has</a:t>
            </a:r>
            <a:r>
              <a:rPr spc="5"/>
              <a:t> </a:t>
            </a:r>
            <a:r>
              <a:t>been removed or</a:t>
            </a:r>
            <a:r>
              <a:rPr spc="0"/>
              <a:t> </a:t>
            </a:r>
            <a:r>
              <a:t>content </a:t>
            </a:r>
            <a:r>
              <a:rPr spc="-759"/>
              <a:t> </a:t>
            </a:r>
            <a:r>
              <a:t>has</a:t>
            </a:r>
            <a:r>
              <a:rPr spc="0"/>
              <a:t> </a:t>
            </a:r>
            <a:r>
              <a:t>been</a:t>
            </a:r>
            <a:r>
              <a:rPr spc="0"/>
              <a:t> </a:t>
            </a:r>
            <a:r>
              <a:t>removed</a:t>
            </a:r>
            <a:r>
              <a:rPr spc="-10"/>
              <a:t> </a:t>
            </a:r>
            <a:r>
              <a:rPr spc="0"/>
              <a:t>into</a:t>
            </a:r>
            <a:r>
              <a:t> </a:t>
            </a:r>
            <a:r>
              <a:rPr spc="0"/>
              <a:t>file.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bject 7"/>
          <p:cNvSpPr txBox="1"/>
          <p:nvPr>
            <p:ph type="sldNum" sz="quarter" idx="4294967295"/>
          </p:nvPr>
        </p:nvSpPr>
        <p:spPr>
          <a:xfrm>
            <a:off x="9335192" y="6876090"/>
            <a:ext cx="139525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146" name="object 2"/>
          <p:cNvSpPr txBox="1"/>
          <p:nvPr>
            <p:ph type="title"/>
          </p:nvPr>
        </p:nvSpPr>
        <p:spPr>
          <a:xfrm>
            <a:off x="1349431" y="591819"/>
            <a:ext cx="7315836" cy="6959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4419600" algn="l"/>
              </a:tabLst>
              <a:defRPr spc="-100"/>
            </a:pPr>
            <a:r>
              <a:t>Objectives</a:t>
            </a:r>
            <a:r>
              <a:rPr spc="0"/>
              <a:t> </a:t>
            </a:r>
            <a:r>
              <a:t>of</a:t>
            </a:r>
            <a:r>
              <a:rPr spc="0"/>
              <a:t> </a:t>
            </a:r>
            <a:r>
              <a:t>this	training</a:t>
            </a:r>
            <a:r>
              <a:rPr spc="-200"/>
              <a:t> </a:t>
            </a:r>
            <a:r>
              <a:t>day</a:t>
            </a:r>
          </a:p>
        </p:txBody>
      </p:sp>
      <p:sp>
        <p:nvSpPr>
          <p:cNvPr id="147" name="object 3"/>
          <p:cNvSpPr txBox="1"/>
          <p:nvPr/>
        </p:nvSpPr>
        <p:spPr>
          <a:xfrm>
            <a:off x="556952" y="2297428"/>
            <a:ext cx="141605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1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48" name="object 4"/>
          <p:cNvSpPr txBox="1"/>
          <p:nvPr/>
        </p:nvSpPr>
        <p:spPr>
          <a:xfrm>
            <a:off x="793171" y="2183074"/>
            <a:ext cx="4655822" cy="2518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-5" sz="2600">
                <a:latin typeface="Arial"/>
                <a:ea typeface="Arial"/>
                <a:cs typeface="Arial"/>
                <a:sym typeface="Arial"/>
              </a:defRPr>
            </a:pPr>
            <a:r>
              <a:t>Learning:</a:t>
            </a:r>
          </a:p>
          <a:p>
            <a:pPr marL="388620" indent="-263525">
              <a:spcBef>
                <a:spcPts val="1000"/>
              </a:spcBef>
              <a:buSzPct val="73333"/>
              <a:buChar char="–"/>
              <a:tabLst>
                <a:tab pos="381000" algn="l"/>
                <a:tab pos="381000" algn="l"/>
              </a:tabLst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root</a:t>
            </a:r>
            <a:r>
              <a:rPr spc="-9"/>
              <a:t> </a:t>
            </a:r>
            <a:r>
              <a:rPr spc="4"/>
              <a:t>concepts</a:t>
            </a:r>
            <a:r>
              <a:t> </a:t>
            </a:r>
            <a:r>
              <a:rPr spc="4"/>
              <a:t>of</a:t>
            </a:r>
            <a:r>
              <a:rPr spc="19"/>
              <a:t> </a:t>
            </a:r>
            <a:r>
              <a:rPr i="1"/>
              <a:t>git</a:t>
            </a:r>
          </a:p>
          <a:p>
            <a:pPr marL="388620" indent="-263525">
              <a:spcBef>
                <a:spcPts val="700"/>
              </a:spcBef>
              <a:buSzPct val="73333"/>
              <a:buChar char="–"/>
              <a:tabLst>
                <a:tab pos="381000" algn="l"/>
                <a:tab pos="381000" algn="l"/>
              </a:tabLst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projects</a:t>
            </a:r>
            <a:r>
              <a:rPr spc="-19"/>
              <a:t> </a:t>
            </a:r>
            <a:r>
              <a:t>version</a:t>
            </a:r>
            <a:r>
              <a:rPr spc="-9"/>
              <a:t> </a:t>
            </a:r>
            <a:r>
              <a:t>control</a:t>
            </a:r>
          </a:p>
          <a:p>
            <a:pPr marL="388620" indent="-263525">
              <a:spcBef>
                <a:spcPts val="700"/>
              </a:spcBef>
              <a:buSzPct val="73333"/>
              <a:buChar char="–"/>
              <a:tabLst>
                <a:tab pos="381000" algn="l"/>
                <a:tab pos="381000" algn="l"/>
              </a:tabLst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collaborative</a:t>
            </a:r>
            <a:r>
              <a:rPr spc="-30"/>
              <a:t> </a:t>
            </a:r>
            <a:r>
              <a:t>work</a:t>
            </a:r>
          </a:p>
          <a:p>
            <a:pPr marL="388620" indent="-263525">
              <a:spcBef>
                <a:spcPts val="700"/>
              </a:spcBef>
              <a:buSzPct val="73333"/>
              <a:buChar char="–"/>
              <a:tabLst>
                <a:tab pos="381000" algn="l"/>
                <a:tab pos="381000" algn="l"/>
              </a:tabLst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project</a:t>
            </a:r>
            <a:r>
              <a:rPr spc="-15"/>
              <a:t> </a:t>
            </a:r>
            <a:r>
              <a:t>management</a:t>
            </a:r>
            <a:r>
              <a:rPr spc="-19"/>
              <a:t> </a:t>
            </a:r>
            <a:r>
              <a:t>using</a:t>
            </a:r>
            <a:r>
              <a:rPr spc="9"/>
              <a:t> </a:t>
            </a:r>
            <a:r>
              <a:rPr i="1"/>
              <a:t>Gitlab</a:t>
            </a:r>
          </a:p>
          <a:p>
            <a:pPr marL="388620" indent="-263525">
              <a:spcBef>
                <a:spcPts val="700"/>
              </a:spcBef>
              <a:buSzPct val="73333"/>
              <a:buChar char="–"/>
              <a:tabLst>
                <a:tab pos="381000" algn="l"/>
                <a:tab pos="381000" algn="l"/>
              </a:tabLst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good</a:t>
            </a:r>
            <a:r>
              <a:rPr spc="-35"/>
              <a:t> </a:t>
            </a:r>
            <a:r>
              <a:t>practices</a:t>
            </a:r>
          </a:p>
        </p:txBody>
      </p:sp>
      <p:sp>
        <p:nvSpPr>
          <p:cNvPr id="149" name="object 5"/>
          <p:cNvSpPr txBox="1"/>
          <p:nvPr/>
        </p:nvSpPr>
        <p:spPr>
          <a:xfrm>
            <a:off x="556952" y="5462270"/>
            <a:ext cx="141605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1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50" name="object 6"/>
          <p:cNvSpPr txBox="1"/>
          <p:nvPr/>
        </p:nvSpPr>
        <p:spPr>
          <a:xfrm>
            <a:off x="793171" y="5348094"/>
            <a:ext cx="5712462" cy="124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Using:</a:t>
            </a:r>
          </a:p>
          <a:p>
            <a:pPr marL="388620" indent="-263525">
              <a:spcBef>
                <a:spcPts val="900"/>
              </a:spcBef>
              <a:buSzPct val="73333"/>
              <a:buChar char="–"/>
              <a:tabLst>
                <a:tab pos="381000" algn="l"/>
                <a:tab pos="381000" algn="l"/>
              </a:tabLst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basic</a:t>
            </a:r>
            <a:r>
              <a:rPr spc="9"/>
              <a:t> </a:t>
            </a:r>
            <a:r>
              <a:t>commands</a:t>
            </a:r>
            <a:r>
              <a:rPr spc="0"/>
              <a:t> </a:t>
            </a:r>
            <a:r>
              <a:t>of</a:t>
            </a:r>
            <a:r>
              <a:rPr spc="15"/>
              <a:t> </a:t>
            </a:r>
            <a:r>
              <a:rPr spc="0"/>
              <a:t>git (work</a:t>
            </a:r>
            <a:r>
              <a:rPr spc="15"/>
              <a:t> </a:t>
            </a:r>
            <a:r>
              <a:t>station</a:t>
            </a:r>
            <a:r>
              <a:rPr spc="-4"/>
              <a:t> </a:t>
            </a:r>
            <a:r>
              <a:t>side)</a:t>
            </a:r>
          </a:p>
          <a:p>
            <a:pPr marL="388620" indent="-263525">
              <a:spcBef>
                <a:spcPts val="700"/>
              </a:spcBef>
              <a:buSzPct val="73333"/>
              <a:buChar char="–"/>
              <a:tabLst>
                <a:tab pos="381000" algn="l"/>
                <a:tab pos="381000" algn="l"/>
              </a:tabLst>
              <a:defRPr spc="4" sz="2200">
                <a:latin typeface="Arial"/>
                <a:ea typeface="Arial"/>
                <a:cs typeface="Arial"/>
                <a:sym typeface="Arial"/>
              </a:defRPr>
            </a:pPr>
            <a:r>
              <a:t>Main</a:t>
            </a:r>
            <a:r>
              <a:rPr spc="-15"/>
              <a:t> </a:t>
            </a:r>
            <a:r>
              <a:t>functionalities</a:t>
            </a:r>
            <a:r>
              <a:rPr spc="-4"/>
              <a:t> </a:t>
            </a:r>
            <a:r>
              <a:t>of</a:t>
            </a:r>
            <a:r>
              <a:rPr spc="0"/>
              <a:t> </a:t>
            </a:r>
            <a:r>
              <a:t>Gitlab</a:t>
            </a:r>
            <a:r>
              <a:rPr spc="0"/>
              <a:t> </a:t>
            </a:r>
            <a:r>
              <a:t>(server</a:t>
            </a:r>
            <a:r>
              <a:rPr spc="-9"/>
              <a:t> </a:t>
            </a:r>
            <a:r>
              <a:t>side)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567" name="object 3"/>
          <p:cNvSpPr txBox="1"/>
          <p:nvPr/>
        </p:nvSpPr>
        <p:spPr>
          <a:xfrm>
            <a:off x="567111" y="1868170"/>
            <a:ext cx="15494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60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68" name="object 4"/>
          <p:cNvSpPr txBox="1"/>
          <p:nvPr/>
        </p:nvSpPr>
        <p:spPr>
          <a:xfrm>
            <a:off x="861751" y="1736946"/>
            <a:ext cx="8214360" cy="94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200"/>
              </a:spcBef>
              <a:defRPr spc="10" sz="2900">
                <a:latin typeface="Arial"/>
                <a:ea typeface="Arial"/>
                <a:cs typeface="Arial"/>
                <a:sym typeface="Arial"/>
              </a:defRPr>
            </a:pPr>
            <a:r>
              <a:t>Now</a:t>
            </a:r>
            <a:r>
              <a:rPr spc="5"/>
              <a:t> you</a:t>
            </a:r>
            <a:r>
              <a:rPr spc="15"/>
              <a:t> </a:t>
            </a:r>
            <a:r>
              <a:t>need</a:t>
            </a:r>
            <a:r>
              <a:rPr spc="0"/>
              <a:t> </a:t>
            </a:r>
            <a:r>
              <a:rPr spc="5"/>
              <a:t>to</a:t>
            </a:r>
            <a:r>
              <a:rPr spc="15"/>
              <a:t> </a:t>
            </a:r>
            <a:r>
              <a:rPr spc="5"/>
              <a:t>select</a:t>
            </a:r>
            <a:r>
              <a:rPr spc="0"/>
              <a:t> </a:t>
            </a:r>
            <a:r>
              <a:rPr spc="5"/>
              <a:t>modifications</a:t>
            </a:r>
          </a:p>
          <a:p>
            <a:pPr indent="111760">
              <a:spcBef>
                <a:spcPts val="900"/>
              </a:spcBef>
              <a:tabLst>
                <a:tab pos="393700" algn="l"/>
              </a:tabLst>
              <a:defRPr baseline="4384" spc="-7" sz="28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="1" baseline="0" spc="0" sz="2500">
                <a:latin typeface="Courier"/>
                <a:ea typeface="Courier"/>
                <a:cs typeface="Courier"/>
                <a:sym typeface="Courier"/>
              </a:rPr>
              <a:t>git add</a:t>
            </a:r>
            <a:r>
              <a:rPr b="1" baseline="0" spc="10" sz="2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-5" sz="2500">
                <a:latin typeface="Courier"/>
                <a:ea typeface="Courier"/>
                <a:cs typeface="Courier"/>
                <a:sym typeface="Courier"/>
              </a:rPr>
              <a:t>­A</a:t>
            </a:r>
            <a:r>
              <a:rPr b="1" baseline="0" spc="10" sz="2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0" sz="2500">
                <a:latin typeface="Courier"/>
                <a:ea typeface="Courier"/>
                <a:cs typeface="Courier"/>
                <a:sym typeface="Courier"/>
              </a:rPr>
              <a:t>#all</a:t>
            </a:r>
            <a:r>
              <a:rPr b="1" baseline="0" spc="10" sz="2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0" sz="2500">
                <a:latin typeface="Courier"/>
                <a:ea typeface="Courier"/>
                <a:cs typeface="Courier"/>
                <a:sym typeface="Courier"/>
              </a:rPr>
              <a:t>modifications are staged</a:t>
            </a:r>
          </a:p>
        </p:txBody>
      </p:sp>
      <p:grpSp>
        <p:nvGrpSpPr>
          <p:cNvPr id="2574" name="object 5"/>
          <p:cNvGrpSpPr/>
          <p:nvPr/>
        </p:nvGrpSpPr>
        <p:grpSpPr>
          <a:xfrm>
            <a:off x="2695442" y="2988322"/>
            <a:ext cx="4473750" cy="3338050"/>
            <a:chOff x="0" y="0"/>
            <a:chExt cx="4473749" cy="3338048"/>
          </a:xfrm>
        </p:grpSpPr>
        <p:pic>
          <p:nvPicPr>
            <p:cNvPr id="2569" name="object 6" descr="object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3440" y="0"/>
              <a:ext cx="4110310" cy="3338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0" name="object 7"/>
            <p:cNvSpPr/>
            <p:nvPr/>
          </p:nvSpPr>
          <p:spPr>
            <a:xfrm>
              <a:off x="17970" y="1764016"/>
              <a:ext cx="3241040" cy="1007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1280" y="10"/>
                  </a:lnTo>
                  <a:lnTo>
                    <a:pt x="11754" y="38"/>
                  </a:lnTo>
                  <a:lnTo>
                    <a:pt x="12221" y="86"/>
                  </a:lnTo>
                  <a:lnTo>
                    <a:pt x="12681" y="152"/>
                  </a:lnTo>
                  <a:lnTo>
                    <a:pt x="13133" y="236"/>
                  </a:lnTo>
                  <a:lnTo>
                    <a:pt x="13578" y="338"/>
                  </a:lnTo>
                  <a:lnTo>
                    <a:pt x="14015" y="457"/>
                  </a:lnTo>
                  <a:lnTo>
                    <a:pt x="14443" y="593"/>
                  </a:lnTo>
                  <a:lnTo>
                    <a:pt x="14863" y="745"/>
                  </a:lnTo>
                  <a:lnTo>
                    <a:pt x="15273" y="914"/>
                  </a:lnTo>
                  <a:lnTo>
                    <a:pt x="15674" y="1099"/>
                  </a:lnTo>
                  <a:lnTo>
                    <a:pt x="16065" y="1300"/>
                  </a:lnTo>
                  <a:lnTo>
                    <a:pt x="16445" y="1515"/>
                  </a:lnTo>
                  <a:lnTo>
                    <a:pt x="16816" y="1746"/>
                  </a:lnTo>
                  <a:lnTo>
                    <a:pt x="17175" y="1991"/>
                  </a:lnTo>
                  <a:lnTo>
                    <a:pt x="17523" y="2250"/>
                  </a:lnTo>
                  <a:lnTo>
                    <a:pt x="17859" y="2523"/>
                  </a:lnTo>
                  <a:lnTo>
                    <a:pt x="18183" y="2809"/>
                  </a:lnTo>
                  <a:lnTo>
                    <a:pt x="18495" y="3109"/>
                  </a:lnTo>
                  <a:lnTo>
                    <a:pt x="18794" y="3421"/>
                  </a:lnTo>
                  <a:lnTo>
                    <a:pt x="19080" y="3745"/>
                  </a:lnTo>
                  <a:lnTo>
                    <a:pt x="19353" y="4082"/>
                  </a:lnTo>
                  <a:lnTo>
                    <a:pt x="19611" y="4430"/>
                  </a:lnTo>
                  <a:lnTo>
                    <a:pt x="19856" y="4790"/>
                  </a:lnTo>
                  <a:lnTo>
                    <a:pt x="20086" y="5160"/>
                  </a:lnTo>
                  <a:lnTo>
                    <a:pt x="20502" y="5933"/>
                  </a:lnTo>
                  <a:lnTo>
                    <a:pt x="20855" y="6745"/>
                  </a:lnTo>
                  <a:lnTo>
                    <a:pt x="21144" y="7594"/>
                  </a:lnTo>
                  <a:lnTo>
                    <a:pt x="21364" y="8477"/>
                  </a:lnTo>
                  <a:lnTo>
                    <a:pt x="21514" y="9391"/>
                  </a:lnTo>
                  <a:lnTo>
                    <a:pt x="21590" y="10333"/>
                  </a:lnTo>
                  <a:lnTo>
                    <a:pt x="21600" y="10814"/>
                  </a:lnTo>
                  <a:lnTo>
                    <a:pt x="21590" y="11294"/>
                  </a:lnTo>
                  <a:lnTo>
                    <a:pt x="21514" y="12236"/>
                  </a:lnTo>
                  <a:lnTo>
                    <a:pt x="21364" y="13149"/>
                  </a:lnTo>
                  <a:lnTo>
                    <a:pt x="21144" y="14031"/>
                  </a:lnTo>
                  <a:lnTo>
                    <a:pt x="20855" y="14878"/>
                  </a:lnTo>
                  <a:lnTo>
                    <a:pt x="20502" y="15689"/>
                  </a:lnTo>
                  <a:lnTo>
                    <a:pt x="20086" y="16459"/>
                  </a:lnTo>
                  <a:lnTo>
                    <a:pt x="19856" y="16829"/>
                  </a:lnTo>
                  <a:lnTo>
                    <a:pt x="19611" y="17188"/>
                  </a:lnTo>
                  <a:lnTo>
                    <a:pt x="19353" y="17535"/>
                  </a:lnTo>
                  <a:lnTo>
                    <a:pt x="19080" y="17870"/>
                  </a:lnTo>
                  <a:lnTo>
                    <a:pt x="18794" y="18194"/>
                  </a:lnTo>
                  <a:lnTo>
                    <a:pt x="18495" y="18505"/>
                  </a:lnTo>
                  <a:lnTo>
                    <a:pt x="18183" y="18803"/>
                  </a:lnTo>
                  <a:lnTo>
                    <a:pt x="17859" y="19089"/>
                  </a:lnTo>
                  <a:lnTo>
                    <a:pt x="17523" y="19361"/>
                  </a:lnTo>
                  <a:lnTo>
                    <a:pt x="17175" y="19619"/>
                  </a:lnTo>
                  <a:lnTo>
                    <a:pt x="16816" y="19863"/>
                  </a:lnTo>
                  <a:lnTo>
                    <a:pt x="16445" y="20092"/>
                  </a:lnTo>
                  <a:lnTo>
                    <a:pt x="16065" y="20307"/>
                  </a:lnTo>
                  <a:lnTo>
                    <a:pt x="15674" y="20506"/>
                  </a:lnTo>
                  <a:lnTo>
                    <a:pt x="15273" y="20690"/>
                  </a:lnTo>
                  <a:lnTo>
                    <a:pt x="14863" y="20859"/>
                  </a:lnTo>
                  <a:lnTo>
                    <a:pt x="14443" y="21010"/>
                  </a:lnTo>
                  <a:lnTo>
                    <a:pt x="14015" y="21146"/>
                  </a:lnTo>
                  <a:lnTo>
                    <a:pt x="13578" y="21264"/>
                  </a:lnTo>
                  <a:lnTo>
                    <a:pt x="13133" y="21365"/>
                  </a:lnTo>
                  <a:lnTo>
                    <a:pt x="12681" y="21449"/>
                  </a:lnTo>
                  <a:lnTo>
                    <a:pt x="12221" y="21514"/>
                  </a:lnTo>
                  <a:lnTo>
                    <a:pt x="11754" y="21562"/>
                  </a:lnTo>
                  <a:lnTo>
                    <a:pt x="11280" y="21590"/>
                  </a:lnTo>
                  <a:lnTo>
                    <a:pt x="10800" y="21600"/>
                  </a:lnTo>
                  <a:lnTo>
                    <a:pt x="10320" y="21590"/>
                  </a:lnTo>
                  <a:lnTo>
                    <a:pt x="9846" y="21562"/>
                  </a:lnTo>
                  <a:lnTo>
                    <a:pt x="9379" y="21514"/>
                  </a:lnTo>
                  <a:lnTo>
                    <a:pt x="8919" y="21449"/>
                  </a:lnTo>
                  <a:lnTo>
                    <a:pt x="8467" y="21365"/>
                  </a:lnTo>
                  <a:lnTo>
                    <a:pt x="8022" y="21264"/>
                  </a:lnTo>
                  <a:lnTo>
                    <a:pt x="7585" y="21146"/>
                  </a:lnTo>
                  <a:lnTo>
                    <a:pt x="7157" y="21010"/>
                  </a:lnTo>
                  <a:lnTo>
                    <a:pt x="6737" y="20859"/>
                  </a:lnTo>
                  <a:lnTo>
                    <a:pt x="6327" y="20690"/>
                  </a:lnTo>
                  <a:lnTo>
                    <a:pt x="5926" y="20506"/>
                  </a:lnTo>
                  <a:lnTo>
                    <a:pt x="5535" y="20307"/>
                  </a:lnTo>
                  <a:lnTo>
                    <a:pt x="5155" y="20092"/>
                  </a:lnTo>
                  <a:lnTo>
                    <a:pt x="4784" y="19863"/>
                  </a:lnTo>
                  <a:lnTo>
                    <a:pt x="4425" y="19619"/>
                  </a:lnTo>
                  <a:lnTo>
                    <a:pt x="4077" y="19361"/>
                  </a:lnTo>
                  <a:lnTo>
                    <a:pt x="3741" y="19089"/>
                  </a:lnTo>
                  <a:lnTo>
                    <a:pt x="3417" y="18803"/>
                  </a:lnTo>
                  <a:lnTo>
                    <a:pt x="3105" y="18505"/>
                  </a:lnTo>
                  <a:lnTo>
                    <a:pt x="2806" y="18194"/>
                  </a:lnTo>
                  <a:lnTo>
                    <a:pt x="2520" y="17870"/>
                  </a:lnTo>
                  <a:lnTo>
                    <a:pt x="2247" y="17535"/>
                  </a:lnTo>
                  <a:lnTo>
                    <a:pt x="1989" y="17188"/>
                  </a:lnTo>
                  <a:lnTo>
                    <a:pt x="1744" y="16829"/>
                  </a:lnTo>
                  <a:lnTo>
                    <a:pt x="1514" y="16459"/>
                  </a:lnTo>
                  <a:lnTo>
                    <a:pt x="1098" y="15689"/>
                  </a:lnTo>
                  <a:lnTo>
                    <a:pt x="745" y="14878"/>
                  </a:lnTo>
                  <a:lnTo>
                    <a:pt x="456" y="14031"/>
                  </a:lnTo>
                  <a:lnTo>
                    <a:pt x="236" y="13149"/>
                  </a:lnTo>
                  <a:lnTo>
                    <a:pt x="86" y="12236"/>
                  </a:lnTo>
                  <a:lnTo>
                    <a:pt x="10" y="11294"/>
                  </a:lnTo>
                  <a:lnTo>
                    <a:pt x="0" y="10814"/>
                  </a:lnTo>
                  <a:lnTo>
                    <a:pt x="10" y="10333"/>
                  </a:lnTo>
                  <a:lnTo>
                    <a:pt x="86" y="9391"/>
                  </a:lnTo>
                  <a:lnTo>
                    <a:pt x="236" y="8477"/>
                  </a:lnTo>
                  <a:lnTo>
                    <a:pt x="456" y="7594"/>
                  </a:lnTo>
                  <a:lnTo>
                    <a:pt x="745" y="6745"/>
                  </a:lnTo>
                  <a:lnTo>
                    <a:pt x="1098" y="5933"/>
                  </a:lnTo>
                  <a:lnTo>
                    <a:pt x="1514" y="5160"/>
                  </a:lnTo>
                  <a:lnTo>
                    <a:pt x="1744" y="4790"/>
                  </a:lnTo>
                  <a:lnTo>
                    <a:pt x="1989" y="4430"/>
                  </a:lnTo>
                  <a:lnTo>
                    <a:pt x="2247" y="4082"/>
                  </a:lnTo>
                  <a:lnTo>
                    <a:pt x="2520" y="3745"/>
                  </a:lnTo>
                  <a:lnTo>
                    <a:pt x="2806" y="3421"/>
                  </a:lnTo>
                  <a:lnTo>
                    <a:pt x="3105" y="3109"/>
                  </a:lnTo>
                  <a:lnTo>
                    <a:pt x="3417" y="2809"/>
                  </a:lnTo>
                  <a:lnTo>
                    <a:pt x="3741" y="2523"/>
                  </a:lnTo>
                  <a:lnTo>
                    <a:pt x="4077" y="2250"/>
                  </a:lnTo>
                  <a:lnTo>
                    <a:pt x="4425" y="1991"/>
                  </a:lnTo>
                  <a:lnTo>
                    <a:pt x="4784" y="1746"/>
                  </a:lnTo>
                  <a:lnTo>
                    <a:pt x="5155" y="1515"/>
                  </a:lnTo>
                  <a:lnTo>
                    <a:pt x="5535" y="1300"/>
                  </a:lnTo>
                  <a:lnTo>
                    <a:pt x="5926" y="1099"/>
                  </a:lnTo>
                  <a:lnTo>
                    <a:pt x="6327" y="914"/>
                  </a:lnTo>
                  <a:lnTo>
                    <a:pt x="6737" y="745"/>
                  </a:lnTo>
                  <a:lnTo>
                    <a:pt x="7157" y="593"/>
                  </a:lnTo>
                  <a:lnTo>
                    <a:pt x="7585" y="457"/>
                  </a:lnTo>
                  <a:lnTo>
                    <a:pt x="8022" y="338"/>
                  </a:lnTo>
                  <a:lnTo>
                    <a:pt x="8467" y="236"/>
                  </a:lnTo>
                  <a:lnTo>
                    <a:pt x="8919" y="152"/>
                  </a:lnTo>
                  <a:lnTo>
                    <a:pt x="9379" y="86"/>
                  </a:lnTo>
                  <a:lnTo>
                    <a:pt x="9846" y="38"/>
                  </a:lnTo>
                  <a:lnTo>
                    <a:pt x="10320" y="1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5941" cap="flat">
              <a:solidFill>
                <a:srgbClr val="ADA6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73" name="object 8"/>
            <p:cNvGrpSpPr/>
            <p:nvPr/>
          </p:nvGrpSpPr>
          <p:grpSpPr>
            <a:xfrm>
              <a:off x="-1" y="1746046"/>
              <a:ext cx="3276982" cy="1044322"/>
              <a:chOff x="0" y="0"/>
              <a:chExt cx="3276980" cy="1044321"/>
            </a:xfrm>
          </p:grpSpPr>
          <p:sp>
            <p:nvSpPr>
              <p:cNvPr id="2571" name="Shape"/>
              <p:cNvSpPr/>
              <p:nvPr/>
            </p:nvSpPr>
            <p:spPr>
              <a:xfrm>
                <a:off x="0" y="0"/>
                <a:ext cx="35941" cy="35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18432" y="3167"/>
                    </a:lnTo>
                    <a:lnTo>
                      <a:pt x="10800" y="0"/>
                    </a:lnTo>
                    <a:lnTo>
                      <a:pt x="3159" y="3167"/>
                    </a:lnTo>
                    <a:lnTo>
                      <a:pt x="0" y="10800"/>
                    </a:lnTo>
                    <a:lnTo>
                      <a:pt x="3159" y="18440"/>
                    </a:lnTo>
                    <a:lnTo>
                      <a:pt x="10800" y="21600"/>
                    </a:lnTo>
                    <a:lnTo>
                      <a:pt x="18432" y="1844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ADA6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72" name="Shape"/>
              <p:cNvSpPr/>
              <p:nvPr/>
            </p:nvSpPr>
            <p:spPr>
              <a:xfrm>
                <a:off x="3241039" y="1008380"/>
                <a:ext cx="35942" cy="35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18432" y="3167"/>
                    </a:lnTo>
                    <a:lnTo>
                      <a:pt x="10800" y="0"/>
                    </a:lnTo>
                    <a:lnTo>
                      <a:pt x="3159" y="3167"/>
                    </a:lnTo>
                    <a:lnTo>
                      <a:pt x="0" y="10800"/>
                    </a:lnTo>
                    <a:lnTo>
                      <a:pt x="3159" y="18440"/>
                    </a:lnTo>
                    <a:lnTo>
                      <a:pt x="10800" y="21600"/>
                    </a:lnTo>
                    <a:lnTo>
                      <a:pt x="18432" y="1844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ADA6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575" name="object 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object 10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578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579" name="object 3"/>
          <p:cNvSpPr txBox="1"/>
          <p:nvPr/>
        </p:nvSpPr>
        <p:spPr>
          <a:xfrm>
            <a:off x="548061" y="1849119"/>
            <a:ext cx="128905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04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80" name="object 4"/>
          <p:cNvSpPr txBox="1"/>
          <p:nvPr/>
        </p:nvSpPr>
        <p:spPr>
          <a:xfrm>
            <a:off x="784282" y="1742440"/>
            <a:ext cx="4900930" cy="333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75" sz="2300">
                <a:latin typeface="Arial"/>
                <a:ea typeface="Arial"/>
                <a:cs typeface="Arial"/>
                <a:sym typeface="Arial"/>
              </a:defRPr>
            </a:pPr>
            <a:r>
              <a:t>You</a:t>
            </a:r>
            <a:r>
              <a:rPr spc="-20"/>
              <a:t> </a:t>
            </a:r>
            <a:r>
              <a:rPr spc="-5"/>
              <a:t>need</a:t>
            </a:r>
            <a:r>
              <a:rPr spc="-15"/>
              <a:t> </a:t>
            </a:r>
            <a:r>
              <a:rPr spc="-10"/>
              <a:t>to </a:t>
            </a:r>
            <a:r>
              <a:rPr spc="-5"/>
              <a:t>stage</a:t>
            </a:r>
            <a:r>
              <a:rPr spc="-15"/>
              <a:t> </a:t>
            </a:r>
            <a:r>
              <a:rPr spc="-5"/>
              <a:t>your</a:t>
            </a:r>
            <a:r>
              <a:rPr spc="-10"/>
              <a:t> </a:t>
            </a:r>
            <a:r>
              <a:rPr spc="-5"/>
              <a:t>modifications</a:t>
            </a:r>
          </a:p>
        </p:txBody>
      </p:sp>
      <p:sp>
        <p:nvSpPr>
          <p:cNvPr id="2581" name="object 5"/>
          <p:cNvSpPr txBox="1"/>
          <p:nvPr/>
        </p:nvSpPr>
        <p:spPr>
          <a:xfrm>
            <a:off x="784282" y="2196732"/>
            <a:ext cx="708469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27659" indent="-236220">
              <a:spcBef>
                <a:spcPts val="700"/>
              </a:spcBef>
              <a:buSzPct val="73170"/>
              <a:buFont typeface="Arial"/>
              <a:buChar char="–"/>
              <a:tabLst>
                <a:tab pos="317500" algn="l"/>
                <a:tab pos="317500" algn="l"/>
              </a:tabLst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9"/>
              <a:t> </a:t>
            </a:r>
            <a:r>
              <a:rPr spc="-4"/>
              <a:t>add</a:t>
            </a:r>
            <a:r>
              <a:rPr spc="9"/>
              <a:t> </a:t>
            </a:r>
            <a:r>
              <a:rPr spc="-4"/>
              <a:t>­A</a:t>
            </a:r>
            <a:r>
              <a:rPr spc="9"/>
              <a:t> </a:t>
            </a:r>
            <a:r>
              <a:rPr spc="-4"/>
              <a:t>#all</a:t>
            </a:r>
            <a:r>
              <a:rPr spc="15"/>
              <a:t> </a:t>
            </a:r>
            <a:r>
              <a:rPr spc="-4"/>
              <a:t>modifications</a:t>
            </a:r>
            <a:r>
              <a:rPr spc="9"/>
              <a:t> </a:t>
            </a:r>
            <a:r>
              <a:t>are</a:t>
            </a:r>
            <a:r>
              <a:rPr spc="9"/>
              <a:t> </a:t>
            </a:r>
            <a:r>
              <a:rPr spc="-4"/>
              <a:t>staged</a:t>
            </a:r>
          </a:p>
          <a:p>
            <a:pPr indent="12700">
              <a:spcBef>
                <a:spcPts val="800"/>
              </a:spcBef>
              <a:defRPr spc="-5" sz="2300">
                <a:latin typeface="Arial"/>
                <a:ea typeface="Arial"/>
                <a:cs typeface="Arial"/>
                <a:sym typeface="Arial"/>
              </a:defRPr>
            </a:pPr>
            <a:r>
              <a:t>Check</a:t>
            </a:r>
            <a:r>
              <a:rPr spc="-10"/>
              <a:t> </a:t>
            </a:r>
            <a:r>
              <a:t>again</a:t>
            </a:r>
            <a:r>
              <a:rPr spc="0"/>
              <a:t> </a:t>
            </a:r>
            <a:r>
              <a:t>the</a:t>
            </a:r>
            <a:r>
              <a:rPr spc="-15"/>
              <a:t> </a:t>
            </a:r>
            <a:r>
              <a:t>status of</a:t>
            </a:r>
            <a:r>
              <a:rPr spc="-15"/>
              <a:t> </a:t>
            </a:r>
            <a:r>
              <a:t>your working folder:</a:t>
            </a:r>
          </a:p>
          <a:p>
            <a:pPr marL="327659" indent="-236220">
              <a:spcBef>
                <a:spcPts val="700"/>
              </a:spcBef>
              <a:buSzPct val="73170"/>
              <a:buFont typeface="Arial"/>
              <a:buChar char="–"/>
              <a:tabLst>
                <a:tab pos="317500" algn="l"/>
                <a:tab pos="317500" algn="l"/>
              </a:tabLst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39"/>
              <a:t> </a:t>
            </a:r>
            <a:r>
              <a:rPr spc="-4"/>
              <a:t>status</a:t>
            </a:r>
          </a:p>
          <a:p>
            <a:pPr indent="327025">
              <a:spcBef>
                <a:spcPts val="700"/>
              </a:spcBef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Sur</a:t>
            </a:r>
            <a:r>
              <a:rPr spc="-9"/>
              <a:t> la</a:t>
            </a:r>
            <a:r>
              <a:t> </a:t>
            </a:r>
            <a:r>
              <a:rPr spc="-4"/>
              <a:t>branche</a:t>
            </a:r>
            <a:r>
              <a:rPr spc="4"/>
              <a:t> </a:t>
            </a:r>
            <a:r>
              <a:rPr spc="-4"/>
              <a:t>dev</a:t>
            </a:r>
          </a:p>
          <a:p>
            <a:pPr indent="327025">
              <a:spcBef>
                <a:spcPts val="700"/>
              </a:spcBef>
              <a:defRPr spc="-4" sz="2000">
                <a:latin typeface="Courier"/>
                <a:ea typeface="Courier"/>
                <a:cs typeface="Courier"/>
                <a:sym typeface="Courier"/>
              </a:defRPr>
            </a:pPr>
            <a:r>
              <a:t>Votre</a:t>
            </a:r>
            <a:r>
              <a:rPr spc="4"/>
              <a:t> </a:t>
            </a:r>
            <a:r>
              <a:t>branche</a:t>
            </a:r>
            <a:r>
              <a:rPr spc="4"/>
              <a:t> </a:t>
            </a:r>
            <a:r>
              <a:t>est</a:t>
            </a:r>
            <a:r>
              <a:rPr spc="35"/>
              <a:t> </a:t>
            </a:r>
            <a:r>
              <a:rPr spc="-9"/>
              <a:t>à</a:t>
            </a:r>
            <a:r>
              <a:rPr spc="15"/>
              <a:t> </a:t>
            </a:r>
            <a:r>
              <a:t>jour</a:t>
            </a:r>
            <a:r>
              <a:rPr spc="19"/>
              <a:t> </a:t>
            </a:r>
            <a:r>
              <a:t>avec</a:t>
            </a:r>
            <a:r>
              <a:rPr spc="4"/>
              <a:t> </a:t>
            </a:r>
            <a:r>
              <a:rPr spc="0"/>
              <a:t>'origin/dev'.</a:t>
            </a:r>
          </a:p>
        </p:txBody>
      </p:sp>
      <p:sp>
        <p:nvSpPr>
          <p:cNvPr id="2582" name="object 6"/>
          <p:cNvSpPr txBox="1"/>
          <p:nvPr/>
        </p:nvSpPr>
        <p:spPr>
          <a:xfrm>
            <a:off x="548061" y="2719069"/>
            <a:ext cx="128905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04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83" name="object 7"/>
          <p:cNvSpPr txBox="1"/>
          <p:nvPr/>
        </p:nvSpPr>
        <p:spPr>
          <a:xfrm>
            <a:off x="1099241" y="4673346"/>
            <a:ext cx="7235192" cy="994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800"/>
              </a:spcBef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Modifications</a:t>
            </a:r>
            <a:r>
              <a:rPr spc="-4"/>
              <a:t> qui seront</a:t>
            </a:r>
            <a:r>
              <a:rPr spc="9"/>
              <a:t> </a:t>
            </a:r>
            <a:r>
              <a:rPr spc="4"/>
              <a:t>validées</a:t>
            </a:r>
            <a:r>
              <a:rPr spc="-4"/>
              <a:t> </a:t>
            </a:r>
            <a:r>
              <a:rPr spc="-9"/>
              <a:t>:</a:t>
            </a:r>
          </a:p>
          <a:p>
            <a:pPr marR="5080" indent="327659">
              <a:lnSpc>
                <a:spcPts val="2300"/>
              </a:lnSpc>
              <a:spcBef>
                <a:spcPts val="800"/>
              </a:spcBef>
              <a:defRPr b="1" spc="-4" sz="2000">
                <a:latin typeface="Courier"/>
                <a:ea typeface="Courier"/>
                <a:cs typeface="Courier"/>
                <a:sym typeface="Courier"/>
              </a:defRPr>
            </a:pPr>
            <a:r>
              <a:t>(utilisez</a:t>
            </a:r>
            <a:r>
              <a:rPr spc="19"/>
              <a:t> </a:t>
            </a:r>
            <a:r>
              <a:t>"git</a:t>
            </a:r>
            <a:r>
              <a:rPr spc="25"/>
              <a:t> </a:t>
            </a:r>
            <a:r>
              <a:t>reset</a:t>
            </a:r>
            <a:r>
              <a:rPr spc="15"/>
              <a:t> </a:t>
            </a:r>
            <a:r>
              <a:t>HEAD</a:t>
            </a:r>
            <a:r>
              <a:rPr spc="15"/>
              <a:t> </a:t>
            </a:r>
            <a:r>
              <a:t>&lt;fichier&gt;..."</a:t>
            </a:r>
            <a:r>
              <a:rPr spc="25"/>
              <a:t> </a:t>
            </a:r>
            <a:r>
              <a:t>pour </a:t>
            </a:r>
            <a:r>
              <a:rPr spc="-1215"/>
              <a:t> </a:t>
            </a:r>
            <a:r>
              <a:rPr spc="0"/>
              <a:t>désindexer)</a:t>
            </a:r>
          </a:p>
        </p:txBody>
      </p:sp>
      <p:sp>
        <p:nvSpPr>
          <p:cNvPr id="2584" name="object 8"/>
          <p:cNvSpPr txBox="1"/>
          <p:nvPr/>
        </p:nvSpPr>
        <p:spPr>
          <a:xfrm>
            <a:off x="1099242" y="6177279"/>
            <a:ext cx="128079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z="20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modifié:</a:t>
            </a:r>
          </a:p>
        </p:txBody>
      </p:sp>
      <p:sp>
        <p:nvSpPr>
          <p:cNvPr id="2585" name="object 9"/>
          <p:cNvSpPr txBox="1"/>
          <p:nvPr/>
        </p:nvSpPr>
        <p:spPr>
          <a:xfrm>
            <a:off x="3766496" y="6177279"/>
            <a:ext cx="14351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4" sz="20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README.md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588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589" name="object 4"/>
          <p:cNvSpPr txBox="1"/>
          <p:nvPr/>
        </p:nvSpPr>
        <p:spPr>
          <a:xfrm>
            <a:off x="901122" y="1774189"/>
            <a:ext cx="8415020" cy="90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3600"/>
              </a:lnSpc>
              <a:spcBef>
                <a:spcPts val="4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Now you need </a:t>
            </a:r>
            <a:r>
              <a:rPr spc="-5"/>
              <a:t>to commit </a:t>
            </a:r>
            <a:r>
              <a:t>your changes </a:t>
            </a:r>
            <a:r>
              <a:rPr spc="-5"/>
              <a:t>to </a:t>
            </a:r>
            <a:r>
              <a:t>your </a:t>
            </a:r>
            <a:r>
              <a:rPr spc="-875"/>
              <a:t> </a:t>
            </a:r>
            <a:r>
              <a:t>local</a:t>
            </a:r>
            <a:r>
              <a:rPr spc="-10"/>
              <a:t> </a:t>
            </a:r>
            <a:r>
              <a:t>repository</a:t>
            </a:r>
          </a:p>
        </p:txBody>
      </p:sp>
      <p:grpSp>
        <p:nvGrpSpPr>
          <p:cNvPr id="2595" name="object 5"/>
          <p:cNvGrpSpPr/>
          <p:nvPr/>
        </p:nvGrpSpPr>
        <p:grpSpPr>
          <a:xfrm>
            <a:off x="3231140" y="3020695"/>
            <a:ext cx="3364243" cy="3117418"/>
            <a:chOff x="0" y="0"/>
            <a:chExt cx="3364241" cy="3117417"/>
          </a:xfrm>
        </p:grpSpPr>
        <p:pic>
          <p:nvPicPr>
            <p:cNvPr id="2590" name="object 6" descr="object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364242" cy="3049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1" name="object 7"/>
            <p:cNvSpPr/>
            <p:nvPr/>
          </p:nvSpPr>
          <p:spPr>
            <a:xfrm>
              <a:off x="1210741" y="2306954"/>
              <a:ext cx="1799591" cy="79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8" y="0"/>
                  </a:moveTo>
                  <a:lnTo>
                    <a:pt x="11597" y="26"/>
                  </a:lnTo>
                  <a:lnTo>
                    <a:pt x="12368" y="104"/>
                  </a:lnTo>
                  <a:lnTo>
                    <a:pt x="13119" y="231"/>
                  </a:lnTo>
                  <a:lnTo>
                    <a:pt x="13850" y="407"/>
                  </a:lnTo>
                  <a:lnTo>
                    <a:pt x="14558" y="629"/>
                  </a:lnTo>
                  <a:lnTo>
                    <a:pt x="15241" y="897"/>
                  </a:lnTo>
                  <a:lnTo>
                    <a:pt x="15899" y="1208"/>
                  </a:lnTo>
                  <a:lnTo>
                    <a:pt x="16529" y="1561"/>
                  </a:lnTo>
                  <a:lnTo>
                    <a:pt x="17131" y="1954"/>
                  </a:lnTo>
                  <a:lnTo>
                    <a:pt x="17701" y="2386"/>
                  </a:lnTo>
                  <a:lnTo>
                    <a:pt x="18239" y="2854"/>
                  </a:lnTo>
                  <a:lnTo>
                    <a:pt x="18744" y="3359"/>
                  </a:lnTo>
                  <a:lnTo>
                    <a:pt x="19213" y="3897"/>
                  </a:lnTo>
                  <a:lnTo>
                    <a:pt x="19645" y="4468"/>
                  </a:lnTo>
                  <a:lnTo>
                    <a:pt x="20038" y="5070"/>
                  </a:lnTo>
                  <a:lnTo>
                    <a:pt x="20702" y="6359"/>
                  </a:lnTo>
                  <a:lnTo>
                    <a:pt x="21192" y="7752"/>
                  </a:lnTo>
                  <a:lnTo>
                    <a:pt x="21496" y="9237"/>
                  </a:lnTo>
                  <a:lnTo>
                    <a:pt x="21600" y="10800"/>
                  </a:lnTo>
                  <a:lnTo>
                    <a:pt x="21574" y="11591"/>
                  </a:lnTo>
                  <a:lnTo>
                    <a:pt x="21368" y="13116"/>
                  </a:lnTo>
                  <a:lnTo>
                    <a:pt x="20970" y="14557"/>
                  </a:lnTo>
                  <a:lnTo>
                    <a:pt x="20391" y="15899"/>
                  </a:lnTo>
                  <a:lnTo>
                    <a:pt x="19645" y="17132"/>
                  </a:lnTo>
                  <a:lnTo>
                    <a:pt x="19213" y="17703"/>
                  </a:lnTo>
                  <a:lnTo>
                    <a:pt x="18744" y="18241"/>
                  </a:lnTo>
                  <a:lnTo>
                    <a:pt x="18239" y="18745"/>
                  </a:lnTo>
                  <a:lnTo>
                    <a:pt x="17701" y="19214"/>
                  </a:lnTo>
                  <a:lnTo>
                    <a:pt x="17131" y="19646"/>
                  </a:lnTo>
                  <a:lnTo>
                    <a:pt x="16529" y="20039"/>
                  </a:lnTo>
                  <a:lnTo>
                    <a:pt x="15899" y="20392"/>
                  </a:lnTo>
                  <a:lnTo>
                    <a:pt x="15241" y="20703"/>
                  </a:lnTo>
                  <a:lnTo>
                    <a:pt x="14558" y="20971"/>
                  </a:lnTo>
                  <a:lnTo>
                    <a:pt x="13850" y="21193"/>
                  </a:lnTo>
                  <a:lnTo>
                    <a:pt x="13119" y="21369"/>
                  </a:lnTo>
                  <a:lnTo>
                    <a:pt x="12368" y="21496"/>
                  </a:lnTo>
                  <a:lnTo>
                    <a:pt x="11597" y="21574"/>
                  </a:lnTo>
                  <a:lnTo>
                    <a:pt x="10808" y="21600"/>
                  </a:lnTo>
                  <a:lnTo>
                    <a:pt x="10017" y="21574"/>
                  </a:lnTo>
                  <a:lnTo>
                    <a:pt x="9244" y="21496"/>
                  </a:lnTo>
                  <a:lnTo>
                    <a:pt x="8491" y="21369"/>
                  </a:lnTo>
                  <a:lnTo>
                    <a:pt x="7759" y="21193"/>
                  </a:lnTo>
                  <a:lnTo>
                    <a:pt x="7050" y="20971"/>
                  </a:lnTo>
                  <a:lnTo>
                    <a:pt x="6365" y="20703"/>
                  </a:lnTo>
                  <a:lnTo>
                    <a:pt x="5706" y="20392"/>
                  </a:lnTo>
                  <a:lnTo>
                    <a:pt x="5075" y="20039"/>
                  </a:lnTo>
                  <a:lnTo>
                    <a:pt x="4473" y="19646"/>
                  </a:lnTo>
                  <a:lnTo>
                    <a:pt x="3902" y="19214"/>
                  </a:lnTo>
                  <a:lnTo>
                    <a:pt x="3363" y="18745"/>
                  </a:lnTo>
                  <a:lnTo>
                    <a:pt x="2858" y="18241"/>
                  </a:lnTo>
                  <a:lnTo>
                    <a:pt x="2388" y="17703"/>
                  </a:lnTo>
                  <a:lnTo>
                    <a:pt x="1956" y="17132"/>
                  </a:lnTo>
                  <a:lnTo>
                    <a:pt x="1563" y="16530"/>
                  </a:lnTo>
                  <a:lnTo>
                    <a:pt x="898" y="15241"/>
                  </a:lnTo>
                  <a:lnTo>
                    <a:pt x="408" y="13848"/>
                  </a:lnTo>
                  <a:lnTo>
                    <a:pt x="104" y="12363"/>
                  </a:lnTo>
                  <a:lnTo>
                    <a:pt x="0" y="10800"/>
                  </a:lnTo>
                  <a:lnTo>
                    <a:pt x="26" y="10009"/>
                  </a:lnTo>
                  <a:lnTo>
                    <a:pt x="232" y="8484"/>
                  </a:lnTo>
                  <a:lnTo>
                    <a:pt x="630" y="7043"/>
                  </a:lnTo>
                  <a:lnTo>
                    <a:pt x="1209" y="5701"/>
                  </a:lnTo>
                  <a:lnTo>
                    <a:pt x="1956" y="4468"/>
                  </a:lnTo>
                  <a:lnTo>
                    <a:pt x="2388" y="3897"/>
                  </a:lnTo>
                  <a:lnTo>
                    <a:pt x="2858" y="3359"/>
                  </a:lnTo>
                  <a:lnTo>
                    <a:pt x="3363" y="2854"/>
                  </a:lnTo>
                  <a:lnTo>
                    <a:pt x="3902" y="2386"/>
                  </a:lnTo>
                  <a:lnTo>
                    <a:pt x="4473" y="1954"/>
                  </a:lnTo>
                  <a:lnTo>
                    <a:pt x="5075" y="1561"/>
                  </a:lnTo>
                  <a:lnTo>
                    <a:pt x="5706" y="1208"/>
                  </a:lnTo>
                  <a:lnTo>
                    <a:pt x="6365" y="897"/>
                  </a:lnTo>
                  <a:lnTo>
                    <a:pt x="7050" y="629"/>
                  </a:lnTo>
                  <a:lnTo>
                    <a:pt x="7759" y="407"/>
                  </a:lnTo>
                  <a:lnTo>
                    <a:pt x="8491" y="231"/>
                  </a:lnTo>
                  <a:lnTo>
                    <a:pt x="9244" y="104"/>
                  </a:lnTo>
                  <a:lnTo>
                    <a:pt x="10017" y="26"/>
                  </a:lnTo>
                  <a:lnTo>
                    <a:pt x="10808" y="0"/>
                  </a:lnTo>
                  <a:close/>
                </a:path>
              </a:pathLst>
            </a:custGeom>
            <a:noFill/>
            <a:ln w="35941" cap="flat">
              <a:solidFill>
                <a:srgbClr val="ADA6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94" name="object 8"/>
            <p:cNvGrpSpPr/>
            <p:nvPr/>
          </p:nvGrpSpPr>
          <p:grpSpPr>
            <a:xfrm>
              <a:off x="1192771" y="2288983"/>
              <a:ext cx="1836803" cy="828435"/>
              <a:chOff x="0" y="0"/>
              <a:chExt cx="1836802" cy="828433"/>
            </a:xfrm>
          </p:grpSpPr>
          <p:sp>
            <p:nvSpPr>
              <p:cNvPr id="2592" name="Shape"/>
              <p:cNvSpPr/>
              <p:nvPr/>
            </p:nvSpPr>
            <p:spPr>
              <a:xfrm>
                <a:off x="0" y="0"/>
                <a:ext cx="35942" cy="35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18432" y="3167"/>
                    </a:lnTo>
                    <a:lnTo>
                      <a:pt x="10800" y="0"/>
                    </a:lnTo>
                    <a:lnTo>
                      <a:pt x="3159" y="3167"/>
                    </a:lnTo>
                    <a:lnTo>
                      <a:pt x="0" y="10800"/>
                    </a:lnTo>
                    <a:lnTo>
                      <a:pt x="3159" y="18440"/>
                    </a:lnTo>
                    <a:lnTo>
                      <a:pt x="10800" y="21600"/>
                    </a:lnTo>
                    <a:lnTo>
                      <a:pt x="18432" y="1844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ADA6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93" name="Shape"/>
              <p:cNvSpPr/>
              <p:nvPr/>
            </p:nvSpPr>
            <p:spPr>
              <a:xfrm>
                <a:off x="1800861" y="792480"/>
                <a:ext cx="35942" cy="35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6"/>
                    </a:moveTo>
                    <a:lnTo>
                      <a:pt x="18432" y="3166"/>
                    </a:lnTo>
                    <a:lnTo>
                      <a:pt x="10800" y="0"/>
                    </a:lnTo>
                    <a:lnTo>
                      <a:pt x="3159" y="3166"/>
                    </a:lnTo>
                    <a:lnTo>
                      <a:pt x="0" y="10796"/>
                    </a:lnTo>
                    <a:lnTo>
                      <a:pt x="3159" y="18434"/>
                    </a:lnTo>
                    <a:lnTo>
                      <a:pt x="10800" y="21600"/>
                    </a:lnTo>
                    <a:lnTo>
                      <a:pt x="18432" y="18434"/>
                    </a:lnTo>
                    <a:lnTo>
                      <a:pt x="21600" y="10796"/>
                    </a:lnTo>
                    <a:close/>
                  </a:path>
                </a:pathLst>
              </a:custGeom>
              <a:solidFill>
                <a:srgbClr val="ADA6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609" name="object 9"/>
          <p:cNvGrpSpPr/>
          <p:nvPr/>
        </p:nvGrpSpPr>
        <p:grpSpPr>
          <a:xfrm>
            <a:off x="1193222" y="4248149"/>
            <a:ext cx="944881" cy="1440182"/>
            <a:chOff x="0" y="0"/>
            <a:chExt cx="944880" cy="1440180"/>
          </a:xfrm>
        </p:grpSpPr>
        <p:sp>
          <p:nvSpPr>
            <p:cNvPr id="2596" name="object 10"/>
            <p:cNvSpPr/>
            <p:nvPr/>
          </p:nvSpPr>
          <p:spPr>
            <a:xfrm>
              <a:off x="656590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7" name="object 11"/>
            <p:cNvSpPr/>
            <p:nvPr/>
          </p:nvSpPr>
          <p:spPr>
            <a:xfrm>
              <a:off x="656590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8" name="object 12"/>
            <p:cNvSpPr/>
            <p:nvPr/>
          </p:nvSpPr>
          <p:spPr>
            <a:xfrm>
              <a:off x="800100" y="28829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9" name="object 13"/>
            <p:cNvSpPr/>
            <p:nvPr/>
          </p:nvSpPr>
          <p:spPr>
            <a:xfrm>
              <a:off x="656590" y="52578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0" name="object 14"/>
            <p:cNvSpPr/>
            <p:nvPr/>
          </p:nvSpPr>
          <p:spPr>
            <a:xfrm>
              <a:off x="656590" y="52578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1" name="object 16"/>
            <p:cNvSpPr/>
            <p:nvPr/>
          </p:nvSpPr>
          <p:spPr>
            <a:xfrm>
              <a:off x="-1" y="1259839"/>
              <a:ext cx="490223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2" name="object 17"/>
            <p:cNvSpPr/>
            <p:nvPr/>
          </p:nvSpPr>
          <p:spPr>
            <a:xfrm>
              <a:off x="494030" y="1205230"/>
              <a:ext cx="162561" cy="10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3" name="object 18"/>
            <p:cNvSpPr/>
            <p:nvPr/>
          </p:nvSpPr>
          <p:spPr>
            <a:xfrm>
              <a:off x="656590" y="1151889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4" name="object 19"/>
            <p:cNvSpPr/>
            <p:nvPr/>
          </p:nvSpPr>
          <p:spPr>
            <a:xfrm>
              <a:off x="656590" y="1151889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605" name="object 20" descr="object 2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46760" y="814069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6" name="object 21"/>
            <p:cNvSpPr/>
            <p:nvPr/>
          </p:nvSpPr>
          <p:spPr>
            <a:xfrm>
              <a:off x="746760" y="36449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7" name="object 22"/>
            <p:cNvSpPr/>
            <p:nvPr/>
          </p:nvSpPr>
          <p:spPr>
            <a:xfrm>
              <a:off x="-1" y="143510"/>
              <a:ext cx="490223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8" name="object 23"/>
            <p:cNvSpPr/>
            <p:nvPr/>
          </p:nvSpPr>
          <p:spPr>
            <a:xfrm>
              <a:off x="494030" y="90168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10" name="object 24"/>
          <p:cNvSpPr txBox="1"/>
          <p:nvPr/>
        </p:nvSpPr>
        <p:spPr>
          <a:xfrm>
            <a:off x="343591" y="5365749"/>
            <a:ext cx="77279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5"/>
              <a:t>as</a:t>
            </a:r>
            <a:r>
              <a:rPr spc="-10"/>
              <a:t>t</a:t>
            </a:r>
            <a:r>
              <a:rPr spc="-5"/>
              <a:t>er</a:t>
            </a:r>
          </a:p>
        </p:txBody>
      </p:sp>
      <p:sp>
        <p:nvSpPr>
          <p:cNvPr id="2611" name="object 25"/>
          <p:cNvSpPr txBox="1"/>
          <p:nvPr/>
        </p:nvSpPr>
        <p:spPr>
          <a:xfrm>
            <a:off x="55302" y="4036694"/>
            <a:ext cx="1118870" cy="45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447040">
              <a:lnSpc>
                <a:spcPts val="1800"/>
              </a:lnSpc>
              <a:spcBef>
                <a:spcPts val="4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 </a:t>
            </a:r>
            <a:r>
              <a:rPr spc="0"/>
              <a:t> </a:t>
            </a:r>
            <a:r>
              <a:rPr>
                <a:solidFill>
                  <a:srgbClr val="000000"/>
                </a:solidFill>
              </a:rPr>
              <a:t>ori</a:t>
            </a:r>
            <a:r>
              <a:rPr spc="5">
                <a:solidFill>
                  <a:srgbClr val="000000"/>
                </a:solidFill>
              </a:rPr>
              <a:t>g</a:t>
            </a:r>
            <a:r>
              <a:rPr>
                <a:solidFill>
                  <a:srgbClr val="000000"/>
                </a:solidFill>
              </a:rPr>
              <a:t>i</a:t>
            </a:r>
            <a:r>
              <a:rPr spc="5">
                <a:solidFill>
                  <a:srgbClr val="000000"/>
                </a:solidFill>
              </a:rPr>
              <a:t>n</a:t>
            </a:r>
            <a:r>
              <a:rPr>
                <a:solidFill>
                  <a:srgbClr val="000000"/>
                </a:solidFill>
              </a:rPr>
              <a:t>/dev</a:t>
            </a:r>
          </a:p>
        </p:txBody>
      </p:sp>
      <p:sp>
        <p:nvSpPr>
          <p:cNvPr id="2612" name="object 26"/>
          <p:cNvSpPr txBox="1"/>
          <p:nvPr/>
        </p:nvSpPr>
        <p:spPr>
          <a:xfrm>
            <a:off x="127691" y="5135879"/>
            <a:ext cx="147193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2613" name="object 27"/>
          <p:cNvSpPr txBox="1"/>
          <p:nvPr/>
        </p:nvSpPr>
        <p:spPr>
          <a:xfrm>
            <a:off x="2215571" y="5429250"/>
            <a:ext cx="114363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0"/>
              <a:t> </a:t>
            </a:r>
            <a:r>
              <a:rPr spc="0"/>
              <a:t>a</a:t>
            </a:r>
            <a:r>
              <a:rPr spc="-40"/>
              <a:t> </a:t>
            </a:r>
            <a:r>
              <a:t>readme</a:t>
            </a:r>
          </a:p>
        </p:txBody>
      </p:sp>
      <p:sp>
        <p:nvSpPr>
          <p:cNvPr id="2614" name="object 28"/>
          <p:cNvSpPr txBox="1"/>
          <p:nvPr/>
        </p:nvSpPr>
        <p:spPr>
          <a:xfrm>
            <a:off x="2215571" y="4803140"/>
            <a:ext cx="131254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gitignore</a:t>
            </a:r>
          </a:p>
        </p:txBody>
      </p:sp>
      <p:sp>
        <p:nvSpPr>
          <p:cNvPr id="2615" name="object 29"/>
          <p:cNvSpPr txBox="1"/>
          <p:nvPr/>
        </p:nvSpPr>
        <p:spPr>
          <a:xfrm>
            <a:off x="2281612" y="4187189"/>
            <a:ext cx="988061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50"/>
              <a:t> </a:t>
            </a:r>
            <a:r>
              <a:t>README</a:t>
            </a:r>
          </a:p>
        </p:txBody>
      </p:sp>
      <p:grpSp>
        <p:nvGrpSpPr>
          <p:cNvPr id="2633" name="object 30"/>
          <p:cNvGrpSpPr/>
          <p:nvPr/>
        </p:nvGrpSpPr>
        <p:grpSpPr>
          <a:xfrm>
            <a:off x="7421302" y="3886199"/>
            <a:ext cx="944881" cy="1943101"/>
            <a:chOff x="0" y="0"/>
            <a:chExt cx="944879" cy="1943099"/>
          </a:xfrm>
        </p:grpSpPr>
        <p:sp>
          <p:nvSpPr>
            <p:cNvPr id="2616" name="object 31"/>
            <p:cNvSpPr/>
            <p:nvPr/>
          </p:nvSpPr>
          <p:spPr>
            <a:xfrm>
              <a:off x="656589" y="50419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7" name="object 32"/>
            <p:cNvSpPr/>
            <p:nvPr/>
          </p:nvSpPr>
          <p:spPr>
            <a:xfrm>
              <a:off x="656589" y="50419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8" name="object 33"/>
            <p:cNvSpPr/>
            <p:nvPr/>
          </p:nvSpPr>
          <p:spPr>
            <a:xfrm>
              <a:off x="800099" y="791209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9" name="object 34"/>
            <p:cNvSpPr/>
            <p:nvPr/>
          </p:nvSpPr>
          <p:spPr>
            <a:xfrm>
              <a:off x="656589" y="102996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0" name="object 35"/>
            <p:cNvSpPr/>
            <p:nvPr/>
          </p:nvSpPr>
          <p:spPr>
            <a:xfrm>
              <a:off x="656589" y="102996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1" name="object 37"/>
            <p:cNvSpPr/>
            <p:nvPr/>
          </p:nvSpPr>
          <p:spPr>
            <a:xfrm>
              <a:off x="0" y="1764029"/>
              <a:ext cx="49022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2" name="object 38"/>
            <p:cNvSpPr/>
            <p:nvPr/>
          </p:nvSpPr>
          <p:spPr>
            <a:xfrm>
              <a:off x="494029" y="1709420"/>
              <a:ext cx="16256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3" name="object 39"/>
            <p:cNvSpPr/>
            <p:nvPr/>
          </p:nvSpPr>
          <p:spPr>
            <a:xfrm>
              <a:off x="656589" y="1656079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4" name="object 40"/>
            <p:cNvSpPr/>
            <p:nvPr/>
          </p:nvSpPr>
          <p:spPr>
            <a:xfrm>
              <a:off x="656589" y="1656079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625" name="object 41" descr="object 4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46759" y="1318260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6" name="object 42"/>
            <p:cNvSpPr/>
            <p:nvPr/>
          </p:nvSpPr>
          <p:spPr>
            <a:xfrm>
              <a:off x="746759" y="86741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7" name="object 43"/>
            <p:cNvSpPr/>
            <p:nvPr/>
          </p:nvSpPr>
          <p:spPr>
            <a:xfrm>
              <a:off x="0" y="647700"/>
              <a:ext cx="49022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8" name="object 44"/>
            <p:cNvSpPr/>
            <p:nvPr/>
          </p:nvSpPr>
          <p:spPr>
            <a:xfrm>
              <a:off x="494029" y="59309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9" name="object 45"/>
            <p:cNvSpPr/>
            <p:nvPr/>
          </p:nvSpPr>
          <p:spPr>
            <a:xfrm>
              <a:off x="656589" y="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0" name="object 46"/>
            <p:cNvSpPr/>
            <p:nvPr/>
          </p:nvSpPr>
          <p:spPr>
            <a:xfrm>
              <a:off x="656589" y="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1" name="object 47"/>
            <p:cNvSpPr/>
            <p:nvPr/>
          </p:nvSpPr>
          <p:spPr>
            <a:xfrm>
              <a:off x="801369" y="28702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2" name="object 48"/>
            <p:cNvSpPr/>
            <p:nvPr/>
          </p:nvSpPr>
          <p:spPr>
            <a:xfrm>
              <a:off x="746759" y="36449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34" name="object 49"/>
          <p:cNvSpPr txBox="1"/>
          <p:nvPr/>
        </p:nvSpPr>
        <p:spPr>
          <a:xfrm>
            <a:off x="6571671" y="5506720"/>
            <a:ext cx="7727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2635" name="object 50"/>
          <p:cNvSpPr txBox="1"/>
          <p:nvPr/>
        </p:nvSpPr>
        <p:spPr>
          <a:xfrm>
            <a:off x="6354502" y="5278120"/>
            <a:ext cx="14732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2636" name="object 51"/>
          <p:cNvSpPr txBox="1"/>
          <p:nvPr/>
        </p:nvSpPr>
        <p:spPr>
          <a:xfrm>
            <a:off x="6283381" y="3909059"/>
            <a:ext cx="1118871" cy="716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0954" algn="r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</a:t>
            </a:r>
          </a:p>
          <a:p>
            <a:pPr marR="5080" algn="r">
              <a:spcBef>
                <a:spcPts val="15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origin/dev</a:t>
            </a:r>
          </a:p>
        </p:txBody>
      </p:sp>
      <p:sp>
        <p:nvSpPr>
          <p:cNvPr id="2637" name="object 52"/>
          <p:cNvSpPr txBox="1"/>
          <p:nvPr/>
        </p:nvSpPr>
        <p:spPr>
          <a:xfrm>
            <a:off x="8443652" y="5570220"/>
            <a:ext cx="1143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5"/>
              <a:t> </a:t>
            </a:r>
            <a:r>
              <a:rPr spc="0"/>
              <a:t>a</a:t>
            </a:r>
            <a:r>
              <a:rPr spc="-45"/>
              <a:t> </a:t>
            </a:r>
            <a:r>
              <a:t>readme</a:t>
            </a:r>
          </a:p>
        </p:txBody>
      </p:sp>
      <p:sp>
        <p:nvSpPr>
          <p:cNvPr id="2638" name="object 53"/>
          <p:cNvSpPr txBox="1"/>
          <p:nvPr/>
        </p:nvSpPr>
        <p:spPr>
          <a:xfrm>
            <a:off x="8443652" y="4945379"/>
            <a:ext cx="131254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gitignore</a:t>
            </a:r>
          </a:p>
        </p:txBody>
      </p:sp>
      <p:sp>
        <p:nvSpPr>
          <p:cNvPr id="2639" name="object 54"/>
          <p:cNvSpPr txBox="1"/>
          <p:nvPr/>
        </p:nvSpPr>
        <p:spPr>
          <a:xfrm>
            <a:off x="8509692" y="4327524"/>
            <a:ext cx="988061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50"/>
              <a:t> </a:t>
            </a:r>
            <a:r>
              <a:t>README</a:t>
            </a:r>
          </a:p>
        </p:txBody>
      </p:sp>
      <p:grpSp>
        <p:nvGrpSpPr>
          <p:cNvPr id="2642" name="object 55"/>
          <p:cNvGrpSpPr/>
          <p:nvPr/>
        </p:nvGrpSpPr>
        <p:grpSpPr>
          <a:xfrm>
            <a:off x="7421302" y="4011929"/>
            <a:ext cx="656591" cy="107951"/>
            <a:chOff x="0" y="0"/>
            <a:chExt cx="656590" cy="107950"/>
          </a:xfrm>
        </p:grpSpPr>
        <p:sp>
          <p:nvSpPr>
            <p:cNvPr id="2640" name="object 56"/>
            <p:cNvSpPr/>
            <p:nvPr/>
          </p:nvSpPr>
          <p:spPr>
            <a:xfrm>
              <a:off x="-1" y="53339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1" name="object 57"/>
            <p:cNvSpPr/>
            <p:nvPr/>
          </p:nvSpPr>
          <p:spPr>
            <a:xfrm>
              <a:off x="494030" y="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43" name="object 58"/>
          <p:cNvSpPr txBox="1"/>
          <p:nvPr/>
        </p:nvSpPr>
        <p:spPr>
          <a:xfrm>
            <a:off x="8509692" y="3878579"/>
            <a:ext cx="79883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60"/>
              <a:t> </a:t>
            </a:r>
            <a:r>
              <a:rPr spc="-5"/>
              <a:t>modif</a:t>
            </a:r>
          </a:p>
        </p:txBody>
      </p:sp>
      <p:sp>
        <p:nvSpPr>
          <p:cNvPr id="2644" name="object 5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object 10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647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648" name="object 3"/>
          <p:cNvSpPr txBox="1"/>
          <p:nvPr/>
        </p:nvSpPr>
        <p:spPr>
          <a:xfrm>
            <a:off x="545521" y="1842769"/>
            <a:ext cx="12573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8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649" name="object 4"/>
          <p:cNvSpPr txBox="1"/>
          <p:nvPr/>
        </p:nvSpPr>
        <p:spPr>
          <a:xfrm>
            <a:off x="775391" y="1744978"/>
            <a:ext cx="3901442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9" sz="2200">
                <a:latin typeface="Arial"/>
                <a:ea typeface="Arial"/>
                <a:cs typeface="Arial"/>
                <a:sym typeface="Arial"/>
              </a:defRPr>
            </a:pPr>
            <a:r>
              <a:t>Committing</a:t>
            </a:r>
            <a:r>
              <a:rPr spc="-15"/>
              <a:t> </a:t>
            </a:r>
            <a:r>
              <a:t>your</a:t>
            </a:r>
            <a:r>
              <a:rPr spc="-9"/>
              <a:t> </a:t>
            </a:r>
            <a:r>
              <a:t>modifications</a:t>
            </a:r>
          </a:p>
        </p:txBody>
      </p:sp>
      <p:sp>
        <p:nvSpPr>
          <p:cNvPr id="2650" name="object 5"/>
          <p:cNvSpPr txBox="1"/>
          <p:nvPr/>
        </p:nvSpPr>
        <p:spPr>
          <a:xfrm>
            <a:off x="852861" y="2204718"/>
            <a:ext cx="8318501" cy="565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9870" marR="5080" indent="-217805">
              <a:lnSpc>
                <a:spcPts val="2200"/>
              </a:lnSpc>
              <a:spcBef>
                <a:spcPts val="200"/>
              </a:spcBef>
              <a:defRPr baseline="3830" spc="22" sz="21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  <a:r>
              <a:rPr spc="30"/>
              <a:t> </a:t>
            </a:r>
            <a:r>
              <a:rPr b="1" baseline="0" spc="-9" sz="2000">
                <a:latin typeface="Courier"/>
                <a:ea typeface="Courier"/>
                <a:cs typeface="Courier"/>
                <a:sym typeface="Courier"/>
              </a:rPr>
              <a:t>git commit ­m “first modif” #all staged modifications </a:t>
            </a:r>
            <a:r>
              <a:rPr b="1" baseline="0" spc="-1190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-9" sz="2000">
                <a:latin typeface="Courier"/>
                <a:ea typeface="Courier"/>
                <a:cs typeface="Courier"/>
                <a:sym typeface="Courier"/>
              </a:rPr>
              <a:t>are</a:t>
            </a:r>
            <a:r>
              <a:rPr b="1" baseline="0" spc="-4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-9" sz="2000">
                <a:latin typeface="Courier"/>
                <a:ea typeface="Courier"/>
                <a:cs typeface="Courier"/>
                <a:sym typeface="Courier"/>
              </a:rPr>
              <a:t>committed</a:t>
            </a:r>
          </a:p>
        </p:txBody>
      </p:sp>
      <p:sp>
        <p:nvSpPr>
          <p:cNvPr id="2651" name="object 6"/>
          <p:cNvSpPr txBox="1"/>
          <p:nvPr/>
        </p:nvSpPr>
        <p:spPr>
          <a:xfrm>
            <a:off x="545521" y="2973069"/>
            <a:ext cx="12573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8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652" name="object 7"/>
          <p:cNvSpPr txBox="1"/>
          <p:nvPr/>
        </p:nvSpPr>
        <p:spPr>
          <a:xfrm>
            <a:off x="775392" y="2876425"/>
            <a:ext cx="8700770" cy="2160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900"/>
              </a:spcBef>
              <a:defRPr spc="9" sz="2200">
                <a:latin typeface="Arial"/>
                <a:ea typeface="Arial"/>
                <a:cs typeface="Arial"/>
                <a:sym typeface="Arial"/>
              </a:defRPr>
            </a:pPr>
            <a:r>
              <a:t>Check</a:t>
            </a:r>
            <a:r>
              <a:rPr spc="15"/>
              <a:t> </a:t>
            </a:r>
            <a:r>
              <a:rPr spc="4"/>
              <a:t>again </a:t>
            </a:r>
            <a:r>
              <a:t>the</a:t>
            </a:r>
            <a:r>
              <a:rPr spc="15"/>
              <a:t> </a:t>
            </a:r>
            <a:r>
              <a:t>status </a:t>
            </a:r>
            <a:r>
              <a:rPr spc="15"/>
              <a:t>of</a:t>
            </a:r>
            <a:r>
              <a:rPr spc="4"/>
              <a:t> your</a:t>
            </a:r>
            <a:r>
              <a:rPr spc="15"/>
              <a:t> </a:t>
            </a:r>
            <a:r>
              <a:rPr spc="4"/>
              <a:t>working</a:t>
            </a:r>
            <a:r>
              <a:rPr spc="19"/>
              <a:t> </a:t>
            </a:r>
            <a:r>
              <a:rPr spc="4"/>
              <a:t>folder:</a:t>
            </a:r>
          </a:p>
          <a:p>
            <a:pPr indent="90169">
              <a:spcBef>
                <a:spcPts val="700"/>
              </a:spcBef>
              <a:defRPr baseline="3830" spc="22" sz="2100">
                <a:latin typeface="Arial"/>
                <a:ea typeface="Arial"/>
                <a:cs typeface="Arial"/>
                <a:sym typeface="Arial"/>
              </a:defRPr>
            </a:pPr>
            <a:r>
              <a:t>– </a:t>
            </a:r>
            <a:r>
              <a:rPr spc="208"/>
              <a:t> </a:t>
            </a:r>
            <a:r>
              <a:rPr b="1" baseline="0" spc="-9" sz="2000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="1" baseline="0" spc="-30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-9" sz="2000">
                <a:latin typeface="Courier"/>
                <a:ea typeface="Courier"/>
                <a:cs typeface="Courier"/>
                <a:sym typeface="Courier"/>
              </a:rPr>
              <a:t>status</a:t>
            </a:r>
            <a:endParaRPr baseline="2422" spc="20" sz="2000">
              <a:latin typeface="Courier"/>
              <a:ea typeface="Courier"/>
              <a:cs typeface="Courier"/>
              <a:sym typeface="Courier"/>
            </a:endParaRPr>
          </a:p>
          <a:p>
            <a:pPr indent="320040">
              <a:spcBef>
                <a:spcPts val="600"/>
              </a:spcBef>
              <a:defRPr spc="-9" sz="2000">
                <a:latin typeface="Courier"/>
                <a:ea typeface="Courier"/>
                <a:cs typeface="Courier"/>
                <a:sym typeface="Courier"/>
              </a:defRPr>
            </a:pPr>
            <a:r>
              <a:t>Sur</a:t>
            </a:r>
            <a:r>
              <a:rPr spc="-15"/>
              <a:t> </a:t>
            </a:r>
            <a:r>
              <a:t>la branche</a:t>
            </a:r>
            <a:r>
              <a:rPr spc="-15"/>
              <a:t> </a:t>
            </a:r>
            <a:r>
              <a:t>dev</a:t>
            </a:r>
          </a:p>
          <a:p>
            <a:pPr marR="918210" indent="320040">
              <a:lnSpc>
                <a:spcPts val="2200"/>
              </a:lnSpc>
              <a:spcBef>
                <a:spcPts val="800"/>
              </a:spcBef>
              <a:defRPr b="1" spc="-9" sz="2000">
                <a:latin typeface="Courier"/>
                <a:ea typeface="Courier"/>
                <a:cs typeface="Courier"/>
                <a:sym typeface="Courier"/>
              </a:defRPr>
            </a:pPr>
            <a:r>
              <a:t>Votre</a:t>
            </a:r>
            <a:r>
              <a:rPr spc="4"/>
              <a:t> </a:t>
            </a:r>
            <a:r>
              <a:t>branche</a:t>
            </a:r>
            <a:r>
              <a:rPr spc="4"/>
              <a:t> </a:t>
            </a:r>
            <a:r>
              <a:t>est</a:t>
            </a:r>
            <a:r>
              <a:rPr spc="9"/>
              <a:t> </a:t>
            </a:r>
            <a:r>
              <a:t>en</a:t>
            </a:r>
            <a:r>
              <a:rPr spc="4"/>
              <a:t> </a:t>
            </a:r>
            <a:r>
              <a:t>avance</a:t>
            </a:r>
            <a:r>
              <a:rPr spc="4"/>
              <a:t> </a:t>
            </a:r>
            <a:r>
              <a:t>sur</a:t>
            </a:r>
            <a:r>
              <a:rPr spc="9"/>
              <a:t> </a:t>
            </a:r>
            <a:r>
              <a:t>'origin/dev'</a:t>
            </a:r>
            <a:r>
              <a:rPr spc="4"/>
              <a:t> </a:t>
            </a:r>
            <a:r>
              <a:t>de</a:t>
            </a:r>
            <a:r>
              <a:rPr spc="9"/>
              <a:t> </a:t>
            </a:r>
            <a:r>
              <a:t>1 </a:t>
            </a:r>
            <a:r>
              <a:rPr spc="-1185"/>
              <a:t> </a:t>
            </a:r>
            <a:r>
              <a:t>commit.</a:t>
            </a:r>
          </a:p>
          <a:p>
            <a:pPr indent="624840">
              <a:spcBef>
                <a:spcPts val="600"/>
              </a:spcBef>
              <a:defRPr b="1" spc="-9" sz="2000">
                <a:latin typeface="Courier"/>
                <a:ea typeface="Courier"/>
                <a:cs typeface="Courier"/>
                <a:sym typeface="Courier"/>
              </a:defRPr>
            </a:pPr>
            <a:r>
              <a:t>(utilisez</a:t>
            </a:r>
            <a:r>
              <a:rPr spc="9"/>
              <a:t> </a:t>
            </a:r>
            <a:r>
              <a:t>"git</a:t>
            </a:r>
            <a:r>
              <a:rPr spc="9"/>
              <a:t> </a:t>
            </a:r>
            <a:r>
              <a:t>push"</a:t>
            </a:r>
            <a:r>
              <a:rPr spc="9"/>
              <a:t> </a:t>
            </a:r>
            <a:r>
              <a:t>pour</a:t>
            </a:r>
            <a:r>
              <a:rPr spc="9"/>
              <a:t> </a:t>
            </a:r>
            <a:r>
              <a:t>publier</a:t>
            </a:r>
            <a:r>
              <a:rPr spc="9"/>
              <a:t> </a:t>
            </a:r>
            <a:r>
              <a:t>vos</a:t>
            </a:r>
            <a:r>
              <a:rPr spc="9"/>
              <a:t> </a:t>
            </a:r>
            <a:r>
              <a:t>commits</a:t>
            </a:r>
            <a:r>
              <a:rPr spc="9"/>
              <a:t> </a:t>
            </a:r>
            <a:r>
              <a:t>locaux)</a:t>
            </a:r>
          </a:p>
        </p:txBody>
      </p:sp>
      <p:sp>
        <p:nvSpPr>
          <p:cNvPr id="2653" name="object 8"/>
          <p:cNvSpPr txBox="1"/>
          <p:nvPr/>
        </p:nvSpPr>
        <p:spPr>
          <a:xfrm>
            <a:off x="775391" y="5548404"/>
            <a:ext cx="7332982" cy="724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20040">
              <a:spcBef>
                <a:spcPts val="700"/>
              </a:spcBef>
              <a:defRPr spc="-9" sz="2000">
                <a:latin typeface="Courier"/>
                <a:ea typeface="Courier"/>
                <a:cs typeface="Courier"/>
                <a:sym typeface="Courier"/>
              </a:defRPr>
            </a:pPr>
            <a:r>
              <a:t>rien</a:t>
            </a:r>
            <a:r>
              <a:rPr spc="15"/>
              <a:t> </a:t>
            </a:r>
            <a:r>
              <a:t>à</a:t>
            </a:r>
            <a:r>
              <a:rPr spc="4"/>
              <a:t> </a:t>
            </a:r>
            <a:r>
              <a:t>valider,</a:t>
            </a:r>
            <a:r>
              <a:rPr spc="4"/>
              <a:t> </a:t>
            </a:r>
            <a:r>
              <a:t>la</a:t>
            </a:r>
            <a:r>
              <a:rPr spc="4"/>
              <a:t> </a:t>
            </a:r>
            <a:r>
              <a:t>copie</a:t>
            </a:r>
            <a:r>
              <a:rPr spc="4"/>
              <a:t> </a:t>
            </a:r>
            <a:r>
              <a:t>de</a:t>
            </a:r>
            <a:r>
              <a:rPr spc="4"/>
              <a:t> </a:t>
            </a:r>
            <a:r>
              <a:t>travail</a:t>
            </a:r>
            <a:r>
              <a:rPr spc="4"/>
              <a:t> </a:t>
            </a:r>
            <a:r>
              <a:t>est</a:t>
            </a:r>
            <a:r>
              <a:rPr spc="4"/>
              <a:t> </a:t>
            </a:r>
            <a:r>
              <a:t>propre</a:t>
            </a:r>
          </a:p>
          <a:p>
            <a:pPr indent="12700">
              <a:spcBef>
                <a:spcPts val="700"/>
              </a:spcBef>
              <a:defRPr spc="9" sz="2200">
                <a:latin typeface="Arial"/>
                <a:ea typeface="Arial"/>
                <a:cs typeface="Arial"/>
                <a:sym typeface="Arial"/>
              </a:defRPr>
            </a:pPr>
            <a:r>
              <a:t>Use</a:t>
            </a:r>
            <a:r>
              <a:rPr spc="15"/>
              <a:t> </a:t>
            </a:r>
            <a:r>
              <a:rPr spc="15">
                <a:latin typeface="Courier"/>
                <a:ea typeface="Courier"/>
                <a:cs typeface="Courier"/>
                <a:sym typeface="Courier"/>
              </a:rPr>
              <a:t>gitk</a:t>
            </a:r>
            <a:r>
              <a:rPr spc="-71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t>to</a:t>
            </a:r>
            <a:r>
              <a:rPr spc="19"/>
              <a:t> </a:t>
            </a:r>
            <a:r>
              <a:t>see</a:t>
            </a:r>
            <a:r>
              <a:rPr spc="15"/>
              <a:t> </a:t>
            </a:r>
            <a:r>
              <a:rPr spc="4"/>
              <a:t>the</a:t>
            </a:r>
            <a:r>
              <a:rPr spc="15"/>
              <a:t> new </a:t>
            </a:r>
            <a:r>
              <a:rPr spc="4"/>
              <a:t>status</a:t>
            </a:r>
            <a:r>
              <a:rPr spc="15"/>
              <a:t> </a:t>
            </a:r>
            <a:r>
              <a:rPr spc="4"/>
              <a:t>of</a:t>
            </a:r>
            <a:r>
              <a:t> your </a:t>
            </a:r>
            <a:r>
              <a:rPr spc="4"/>
              <a:t>repository</a:t>
            </a:r>
          </a:p>
        </p:txBody>
      </p:sp>
      <p:sp>
        <p:nvSpPr>
          <p:cNvPr id="2654" name="object 9"/>
          <p:cNvSpPr txBox="1"/>
          <p:nvPr/>
        </p:nvSpPr>
        <p:spPr>
          <a:xfrm>
            <a:off x="545521" y="6060439"/>
            <a:ext cx="12573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8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object 6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657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658" name="object 3"/>
          <p:cNvSpPr txBox="1"/>
          <p:nvPr/>
        </p:nvSpPr>
        <p:spPr>
          <a:xfrm>
            <a:off x="567111" y="1868170"/>
            <a:ext cx="15494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60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659" name="object 4"/>
          <p:cNvSpPr txBox="1"/>
          <p:nvPr/>
        </p:nvSpPr>
        <p:spPr>
          <a:xfrm>
            <a:off x="836351" y="1736946"/>
            <a:ext cx="8060057" cy="465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5" sz="2900">
                <a:latin typeface="Arial"/>
                <a:ea typeface="Arial"/>
                <a:cs typeface="Arial"/>
                <a:sym typeface="Arial"/>
              </a:defRPr>
            </a:pPr>
            <a:r>
              <a:t>Publishing modifications</a:t>
            </a:r>
            <a:r>
              <a:rPr spc="15"/>
              <a:t> </a:t>
            </a:r>
            <a:r>
              <a:t>to</a:t>
            </a:r>
            <a:r>
              <a:rPr spc="10"/>
              <a:t> </a:t>
            </a:r>
            <a:r>
              <a:t>the</a:t>
            </a:r>
            <a:r>
              <a:rPr spc="25"/>
              <a:t> </a:t>
            </a:r>
            <a:r>
              <a:t>server</a:t>
            </a:r>
            <a:r>
              <a:rPr spc="10"/>
              <a:t> </a:t>
            </a:r>
            <a:r>
              <a:t>repository</a:t>
            </a:r>
          </a:p>
          <a:p>
            <a:pPr marL="431800" indent="-294640">
              <a:spcBef>
                <a:spcPts val="900"/>
              </a:spcBef>
              <a:buSzPct val="74509"/>
              <a:buFont typeface="Arial"/>
              <a:buChar char="–"/>
              <a:tabLst>
                <a:tab pos="419100" algn="l"/>
                <a:tab pos="431800" algn="l"/>
              </a:tabLst>
              <a:defRPr b="1" sz="25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5"/>
              <a:t> </a:t>
            </a:r>
            <a:r>
              <a:t>push</a:t>
            </a:r>
            <a:r>
              <a:rPr spc="-15"/>
              <a:t> </a:t>
            </a:r>
            <a:r>
              <a:t>origin</a:t>
            </a:r>
            <a:r>
              <a:rPr spc="-5"/>
              <a:t> </a:t>
            </a:r>
            <a:r>
              <a:t>dev</a:t>
            </a:r>
          </a:p>
          <a:p>
            <a:pPr indent="431800">
              <a:spcBef>
                <a:spcPts val="1000"/>
              </a:spcBef>
              <a:defRPr b="1" spc="-20" sz="2900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FAILED </a:t>
            </a:r>
            <a:r>
              <a:rPr spc="0"/>
              <a:t>!!!</a:t>
            </a:r>
          </a:p>
          <a:p>
            <a:pPr marL="431800" marR="71119" indent="-294640">
              <a:lnSpc>
                <a:spcPts val="2800"/>
              </a:lnSpc>
              <a:spcBef>
                <a:spcPts val="1000"/>
              </a:spcBef>
              <a:buSzPct val="74509"/>
              <a:buFont typeface="Arial"/>
              <a:buChar char="–"/>
              <a:tabLst>
                <a:tab pos="419100" algn="l"/>
                <a:tab pos="431800" algn="l"/>
              </a:tabLst>
              <a:defRPr b="1" spc="-5" sz="2500">
                <a:latin typeface="Arial"/>
                <a:ea typeface="Arial"/>
                <a:cs typeface="Arial"/>
                <a:sym typeface="Arial"/>
              </a:defRPr>
            </a:pPr>
            <a:r>
              <a:t>Normal situation: you simply </a:t>
            </a:r>
            <a:r>
              <a:rPr spc="0"/>
              <a:t>do not </a:t>
            </a:r>
            <a:r>
              <a:t>have right </a:t>
            </a:r>
            <a:r>
              <a:rPr spc="0"/>
              <a:t>to </a:t>
            </a:r>
            <a:r>
              <a:rPr spc="-695"/>
              <a:t> </a:t>
            </a:r>
            <a:r>
              <a:t>push </a:t>
            </a:r>
            <a:r>
              <a:rPr spc="0"/>
              <a:t>!</a:t>
            </a:r>
          </a:p>
          <a:p>
            <a:pPr marR="598169" indent="38100">
              <a:lnSpc>
                <a:spcPts val="3200"/>
              </a:lnSpc>
              <a:spcBef>
                <a:spcPts val="1000"/>
              </a:spcBef>
              <a:defRPr spc="10" sz="2900">
                <a:latin typeface="Arial"/>
                <a:ea typeface="Arial"/>
                <a:cs typeface="Arial"/>
                <a:sym typeface="Arial"/>
              </a:defRPr>
            </a:pPr>
            <a:r>
              <a:t>Remedy:</a:t>
            </a:r>
            <a:r>
              <a:rPr spc="30"/>
              <a:t> </a:t>
            </a:r>
            <a:r>
              <a:rPr b="1" i="1" spc="5"/>
              <a:t>Fork</a:t>
            </a:r>
            <a:r>
              <a:rPr b="1" i="1" spc="30"/>
              <a:t> </a:t>
            </a:r>
            <a:r>
              <a:rPr spc="5"/>
              <a:t>the</a:t>
            </a:r>
            <a:r>
              <a:t> </a:t>
            </a:r>
            <a:r>
              <a:rPr spc="5"/>
              <a:t>server</a:t>
            </a:r>
            <a:r>
              <a:rPr spc="0"/>
              <a:t> </a:t>
            </a:r>
            <a:r>
              <a:rPr spc="5"/>
              <a:t>repository into</a:t>
            </a:r>
            <a:r>
              <a:rPr spc="15"/>
              <a:t> </a:t>
            </a:r>
            <a:r>
              <a:rPr spc="5"/>
              <a:t>your </a:t>
            </a:r>
            <a:r>
              <a:rPr spc="-790"/>
              <a:t> </a:t>
            </a:r>
            <a:r>
              <a:t>personal</a:t>
            </a:r>
            <a:r>
              <a:rPr spc="5"/>
              <a:t> workspace</a:t>
            </a:r>
          </a:p>
          <a:p>
            <a:pPr marL="431800" marR="30480" indent="-294640">
              <a:lnSpc>
                <a:spcPts val="3200"/>
              </a:lnSpc>
              <a:spcBef>
                <a:spcPts val="1200"/>
              </a:spcBef>
              <a:buSzPct val="74137"/>
              <a:buChar char="–"/>
              <a:tabLst>
                <a:tab pos="419100" algn="l"/>
                <a:tab pos="431800" algn="l"/>
              </a:tabLst>
              <a:defRPr spc="-85" sz="2900">
                <a:latin typeface="Arial"/>
                <a:ea typeface="Arial"/>
                <a:cs typeface="Arial"/>
                <a:sym typeface="Arial"/>
              </a:defRPr>
            </a:pPr>
            <a:r>
              <a:t>You</a:t>
            </a:r>
            <a:r>
              <a:rPr spc="15"/>
              <a:t> </a:t>
            </a:r>
            <a:r>
              <a:rPr spc="5"/>
              <a:t>are</a:t>
            </a:r>
            <a:r>
              <a:rPr spc="20"/>
              <a:t> </a:t>
            </a:r>
            <a:r>
              <a:rPr spc="10"/>
              <a:t>owner</a:t>
            </a:r>
            <a:r>
              <a:rPr spc="5"/>
              <a:t> of this</a:t>
            </a:r>
            <a:r>
              <a:rPr spc="10"/>
              <a:t> </a:t>
            </a:r>
            <a:r>
              <a:rPr spc="5"/>
              <a:t>new</a:t>
            </a:r>
            <a:r>
              <a:rPr spc="10"/>
              <a:t> </a:t>
            </a:r>
            <a:r>
              <a:rPr spc="-15"/>
              <a:t>repository,</a:t>
            </a:r>
            <a:r>
              <a:rPr spc="110"/>
              <a:t> </a:t>
            </a:r>
            <a:r>
              <a:rPr b="1" spc="5"/>
              <a:t>you </a:t>
            </a:r>
            <a:r>
              <a:rPr b="1" spc="10"/>
              <a:t>can </a:t>
            </a:r>
            <a:r>
              <a:rPr b="1" spc="-790"/>
              <a:t> </a:t>
            </a:r>
            <a:r>
              <a:rPr b="1" spc="5"/>
              <a:t>push</a:t>
            </a:r>
            <a:r>
              <a:rPr b="1" spc="0"/>
              <a:t> to</a:t>
            </a:r>
            <a:r>
              <a:rPr b="1" spc="20"/>
              <a:t> </a:t>
            </a:r>
            <a:r>
              <a:rPr b="1" spc="5"/>
              <a:t>any</a:t>
            </a:r>
            <a:r>
              <a:rPr b="1" spc="20"/>
              <a:t> </a:t>
            </a:r>
            <a:r>
              <a:rPr b="1" spc="15"/>
              <a:t>branch</a:t>
            </a:r>
            <a:r>
              <a:rPr spc="15"/>
              <a:t>.</a:t>
            </a:r>
          </a:p>
          <a:p>
            <a:pPr marL="431800" indent="-294640">
              <a:spcBef>
                <a:spcPts val="700"/>
              </a:spcBef>
              <a:buSzPct val="74509"/>
              <a:buChar char="–"/>
              <a:tabLst>
                <a:tab pos="419100" algn="l"/>
                <a:tab pos="431800" algn="l"/>
              </a:tabLst>
              <a:defRPr spc="-5" sz="2500">
                <a:latin typeface="Arial"/>
                <a:ea typeface="Arial"/>
                <a:cs typeface="Arial"/>
                <a:sym typeface="Arial"/>
              </a:defRPr>
            </a:pPr>
            <a:r>
              <a:t>Copy</a:t>
            </a:r>
            <a:r>
              <a:rPr spc="0"/>
              <a:t> </a:t>
            </a:r>
            <a:r>
              <a:t>the</a:t>
            </a:r>
            <a:r>
              <a:rPr spc="-15"/>
              <a:t> </a:t>
            </a:r>
            <a:r>
              <a:t>address</a:t>
            </a:r>
            <a:r>
              <a:rPr spc="0"/>
              <a:t> </a:t>
            </a:r>
            <a:r>
              <a:t>of</a:t>
            </a:r>
            <a:r>
              <a:rPr spc="-10"/>
              <a:t> </a:t>
            </a:r>
            <a:r>
              <a:t>the</a:t>
            </a:r>
            <a:r>
              <a:rPr spc="-15"/>
              <a:t> </a:t>
            </a:r>
            <a:r>
              <a:t>clone server </a:t>
            </a:r>
            <a:r>
              <a:rPr spc="-25"/>
              <a:t>repository.</a:t>
            </a:r>
          </a:p>
        </p:txBody>
      </p:sp>
      <p:sp>
        <p:nvSpPr>
          <p:cNvPr id="2660" name="object 5"/>
          <p:cNvSpPr txBox="1"/>
          <p:nvPr/>
        </p:nvSpPr>
        <p:spPr>
          <a:xfrm>
            <a:off x="567111" y="4356100"/>
            <a:ext cx="15494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60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663" name="object 3"/>
          <p:cNvSpPr txBox="1"/>
          <p:nvPr/>
        </p:nvSpPr>
        <p:spPr>
          <a:xfrm>
            <a:off x="555682" y="1850389"/>
            <a:ext cx="14160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1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664" name="object 4"/>
          <p:cNvSpPr txBox="1"/>
          <p:nvPr/>
        </p:nvSpPr>
        <p:spPr>
          <a:xfrm>
            <a:off x="814762" y="1740824"/>
            <a:ext cx="8392160" cy="2491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0"/>
              </a:spcBef>
              <a:defRPr spc="5" sz="2500">
                <a:latin typeface="Arial"/>
                <a:ea typeface="Arial"/>
                <a:cs typeface="Arial"/>
                <a:sym typeface="Arial"/>
              </a:defRPr>
            </a:pPr>
            <a:r>
              <a:t>Change</a:t>
            </a:r>
            <a:r>
              <a:rPr spc="0"/>
              <a:t> the origin of</a:t>
            </a:r>
            <a:r>
              <a:rPr spc="-10"/>
              <a:t> </a:t>
            </a:r>
            <a:r>
              <a:t>your</a:t>
            </a:r>
            <a:r>
              <a:rPr spc="-10"/>
              <a:t> </a:t>
            </a:r>
            <a:r>
              <a:t>local</a:t>
            </a:r>
            <a:r>
              <a:rPr spc="-10"/>
              <a:t> </a:t>
            </a:r>
            <a:r>
              <a:rPr spc="0"/>
              <a:t>repository</a:t>
            </a:r>
          </a:p>
          <a:p>
            <a:pPr marL="357504" marR="5080" indent="-259079">
              <a:lnSpc>
                <a:spcPts val="2500"/>
              </a:lnSpc>
              <a:spcBef>
                <a:spcPts val="1000"/>
              </a:spcBef>
              <a:buSzPct val="73333"/>
              <a:buFont typeface="Arial"/>
              <a:buChar char="–"/>
              <a:tabLst>
                <a:tab pos="355600" algn="l"/>
                <a:tab pos="355600" algn="l"/>
              </a:tabLst>
              <a:defRPr b="1" spc="-9" sz="2200">
                <a:latin typeface="Courier"/>
                <a:ea typeface="Courier"/>
                <a:cs typeface="Courier"/>
                <a:sym typeface="Courier"/>
              </a:defRPr>
            </a:pPr>
            <a:r>
              <a:t>git remote set­url origin &lt;address of the clone </a:t>
            </a:r>
            <a:r>
              <a:rPr spc="-1339"/>
              <a:t> </a:t>
            </a:r>
            <a:r>
              <a:t>repository&gt;</a:t>
            </a:r>
          </a:p>
          <a:p>
            <a:pPr indent="12700">
              <a:spcBef>
                <a:spcPts val="800"/>
              </a:spcBef>
              <a:defRPr spc="-20" sz="2500">
                <a:latin typeface="Arial"/>
                <a:ea typeface="Arial"/>
                <a:cs typeface="Arial"/>
                <a:sym typeface="Arial"/>
              </a:defRPr>
            </a:pPr>
            <a:r>
              <a:t>Verify</a:t>
            </a:r>
            <a:r>
              <a:rPr spc="-30"/>
              <a:t> </a:t>
            </a:r>
            <a:r>
              <a:rPr spc="-5"/>
              <a:t>the</a:t>
            </a:r>
            <a:r>
              <a:t> </a:t>
            </a:r>
            <a:r>
              <a:rPr spc="5"/>
              <a:t>change</a:t>
            </a:r>
          </a:p>
          <a:p>
            <a:pPr marL="358140" indent="-259715">
              <a:spcBef>
                <a:spcPts val="800"/>
              </a:spcBef>
              <a:buSzPct val="73333"/>
              <a:buFont typeface="Arial"/>
              <a:buChar char="–"/>
              <a:tabLst>
                <a:tab pos="355600" algn="l"/>
                <a:tab pos="355600" algn="l"/>
              </a:tabLst>
              <a:defRPr b="1" spc="-9" sz="22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45"/>
              <a:t> </a:t>
            </a:r>
            <a:r>
              <a:t>remote</a:t>
            </a:r>
            <a:r>
              <a:rPr spc="-50"/>
              <a:t> </a:t>
            </a:r>
            <a:r>
              <a:t>­v</a:t>
            </a:r>
          </a:p>
          <a:p>
            <a:pPr indent="12700">
              <a:spcBef>
                <a:spcPts val="800"/>
              </a:spcBef>
              <a:defRPr spc="5" sz="2500">
                <a:latin typeface="Arial"/>
                <a:ea typeface="Arial"/>
                <a:cs typeface="Arial"/>
                <a:sym typeface="Arial"/>
              </a:defRPr>
            </a:pPr>
            <a:r>
              <a:t>New</a:t>
            </a:r>
            <a:r>
              <a:rPr spc="-10"/>
              <a:t> </a:t>
            </a:r>
            <a:r>
              <a:rPr spc="0"/>
              <a:t>architecture</a:t>
            </a:r>
          </a:p>
        </p:txBody>
      </p:sp>
      <p:sp>
        <p:nvSpPr>
          <p:cNvPr id="2665" name="object 5"/>
          <p:cNvSpPr txBox="1"/>
          <p:nvPr/>
        </p:nvSpPr>
        <p:spPr>
          <a:xfrm>
            <a:off x="555682" y="3125470"/>
            <a:ext cx="14160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1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666" name="object 6"/>
          <p:cNvSpPr txBox="1"/>
          <p:nvPr/>
        </p:nvSpPr>
        <p:spPr>
          <a:xfrm>
            <a:off x="555682" y="4075429"/>
            <a:ext cx="14160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1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2678" name="object 7"/>
          <p:cNvGrpSpPr/>
          <p:nvPr/>
        </p:nvGrpSpPr>
        <p:grpSpPr>
          <a:xfrm>
            <a:off x="2394642" y="4895849"/>
            <a:ext cx="4212590" cy="594362"/>
            <a:chOff x="0" y="0"/>
            <a:chExt cx="4212589" cy="594360"/>
          </a:xfrm>
        </p:grpSpPr>
        <p:sp>
          <p:nvSpPr>
            <p:cNvPr id="2667" name="object 8"/>
            <p:cNvSpPr/>
            <p:nvPr/>
          </p:nvSpPr>
          <p:spPr>
            <a:xfrm>
              <a:off x="0" y="-1"/>
              <a:ext cx="504191" cy="433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8"/>
                  </a:lnTo>
                  <a:lnTo>
                    <a:pt x="3183" y="792"/>
                  </a:lnTo>
                  <a:lnTo>
                    <a:pt x="1487" y="1342"/>
                  </a:lnTo>
                  <a:lnTo>
                    <a:pt x="0" y="2724"/>
                  </a:lnTo>
                  <a:lnTo>
                    <a:pt x="0" y="18876"/>
                  </a:lnTo>
                  <a:lnTo>
                    <a:pt x="1487" y="20230"/>
                  </a:lnTo>
                  <a:lnTo>
                    <a:pt x="3183" y="20784"/>
                  </a:lnTo>
                  <a:lnTo>
                    <a:pt x="5368" y="21218"/>
                  </a:lnTo>
                  <a:lnTo>
                    <a:pt x="7935" y="21499"/>
                  </a:lnTo>
                  <a:lnTo>
                    <a:pt x="10773" y="21600"/>
                  </a:lnTo>
                  <a:lnTo>
                    <a:pt x="13634" y="21499"/>
                  </a:lnTo>
                  <a:lnTo>
                    <a:pt x="16216" y="21218"/>
                  </a:lnTo>
                  <a:lnTo>
                    <a:pt x="18410" y="20784"/>
                  </a:lnTo>
                  <a:lnTo>
                    <a:pt x="20111" y="20230"/>
                  </a:lnTo>
                  <a:lnTo>
                    <a:pt x="21600" y="18876"/>
                  </a:lnTo>
                  <a:lnTo>
                    <a:pt x="21600" y="2724"/>
                  </a:lnTo>
                  <a:lnTo>
                    <a:pt x="20111" y="1342"/>
                  </a:lnTo>
                  <a:lnTo>
                    <a:pt x="18410" y="792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8" name="object 9"/>
            <p:cNvSpPr/>
            <p:nvPr/>
          </p:nvSpPr>
          <p:spPr>
            <a:xfrm>
              <a:off x="0" y="-1"/>
              <a:ext cx="504191" cy="433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8"/>
                  </a:lnTo>
                  <a:lnTo>
                    <a:pt x="3183" y="792"/>
                  </a:lnTo>
                  <a:lnTo>
                    <a:pt x="1487" y="1342"/>
                  </a:lnTo>
                  <a:lnTo>
                    <a:pt x="0" y="2724"/>
                  </a:lnTo>
                  <a:lnTo>
                    <a:pt x="0" y="18876"/>
                  </a:lnTo>
                  <a:lnTo>
                    <a:pt x="1487" y="20230"/>
                  </a:lnTo>
                  <a:lnTo>
                    <a:pt x="3183" y="20784"/>
                  </a:lnTo>
                  <a:lnTo>
                    <a:pt x="5368" y="21218"/>
                  </a:lnTo>
                  <a:lnTo>
                    <a:pt x="7935" y="21499"/>
                  </a:lnTo>
                  <a:lnTo>
                    <a:pt x="10773" y="21600"/>
                  </a:lnTo>
                  <a:lnTo>
                    <a:pt x="13634" y="21499"/>
                  </a:lnTo>
                  <a:lnTo>
                    <a:pt x="16216" y="21218"/>
                  </a:lnTo>
                  <a:lnTo>
                    <a:pt x="18410" y="20784"/>
                  </a:lnTo>
                  <a:lnTo>
                    <a:pt x="20111" y="20230"/>
                  </a:lnTo>
                  <a:lnTo>
                    <a:pt x="21600" y="18876"/>
                  </a:lnTo>
                  <a:lnTo>
                    <a:pt x="21600" y="2724"/>
                  </a:lnTo>
                  <a:lnTo>
                    <a:pt x="20111" y="1342"/>
                  </a:lnTo>
                  <a:lnTo>
                    <a:pt x="18410" y="792"/>
                  </a:lnTo>
                  <a:lnTo>
                    <a:pt x="16216" y="368"/>
                  </a:lnTo>
                  <a:lnTo>
                    <a:pt x="13634" y="9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9" name="object 10"/>
            <p:cNvSpPr/>
            <p:nvPr/>
          </p:nvSpPr>
          <p:spPr>
            <a:xfrm>
              <a:off x="0" y="-1"/>
              <a:ext cx="50419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6"/>
                  </a:lnTo>
                  <a:lnTo>
                    <a:pt x="5368" y="1477"/>
                  </a:lnTo>
                  <a:lnTo>
                    <a:pt x="3183" y="3176"/>
                  </a:lnTo>
                  <a:lnTo>
                    <a:pt x="1487" y="5383"/>
                  </a:lnTo>
                  <a:lnTo>
                    <a:pt x="0" y="10927"/>
                  </a:lnTo>
                  <a:lnTo>
                    <a:pt x="390" y="13747"/>
                  </a:lnTo>
                  <a:lnTo>
                    <a:pt x="3183" y="18455"/>
                  </a:lnTo>
                  <a:lnTo>
                    <a:pt x="5368" y="20132"/>
                  </a:lnTo>
                  <a:lnTo>
                    <a:pt x="7935" y="21215"/>
                  </a:lnTo>
                  <a:lnTo>
                    <a:pt x="10773" y="21600"/>
                  </a:lnTo>
                  <a:lnTo>
                    <a:pt x="13634" y="21215"/>
                  </a:lnTo>
                  <a:lnTo>
                    <a:pt x="16216" y="20132"/>
                  </a:lnTo>
                  <a:lnTo>
                    <a:pt x="18410" y="18455"/>
                  </a:lnTo>
                  <a:lnTo>
                    <a:pt x="20111" y="16292"/>
                  </a:lnTo>
                  <a:lnTo>
                    <a:pt x="21600" y="10927"/>
                  </a:lnTo>
                  <a:lnTo>
                    <a:pt x="21210" y="8000"/>
                  </a:lnTo>
                  <a:lnTo>
                    <a:pt x="18410" y="3176"/>
                  </a:lnTo>
                  <a:lnTo>
                    <a:pt x="16216" y="1477"/>
                  </a:lnTo>
                  <a:lnTo>
                    <a:pt x="13634" y="38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0" name="object 11"/>
            <p:cNvSpPr/>
            <p:nvPr/>
          </p:nvSpPr>
          <p:spPr>
            <a:xfrm>
              <a:off x="0" y="-1"/>
              <a:ext cx="50419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6"/>
                  </a:lnTo>
                  <a:lnTo>
                    <a:pt x="5368" y="1477"/>
                  </a:lnTo>
                  <a:lnTo>
                    <a:pt x="3183" y="3176"/>
                  </a:lnTo>
                  <a:lnTo>
                    <a:pt x="1487" y="5383"/>
                  </a:lnTo>
                  <a:lnTo>
                    <a:pt x="0" y="10927"/>
                  </a:lnTo>
                  <a:lnTo>
                    <a:pt x="390" y="13747"/>
                  </a:lnTo>
                  <a:lnTo>
                    <a:pt x="3183" y="18455"/>
                  </a:lnTo>
                  <a:lnTo>
                    <a:pt x="5368" y="20132"/>
                  </a:lnTo>
                  <a:lnTo>
                    <a:pt x="7935" y="21215"/>
                  </a:lnTo>
                  <a:lnTo>
                    <a:pt x="10773" y="21600"/>
                  </a:lnTo>
                  <a:lnTo>
                    <a:pt x="13634" y="21215"/>
                  </a:lnTo>
                  <a:lnTo>
                    <a:pt x="16216" y="20132"/>
                  </a:lnTo>
                  <a:lnTo>
                    <a:pt x="18410" y="18455"/>
                  </a:lnTo>
                  <a:lnTo>
                    <a:pt x="20111" y="16292"/>
                  </a:lnTo>
                  <a:lnTo>
                    <a:pt x="21600" y="10927"/>
                  </a:lnTo>
                  <a:lnTo>
                    <a:pt x="21210" y="8000"/>
                  </a:lnTo>
                  <a:lnTo>
                    <a:pt x="18410" y="3176"/>
                  </a:lnTo>
                  <a:lnTo>
                    <a:pt x="16216" y="1477"/>
                  </a:lnTo>
                  <a:lnTo>
                    <a:pt x="13634" y="38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1" name="object 12"/>
            <p:cNvSpPr/>
            <p:nvPr/>
          </p:nvSpPr>
          <p:spPr>
            <a:xfrm>
              <a:off x="504189" y="288289"/>
              <a:ext cx="3049272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2" name="object 13"/>
            <p:cNvSpPr/>
            <p:nvPr/>
          </p:nvSpPr>
          <p:spPr>
            <a:xfrm>
              <a:off x="3545840" y="233678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3" name="object 14"/>
            <p:cNvSpPr/>
            <p:nvPr/>
          </p:nvSpPr>
          <p:spPr>
            <a:xfrm>
              <a:off x="3708400" y="-1"/>
              <a:ext cx="504190" cy="433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8"/>
                  </a:lnTo>
                  <a:lnTo>
                    <a:pt x="3183" y="792"/>
                  </a:lnTo>
                  <a:lnTo>
                    <a:pt x="1487" y="1342"/>
                  </a:lnTo>
                  <a:lnTo>
                    <a:pt x="0" y="2724"/>
                  </a:lnTo>
                  <a:lnTo>
                    <a:pt x="0" y="18876"/>
                  </a:lnTo>
                  <a:lnTo>
                    <a:pt x="1487" y="20230"/>
                  </a:lnTo>
                  <a:lnTo>
                    <a:pt x="3183" y="20784"/>
                  </a:lnTo>
                  <a:lnTo>
                    <a:pt x="5368" y="21218"/>
                  </a:lnTo>
                  <a:lnTo>
                    <a:pt x="7935" y="21499"/>
                  </a:lnTo>
                  <a:lnTo>
                    <a:pt x="10773" y="21600"/>
                  </a:lnTo>
                  <a:lnTo>
                    <a:pt x="13615" y="21499"/>
                  </a:lnTo>
                  <a:lnTo>
                    <a:pt x="16191" y="21218"/>
                  </a:lnTo>
                  <a:lnTo>
                    <a:pt x="18390" y="20784"/>
                  </a:lnTo>
                  <a:lnTo>
                    <a:pt x="20099" y="20230"/>
                  </a:lnTo>
                  <a:lnTo>
                    <a:pt x="21600" y="18876"/>
                  </a:lnTo>
                  <a:lnTo>
                    <a:pt x="21600" y="2724"/>
                  </a:lnTo>
                  <a:lnTo>
                    <a:pt x="20099" y="1342"/>
                  </a:lnTo>
                  <a:lnTo>
                    <a:pt x="18390" y="792"/>
                  </a:lnTo>
                  <a:lnTo>
                    <a:pt x="16191" y="368"/>
                  </a:lnTo>
                  <a:lnTo>
                    <a:pt x="13615" y="9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4" name="object 15"/>
            <p:cNvSpPr/>
            <p:nvPr/>
          </p:nvSpPr>
          <p:spPr>
            <a:xfrm>
              <a:off x="3708400" y="-1"/>
              <a:ext cx="504190" cy="433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96"/>
                  </a:lnTo>
                  <a:lnTo>
                    <a:pt x="5368" y="368"/>
                  </a:lnTo>
                  <a:lnTo>
                    <a:pt x="3183" y="792"/>
                  </a:lnTo>
                  <a:lnTo>
                    <a:pt x="1487" y="1342"/>
                  </a:lnTo>
                  <a:lnTo>
                    <a:pt x="0" y="2724"/>
                  </a:lnTo>
                  <a:lnTo>
                    <a:pt x="0" y="18876"/>
                  </a:lnTo>
                  <a:lnTo>
                    <a:pt x="1487" y="20230"/>
                  </a:lnTo>
                  <a:lnTo>
                    <a:pt x="3183" y="20784"/>
                  </a:lnTo>
                  <a:lnTo>
                    <a:pt x="5368" y="21218"/>
                  </a:lnTo>
                  <a:lnTo>
                    <a:pt x="7935" y="21499"/>
                  </a:lnTo>
                  <a:lnTo>
                    <a:pt x="10773" y="21600"/>
                  </a:lnTo>
                  <a:lnTo>
                    <a:pt x="13615" y="21499"/>
                  </a:lnTo>
                  <a:lnTo>
                    <a:pt x="16191" y="21218"/>
                  </a:lnTo>
                  <a:lnTo>
                    <a:pt x="18390" y="20784"/>
                  </a:lnTo>
                  <a:lnTo>
                    <a:pt x="20099" y="20230"/>
                  </a:lnTo>
                  <a:lnTo>
                    <a:pt x="21600" y="18876"/>
                  </a:lnTo>
                  <a:lnTo>
                    <a:pt x="21600" y="2724"/>
                  </a:lnTo>
                  <a:lnTo>
                    <a:pt x="20099" y="1342"/>
                  </a:lnTo>
                  <a:lnTo>
                    <a:pt x="18390" y="792"/>
                  </a:lnTo>
                  <a:lnTo>
                    <a:pt x="16191" y="368"/>
                  </a:lnTo>
                  <a:lnTo>
                    <a:pt x="13615" y="9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5" name="object 16"/>
            <p:cNvSpPr/>
            <p:nvPr/>
          </p:nvSpPr>
          <p:spPr>
            <a:xfrm>
              <a:off x="3708400" y="-1"/>
              <a:ext cx="50419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6"/>
                  </a:lnTo>
                  <a:lnTo>
                    <a:pt x="5368" y="1477"/>
                  </a:lnTo>
                  <a:lnTo>
                    <a:pt x="3183" y="3176"/>
                  </a:lnTo>
                  <a:lnTo>
                    <a:pt x="1487" y="5383"/>
                  </a:lnTo>
                  <a:lnTo>
                    <a:pt x="0" y="10927"/>
                  </a:lnTo>
                  <a:lnTo>
                    <a:pt x="390" y="13747"/>
                  </a:lnTo>
                  <a:lnTo>
                    <a:pt x="3183" y="18455"/>
                  </a:lnTo>
                  <a:lnTo>
                    <a:pt x="5368" y="20132"/>
                  </a:lnTo>
                  <a:lnTo>
                    <a:pt x="7935" y="21215"/>
                  </a:lnTo>
                  <a:lnTo>
                    <a:pt x="10773" y="21600"/>
                  </a:lnTo>
                  <a:lnTo>
                    <a:pt x="13615" y="21215"/>
                  </a:lnTo>
                  <a:lnTo>
                    <a:pt x="16191" y="20132"/>
                  </a:lnTo>
                  <a:lnTo>
                    <a:pt x="18390" y="18455"/>
                  </a:lnTo>
                  <a:lnTo>
                    <a:pt x="20099" y="16292"/>
                  </a:lnTo>
                  <a:lnTo>
                    <a:pt x="21600" y="10927"/>
                  </a:lnTo>
                  <a:lnTo>
                    <a:pt x="21206" y="8000"/>
                  </a:lnTo>
                  <a:lnTo>
                    <a:pt x="18390" y="3176"/>
                  </a:lnTo>
                  <a:lnTo>
                    <a:pt x="16191" y="1477"/>
                  </a:lnTo>
                  <a:lnTo>
                    <a:pt x="13615" y="386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6" name="object 17"/>
            <p:cNvSpPr/>
            <p:nvPr/>
          </p:nvSpPr>
          <p:spPr>
            <a:xfrm>
              <a:off x="3708400" y="-1"/>
              <a:ext cx="50419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7935" y="386"/>
                  </a:lnTo>
                  <a:lnTo>
                    <a:pt x="5368" y="1477"/>
                  </a:lnTo>
                  <a:lnTo>
                    <a:pt x="3183" y="3176"/>
                  </a:lnTo>
                  <a:lnTo>
                    <a:pt x="1487" y="5383"/>
                  </a:lnTo>
                  <a:lnTo>
                    <a:pt x="0" y="10927"/>
                  </a:lnTo>
                  <a:lnTo>
                    <a:pt x="390" y="13747"/>
                  </a:lnTo>
                  <a:lnTo>
                    <a:pt x="3183" y="18455"/>
                  </a:lnTo>
                  <a:lnTo>
                    <a:pt x="5368" y="20132"/>
                  </a:lnTo>
                  <a:lnTo>
                    <a:pt x="7935" y="21215"/>
                  </a:lnTo>
                  <a:lnTo>
                    <a:pt x="10773" y="21600"/>
                  </a:lnTo>
                  <a:lnTo>
                    <a:pt x="13615" y="21215"/>
                  </a:lnTo>
                  <a:lnTo>
                    <a:pt x="16191" y="20132"/>
                  </a:lnTo>
                  <a:lnTo>
                    <a:pt x="18390" y="18455"/>
                  </a:lnTo>
                  <a:lnTo>
                    <a:pt x="20099" y="16292"/>
                  </a:lnTo>
                  <a:lnTo>
                    <a:pt x="21600" y="10927"/>
                  </a:lnTo>
                  <a:lnTo>
                    <a:pt x="21206" y="8000"/>
                  </a:lnTo>
                  <a:lnTo>
                    <a:pt x="18390" y="3176"/>
                  </a:lnTo>
                  <a:lnTo>
                    <a:pt x="16191" y="1477"/>
                  </a:lnTo>
                  <a:lnTo>
                    <a:pt x="13615" y="386"/>
                  </a:lnTo>
                  <a:lnTo>
                    <a:pt x="10773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7" name="object 18"/>
            <p:cNvSpPr/>
            <p:nvPr/>
          </p:nvSpPr>
          <p:spPr>
            <a:xfrm>
              <a:off x="3937000" y="431799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92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79" name="object 19"/>
          <p:cNvSpPr txBox="1"/>
          <p:nvPr/>
        </p:nvSpPr>
        <p:spPr>
          <a:xfrm>
            <a:off x="7915332" y="4861559"/>
            <a:ext cx="13188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Gitlab</a:t>
            </a:r>
            <a:r>
              <a:rPr spc="-69"/>
              <a:t> </a:t>
            </a:r>
            <a:r>
              <a:t>server</a:t>
            </a:r>
          </a:p>
        </p:txBody>
      </p:sp>
      <p:grpSp>
        <p:nvGrpSpPr>
          <p:cNvPr id="2686" name="object 20"/>
          <p:cNvGrpSpPr/>
          <p:nvPr/>
        </p:nvGrpSpPr>
        <p:grpSpPr>
          <a:xfrm>
            <a:off x="5629331" y="5904229"/>
            <a:ext cx="1584961" cy="791210"/>
            <a:chOff x="0" y="0"/>
            <a:chExt cx="1584959" cy="791209"/>
          </a:xfrm>
        </p:grpSpPr>
        <p:sp>
          <p:nvSpPr>
            <p:cNvPr id="2680" name="object 21"/>
            <p:cNvSpPr/>
            <p:nvPr/>
          </p:nvSpPr>
          <p:spPr>
            <a:xfrm>
              <a:off x="504190" y="0"/>
              <a:ext cx="504190" cy="39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4"/>
                  </a:lnTo>
                  <a:lnTo>
                    <a:pt x="5384" y="362"/>
                  </a:lnTo>
                  <a:lnTo>
                    <a:pt x="3190" y="779"/>
                  </a:lnTo>
                  <a:lnTo>
                    <a:pt x="1489" y="1323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9" y="20246"/>
                  </a:lnTo>
                  <a:lnTo>
                    <a:pt x="3190" y="20795"/>
                  </a:lnTo>
                  <a:lnTo>
                    <a:pt x="5384" y="21223"/>
                  </a:lnTo>
                  <a:lnTo>
                    <a:pt x="7966" y="21501"/>
                  </a:lnTo>
                  <a:lnTo>
                    <a:pt x="10827" y="21600"/>
                  </a:lnTo>
                  <a:lnTo>
                    <a:pt x="13665" y="21501"/>
                  </a:lnTo>
                  <a:lnTo>
                    <a:pt x="16232" y="21223"/>
                  </a:lnTo>
                  <a:lnTo>
                    <a:pt x="18417" y="20795"/>
                  </a:lnTo>
                  <a:lnTo>
                    <a:pt x="20113" y="20246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3" y="1323"/>
                  </a:lnTo>
                  <a:lnTo>
                    <a:pt x="18417" y="779"/>
                  </a:lnTo>
                  <a:lnTo>
                    <a:pt x="16232" y="362"/>
                  </a:lnTo>
                  <a:lnTo>
                    <a:pt x="13665" y="94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1" name="object 22"/>
            <p:cNvSpPr/>
            <p:nvPr/>
          </p:nvSpPr>
          <p:spPr>
            <a:xfrm>
              <a:off x="504190" y="0"/>
              <a:ext cx="504190" cy="39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94"/>
                  </a:lnTo>
                  <a:lnTo>
                    <a:pt x="5384" y="362"/>
                  </a:lnTo>
                  <a:lnTo>
                    <a:pt x="3190" y="779"/>
                  </a:lnTo>
                  <a:lnTo>
                    <a:pt x="1489" y="1323"/>
                  </a:lnTo>
                  <a:lnTo>
                    <a:pt x="0" y="2700"/>
                  </a:lnTo>
                  <a:lnTo>
                    <a:pt x="0" y="18900"/>
                  </a:lnTo>
                  <a:lnTo>
                    <a:pt x="1489" y="20246"/>
                  </a:lnTo>
                  <a:lnTo>
                    <a:pt x="3190" y="20795"/>
                  </a:lnTo>
                  <a:lnTo>
                    <a:pt x="5384" y="21223"/>
                  </a:lnTo>
                  <a:lnTo>
                    <a:pt x="7966" y="21501"/>
                  </a:lnTo>
                  <a:lnTo>
                    <a:pt x="10827" y="21600"/>
                  </a:lnTo>
                  <a:lnTo>
                    <a:pt x="13665" y="21501"/>
                  </a:lnTo>
                  <a:lnTo>
                    <a:pt x="16232" y="21223"/>
                  </a:lnTo>
                  <a:lnTo>
                    <a:pt x="18417" y="20795"/>
                  </a:lnTo>
                  <a:lnTo>
                    <a:pt x="20113" y="20246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0113" y="1323"/>
                  </a:lnTo>
                  <a:lnTo>
                    <a:pt x="18417" y="779"/>
                  </a:lnTo>
                  <a:lnTo>
                    <a:pt x="16232" y="362"/>
                  </a:lnTo>
                  <a:lnTo>
                    <a:pt x="13665" y="94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2" name="object 23"/>
            <p:cNvSpPr/>
            <p:nvPr/>
          </p:nvSpPr>
          <p:spPr>
            <a:xfrm>
              <a:off x="504190" y="0"/>
              <a:ext cx="504190" cy="9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77"/>
                  </a:lnTo>
                  <a:lnTo>
                    <a:pt x="5384" y="1446"/>
                  </a:lnTo>
                  <a:lnTo>
                    <a:pt x="3190" y="3115"/>
                  </a:lnTo>
                  <a:lnTo>
                    <a:pt x="1489" y="5292"/>
                  </a:lnTo>
                  <a:lnTo>
                    <a:pt x="0" y="10800"/>
                  </a:lnTo>
                  <a:lnTo>
                    <a:pt x="390" y="13619"/>
                  </a:lnTo>
                  <a:lnTo>
                    <a:pt x="3190" y="18381"/>
                  </a:lnTo>
                  <a:lnTo>
                    <a:pt x="5384" y="20092"/>
                  </a:lnTo>
                  <a:lnTo>
                    <a:pt x="7966" y="21204"/>
                  </a:lnTo>
                  <a:lnTo>
                    <a:pt x="10827" y="21600"/>
                  </a:lnTo>
                  <a:lnTo>
                    <a:pt x="13665" y="21204"/>
                  </a:lnTo>
                  <a:lnTo>
                    <a:pt x="16232" y="20092"/>
                  </a:lnTo>
                  <a:lnTo>
                    <a:pt x="18417" y="18381"/>
                  </a:lnTo>
                  <a:lnTo>
                    <a:pt x="20113" y="16185"/>
                  </a:lnTo>
                  <a:lnTo>
                    <a:pt x="21600" y="10800"/>
                  </a:lnTo>
                  <a:lnTo>
                    <a:pt x="21210" y="7884"/>
                  </a:lnTo>
                  <a:lnTo>
                    <a:pt x="18417" y="3115"/>
                  </a:lnTo>
                  <a:lnTo>
                    <a:pt x="16232" y="1446"/>
                  </a:lnTo>
                  <a:lnTo>
                    <a:pt x="13665" y="377"/>
                  </a:lnTo>
                  <a:lnTo>
                    <a:pt x="10827" y="0"/>
                  </a:lnTo>
                  <a:close/>
                </a:path>
              </a:pathLst>
            </a:custGeom>
            <a:solidFill>
              <a:srgbClr val="A4C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3" name="object 24"/>
            <p:cNvSpPr/>
            <p:nvPr/>
          </p:nvSpPr>
          <p:spPr>
            <a:xfrm>
              <a:off x="504190" y="0"/>
              <a:ext cx="504190" cy="9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7" y="0"/>
                  </a:moveTo>
                  <a:lnTo>
                    <a:pt x="7966" y="377"/>
                  </a:lnTo>
                  <a:lnTo>
                    <a:pt x="5384" y="1446"/>
                  </a:lnTo>
                  <a:lnTo>
                    <a:pt x="3190" y="3115"/>
                  </a:lnTo>
                  <a:lnTo>
                    <a:pt x="1489" y="5292"/>
                  </a:lnTo>
                  <a:lnTo>
                    <a:pt x="0" y="10800"/>
                  </a:lnTo>
                  <a:lnTo>
                    <a:pt x="390" y="13619"/>
                  </a:lnTo>
                  <a:lnTo>
                    <a:pt x="3190" y="18381"/>
                  </a:lnTo>
                  <a:lnTo>
                    <a:pt x="5384" y="20092"/>
                  </a:lnTo>
                  <a:lnTo>
                    <a:pt x="7966" y="21204"/>
                  </a:lnTo>
                  <a:lnTo>
                    <a:pt x="10827" y="21600"/>
                  </a:lnTo>
                  <a:lnTo>
                    <a:pt x="13665" y="21204"/>
                  </a:lnTo>
                  <a:lnTo>
                    <a:pt x="16232" y="20092"/>
                  </a:lnTo>
                  <a:lnTo>
                    <a:pt x="18417" y="18381"/>
                  </a:lnTo>
                  <a:lnTo>
                    <a:pt x="20113" y="16185"/>
                  </a:lnTo>
                  <a:lnTo>
                    <a:pt x="21600" y="10800"/>
                  </a:lnTo>
                  <a:lnTo>
                    <a:pt x="21210" y="7884"/>
                  </a:lnTo>
                  <a:lnTo>
                    <a:pt x="18417" y="3115"/>
                  </a:lnTo>
                  <a:lnTo>
                    <a:pt x="16232" y="1446"/>
                  </a:lnTo>
                  <a:lnTo>
                    <a:pt x="13665" y="377"/>
                  </a:lnTo>
                  <a:lnTo>
                    <a:pt x="10827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4" name="object 25"/>
            <p:cNvSpPr/>
            <p:nvPr/>
          </p:nvSpPr>
          <p:spPr>
            <a:xfrm>
              <a:off x="0" y="288289"/>
              <a:ext cx="1584960" cy="50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848" y="38"/>
                  </a:lnTo>
                  <a:lnTo>
                    <a:pt x="8922" y="150"/>
                  </a:lnTo>
                  <a:lnTo>
                    <a:pt x="8025" y="334"/>
                  </a:lnTo>
                  <a:lnTo>
                    <a:pt x="7161" y="587"/>
                  </a:lnTo>
                  <a:lnTo>
                    <a:pt x="6331" y="907"/>
                  </a:lnTo>
                  <a:lnTo>
                    <a:pt x="5540" y="1289"/>
                  </a:lnTo>
                  <a:lnTo>
                    <a:pt x="4789" y="1732"/>
                  </a:lnTo>
                  <a:lnTo>
                    <a:pt x="4082" y="2234"/>
                  </a:lnTo>
                  <a:lnTo>
                    <a:pt x="3421" y="2790"/>
                  </a:lnTo>
                  <a:lnTo>
                    <a:pt x="2810" y="3400"/>
                  </a:lnTo>
                  <a:lnTo>
                    <a:pt x="2250" y="4059"/>
                  </a:lnTo>
                  <a:lnTo>
                    <a:pt x="1746" y="4765"/>
                  </a:lnTo>
                  <a:lnTo>
                    <a:pt x="915" y="6308"/>
                  </a:lnTo>
                  <a:lnTo>
                    <a:pt x="338" y="8007"/>
                  </a:lnTo>
                  <a:lnTo>
                    <a:pt x="38" y="9840"/>
                  </a:lnTo>
                  <a:lnTo>
                    <a:pt x="0" y="10800"/>
                  </a:lnTo>
                  <a:lnTo>
                    <a:pt x="38" y="11752"/>
                  </a:lnTo>
                  <a:lnTo>
                    <a:pt x="338" y="13575"/>
                  </a:lnTo>
                  <a:lnTo>
                    <a:pt x="915" y="15269"/>
                  </a:lnTo>
                  <a:lnTo>
                    <a:pt x="1746" y="16811"/>
                  </a:lnTo>
                  <a:lnTo>
                    <a:pt x="2250" y="17518"/>
                  </a:lnTo>
                  <a:lnTo>
                    <a:pt x="2810" y="18179"/>
                  </a:lnTo>
                  <a:lnTo>
                    <a:pt x="3421" y="18790"/>
                  </a:lnTo>
                  <a:lnTo>
                    <a:pt x="4082" y="19349"/>
                  </a:lnTo>
                  <a:lnTo>
                    <a:pt x="4789" y="19854"/>
                  </a:lnTo>
                  <a:lnTo>
                    <a:pt x="5540" y="20300"/>
                  </a:lnTo>
                  <a:lnTo>
                    <a:pt x="6331" y="20685"/>
                  </a:lnTo>
                  <a:lnTo>
                    <a:pt x="7161" y="21007"/>
                  </a:lnTo>
                  <a:lnTo>
                    <a:pt x="8025" y="21262"/>
                  </a:lnTo>
                  <a:lnTo>
                    <a:pt x="8922" y="21448"/>
                  </a:lnTo>
                  <a:lnTo>
                    <a:pt x="9848" y="21562"/>
                  </a:lnTo>
                  <a:lnTo>
                    <a:pt x="10800" y="21600"/>
                  </a:lnTo>
                  <a:lnTo>
                    <a:pt x="11752" y="21562"/>
                  </a:lnTo>
                  <a:lnTo>
                    <a:pt x="12678" y="21448"/>
                  </a:lnTo>
                  <a:lnTo>
                    <a:pt x="13575" y="21262"/>
                  </a:lnTo>
                  <a:lnTo>
                    <a:pt x="14439" y="21007"/>
                  </a:lnTo>
                  <a:lnTo>
                    <a:pt x="15269" y="20685"/>
                  </a:lnTo>
                  <a:lnTo>
                    <a:pt x="16060" y="20300"/>
                  </a:lnTo>
                  <a:lnTo>
                    <a:pt x="16811" y="19854"/>
                  </a:lnTo>
                  <a:lnTo>
                    <a:pt x="17518" y="19349"/>
                  </a:lnTo>
                  <a:lnTo>
                    <a:pt x="18179" y="18790"/>
                  </a:lnTo>
                  <a:lnTo>
                    <a:pt x="18790" y="18179"/>
                  </a:lnTo>
                  <a:lnTo>
                    <a:pt x="19350" y="17518"/>
                  </a:lnTo>
                  <a:lnTo>
                    <a:pt x="19854" y="16811"/>
                  </a:lnTo>
                  <a:lnTo>
                    <a:pt x="20685" y="15269"/>
                  </a:lnTo>
                  <a:lnTo>
                    <a:pt x="21262" y="13575"/>
                  </a:lnTo>
                  <a:lnTo>
                    <a:pt x="21562" y="11752"/>
                  </a:lnTo>
                  <a:lnTo>
                    <a:pt x="21600" y="10800"/>
                  </a:lnTo>
                  <a:lnTo>
                    <a:pt x="21562" y="9840"/>
                  </a:lnTo>
                  <a:lnTo>
                    <a:pt x="21262" y="8007"/>
                  </a:lnTo>
                  <a:lnTo>
                    <a:pt x="20685" y="6308"/>
                  </a:lnTo>
                  <a:lnTo>
                    <a:pt x="19854" y="4765"/>
                  </a:lnTo>
                  <a:lnTo>
                    <a:pt x="19350" y="4059"/>
                  </a:lnTo>
                  <a:lnTo>
                    <a:pt x="18790" y="3400"/>
                  </a:lnTo>
                  <a:lnTo>
                    <a:pt x="18179" y="2790"/>
                  </a:lnTo>
                  <a:lnTo>
                    <a:pt x="17518" y="2234"/>
                  </a:lnTo>
                  <a:lnTo>
                    <a:pt x="16811" y="1732"/>
                  </a:lnTo>
                  <a:lnTo>
                    <a:pt x="16060" y="1289"/>
                  </a:lnTo>
                  <a:lnTo>
                    <a:pt x="15269" y="907"/>
                  </a:lnTo>
                  <a:lnTo>
                    <a:pt x="14439" y="587"/>
                  </a:lnTo>
                  <a:lnTo>
                    <a:pt x="13575" y="334"/>
                  </a:lnTo>
                  <a:lnTo>
                    <a:pt x="12678" y="150"/>
                  </a:lnTo>
                  <a:lnTo>
                    <a:pt x="11752" y="3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DCE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5" name="object 26"/>
            <p:cNvSpPr/>
            <p:nvPr/>
          </p:nvSpPr>
          <p:spPr>
            <a:xfrm>
              <a:off x="0" y="288289"/>
              <a:ext cx="1584960" cy="50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1752" y="38"/>
                  </a:lnTo>
                  <a:lnTo>
                    <a:pt x="12678" y="150"/>
                  </a:lnTo>
                  <a:lnTo>
                    <a:pt x="13575" y="334"/>
                  </a:lnTo>
                  <a:lnTo>
                    <a:pt x="14439" y="587"/>
                  </a:lnTo>
                  <a:lnTo>
                    <a:pt x="15269" y="907"/>
                  </a:lnTo>
                  <a:lnTo>
                    <a:pt x="16060" y="1289"/>
                  </a:lnTo>
                  <a:lnTo>
                    <a:pt x="16811" y="1732"/>
                  </a:lnTo>
                  <a:lnTo>
                    <a:pt x="17518" y="2234"/>
                  </a:lnTo>
                  <a:lnTo>
                    <a:pt x="18179" y="2790"/>
                  </a:lnTo>
                  <a:lnTo>
                    <a:pt x="18790" y="3400"/>
                  </a:lnTo>
                  <a:lnTo>
                    <a:pt x="19350" y="4059"/>
                  </a:lnTo>
                  <a:lnTo>
                    <a:pt x="19854" y="4765"/>
                  </a:lnTo>
                  <a:lnTo>
                    <a:pt x="20685" y="6308"/>
                  </a:lnTo>
                  <a:lnTo>
                    <a:pt x="21262" y="8007"/>
                  </a:lnTo>
                  <a:lnTo>
                    <a:pt x="21562" y="9840"/>
                  </a:lnTo>
                  <a:lnTo>
                    <a:pt x="21600" y="10800"/>
                  </a:lnTo>
                  <a:lnTo>
                    <a:pt x="21562" y="11752"/>
                  </a:lnTo>
                  <a:lnTo>
                    <a:pt x="21262" y="13575"/>
                  </a:lnTo>
                  <a:lnTo>
                    <a:pt x="20685" y="15269"/>
                  </a:lnTo>
                  <a:lnTo>
                    <a:pt x="19854" y="16811"/>
                  </a:lnTo>
                  <a:lnTo>
                    <a:pt x="19350" y="17518"/>
                  </a:lnTo>
                  <a:lnTo>
                    <a:pt x="18790" y="18179"/>
                  </a:lnTo>
                  <a:lnTo>
                    <a:pt x="18179" y="18790"/>
                  </a:lnTo>
                  <a:lnTo>
                    <a:pt x="17518" y="19349"/>
                  </a:lnTo>
                  <a:lnTo>
                    <a:pt x="16811" y="19854"/>
                  </a:lnTo>
                  <a:lnTo>
                    <a:pt x="16060" y="20300"/>
                  </a:lnTo>
                  <a:lnTo>
                    <a:pt x="15269" y="20685"/>
                  </a:lnTo>
                  <a:lnTo>
                    <a:pt x="14439" y="21007"/>
                  </a:lnTo>
                  <a:lnTo>
                    <a:pt x="13575" y="21262"/>
                  </a:lnTo>
                  <a:lnTo>
                    <a:pt x="12678" y="21448"/>
                  </a:lnTo>
                  <a:lnTo>
                    <a:pt x="11752" y="21562"/>
                  </a:lnTo>
                  <a:lnTo>
                    <a:pt x="10800" y="21600"/>
                  </a:lnTo>
                  <a:lnTo>
                    <a:pt x="9848" y="21562"/>
                  </a:lnTo>
                  <a:lnTo>
                    <a:pt x="8922" y="21448"/>
                  </a:lnTo>
                  <a:lnTo>
                    <a:pt x="8025" y="21262"/>
                  </a:lnTo>
                  <a:lnTo>
                    <a:pt x="7161" y="21007"/>
                  </a:lnTo>
                  <a:lnTo>
                    <a:pt x="6331" y="20685"/>
                  </a:lnTo>
                  <a:lnTo>
                    <a:pt x="5540" y="20300"/>
                  </a:lnTo>
                  <a:lnTo>
                    <a:pt x="4789" y="19854"/>
                  </a:lnTo>
                  <a:lnTo>
                    <a:pt x="4082" y="19349"/>
                  </a:lnTo>
                  <a:lnTo>
                    <a:pt x="3421" y="18790"/>
                  </a:lnTo>
                  <a:lnTo>
                    <a:pt x="2810" y="18179"/>
                  </a:lnTo>
                  <a:lnTo>
                    <a:pt x="2250" y="17518"/>
                  </a:lnTo>
                  <a:lnTo>
                    <a:pt x="1746" y="16811"/>
                  </a:lnTo>
                  <a:lnTo>
                    <a:pt x="915" y="15269"/>
                  </a:lnTo>
                  <a:lnTo>
                    <a:pt x="338" y="13575"/>
                  </a:lnTo>
                  <a:lnTo>
                    <a:pt x="38" y="11752"/>
                  </a:lnTo>
                  <a:lnTo>
                    <a:pt x="0" y="10800"/>
                  </a:lnTo>
                  <a:lnTo>
                    <a:pt x="38" y="9840"/>
                  </a:lnTo>
                  <a:lnTo>
                    <a:pt x="338" y="8007"/>
                  </a:lnTo>
                  <a:lnTo>
                    <a:pt x="915" y="6308"/>
                  </a:lnTo>
                  <a:lnTo>
                    <a:pt x="1746" y="4765"/>
                  </a:lnTo>
                  <a:lnTo>
                    <a:pt x="2250" y="4059"/>
                  </a:lnTo>
                  <a:lnTo>
                    <a:pt x="2810" y="3400"/>
                  </a:lnTo>
                  <a:lnTo>
                    <a:pt x="3421" y="2790"/>
                  </a:lnTo>
                  <a:lnTo>
                    <a:pt x="4082" y="2234"/>
                  </a:lnTo>
                  <a:lnTo>
                    <a:pt x="4789" y="1732"/>
                  </a:lnTo>
                  <a:lnTo>
                    <a:pt x="5540" y="1289"/>
                  </a:lnTo>
                  <a:lnTo>
                    <a:pt x="6331" y="907"/>
                  </a:lnTo>
                  <a:lnTo>
                    <a:pt x="7161" y="587"/>
                  </a:lnTo>
                  <a:lnTo>
                    <a:pt x="8025" y="334"/>
                  </a:lnTo>
                  <a:lnTo>
                    <a:pt x="8922" y="150"/>
                  </a:lnTo>
                  <a:lnTo>
                    <a:pt x="9848" y="38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2687" name="object 27"/>
          <p:cNvGraphicFramePr/>
          <p:nvPr/>
        </p:nvGraphicFramePr>
        <p:xfrm>
          <a:off x="544156" y="4563014"/>
          <a:ext cx="7277100" cy="22180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833110"/>
                <a:gridCol w="1443989"/>
              </a:tblGrid>
              <a:tr h="958850">
                <a:tc gridSpan="2">
                  <a:txBody>
                    <a:bodyPr/>
                    <a:lstStyle/>
                    <a:p>
                      <a:pPr indent="201929" algn="ctr">
                        <a:lnSpc>
                          <a:spcPct val="100000"/>
                        </a:lnSpc>
                        <a:tabLst>
                          <a:tab pos="4279900" algn="l"/>
                        </a:tabLst>
                        <a:defRPr spc="-5"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common-docs/git-first-example	</a:t>
                      </a:r>
                      <a:r>
                        <a:rPr baseline="-6171" spc="-75" sz="2700"/>
                        <a:t>Your</a:t>
                      </a:r>
                      <a:r>
                        <a:rPr baseline="-6171" spc="-52" sz="2700"/>
                        <a:t> </a:t>
                      </a:r>
                      <a:r>
                        <a:rPr baseline="-6171" spc="-7" sz="2700"/>
                        <a:t>Name/git-first-example</a:t>
                      </a:r>
                      <a:endParaRPr baseline="-6171" spc="-7" sz="2700"/>
                    </a:p>
                    <a:p>
                      <a:pPr indent="0">
                        <a:lnSpc>
                          <a:spcPct val="100000"/>
                        </a:lnSpc>
                        <a:defRPr spc="0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234950" algn="ctr">
                        <a:lnSpc>
                          <a:spcPct val="100000"/>
                        </a:lnSpc>
                        <a:defRPr b="1" i="1" spc="-5"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forked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303F03"/>
                      </a:solidFill>
                    </a:lnL>
                    <a:lnR w="19050">
                      <a:solidFill>
                        <a:srgbClr val="303F03"/>
                      </a:solidFill>
                    </a:lnR>
                    <a:lnT w="19050">
                      <a:solidFill>
                        <a:srgbClr val="303F03"/>
                      </a:solidFill>
                    </a:lnT>
                    <a:lnB w="19050">
                      <a:solidFill>
                        <a:srgbClr val="303F03"/>
                      </a:solidFill>
                    </a:lnB>
                  </a:tcPr>
                </a:tc>
                <a:tc hMerge="1">
                  <a:tcPr/>
                </a:tc>
              </a:tr>
              <a:tr h="300355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pc="0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R w="3175">
                      <a:solidFill>
                        <a:srgbClr val="000000"/>
                      </a:solidFill>
                    </a:lnR>
                    <a:lnT w="19050">
                      <a:solidFill>
                        <a:srgbClr val="303F03"/>
                      </a:solidFill>
                    </a:lnT>
                    <a:lnB w="19050">
                      <a:solidFill>
                        <a:srgbClr val="303F0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2000"/>
                        </a:lnSpc>
                        <a:spcBef>
                          <a:spcPts val="100"/>
                        </a:spcBef>
                        <a:defRPr spc="0" sz="1800"/>
                      </a:pPr>
                      <a:r>
                        <a:rPr b="1" spc="-5">
                          <a:latin typeface="Arial"/>
                          <a:ea typeface="Arial"/>
                          <a:cs typeface="Arial"/>
                        </a:rPr>
                        <a:t>origin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000000"/>
                      </a:solidFill>
                    </a:lnL>
                    <a:lnT w="19050">
                      <a:solidFill>
                        <a:srgbClr val="303F03"/>
                      </a:solidFill>
                    </a:lnT>
                    <a:lnB w="19050">
                      <a:solidFill>
                        <a:srgbClr val="303F03"/>
                      </a:solidFill>
                    </a:lnB>
                  </a:tcPr>
                </a:tc>
              </a:tr>
              <a:tr h="958850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pc="0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marR="668019" indent="0" algn="r">
                        <a:lnSpc>
                          <a:spcPct val="100000"/>
                        </a:lnSpc>
                        <a:spcBef>
                          <a:spcPts val="1300"/>
                        </a:spcBef>
                        <a:defRPr spc="-10"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Working</a:t>
                      </a:r>
                      <a:r>
                        <a:rPr spc="-34"/>
                        <a:t> </a:t>
                      </a:r>
                      <a:r>
                        <a:t>folder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303F03"/>
                      </a:solidFill>
                    </a:lnL>
                    <a:lnR w="19050">
                      <a:solidFill>
                        <a:srgbClr val="303F03"/>
                      </a:solidFill>
                    </a:lnR>
                    <a:lnT w="19050">
                      <a:solidFill>
                        <a:srgbClr val="303F03"/>
                      </a:solidFill>
                    </a:lnT>
                    <a:lnB w="19050">
                      <a:solidFill>
                        <a:srgbClr val="303F03"/>
                      </a:solidFill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688" name="object 29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689" name="object 28"/>
          <p:cNvSpPr txBox="1"/>
          <p:nvPr/>
        </p:nvSpPr>
        <p:spPr>
          <a:xfrm>
            <a:off x="7915332" y="6049009"/>
            <a:ext cx="170434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0">
                <a:latin typeface="Arial"/>
                <a:ea typeface="Arial"/>
                <a:cs typeface="Arial"/>
                <a:sym typeface="Arial"/>
              </a:defRPr>
            </a:pPr>
            <a:r>
              <a:t>Your</a:t>
            </a:r>
            <a:r>
              <a:rPr spc="-30"/>
              <a:t> </a:t>
            </a:r>
            <a:r>
              <a:rPr spc="-10"/>
              <a:t>workstation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692" name="object 3"/>
          <p:cNvSpPr txBox="1"/>
          <p:nvPr/>
        </p:nvSpPr>
        <p:spPr>
          <a:xfrm>
            <a:off x="556952" y="1852928"/>
            <a:ext cx="141605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15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693" name="object 4"/>
          <p:cNvSpPr txBox="1"/>
          <p:nvPr/>
        </p:nvSpPr>
        <p:spPr>
          <a:xfrm>
            <a:off x="1335461" y="5821680"/>
            <a:ext cx="484822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3111500" algn="l"/>
              </a:tabLst>
              <a:defRPr b="1" sz="2200">
                <a:latin typeface="Courier"/>
                <a:ea typeface="Courier"/>
                <a:cs typeface="Courier"/>
                <a:sym typeface="Courier"/>
              </a:defRPr>
            </a:pPr>
            <a:r>
              <a:t>0ca3e2d..321b394	</a:t>
            </a:r>
            <a:r>
              <a:rPr spc="4"/>
              <a:t>dev</a:t>
            </a:r>
            <a:r>
              <a:rPr spc="-50"/>
              <a:t> </a:t>
            </a:r>
            <a:r>
              <a:rPr spc="4"/>
              <a:t>­&gt;</a:t>
            </a:r>
            <a:r>
              <a:rPr spc="-50"/>
              <a:t> </a:t>
            </a:r>
            <a:r>
              <a:rPr spc="4"/>
              <a:t>dev</a:t>
            </a:r>
          </a:p>
        </p:txBody>
      </p:sp>
      <p:grpSp>
        <p:nvGrpSpPr>
          <p:cNvPr id="2702" name="object 5"/>
          <p:cNvGrpSpPr/>
          <p:nvPr/>
        </p:nvGrpSpPr>
        <p:grpSpPr>
          <a:xfrm>
            <a:off x="319271" y="5237302"/>
            <a:ext cx="9469503" cy="1008761"/>
            <a:chOff x="0" y="0"/>
            <a:chExt cx="9469501" cy="1008759"/>
          </a:xfrm>
        </p:grpSpPr>
        <p:sp>
          <p:nvSpPr>
            <p:cNvPr id="2694" name="object 6"/>
            <p:cNvSpPr/>
            <p:nvPr/>
          </p:nvSpPr>
          <p:spPr>
            <a:xfrm>
              <a:off x="17970" y="17956"/>
              <a:ext cx="9432291" cy="50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lnTo>
                    <a:pt x="10992" y="1"/>
                  </a:lnTo>
                  <a:lnTo>
                    <a:pt x="11182" y="6"/>
                  </a:lnTo>
                  <a:lnTo>
                    <a:pt x="11371" y="14"/>
                  </a:lnTo>
                  <a:lnTo>
                    <a:pt x="11559" y="24"/>
                  </a:lnTo>
                  <a:lnTo>
                    <a:pt x="11746" y="38"/>
                  </a:lnTo>
                  <a:lnTo>
                    <a:pt x="11932" y="54"/>
                  </a:lnTo>
                  <a:lnTo>
                    <a:pt x="12116" y="73"/>
                  </a:lnTo>
                  <a:lnTo>
                    <a:pt x="12300" y="96"/>
                  </a:lnTo>
                  <a:lnTo>
                    <a:pt x="12482" y="121"/>
                  </a:lnTo>
                  <a:lnTo>
                    <a:pt x="12664" y="149"/>
                  </a:lnTo>
                  <a:lnTo>
                    <a:pt x="12844" y="179"/>
                  </a:lnTo>
                  <a:lnTo>
                    <a:pt x="13023" y="213"/>
                  </a:lnTo>
                  <a:lnTo>
                    <a:pt x="13201" y="249"/>
                  </a:lnTo>
                  <a:lnTo>
                    <a:pt x="13378" y="289"/>
                  </a:lnTo>
                  <a:lnTo>
                    <a:pt x="13553" y="330"/>
                  </a:lnTo>
                  <a:lnTo>
                    <a:pt x="13727" y="375"/>
                  </a:lnTo>
                  <a:lnTo>
                    <a:pt x="13900" y="422"/>
                  </a:lnTo>
                  <a:lnTo>
                    <a:pt x="14071" y="472"/>
                  </a:lnTo>
                  <a:lnTo>
                    <a:pt x="14241" y="525"/>
                  </a:lnTo>
                  <a:lnTo>
                    <a:pt x="14410" y="580"/>
                  </a:lnTo>
                  <a:lnTo>
                    <a:pt x="14578" y="638"/>
                  </a:lnTo>
                  <a:lnTo>
                    <a:pt x="14744" y="699"/>
                  </a:lnTo>
                  <a:lnTo>
                    <a:pt x="14908" y="762"/>
                  </a:lnTo>
                  <a:lnTo>
                    <a:pt x="15071" y="827"/>
                  </a:lnTo>
                  <a:lnTo>
                    <a:pt x="15233" y="895"/>
                  </a:lnTo>
                  <a:lnTo>
                    <a:pt x="15393" y="966"/>
                  </a:lnTo>
                  <a:lnTo>
                    <a:pt x="15552" y="1039"/>
                  </a:lnTo>
                  <a:lnTo>
                    <a:pt x="15709" y="1114"/>
                  </a:lnTo>
                  <a:lnTo>
                    <a:pt x="15865" y="1192"/>
                  </a:lnTo>
                  <a:lnTo>
                    <a:pt x="16019" y="1273"/>
                  </a:lnTo>
                  <a:lnTo>
                    <a:pt x="16171" y="1356"/>
                  </a:lnTo>
                  <a:lnTo>
                    <a:pt x="16322" y="1441"/>
                  </a:lnTo>
                  <a:lnTo>
                    <a:pt x="16471" y="1528"/>
                  </a:lnTo>
                  <a:lnTo>
                    <a:pt x="16619" y="1618"/>
                  </a:lnTo>
                  <a:lnTo>
                    <a:pt x="16764" y="1710"/>
                  </a:lnTo>
                  <a:lnTo>
                    <a:pt x="16909" y="1805"/>
                  </a:lnTo>
                  <a:lnTo>
                    <a:pt x="17051" y="1901"/>
                  </a:lnTo>
                  <a:lnTo>
                    <a:pt x="17191" y="2000"/>
                  </a:lnTo>
                  <a:lnTo>
                    <a:pt x="17330" y="2101"/>
                  </a:lnTo>
                  <a:lnTo>
                    <a:pt x="17467" y="2205"/>
                  </a:lnTo>
                  <a:lnTo>
                    <a:pt x="17603" y="2310"/>
                  </a:lnTo>
                  <a:lnTo>
                    <a:pt x="17736" y="2418"/>
                  </a:lnTo>
                  <a:lnTo>
                    <a:pt x="17868" y="2528"/>
                  </a:lnTo>
                  <a:lnTo>
                    <a:pt x="17997" y="2640"/>
                  </a:lnTo>
                  <a:lnTo>
                    <a:pt x="18125" y="2754"/>
                  </a:lnTo>
                  <a:lnTo>
                    <a:pt x="18251" y="2870"/>
                  </a:lnTo>
                  <a:lnTo>
                    <a:pt x="18375" y="2988"/>
                  </a:lnTo>
                  <a:lnTo>
                    <a:pt x="18496" y="3108"/>
                  </a:lnTo>
                  <a:lnTo>
                    <a:pt x="18616" y="3230"/>
                  </a:lnTo>
                  <a:lnTo>
                    <a:pt x="18734" y="3354"/>
                  </a:lnTo>
                  <a:lnTo>
                    <a:pt x="18850" y="3480"/>
                  </a:lnTo>
                  <a:lnTo>
                    <a:pt x="18964" y="3608"/>
                  </a:lnTo>
                  <a:lnTo>
                    <a:pt x="19076" y="3738"/>
                  </a:lnTo>
                  <a:lnTo>
                    <a:pt x="19185" y="3870"/>
                  </a:lnTo>
                  <a:lnTo>
                    <a:pt x="19293" y="4004"/>
                  </a:lnTo>
                  <a:lnTo>
                    <a:pt x="19398" y="4139"/>
                  </a:lnTo>
                  <a:lnTo>
                    <a:pt x="19501" y="4277"/>
                  </a:lnTo>
                  <a:lnTo>
                    <a:pt x="19602" y="4416"/>
                  </a:lnTo>
                  <a:lnTo>
                    <a:pt x="19701" y="4557"/>
                  </a:lnTo>
                  <a:lnTo>
                    <a:pt x="19797" y="4700"/>
                  </a:lnTo>
                  <a:lnTo>
                    <a:pt x="19892" y="4844"/>
                  </a:lnTo>
                  <a:lnTo>
                    <a:pt x="19984" y="4990"/>
                  </a:lnTo>
                  <a:lnTo>
                    <a:pt x="20073" y="5138"/>
                  </a:lnTo>
                  <a:lnTo>
                    <a:pt x="20161" y="5288"/>
                  </a:lnTo>
                  <a:lnTo>
                    <a:pt x="20329" y="5592"/>
                  </a:lnTo>
                  <a:lnTo>
                    <a:pt x="20487" y="5902"/>
                  </a:lnTo>
                  <a:lnTo>
                    <a:pt x="20635" y="6219"/>
                  </a:lnTo>
                  <a:lnTo>
                    <a:pt x="20774" y="6542"/>
                  </a:lnTo>
                  <a:lnTo>
                    <a:pt x="20902" y="6870"/>
                  </a:lnTo>
                  <a:lnTo>
                    <a:pt x="21020" y="7205"/>
                  </a:lnTo>
                  <a:lnTo>
                    <a:pt x="21128" y="7545"/>
                  </a:lnTo>
                  <a:lnTo>
                    <a:pt x="21225" y="7890"/>
                  </a:lnTo>
                  <a:lnTo>
                    <a:pt x="21312" y="8241"/>
                  </a:lnTo>
                  <a:lnTo>
                    <a:pt x="21421" y="8776"/>
                  </a:lnTo>
                  <a:lnTo>
                    <a:pt x="21504" y="9323"/>
                  </a:lnTo>
                  <a:lnTo>
                    <a:pt x="21586" y="10255"/>
                  </a:lnTo>
                  <a:lnTo>
                    <a:pt x="21600" y="10827"/>
                  </a:lnTo>
                  <a:lnTo>
                    <a:pt x="21598" y="11017"/>
                  </a:lnTo>
                  <a:lnTo>
                    <a:pt x="21527" y="12136"/>
                  </a:lnTo>
                  <a:lnTo>
                    <a:pt x="21421" y="12861"/>
                  </a:lnTo>
                  <a:lnTo>
                    <a:pt x="21312" y="13393"/>
                  </a:lnTo>
                  <a:lnTo>
                    <a:pt x="21225" y="13741"/>
                  </a:lnTo>
                  <a:lnTo>
                    <a:pt x="21128" y="14084"/>
                  </a:lnTo>
                  <a:lnTo>
                    <a:pt x="21020" y="14422"/>
                  </a:lnTo>
                  <a:lnTo>
                    <a:pt x="20902" y="14754"/>
                  </a:lnTo>
                  <a:lnTo>
                    <a:pt x="20774" y="15081"/>
                  </a:lnTo>
                  <a:lnTo>
                    <a:pt x="20635" y="15402"/>
                  </a:lnTo>
                  <a:lnTo>
                    <a:pt x="20487" y="15717"/>
                  </a:lnTo>
                  <a:lnTo>
                    <a:pt x="20329" y="16026"/>
                  </a:lnTo>
                  <a:lnTo>
                    <a:pt x="20161" y="16328"/>
                  </a:lnTo>
                  <a:lnTo>
                    <a:pt x="20073" y="16477"/>
                  </a:lnTo>
                  <a:lnTo>
                    <a:pt x="19984" y="16624"/>
                  </a:lnTo>
                  <a:lnTo>
                    <a:pt x="19892" y="16770"/>
                  </a:lnTo>
                  <a:lnTo>
                    <a:pt x="19797" y="16914"/>
                  </a:lnTo>
                  <a:lnTo>
                    <a:pt x="19701" y="17056"/>
                  </a:lnTo>
                  <a:lnTo>
                    <a:pt x="19602" y="17196"/>
                  </a:lnTo>
                  <a:lnTo>
                    <a:pt x="19501" y="17335"/>
                  </a:lnTo>
                  <a:lnTo>
                    <a:pt x="19398" y="17471"/>
                  </a:lnTo>
                  <a:lnTo>
                    <a:pt x="19293" y="17606"/>
                  </a:lnTo>
                  <a:lnTo>
                    <a:pt x="19185" y="17740"/>
                  </a:lnTo>
                  <a:lnTo>
                    <a:pt x="19076" y="17871"/>
                  </a:lnTo>
                  <a:lnTo>
                    <a:pt x="18964" y="18000"/>
                  </a:lnTo>
                  <a:lnTo>
                    <a:pt x="18850" y="18128"/>
                  </a:lnTo>
                  <a:lnTo>
                    <a:pt x="18734" y="18253"/>
                  </a:lnTo>
                  <a:lnTo>
                    <a:pt x="18616" y="18377"/>
                  </a:lnTo>
                  <a:lnTo>
                    <a:pt x="18496" y="18499"/>
                  </a:lnTo>
                  <a:lnTo>
                    <a:pt x="18375" y="18618"/>
                  </a:lnTo>
                  <a:lnTo>
                    <a:pt x="18251" y="18736"/>
                  </a:lnTo>
                  <a:lnTo>
                    <a:pt x="18125" y="18852"/>
                  </a:lnTo>
                  <a:lnTo>
                    <a:pt x="17997" y="18966"/>
                  </a:lnTo>
                  <a:lnTo>
                    <a:pt x="17868" y="19077"/>
                  </a:lnTo>
                  <a:lnTo>
                    <a:pt x="17736" y="19187"/>
                  </a:lnTo>
                  <a:lnTo>
                    <a:pt x="17603" y="19294"/>
                  </a:lnTo>
                  <a:lnTo>
                    <a:pt x="17467" y="19399"/>
                  </a:lnTo>
                  <a:lnTo>
                    <a:pt x="17330" y="19502"/>
                  </a:lnTo>
                  <a:lnTo>
                    <a:pt x="17191" y="19603"/>
                  </a:lnTo>
                  <a:lnTo>
                    <a:pt x="17051" y="19702"/>
                  </a:lnTo>
                  <a:lnTo>
                    <a:pt x="16909" y="19798"/>
                  </a:lnTo>
                  <a:lnTo>
                    <a:pt x="16764" y="19892"/>
                  </a:lnTo>
                  <a:lnTo>
                    <a:pt x="16619" y="19984"/>
                  </a:lnTo>
                  <a:lnTo>
                    <a:pt x="16471" y="20074"/>
                  </a:lnTo>
                  <a:lnTo>
                    <a:pt x="16322" y="20161"/>
                  </a:lnTo>
                  <a:lnTo>
                    <a:pt x="16171" y="20246"/>
                  </a:lnTo>
                  <a:lnTo>
                    <a:pt x="16019" y="20329"/>
                  </a:lnTo>
                  <a:lnTo>
                    <a:pt x="15865" y="20409"/>
                  </a:lnTo>
                  <a:lnTo>
                    <a:pt x="15709" y="20487"/>
                  </a:lnTo>
                  <a:lnTo>
                    <a:pt x="15552" y="20562"/>
                  </a:lnTo>
                  <a:lnTo>
                    <a:pt x="15393" y="20635"/>
                  </a:lnTo>
                  <a:lnTo>
                    <a:pt x="15233" y="20706"/>
                  </a:lnTo>
                  <a:lnTo>
                    <a:pt x="15071" y="20774"/>
                  </a:lnTo>
                  <a:lnTo>
                    <a:pt x="14908" y="20839"/>
                  </a:lnTo>
                  <a:lnTo>
                    <a:pt x="14744" y="20902"/>
                  </a:lnTo>
                  <a:lnTo>
                    <a:pt x="14578" y="20962"/>
                  </a:lnTo>
                  <a:lnTo>
                    <a:pt x="14410" y="21020"/>
                  </a:lnTo>
                  <a:lnTo>
                    <a:pt x="14241" y="21075"/>
                  </a:lnTo>
                  <a:lnTo>
                    <a:pt x="14071" y="21128"/>
                  </a:lnTo>
                  <a:lnTo>
                    <a:pt x="13900" y="21178"/>
                  </a:lnTo>
                  <a:lnTo>
                    <a:pt x="13727" y="21225"/>
                  </a:lnTo>
                  <a:lnTo>
                    <a:pt x="13553" y="21270"/>
                  </a:lnTo>
                  <a:lnTo>
                    <a:pt x="13378" y="21312"/>
                  </a:lnTo>
                  <a:lnTo>
                    <a:pt x="13201" y="21351"/>
                  </a:lnTo>
                  <a:lnTo>
                    <a:pt x="13023" y="21387"/>
                  </a:lnTo>
                  <a:lnTo>
                    <a:pt x="12844" y="21421"/>
                  </a:lnTo>
                  <a:lnTo>
                    <a:pt x="12664" y="21451"/>
                  </a:lnTo>
                  <a:lnTo>
                    <a:pt x="12482" y="21479"/>
                  </a:lnTo>
                  <a:lnTo>
                    <a:pt x="12300" y="21504"/>
                  </a:lnTo>
                  <a:lnTo>
                    <a:pt x="12116" y="21527"/>
                  </a:lnTo>
                  <a:lnTo>
                    <a:pt x="11932" y="21546"/>
                  </a:lnTo>
                  <a:lnTo>
                    <a:pt x="11746" y="21562"/>
                  </a:lnTo>
                  <a:lnTo>
                    <a:pt x="11559" y="21576"/>
                  </a:lnTo>
                  <a:lnTo>
                    <a:pt x="11371" y="21586"/>
                  </a:lnTo>
                  <a:lnTo>
                    <a:pt x="11182" y="21594"/>
                  </a:lnTo>
                  <a:lnTo>
                    <a:pt x="10992" y="21599"/>
                  </a:lnTo>
                  <a:lnTo>
                    <a:pt x="10801" y="21600"/>
                  </a:lnTo>
                  <a:lnTo>
                    <a:pt x="10611" y="21599"/>
                  </a:lnTo>
                  <a:lnTo>
                    <a:pt x="10421" y="21594"/>
                  </a:lnTo>
                  <a:lnTo>
                    <a:pt x="10232" y="21586"/>
                  </a:lnTo>
                  <a:lnTo>
                    <a:pt x="10044" y="21576"/>
                  </a:lnTo>
                  <a:lnTo>
                    <a:pt x="9857" y="21562"/>
                  </a:lnTo>
                  <a:lnTo>
                    <a:pt x="9671" y="21546"/>
                  </a:lnTo>
                  <a:lnTo>
                    <a:pt x="9487" y="21527"/>
                  </a:lnTo>
                  <a:lnTo>
                    <a:pt x="9303" y="21504"/>
                  </a:lnTo>
                  <a:lnTo>
                    <a:pt x="9120" y="21479"/>
                  </a:lnTo>
                  <a:lnTo>
                    <a:pt x="8939" y="21451"/>
                  </a:lnTo>
                  <a:lnTo>
                    <a:pt x="8759" y="21421"/>
                  </a:lnTo>
                  <a:lnTo>
                    <a:pt x="8580" y="21387"/>
                  </a:lnTo>
                  <a:lnTo>
                    <a:pt x="8402" y="21351"/>
                  </a:lnTo>
                  <a:lnTo>
                    <a:pt x="8225" y="21312"/>
                  </a:lnTo>
                  <a:lnTo>
                    <a:pt x="8050" y="21270"/>
                  </a:lnTo>
                  <a:lnTo>
                    <a:pt x="7876" y="21225"/>
                  </a:lnTo>
                  <a:lnTo>
                    <a:pt x="7703" y="21178"/>
                  </a:lnTo>
                  <a:lnTo>
                    <a:pt x="7531" y="21128"/>
                  </a:lnTo>
                  <a:lnTo>
                    <a:pt x="7361" y="21075"/>
                  </a:lnTo>
                  <a:lnTo>
                    <a:pt x="7192" y="21020"/>
                  </a:lnTo>
                  <a:lnTo>
                    <a:pt x="7025" y="20962"/>
                  </a:lnTo>
                  <a:lnTo>
                    <a:pt x="6859" y="20902"/>
                  </a:lnTo>
                  <a:lnTo>
                    <a:pt x="6694" y="20839"/>
                  </a:lnTo>
                  <a:lnTo>
                    <a:pt x="6531" y="20774"/>
                  </a:lnTo>
                  <a:lnTo>
                    <a:pt x="6369" y="20706"/>
                  </a:lnTo>
                  <a:lnTo>
                    <a:pt x="6209" y="20635"/>
                  </a:lnTo>
                  <a:lnTo>
                    <a:pt x="6050" y="20562"/>
                  </a:lnTo>
                  <a:lnTo>
                    <a:pt x="5893" y="20487"/>
                  </a:lnTo>
                  <a:lnTo>
                    <a:pt x="5738" y="20409"/>
                  </a:lnTo>
                  <a:lnTo>
                    <a:pt x="5583" y="20329"/>
                  </a:lnTo>
                  <a:lnTo>
                    <a:pt x="5431" y="20246"/>
                  </a:lnTo>
                  <a:lnTo>
                    <a:pt x="5280" y="20161"/>
                  </a:lnTo>
                  <a:lnTo>
                    <a:pt x="5131" y="20074"/>
                  </a:lnTo>
                  <a:lnTo>
                    <a:pt x="4983" y="19984"/>
                  </a:lnTo>
                  <a:lnTo>
                    <a:pt x="4838" y="19892"/>
                  </a:lnTo>
                  <a:lnTo>
                    <a:pt x="4693" y="19798"/>
                  </a:lnTo>
                  <a:lnTo>
                    <a:pt x="4551" y="19702"/>
                  </a:lnTo>
                  <a:lnTo>
                    <a:pt x="4410" y="19603"/>
                  </a:lnTo>
                  <a:lnTo>
                    <a:pt x="4272" y="19502"/>
                  </a:lnTo>
                  <a:lnTo>
                    <a:pt x="4134" y="19399"/>
                  </a:lnTo>
                  <a:lnTo>
                    <a:pt x="3999" y="19294"/>
                  </a:lnTo>
                  <a:lnTo>
                    <a:pt x="3866" y="19187"/>
                  </a:lnTo>
                  <a:lnTo>
                    <a:pt x="3734" y="19077"/>
                  </a:lnTo>
                  <a:lnTo>
                    <a:pt x="3604" y="18966"/>
                  </a:lnTo>
                  <a:lnTo>
                    <a:pt x="3477" y="18852"/>
                  </a:lnTo>
                  <a:lnTo>
                    <a:pt x="3351" y="18736"/>
                  </a:lnTo>
                  <a:lnTo>
                    <a:pt x="3227" y="18618"/>
                  </a:lnTo>
                  <a:lnTo>
                    <a:pt x="3105" y="18499"/>
                  </a:lnTo>
                  <a:lnTo>
                    <a:pt x="2985" y="18377"/>
                  </a:lnTo>
                  <a:lnTo>
                    <a:pt x="2867" y="18253"/>
                  </a:lnTo>
                  <a:lnTo>
                    <a:pt x="2751" y="18128"/>
                  </a:lnTo>
                  <a:lnTo>
                    <a:pt x="2637" y="18000"/>
                  </a:lnTo>
                  <a:lnTo>
                    <a:pt x="2526" y="17871"/>
                  </a:lnTo>
                  <a:lnTo>
                    <a:pt x="2416" y="17740"/>
                  </a:lnTo>
                  <a:lnTo>
                    <a:pt x="2308" y="17606"/>
                  </a:lnTo>
                  <a:lnTo>
                    <a:pt x="2203" y="17471"/>
                  </a:lnTo>
                  <a:lnTo>
                    <a:pt x="2100" y="17335"/>
                  </a:lnTo>
                  <a:lnTo>
                    <a:pt x="1999" y="17196"/>
                  </a:lnTo>
                  <a:lnTo>
                    <a:pt x="1900" y="17056"/>
                  </a:lnTo>
                  <a:lnTo>
                    <a:pt x="1803" y="16914"/>
                  </a:lnTo>
                  <a:lnTo>
                    <a:pt x="1709" y="16770"/>
                  </a:lnTo>
                  <a:lnTo>
                    <a:pt x="1617" y="16624"/>
                  </a:lnTo>
                  <a:lnTo>
                    <a:pt x="1527" y="16477"/>
                  </a:lnTo>
                  <a:lnTo>
                    <a:pt x="1440" y="16328"/>
                  </a:lnTo>
                  <a:lnTo>
                    <a:pt x="1272" y="16026"/>
                  </a:lnTo>
                  <a:lnTo>
                    <a:pt x="1114" y="15717"/>
                  </a:lnTo>
                  <a:lnTo>
                    <a:pt x="965" y="15402"/>
                  </a:lnTo>
                  <a:lnTo>
                    <a:pt x="827" y="15081"/>
                  </a:lnTo>
                  <a:lnTo>
                    <a:pt x="698" y="14754"/>
                  </a:lnTo>
                  <a:lnTo>
                    <a:pt x="580" y="14422"/>
                  </a:lnTo>
                  <a:lnTo>
                    <a:pt x="472" y="14084"/>
                  </a:lnTo>
                  <a:lnTo>
                    <a:pt x="375" y="13741"/>
                  </a:lnTo>
                  <a:lnTo>
                    <a:pt x="289" y="13393"/>
                  </a:lnTo>
                  <a:lnTo>
                    <a:pt x="179" y="12861"/>
                  </a:lnTo>
                  <a:lnTo>
                    <a:pt x="96" y="12319"/>
                  </a:lnTo>
                  <a:lnTo>
                    <a:pt x="14" y="11394"/>
                  </a:lnTo>
                  <a:lnTo>
                    <a:pt x="0" y="10827"/>
                  </a:lnTo>
                  <a:lnTo>
                    <a:pt x="2" y="10636"/>
                  </a:lnTo>
                  <a:lnTo>
                    <a:pt x="73" y="9507"/>
                  </a:lnTo>
                  <a:lnTo>
                    <a:pt x="179" y="8776"/>
                  </a:lnTo>
                  <a:lnTo>
                    <a:pt x="289" y="8241"/>
                  </a:lnTo>
                  <a:lnTo>
                    <a:pt x="375" y="7890"/>
                  </a:lnTo>
                  <a:lnTo>
                    <a:pt x="472" y="7545"/>
                  </a:lnTo>
                  <a:lnTo>
                    <a:pt x="580" y="7205"/>
                  </a:lnTo>
                  <a:lnTo>
                    <a:pt x="698" y="6870"/>
                  </a:lnTo>
                  <a:lnTo>
                    <a:pt x="827" y="6542"/>
                  </a:lnTo>
                  <a:lnTo>
                    <a:pt x="965" y="6219"/>
                  </a:lnTo>
                  <a:lnTo>
                    <a:pt x="1114" y="5902"/>
                  </a:lnTo>
                  <a:lnTo>
                    <a:pt x="1272" y="5592"/>
                  </a:lnTo>
                  <a:lnTo>
                    <a:pt x="1440" y="5288"/>
                  </a:lnTo>
                  <a:lnTo>
                    <a:pt x="1527" y="5138"/>
                  </a:lnTo>
                  <a:lnTo>
                    <a:pt x="1617" y="4990"/>
                  </a:lnTo>
                  <a:lnTo>
                    <a:pt x="1709" y="4844"/>
                  </a:lnTo>
                  <a:lnTo>
                    <a:pt x="1803" y="4700"/>
                  </a:lnTo>
                  <a:lnTo>
                    <a:pt x="1900" y="4557"/>
                  </a:lnTo>
                  <a:lnTo>
                    <a:pt x="1999" y="4416"/>
                  </a:lnTo>
                  <a:lnTo>
                    <a:pt x="2100" y="4277"/>
                  </a:lnTo>
                  <a:lnTo>
                    <a:pt x="2203" y="4139"/>
                  </a:lnTo>
                  <a:lnTo>
                    <a:pt x="2308" y="4004"/>
                  </a:lnTo>
                  <a:lnTo>
                    <a:pt x="2416" y="3870"/>
                  </a:lnTo>
                  <a:lnTo>
                    <a:pt x="2526" y="3738"/>
                  </a:lnTo>
                  <a:lnTo>
                    <a:pt x="2637" y="3608"/>
                  </a:lnTo>
                  <a:lnTo>
                    <a:pt x="2751" y="3480"/>
                  </a:lnTo>
                  <a:lnTo>
                    <a:pt x="2867" y="3354"/>
                  </a:lnTo>
                  <a:lnTo>
                    <a:pt x="2985" y="3230"/>
                  </a:lnTo>
                  <a:lnTo>
                    <a:pt x="3105" y="3108"/>
                  </a:lnTo>
                  <a:lnTo>
                    <a:pt x="3227" y="2988"/>
                  </a:lnTo>
                  <a:lnTo>
                    <a:pt x="3351" y="2870"/>
                  </a:lnTo>
                  <a:lnTo>
                    <a:pt x="3477" y="2754"/>
                  </a:lnTo>
                  <a:lnTo>
                    <a:pt x="3604" y="2640"/>
                  </a:lnTo>
                  <a:lnTo>
                    <a:pt x="3734" y="2528"/>
                  </a:lnTo>
                  <a:lnTo>
                    <a:pt x="3866" y="2418"/>
                  </a:lnTo>
                  <a:lnTo>
                    <a:pt x="3999" y="2310"/>
                  </a:lnTo>
                  <a:lnTo>
                    <a:pt x="4134" y="2205"/>
                  </a:lnTo>
                  <a:lnTo>
                    <a:pt x="4272" y="2101"/>
                  </a:lnTo>
                  <a:lnTo>
                    <a:pt x="4410" y="2000"/>
                  </a:lnTo>
                  <a:lnTo>
                    <a:pt x="4551" y="1901"/>
                  </a:lnTo>
                  <a:lnTo>
                    <a:pt x="4693" y="1805"/>
                  </a:lnTo>
                  <a:lnTo>
                    <a:pt x="4838" y="1710"/>
                  </a:lnTo>
                  <a:lnTo>
                    <a:pt x="4983" y="1618"/>
                  </a:lnTo>
                  <a:lnTo>
                    <a:pt x="5131" y="1528"/>
                  </a:lnTo>
                  <a:lnTo>
                    <a:pt x="5280" y="1441"/>
                  </a:lnTo>
                  <a:lnTo>
                    <a:pt x="5431" y="1356"/>
                  </a:lnTo>
                  <a:lnTo>
                    <a:pt x="5583" y="1273"/>
                  </a:lnTo>
                  <a:lnTo>
                    <a:pt x="5738" y="1192"/>
                  </a:lnTo>
                  <a:lnTo>
                    <a:pt x="5893" y="1114"/>
                  </a:lnTo>
                  <a:lnTo>
                    <a:pt x="6050" y="1039"/>
                  </a:lnTo>
                  <a:lnTo>
                    <a:pt x="6209" y="966"/>
                  </a:lnTo>
                  <a:lnTo>
                    <a:pt x="6369" y="895"/>
                  </a:lnTo>
                  <a:lnTo>
                    <a:pt x="6531" y="827"/>
                  </a:lnTo>
                  <a:lnTo>
                    <a:pt x="6694" y="762"/>
                  </a:lnTo>
                  <a:lnTo>
                    <a:pt x="6859" y="699"/>
                  </a:lnTo>
                  <a:lnTo>
                    <a:pt x="7025" y="638"/>
                  </a:lnTo>
                  <a:lnTo>
                    <a:pt x="7192" y="580"/>
                  </a:lnTo>
                  <a:lnTo>
                    <a:pt x="7361" y="525"/>
                  </a:lnTo>
                  <a:lnTo>
                    <a:pt x="7531" y="472"/>
                  </a:lnTo>
                  <a:lnTo>
                    <a:pt x="7703" y="422"/>
                  </a:lnTo>
                  <a:lnTo>
                    <a:pt x="7876" y="375"/>
                  </a:lnTo>
                  <a:lnTo>
                    <a:pt x="8050" y="330"/>
                  </a:lnTo>
                  <a:lnTo>
                    <a:pt x="8225" y="289"/>
                  </a:lnTo>
                  <a:lnTo>
                    <a:pt x="8402" y="249"/>
                  </a:lnTo>
                  <a:lnTo>
                    <a:pt x="8580" y="213"/>
                  </a:lnTo>
                  <a:lnTo>
                    <a:pt x="8759" y="179"/>
                  </a:lnTo>
                  <a:lnTo>
                    <a:pt x="8939" y="149"/>
                  </a:lnTo>
                  <a:lnTo>
                    <a:pt x="9120" y="121"/>
                  </a:lnTo>
                  <a:lnTo>
                    <a:pt x="9303" y="96"/>
                  </a:lnTo>
                  <a:lnTo>
                    <a:pt x="9487" y="73"/>
                  </a:lnTo>
                  <a:lnTo>
                    <a:pt x="9671" y="54"/>
                  </a:lnTo>
                  <a:lnTo>
                    <a:pt x="9857" y="38"/>
                  </a:lnTo>
                  <a:lnTo>
                    <a:pt x="10044" y="24"/>
                  </a:lnTo>
                  <a:lnTo>
                    <a:pt x="10232" y="14"/>
                  </a:lnTo>
                  <a:lnTo>
                    <a:pt x="10421" y="6"/>
                  </a:lnTo>
                  <a:lnTo>
                    <a:pt x="10611" y="1"/>
                  </a:lnTo>
                  <a:lnTo>
                    <a:pt x="10801" y="0"/>
                  </a:lnTo>
                  <a:close/>
                </a:path>
              </a:pathLst>
            </a:custGeom>
            <a:noFill/>
            <a:ln w="35941" cap="flat">
              <a:solidFill>
                <a:srgbClr val="ADA6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697" name="object 7"/>
            <p:cNvGrpSpPr/>
            <p:nvPr/>
          </p:nvGrpSpPr>
          <p:grpSpPr>
            <a:xfrm>
              <a:off x="0" y="-1"/>
              <a:ext cx="9469502" cy="541390"/>
              <a:chOff x="0" y="0"/>
              <a:chExt cx="9469501" cy="541388"/>
            </a:xfrm>
          </p:grpSpPr>
          <p:sp>
            <p:nvSpPr>
              <p:cNvPr id="2695" name="Shape"/>
              <p:cNvSpPr/>
              <p:nvPr/>
            </p:nvSpPr>
            <p:spPr>
              <a:xfrm>
                <a:off x="0" y="0"/>
                <a:ext cx="35942" cy="35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6"/>
                    </a:moveTo>
                    <a:lnTo>
                      <a:pt x="18432" y="3161"/>
                    </a:lnTo>
                    <a:lnTo>
                      <a:pt x="10800" y="0"/>
                    </a:lnTo>
                    <a:lnTo>
                      <a:pt x="3159" y="3161"/>
                    </a:lnTo>
                    <a:lnTo>
                      <a:pt x="0" y="10796"/>
                    </a:lnTo>
                    <a:lnTo>
                      <a:pt x="3159" y="18439"/>
                    </a:lnTo>
                    <a:lnTo>
                      <a:pt x="10800" y="21600"/>
                    </a:lnTo>
                    <a:lnTo>
                      <a:pt x="18432" y="18439"/>
                    </a:lnTo>
                    <a:lnTo>
                      <a:pt x="21600" y="10796"/>
                    </a:lnTo>
                    <a:close/>
                  </a:path>
                </a:pathLst>
              </a:custGeom>
              <a:solidFill>
                <a:srgbClr val="ADA6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96" name="Shape"/>
              <p:cNvSpPr/>
              <p:nvPr/>
            </p:nvSpPr>
            <p:spPr>
              <a:xfrm>
                <a:off x="9433560" y="505447"/>
                <a:ext cx="35942" cy="35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18432" y="3167"/>
                    </a:lnTo>
                    <a:lnTo>
                      <a:pt x="10800" y="0"/>
                    </a:lnTo>
                    <a:lnTo>
                      <a:pt x="3160" y="3167"/>
                    </a:lnTo>
                    <a:lnTo>
                      <a:pt x="0" y="10800"/>
                    </a:lnTo>
                    <a:lnTo>
                      <a:pt x="3160" y="18440"/>
                    </a:lnTo>
                    <a:lnTo>
                      <a:pt x="10800" y="21600"/>
                    </a:lnTo>
                    <a:lnTo>
                      <a:pt x="18432" y="1844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ADA6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698" name="object 8"/>
            <p:cNvSpPr/>
            <p:nvPr/>
          </p:nvSpPr>
          <p:spPr>
            <a:xfrm>
              <a:off x="810450" y="486587"/>
              <a:ext cx="5615941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1116" y="4"/>
                  </a:lnTo>
                  <a:lnTo>
                    <a:pt x="11428" y="17"/>
                  </a:lnTo>
                  <a:lnTo>
                    <a:pt x="11738" y="37"/>
                  </a:lnTo>
                  <a:lnTo>
                    <a:pt x="12046" y="66"/>
                  </a:lnTo>
                  <a:lnTo>
                    <a:pt x="12350" y="102"/>
                  </a:lnTo>
                  <a:lnTo>
                    <a:pt x="12651" y="147"/>
                  </a:lnTo>
                  <a:lnTo>
                    <a:pt x="12949" y="199"/>
                  </a:lnTo>
                  <a:lnTo>
                    <a:pt x="13243" y="258"/>
                  </a:lnTo>
                  <a:lnTo>
                    <a:pt x="13535" y="326"/>
                  </a:lnTo>
                  <a:lnTo>
                    <a:pt x="13822" y="401"/>
                  </a:lnTo>
                  <a:lnTo>
                    <a:pt x="14107" y="483"/>
                  </a:lnTo>
                  <a:lnTo>
                    <a:pt x="14387" y="572"/>
                  </a:lnTo>
                  <a:lnTo>
                    <a:pt x="14664" y="668"/>
                  </a:lnTo>
                  <a:lnTo>
                    <a:pt x="14937" y="772"/>
                  </a:lnTo>
                  <a:lnTo>
                    <a:pt x="15206" y="882"/>
                  </a:lnTo>
                  <a:lnTo>
                    <a:pt x="15470" y="1000"/>
                  </a:lnTo>
                  <a:lnTo>
                    <a:pt x="15731" y="1124"/>
                  </a:lnTo>
                  <a:lnTo>
                    <a:pt x="15987" y="1254"/>
                  </a:lnTo>
                  <a:lnTo>
                    <a:pt x="16239" y="1392"/>
                  </a:lnTo>
                  <a:lnTo>
                    <a:pt x="16487" y="1535"/>
                  </a:lnTo>
                  <a:lnTo>
                    <a:pt x="16730" y="1685"/>
                  </a:lnTo>
                  <a:lnTo>
                    <a:pt x="16968" y="1841"/>
                  </a:lnTo>
                  <a:lnTo>
                    <a:pt x="17202" y="2004"/>
                  </a:lnTo>
                  <a:lnTo>
                    <a:pt x="17430" y="2172"/>
                  </a:lnTo>
                  <a:lnTo>
                    <a:pt x="17654" y="2347"/>
                  </a:lnTo>
                  <a:lnTo>
                    <a:pt x="17873" y="2527"/>
                  </a:lnTo>
                  <a:lnTo>
                    <a:pt x="18086" y="2713"/>
                  </a:lnTo>
                  <a:lnTo>
                    <a:pt x="18294" y="2904"/>
                  </a:lnTo>
                  <a:lnTo>
                    <a:pt x="18497" y="3101"/>
                  </a:lnTo>
                  <a:lnTo>
                    <a:pt x="18694" y="3304"/>
                  </a:lnTo>
                  <a:lnTo>
                    <a:pt x="18886" y="3512"/>
                  </a:lnTo>
                  <a:lnTo>
                    <a:pt x="19072" y="3725"/>
                  </a:lnTo>
                  <a:lnTo>
                    <a:pt x="19253" y="3943"/>
                  </a:lnTo>
                  <a:lnTo>
                    <a:pt x="19427" y="4166"/>
                  </a:lnTo>
                  <a:lnTo>
                    <a:pt x="19596" y="4394"/>
                  </a:lnTo>
                  <a:lnTo>
                    <a:pt x="19758" y="4627"/>
                  </a:lnTo>
                  <a:lnTo>
                    <a:pt x="19915" y="4865"/>
                  </a:lnTo>
                  <a:lnTo>
                    <a:pt x="20065" y="5107"/>
                  </a:lnTo>
                  <a:lnTo>
                    <a:pt x="20346" y="5606"/>
                  </a:lnTo>
                  <a:lnTo>
                    <a:pt x="20600" y="6121"/>
                  </a:lnTo>
                  <a:lnTo>
                    <a:pt x="20828" y="6653"/>
                  </a:lnTo>
                  <a:lnTo>
                    <a:pt x="21028" y="7201"/>
                  </a:lnTo>
                  <a:lnTo>
                    <a:pt x="21200" y="7764"/>
                  </a:lnTo>
                  <a:lnTo>
                    <a:pt x="21342" y="8341"/>
                  </a:lnTo>
                  <a:lnTo>
                    <a:pt x="21498" y="9230"/>
                  </a:lnTo>
                  <a:lnTo>
                    <a:pt x="21596" y="10459"/>
                  </a:lnTo>
                  <a:lnTo>
                    <a:pt x="21600" y="10773"/>
                  </a:lnTo>
                  <a:lnTo>
                    <a:pt x="21596" y="11089"/>
                  </a:lnTo>
                  <a:lnTo>
                    <a:pt x="21498" y="12328"/>
                  </a:lnTo>
                  <a:lnTo>
                    <a:pt x="21342" y="13225"/>
                  </a:lnTo>
                  <a:lnTo>
                    <a:pt x="21200" y="13805"/>
                  </a:lnTo>
                  <a:lnTo>
                    <a:pt x="21028" y="14372"/>
                  </a:lnTo>
                  <a:lnTo>
                    <a:pt x="20828" y="14923"/>
                  </a:lnTo>
                  <a:lnTo>
                    <a:pt x="20600" y="15458"/>
                  </a:lnTo>
                  <a:lnTo>
                    <a:pt x="20346" y="15976"/>
                  </a:lnTo>
                  <a:lnTo>
                    <a:pt x="20065" y="16477"/>
                  </a:lnTo>
                  <a:lnTo>
                    <a:pt x="19915" y="16721"/>
                  </a:lnTo>
                  <a:lnTo>
                    <a:pt x="19758" y="16960"/>
                  </a:lnTo>
                  <a:lnTo>
                    <a:pt x="19596" y="17194"/>
                  </a:lnTo>
                  <a:lnTo>
                    <a:pt x="19427" y="17423"/>
                  </a:lnTo>
                  <a:lnTo>
                    <a:pt x="19253" y="17647"/>
                  </a:lnTo>
                  <a:lnTo>
                    <a:pt x="19072" y="17866"/>
                  </a:lnTo>
                  <a:lnTo>
                    <a:pt x="18886" y="18080"/>
                  </a:lnTo>
                  <a:lnTo>
                    <a:pt x="18694" y="18289"/>
                  </a:lnTo>
                  <a:lnTo>
                    <a:pt x="18497" y="18492"/>
                  </a:lnTo>
                  <a:lnTo>
                    <a:pt x="18294" y="18690"/>
                  </a:lnTo>
                  <a:lnTo>
                    <a:pt x="18086" y="18882"/>
                  </a:lnTo>
                  <a:lnTo>
                    <a:pt x="17873" y="19068"/>
                  </a:lnTo>
                  <a:lnTo>
                    <a:pt x="17654" y="19249"/>
                  </a:lnTo>
                  <a:lnTo>
                    <a:pt x="17430" y="19424"/>
                  </a:lnTo>
                  <a:lnTo>
                    <a:pt x="17202" y="19593"/>
                  </a:lnTo>
                  <a:lnTo>
                    <a:pt x="16968" y="19756"/>
                  </a:lnTo>
                  <a:lnTo>
                    <a:pt x="16730" y="19912"/>
                  </a:lnTo>
                  <a:lnTo>
                    <a:pt x="16487" y="20062"/>
                  </a:lnTo>
                  <a:lnTo>
                    <a:pt x="16239" y="20206"/>
                  </a:lnTo>
                  <a:lnTo>
                    <a:pt x="15987" y="20344"/>
                  </a:lnTo>
                  <a:lnTo>
                    <a:pt x="15731" y="20475"/>
                  </a:lnTo>
                  <a:lnTo>
                    <a:pt x="15470" y="20599"/>
                  </a:lnTo>
                  <a:lnTo>
                    <a:pt x="15206" y="20717"/>
                  </a:lnTo>
                  <a:lnTo>
                    <a:pt x="14937" y="20827"/>
                  </a:lnTo>
                  <a:lnTo>
                    <a:pt x="14664" y="20931"/>
                  </a:lnTo>
                  <a:lnTo>
                    <a:pt x="14387" y="21028"/>
                  </a:lnTo>
                  <a:lnTo>
                    <a:pt x="14107" y="21117"/>
                  </a:lnTo>
                  <a:lnTo>
                    <a:pt x="13822" y="21199"/>
                  </a:lnTo>
                  <a:lnTo>
                    <a:pt x="13535" y="21274"/>
                  </a:lnTo>
                  <a:lnTo>
                    <a:pt x="13243" y="21341"/>
                  </a:lnTo>
                  <a:lnTo>
                    <a:pt x="12949" y="21401"/>
                  </a:lnTo>
                  <a:lnTo>
                    <a:pt x="12651" y="21453"/>
                  </a:lnTo>
                  <a:lnTo>
                    <a:pt x="12350" y="21498"/>
                  </a:lnTo>
                  <a:lnTo>
                    <a:pt x="12046" y="21534"/>
                  </a:lnTo>
                  <a:lnTo>
                    <a:pt x="11738" y="21563"/>
                  </a:lnTo>
                  <a:lnTo>
                    <a:pt x="11428" y="21583"/>
                  </a:lnTo>
                  <a:lnTo>
                    <a:pt x="11116" y="21596"/>
                  </a:lnTo>
                  <a:lnTo>
                    <a:pt x="10800" y="21600"/>
                  </a:lnTo>
                  <a:lnTo>
                    <a:pt x="10485" y="21596"/>
                  </a:lnTo>
                  <a:lnTo>
                    <a:pt x="10172" y="21583"/>
                  </a:lnTo>
                  <a:lnTo>
                    <a:pt x="9862" y="21563"/>
                  </a:lnTo>
                  <a:lnTo>
                    <a:pt x="9555" y="21534"/>
                  </a:lnTo>
                  <a:lnTo>
                    <a:pt x="9251" y="21498"/>
                  </a:lnTo>
                  <a:lnTo>
                    <a:pt x="8950" y="21453"/>
                  </a:lnTo>
                  <a:lnTo>
                    <a:pt x="8653" y="21401"/>
                  </a:lnTo>
                  <a:lnTo>
                    <a:pt x="8358" y="21341"/>
                  </a:lnTo>
                  <a:lnTo>
                    <a:pt x="8067" y="21274"/>
                  </a:lnTo>
                  <a:lnTo>
                    <a:pt x="7779" y="21199"/>
                  </a:lnTo>
                  <a:lnTo>
                    <a:pt x="7495" y="21117"/>
                  </a:lnTo>
                  <a:lnTo>
                    <a:pt x="7215" y="21028"/>
                  </a:lnTo>
                  <a:lnTo>
                    <a:pt x="6938" y="20931"/>
                  </a:lnTo>
                  <a:lnTo>
                    <a:pt x="6665" y="20827"/>
                  </a:lnTo>
                  <a:lnTo>
                    <a:pt x="6396" y="20717"/>
                  </a:lnTo>
                  <a:lnTo>
                    <a:pt x="6132" y="20599"/>
                  </a:lnTo>
                  <a:lnTo>
                    <a:pt x="5871" y="20475"/>
                  </a:lnTo>
                  <a:lnTo>
                    <a:pt x="5615" y="20344"/>
                  </a:lnTo>
                  <a:lnTo>
                    <a:pt x="5363" y="20206"/>
                  </a:lnTo>
                  <a:lnTo>
                    <a:pt x="5115" y="20062"/>
                  </a:lnTo>
                  <a:lnTo>
                    <a:pt x="4872" y="19912"/>
                  </a:lnTo>
                  <a:lnTo>
                    <a:pt x="4634" y="19756"/>
                  </a:lnTo>
                  <a:lnTo>
                    <a:pt x="4400" y="19593"/>
                  </a:lnTo>
                  <a:lnTo>
                    <a:pt x="4172" y="19424"/>
                  </a:lnTo>
                  <a:lnTo>
                    <a:pt x="3948" y="19249"/>
                  </a:lnTo>
                  <a:lnTo>
                    <a:pt x="3729" y="19068"/>
                  </a:lnTo>
                  <a:lnTo>
                    <a:pt x="3516" y="18882"/>
                  </a:lnTo>
                  <a:lnTo>
                    <a:pt x="3308" y="18690"/>
                  </a:lnTo>
                  <a:lnTo>
                    <a:pt x="3105" y="18492"/>
                  </a:lnTo>
                  <a:lnTo>
                    <a:pt x="2907" y="18289"/>
                  </a:lnTo>
                  <a:lnTo>
                    <a:pt x="2716" y="18080"/>
                  </a:lnTo>
                  <a:lnTo>
                    <a:pt x="2529" y="17866"/>
                  </a:lnTo>
                  <a:lnTo>
                    <a:pt x="2349" y="17647"/>
                  </a:lnTo>
                  <a:lnTo>
                    <a:pt x="2174" y="17423"/>
                  </a:lnTo>
                  <a:lnTo>
                    <a:pt x="2006" y="17194"/>
                  </a:lnTo>
                  <a:lnTo>
                    <a:pt x="1843" y="16960"/>
                  </a:lnTo>
                  <a:lnTo>
                    <a:pt x="1687" y="16721"/>
                  </a:lnTo>
                  <a:lnTo>
                    <a:pt x="1536" y="16477"/>
                  </a:lnTo>
                  <a:lnTo>
                    <a:pt x="1255" y="15976"/>
                  </a:lnTo>
                  <a:lnTo>
                    <a:pt x="1000" y="15458"/>
                  </a:lnTo>
                  <a:lnTo>
                    <a:pt x="772" y="14923"/>
                  </a:lnTo>
                  <a:lnTo>
                    <a:pt x="572" y="14372"/>
                  </a:lnTo>
                  <a:lnTo>
                    <a:pt x="401" y="13805"/>
                  </a:lnTo>
                  <a:lnTo>
                    <a:pt x="259" y="13225"/>
                  </a:lnTo>
                  <a:lnTo>
                    <a:pt x="102" y="12328"/>
                  </a:lnTo>
                  <a:lnTo>
                    <a:pt x="4" y="11089"/>
                  </a:lnTo>
                  <a:lnTo>
                    <a:pt x="0" y="10773"/>
                  </a:lnTo>
                  <a:lnTo>
                    <a:pt x="4" y="10459"/>
                  </a:lnTo>
                  <a:lnTo>
                    <a:pt x="102" y="9230"/>
                  </a:lnTo>
                  <a:lnTo>
                    <a:pt x="259" y="8341"/>
                  </a:lnTo>
                  <a:lnTo>
                    <a:pt x="401" y="7764"/>
                  </a:lnTo>
                  <a:lnTo>
                    <a:pt x="572" y="7201"/>
                  </a:lnTo>
                  <a:lnTo>
                    <a:pt x="772" y="6653"/>
                  </a:lnTo>
                  <a:lnTo>
                    <a:pt x="1000" y="6121"/>
                  </a:lnTo>
                  <a:lnTo>
                    <a:pt x="1255" y="5606"/>
                  </a:lnTo>
                  <a:lnTo>
                    <a:pt x="1536" y="5107"/>
                  </a:lnTo>
                  <a:lnTo>
                    <a:pt x="1687" y="4865"/>
                  </a:lnTo>
                  <a:lnTo>
                    <a:pt x="1843" y="4627"/>
                  </a:lnTo>
                  <a:lnTo>
                    <a:pt x="2006" y="4394"/>
                  </a:lnTo>
                  <a:lnTo>
                    <a:pt x="2174" y="4166"/>
                  </a:lnTo>
                  <a:lnTo>
                    <a:pt x="2349" y="3943"/>
                  </a:lnTo>
                  <a:lnTo>
                    <a:pt x="2529" y="3725"/>
                  </a:lnTo>
                  <a:lnTo>
                    <a:pt x="2716" y="3512"/>
                  </a:lnTo>
                  <a:lnTo>
                    <a:pt x="2907" y="3304"/>
                  </a:lnTo>
                  <a:lnTo>
                    <a:pt x="3105" y="3101"/>
                  </a:lnTo>
                  <a:lnTo>
                    <a:pt x="3308" y="2904"/>
                  </a:lnTo>
                  <a:lnTo>
                    <a:pt x="3516" y="2713"/>
                  </a:lnTo>
                  <a:lnTo>
                    <a:pt x="3729" y="2527"/>
                  </a:lnTo>
                  <a:lnTo>
                    <a:pt x="3948" y="2347"/>
                  </a:lnTo>
                  <a:lnTo>
                    <a:pt x="4172" y="2172"/>
                  </a:lnTo>
                  <a:lnTo>
                    <a:pt x="4400" y="2004"/>
                  </a:lnTo>
                  <a:lnTo>
                    <a:pt x="4634" y="1841"/>
                  </a:lnTo>
                  <a:lnTo>
                    <a:pt x="4872" y="1685"/>
                  </a:lnTo>
                  <a:lnTo>
                    <a:pt x="5115" y="1535"/>
                  </a:lnTo>
                  <a:lnTo>
                    <a:pt x="5363" y="1392"/>
                  </a:lnTo>
                  <a:lnTo>
                    <a:pt x="5615" y="1254"/>
                  </a:lnTo>
                  <a:lnTo>
                    <a:pt x="5871" y="1124"/>
                  </a:lnTo>
                  <a:lnTo>
                    <a:pt x="6132" y="1000"/>
                  </a:lnTo>
                  <a:lnTo>
                    <a:pt x="6396" y="882"/>
                  </a:lnTo>
                  <a:lnTo>
                    <a:pt x="6665" y="772"/>
                  </a:lnTo>
                  <a:lnTo>
                    <a:pt x="6938" y="668"/>
                  </a:lnTo>
                  <a:lnTo>
                    <a:pt x="7215" y="572"/>
                  </a:lnTo>
                  <a:lnTo>
                    <a:pt x="7495" y="483"/>
                  </a:lnTo>
                  <a:lnTo>
                    <a:pt x="7779" y="401"/>
                  </a:lnTo>
                  <a:lnTo>
                    <a:pt x="8067" y="326"/>
                  </a:lnTo>
                  <a:lnTo>
                    <a:pt x="8358" y="258"/>
                  </a:lnTo>
                  <a:lnTo>
                    <a:pt x="8653" y="199"/>
                  </a:lnTo>
                  <a:lnTo>
                    <a:pt x="8950" y="147"/>
                  </a:lnTo>
                  <a:lnTo>
                    <a:pt x="9251" y="102"/>
                  </a:lnTo>
                  <a:lnTo>
                    <a:pt x="9555" y="66"/>
                  </a:lnTo>
                  <a:lnTo>
                    <a:pt x="9862" y="37"/>
                  </a:lnTo>
                  <a:lnTo>
                    <a:pt x="10172" y="17"/>
                  </a:lnTo>
                  <a:lnTo>
                    <a:pt x="10485" y="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5941" cap="flat">
              <a:solidFill>
                <a:srgbClr val="ADA6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701" name="object 9"/>
            <p:cNvGrpSpPr/>
            <p:nvPr/>
          </p:nvGrpSpPr>
          <p:grpSpPr>
            <a:xfrm>
              <a:off x="792480" y="468616"/>
              <a:ext cx="5651870" cy="540144"/>
              <a:chOff x="0" y="0"/>
              <a:chExt cx="5651869" cy="540142"/>
            </a:xfrm>
          </p:grpSpPr>
          <p:sp>
            <p:nvSpPr>
              <p:cNvPr id="2699" name="Shape"/>
              <p:cNvSpPr/>
              <p:nvPr/>
            </p:nvSpPr>
            <p:spPr>
              <a:xfrm>
                <a:off x="0" y="0"/>
                <a:ext cx="35942" cy="359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18432" y="3167"/>
                    </a:lnTo>
                    <a:lnTo>
                      <a:pt x="10800" y="0"/>
                    </a:lnTo>
                    <a:lnTo>
                      <a:pt x="3159" y="3167"/>
                    </a:lnTo>
                    <a:lnTo>
                      <a:pt x="0" y="10800"/>
                    </a:lnTo>
                    <a:lnTo>
                      <a:pt x="3159" y="18440"/>
                    </a:lnTo>
                    <a:lnTo>
                      <a:pt x="10800" y="21600"/>
                    </a:lnTo>
                    <a:lnTo>
                      <a:pt x="18432" y="1844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ADA6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00" name="Shape"/>
              <p:cNvSpPr/>
              <p:nvPr/>
            </p:nvSpPr>
            <p:spPr>
              <a:xfrm>
                <a:off x="5615941" y="504189"/>
                <a:ext cx="35929" cy="35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6"/>
                    </a:moveTo>
                    <a:lnTo>
                      <a:pt x="18439" y="3166"/>
                    </a:lnTo>
                    <a:lnTo>
                      <a:pt x="10804" y="0"/>
                    </a:lnTo>
                    <a:lnTo>
                      <a:pt x="3161" y="3166"/>
                    </a:lnTo>
                    <a:lnTo>
                      <a:pt x="0" y="10796"/>
                    </a:lnTo>
                    <a:lnTo>
                      <a:pt x="3161" y="18434"/>
                    </a:lnTo>
                    <a:lnTo>
                      <a:pt x="10804" y="21600"/>
                    </a:lnTo>
                    <a:lnTo>
                      <a:pt x="18439" y="18434"/>
                    </a:lnTo>
                    <a:lnTo>
                      <a:pt x="21600" y="10796"/>
                    </a:lnTo>
                    <a:close/>
                  </a:path>
                </a:pathLst>
              </a:custGeom>
              <a:solidFill>
                <a:srgbClr val="ADA6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703" name="object 10"/>
          <p:cNvSpPr txBox="1"/>
          <p:nvPr/>
        </p:nvSpPr>
        <p:spPr>
          <a:xfrm>
            <a:off x="2502592" y="6489699"/>
            <a:ext cx="2231390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Local</a:t>
            </a:r>
            <a:r>
              <a:rPr spc="-40"/>
              <a:t> </a:t>
            </a:r>
            <a:r>
              <a:rPr spc="-5"/>
              <a:t>(source)</a:t>
            </a:r>
            <a:r>
              <a:rPr spc="-34"/>
              <a:t> </a:t>
            </a:r>
            <a:r>
              <a:rPr spc="-5"/>
              <a:t>branch</a:t>
            </a:r>
          </a:p>
        </p:txBody>
      </p:sp>
      <p:grpSp>
        <p:nvGrpSpPr>
          <p:cNvPr id="2708" name="object 11"/>
          <p:cNvGrpSpPr/>
          <p:nvPr/>
        </p:nvGrpSpPr>
        <p:grpSpPr>
          <a:xfrm>
            <a:off x="4298372" y="6087109"/>
            <a:ext cx="1667510" cy="537211"/>
            <a:chOff x="0" y="0"/>
            <a:chExt cx="1667509" cy="537209"/>
          </a:xfrm>
        </p:grpSpPr>
        <p:sp>
          <p:nvSpPr>
            <p:cNvPr id="2704" name="object 12"/>
            <p:cNvSpPr/>
            <p:nvPr/>
          </p:nvSpPr>
          <p:spPr>
            <a:xfrm flipV="1">
              <a:off x="0" y="125729"/>
              <a:ext cx="382271" cy="28956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705" name="object 13" descr="object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56870" y="0"/>
              <a:ext cx="162561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06" name="object 14"/>
            <p:cNvSpPr/>
            <p:nvPr/>
          </p:nvSpPr>
          <p:spPr>
            <a:xfrm flipV="1">
              <a:off x="1367790" y="158749"/>
              <a:ext cx="186692" cy="37846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707" name="object 15" descr="object 1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06220" y="13970"/>
              <a:ext cx="161290" cy="16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09" name="object 16"/>
          <p:cNvSpPr txBox="1"/>
          <p:nvPr/>
        </p:nvSpPr>
        <p:spPr>
          <a:xfrm>
            <a:off x="5531541" y="6553199"/>
            <a:ext cx="253492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remote</a:t>
            </a:r>
            <a:r>
              <a:rPr spc="-25"/>
              <a:t> </a:t>
            </a:r>
            <a:r>
              <a:rPr spc="-10"/>
              <a:t>(updated)</a:t>
            </a:r>
            <a:r>
              <a:rPr spc="-20"/>
              <a:t> </a:t>
            </a:r>
            <a:r>
              <a:rPr spc="-10"/>
              <a:t>branch</a:t>
            </a:r>
          </a:p>
        </p:txBody>
      </p:sp>
      <p:sp>
        <p:nvSpPr>
          <p:cNvPr id="2710" name="object 17"/>
          <p:cNvSpPr txBox="1"/>
          <p:nvPr/>
        </p:nvSpPr>
        <p:spPr>
          <a:xfrm>
            <a:off x="818571" y="1738361"/>
            <a:ext cx="8666482" cy="4256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0"/>
              </a:spcBef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Again,</a:t>
            </a:r>
            <a:r>
              <a:rPr spc="-5"/>
              <a:t> publishing</a:t>
            </a:r>
            <a:r>
              <a:rPr spc="10"/>
              <a:t> </a:t>
            </a:r>
            <a:r>
              <a:rPr spc="-5"/>
              <a:t>modifications</a:t>
            </a:r>
            <a:r>
              <a:rPr spc="10"/>
              <a:t> </a:t>
            </a:r>
            <a:r>
              <a:rPr spc="-10"/>
              <a:t>to</a:t>
            </a:r>
            <a:r>
              <a:rPr spc="10"/>
              <a:t> </a:t>
            </a:r>
            <a:r>
              <a:rPr spc="-5"/>
              <a:t>the</a:t>
            </a:r>
            <a:r>
              <a:rPr spc="5"/>
              <a:t> </a:t>
            </a:r>
            <a:r>
              <a:rPr spc="-5"/>
              <a:t>server</a:t>
            </a:r>
            <a:r>
              <a:t> </a:t>
            </a:r>
            <a:r>
              <a:rPr spc="-5"/>
              <a:t>repository</a:t>
            </a:r>
          </a:p>
          <a:p>
            <a:pPr indent="99694">
              <a:spcBef>
                <a:spcPts val="800"/>
              </a:spcBef>
              <a:tabLst>
                <a:tab pos="355600" algn="l"/>
              </a:tabLst>
              <a:defRPr baseline="5050" spc="22" sz="24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="1" baseline="0" spc="4" sz="2200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="1" baseline="0" spc="-30" sz="2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4" sz="2200">
                <a:latin typeface="Courier"/>
                <a:ea typeface="Courier"/>
                <a:cs typeface="Courier"/>
                <a:sym typeface="Courier"/>
              </a:rPr>
              <a:t>push</a:t>
            </a:r>
            <a:r>
              <a:rPr b="1" baseline="0" spc="-25" sz="2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0" sz="2200">
                <a:latin typeface="Courier"/>
                <a:ea typeface="Courier"/>
                <a:cs typeface="Courier"/>
                <a:sym typeface="Courier"/>
              </a:rPr>
              <a:t>origin</a:t>
            </a:r>
            <a:r>
              <a:rPr b="1" baseline="0" spc="-15" sz="2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4" sz="2200">
                <a:latin typeface="Courier"/>
                <a:ea typeface="Courier"/>
                <a:cs typeface="Courier"/>
                <a:sym typeface="Courier"/>
              </a:rPr>
              <a:t>dev</a:t>
            </a:r>
            <a:endParaRPr baseline="2599" spc="20" sz="2200">
              <a:latin typeface="Courier"/>
              <a:ea typeface="Courier"/>
              <a:cs typeface="Courier"/>
              <a:sym typeface="Courier"/>
            </a:endParaRPr>
          </a:p>
          <a:p>
            <a:pPr indent="362584">
              <a:spcBef>
                <a:spcPts val="900"/>
              </a:spcBef>
              <a:defRPr b="1" spc="4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Now</a:t>
            </a:r>
            <a:r>
              <a:rPr spc="-15"/>
              <a:t> </a:t>
            </a:r>
            <a:r>
              <a:t>it</a:t>
            </a:r>
            <a:r>
              <a:rPr spc="-15"/>
              <a:t> </a:t>
            </a:r>
            <a:r>
              <a:t>works</a:t>
            </a:r>
            <a:r>
              <a:rPr spc="-4"/>
              <a:t> </a:t>
            </a:r>
            <a:r>
              <a:t>!</a:t>
            </a:r>
          </a:p>
          <a:p>
            <a:pPr indent="12700">
              <a:spcBef>
                <a:spcPts val="600"/>
              </a:spcBef>
              <a:defRPr spc="4" sz="2200">
                <a:latin typeface="Courier"/>
                <a:ea typeface="Courier"/>
                <a:cs typeface="Courier"/>
                <a:sym typeface="Courier"/>
              </a:defRPr>
            </a:pPr>
            <a:r>
              <a:t>Delta</a:t>
            </a:r>
            <a:r>
              <a:rPr spc="-9"/>
              <a:t> </a:t>
            </a:r>
            <a:r>
              <a:rPr spc="0"/>
              <a:t>compression</a:t>
            </a:r>
            <a:r>
              <a:rPr spc="-4"/>
              <a:t> </a:t>
            </a:r>
            <a:r>
              <a:t>using</a:t>
            </a:r>
            <a:r>
              <a:rPr spc="-4"/>
              <a:t> </a:t>
            </a:r>
            <a:r>
              <a:rPr spc="0"/>
              <a:t>up</a:t>
            </a:r>
            <a:r>
              <a:t> </a:t>
            </a:r>
            <a:r>
              <a:rPr spc="0"/>
              <a:t>to</a:t>
            </a:r>
            <a:r>
              <a:rPr spc="-4"/>
              <a:t> </a:t>
            </a:r>
            <a:r>
              <a:rPr spc="9"/>
              <a:t>4</a:t>
            </a:r>
            <a:r>
              <a:t> </a:t>
            </a:r>
            <a:r>
              <a:rPr spc="0"/>
              <a:t>threads.</a:t>
            </a:r>
          </a:p>
          <a:p>
            <a:pPr indent="12700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Compressing</a:t>
            </a:r>
            <a:r>
              <a:rPr spc="-4"/>
              <a:t> </a:t>
            </a:r>
            <a:r>
              <a:t>objects:</a:t>
            </a:r>
            <a:r>
              <a:rPr spc="-4"/>
              <a:t> </a:t>
            </a:r>
            <a:r>
              <a:rPr spc="4"/>
              <a:t>100%</a:t>
            </a:r>
            <a:r>
              <a:t> (3/3),</a:t>
            </a:r>
            <a:r>
              <a:rPr spc="-4"/>
              <a:t> </a:t>
            </a:r>
            <a:r>
              <a:rPr spc="4"/>
              <a:t>done.</a:t>
            </a:r>
          </a:p>
          <a:p>
            <a:pPr marR="1410969" indent="12700">
              <a:lnSpc>
                <a:spcPts val="2500"/>
              </a:lnSpc>
              <a:spcBef>
                <a:spcPts val="12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Writing objects: 100% (3/3), </a:t>
            </a:r>
            <a:r>
              <a:rPr spc="4"/>
              <a:t>334 bytes </a:t>
            </a:r>
            <a:r>
              <a:rPr spc="9"/>
              <a:t>| 0 </a:t>
            </a:r>
            <a:r>
              <a:rPr spc="-1339"/>
              <a:t> </a:t>
            </a:r>
            <a:r>
              <a:t>bytes/s,</a:t>
            </a:r>
            <a:r>
              <a:rPr spc="-9"/>
              <a:t> </a:t>
            </a:r>
            <a:r>
              <a:t>done.</a:t>
            </a:r>
          </a:p>
          <a:p>
            <a:pPr indent="12700">
              <a:spcBef>
                <a:spcPts val="900"/>
              </a:spcBef>
              <a:defRPr spc="4" sz="2200">
                <a:latin typeface="Courier"/>
                <a:ea typeface="Courier"/>
                <a:cs typeface="Courier"/>
                <a:sym typeface="Courier"/>
              </a:defRPr>
            </a:pPr>
            <a:r>
              <a:t>Total</a:t>
            </a:r>
            <a:r>
              <a:rPr spc="-9"/>
              <a:t> </a:t>
            </a:r>
            <a:r>
              <a:rPr spc="9"/>
              <a:t>3</a:t>
            </a:r>
            <a:r>
              <a:rPr spc="-4"/>
              <a:t> </a:t>
            </a:r>
            <a:r>
              <a:rPr spc="0"/>
              <a:t>(delta</a:t>
            </a:r>
            <a:r>
              <a:t> 1),</a:t>
            </a:r>
            <a:r>
              <a:rPr spc="-4"/>
              <a:t> </a:t>
            </a:r>
            <a:r>
              <a:rPr spc="0"/>
              <a:t>reused</a:t>
            </a:r>
            <a:r>
              <a:rPr spc="-4"/>
              <a:t> </a:t>
            </a:r>
            <a:r>
              <a:rPr spc="9"/>
              <a:t>0</a:t>
            </a:r>
            <a:r>
              <a:rPr spc="-9"/>
              <a:t> </a:t>
            </a:r>
            <a:r>
              <a:rPr spc="0"/>
              <a:t>(delta</a:t>
            </a:r>
            <a:r>
              <a:rPr spc="-4"/>
              <a:t> </a:t>
            </a:r>
            <a:r>
              <a:t>0)</a:t>
            </a:r>
          </a:p>
          <a:p>
            <a:pPr indent="12700">
              <a:spcBef>
                <a:spcPts val="1000"/>
              </a:spcBef>
              <a:defRPr b="1" spc="4" sz="2200">
                <a:latin typeface="Courier"/>
                <a:ea typeface="Courier"/>
                <a:cs typeface="Courier"/>
                <a:sym typeface="Courier"/>
              </a:defRPr>
            </a:pPr>
            <a:r>
              <a:t>To</a:t>
            </a:r>
            <a:r>
              <a:rPr spc="30"/>
              <a:t> </a:t>
            </a:r>
            <a:r>
              <a:rPr spc="0"/>
              <a:t>git@gite.lirmm.fr:passama/git­first­example.git</a:t>
            </a:r>
          </a:p>
          <a:p>
            <a:pPr marR="5080" algn="r">
              <a:spcBef>
                <a:spcPts val="1100"/>
              </a:spcBef>
              <a:defRPr spc="-40">
                <a:latin typeface="Arial"/>
                <a:ea typeface="Arial"/>
                <a:cs typeface="Arial"/>
                <a:sym typeface="Arial"/>
              </a:defRPr>
            </a:pPr>
            <a:r>
              <a:t>Target</a:t>
            </a:r>
            <a:r>
              <a:rPr spc="-30"/>
              <a:t> </a:t>
            </a:r>
            <a:r>
              <a:rPr spc="-5"/>
              <a:t>remote</a:t>
            </a:r>
          </a:p>
        </p:txBody>
      </p:sp>
      <p:sp>
        <p:nvSpPr>
          <p:cNvPr id="2711" name="object 18"/>
          <p:cNvSpPr txBox="1"/>
          <p:nvPr/>
        </p:nvSpPr>
        <p:spPr>
          <a:xfrm>
            <a:off x="8051221" y="6085840"/>
            <a:ext cx="102806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</a:t>
            </a:r>
            <a:r>
              <a:rPr spc="-15"/>
              <a:t>p</a:t>
            </a:r>
            <a:r>
              <a:rPr spc="-5"/>
              <a:t>ository</a:t>
            </a:r>
          </a:p>
        </p:txBody>
      </p:sp>
      <p:grpSp>
        <p:nvGrpSpPr>
          <p:cNvPr id="2714" name="object 19"/>
          <p:cNvGrpSpPr/>
          <p:nvPr/>
        </p:nvGrpSpPr>
        <p:grpSpPr>
          <a:xfrm>
            <a:off x="7453052" y="5651500"/>
            <a:ext cx="660401" cy="468630"/>
            <a:chOff x="0" y="0"/>
            <a:chExt cx="660400" cy="468629"/>
          </a:xfrm>
        </p:grpSpPr>
        <p:sp>
          <p:nvSpPr>
            <p:cNvPr id="2712" name="object 20"/>
            <p:cNvSpPr/>
            <p:nvPr/>
          </p:nvSpPr>
          <p:spPr>
            <a:xfrm flipH="1" flipV="1">
              <a:off x="139700" y="121920"/>
              <a:ext cx="520701" cy="34671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713" name="object 21" descr="object 2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2559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15" name="object 22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718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719" name="object 4"/>
          <p:cNvSpPr txBox="1"/>
          <p:nvPr/>
        </p:nvSpPr>
        <p:spPr>
          <a:xfrm>
            <a:off x="875721" y="1733367"/>
            <a:ext cx="6563361" cy="1637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Check</a:t>
            </a:r>
            <a:r>
              <a:rPr spc="-10"/>
              <a:t> </a:t>
            </a:r>
            <a:r>
              <a:rPr spc="-5"/>
              <a:t>modifications</a:t>
            </a:r>
            <a:r>
              <a:rPr spc="-10"/>
              <a:t> in</a:t>
            </a:r>
            <a:r>
              <a:rPr spc="-5"/>
              <a:t> gitlab</a:t>
            </a:r>
          </a:p>
          <a:p>
            <a:pPr indent="146050">
              <a:spcBef>
                <a:spcPts val="1200"/>
              </a:spcBef>
              <a:tabLst>
                <a:tab pos="457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Go</a:t>
            </a:r>
            <a:r>
              <a:rPr baseline="0" spc="-10" sz="2800"/>
              <a:t> </a:t>
            </a:r>
            <a:r>
              <a:rPr baseline="0" spc="0" sz="2800"/>
              <a:t>to</a:t>
            </a:r>
            <a:r>
              <a:rPr baseline="0" spc="-10" sz="2800"/>
              <a:t> </a:t>
            </a:r>
            <a:r>
              <a:rPr baseline="0" spc="-5" sz="2800"/>
              <a:t>“commits” menu</a:t>
            </a:r>
            <a:r>
              <a:rPr baseline="0" spc="-10" sz="2800"/>
              <a:t> </a:t>
            </a:r>
            <a:r>
              <a:rPr baseline="0" spc="0" sz="2800"/>
              <a:t>&gt;</a:t>
            </a:r>
            <a:r>
              <a:rPr baseline="0" spc="-15" sz="2800"/>
              <a:t> </a:t>
            </a:r>
            <a:r>
              <a:rPr baseline="0" spc="-5" sz="2800"/>
              <a:t>“Network”</a:t>
            </a:r>
            <a:r>
              <a:rPr baseline="0" spc="5" sz="2800"/>
              <a:t> </a:t>
            </a:r>
            <a:r>
              <a:rPr baseline="0" spc="-5" sz="2800"/>
              <a:t>tab</a:t>
            </a:r>
            <a:endParaRPr baseline="6822" spc="-6" sz="2800"/>
          </a:p>
          <a:p>
            <a:pPr indent="38100">
              <a:spcBef>
                <a:spcPts val="800"/>
              </a:spcBef>
              <a:defRPr spc="-100" sz="3200">
                <a:latin typeface="Arial"/>
                <a:ea typeface="Arial"/>
                <a:cs typeface="Arial"/>
                <a:sym typeface="Arial"/>
              </a:defRPr>
            </a:pPr>
            <a:r>
              <a:t>You</a:t>
            </a:r>
            <a:r>
              <a:rPr spc="-10"/>
              <a:t> </a:t>
            </a:r>
            <a:r>
              <a:rPr spc="0"/>
              <a:t>should</a:t>
            </a:r>
            <a:r>
              <a:rPr spc="-10"/>
              <a:t> </a:t>
            </a:r>
            <a:r>
              <a:rPr spc="0"/>
              <a:t>see</a:t>
            </a:r>
            <a:r>
              <a:rPr spc="-10"/>
              <a:t> </a:t>
            </a:r>
            <a:r>
              <a:rPr spc="-5"/>
              <a:t>something</a:t>
            </a:r>
            <a:r>
              <a:rPr spc="-15"/>
              <a:t> </a:t>
            </a:r>
            <a:r>
              <a:rPr spc="0"/>
              <a:t>like:</a:t>
            </a:r>
          </a:p>
        </p:txBody>
      </p:sp>
      <p:sp>
        <p:nvSpPr>
          <p:cNvPr id="2720" name="object 5"/>
          <p:cNvSpPr txBox="1"/>
          <p:nvPr/>
        </p:nvSpPr>
        <p:spPr>
          <a:xfrm>
            <a:off x="577271" y="30505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pic>
        <p:nvPicPr>
          <p:cNvPr id="2721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321" y="3455670"/>
            <a:ext cx="5759451" cy="3268980"/>
          </a:xfrm>
          <a:prstGeom prst="rect">
            <a:avLst/>
          </a:prstGeom>
          <a:ln w="12700">
            <a:miter lim="400000"/>
          </a:ln>
        </p:spPr>
      </p:pic>
      <p:sp>
        <p:nvSpPr>
          <p:cNvPr id="2722" name="object 7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725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726" name="object 4"/>
          <p:cNvSpPr txBox="1"/>
          <p:nvPr/>
        </p:nvSpPr>
        <p:spPr>
          <a:xfrm>
            <a:off x="901121" y="1733095"/>
            <a:ext cx="856488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2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Now</a:t>
            </a:r>
            <a:r>
              <a:rPr spc="-15"/>
              <a:t> </a:t>
            </a:r>
            <a:r>
              <a:t>create</a:t>
            </a:r>
            <a:r>
              <a:rPr spc="-25"/>
              <a:t> </a:t>
            </a:r>
            <a:r>
              <a:t>a</a:t>
            </a:r>
            <a:r>
              <a:rPr spc="-15"/>
              <a:t> </a:t>
            </a:r>
            <a:r>
              <a:t>new</a:t>
            </a:r>
            <a:r>
              <a:rPr spc="-20"/>
              <a:t> </a:t>
            </a:r>
            <a:r>
              <a:t>branch</a:t>
            </a:r>
          </a:p>
          <a:p>
            <a:pPr marL="444500" indent="-323850">
              <a:spcBef>
                <a:spcPts val="1000"/>
              </a:spcBef>
              <a:buSzPct val="75000"/>
              <a:buFont typeface="Arial"/>
              <a:buChar char="–"/>
              <a:tabLst>
                <a:tab pos="431800" algn="l"/>
                <a:tab pos="444500" algn="l"/>
              </a:tabLst>
              <a:defRPr b="1" spc="-5" sz="2800">
                <a:latin typeface="Courier"/>
                <a:ea typeface="Courier"/>
                <a:cs typeface="Courier"/>
                <a:sym typeface="Courier"/>
              </a:defRPr>
            </a:pPr>
            <a:r>
              <a:t>git checkout</a:t>
            </a:r>
            <a:r>
              <a:rPr spc="0"/>
              <a:t> </a:t>
            </a:r>
            <a:r>
              <a:t>­b</a:t>
            </a:r>
            <a:r>
              <a:rPr spc="0"/>
              <a:t> </a:t>
            </a:r>
            <a:r>
              <a:t>new­feature</a:t>
            </a:r>
          </a:p>
          <a:p>
            <a:pPr marL="444500" indent="-323850">
              <a:spcBef>
                <a:spcPts val="900"/>
              </a:spcBef>
              <a:buSzPct val="75000"/>
              <a:buFont typeface="Arial"/>
              <a:buChar char="–"/>
              <a:tabLst>
                <a:tab pos="431800" algn="l"/>
                <a:tab pos="444500" algn="l"/>
              </a:tabLst>
              <a:defRPr b="1" spc="-5" sz="28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5"/>
              <a:t> </a:t>
            </a:r>
            <a:r>
              <a:t>branch</a:t>
            </a:r>
            <a:r>
              <a:rPr spc="5"/>
              <a:t> </a:t>
            </a:r>
            <a:r>
              <a:t>#current</a:t>
            </a:r>
            <a:r>
              <a:rPr spc="5"/>
              <a:t> </a:t>
            </a:r>
            <a:r>
              <a:t>branch</a:t>
            </a:r>
            <a:r>
              <a:rPr spc="5"/>
              <a:t> </a:t>
            </a:r>
            <a:r>
              <a:t>has</a:t>
            </a:r>
            <a:r>
              <a:rPr spc="10"/>
              <a:t> </a:t>
            </a:r>
            <a:r>
              <a:t>changed</a:t>
            </a:r>
          </a:p>
        </p:txBody>
      </p:sp>
      <p:sp>
        <p:nvSpPr>
          <p:cNvPr id="2727" name="object 5"/>
          <p:cNvSpPr txBox="1"/>
          <p:nvPr/>
        </p:nvSpPr>
        <p:spPr>
          <a:xfrm>
            <a:off x="577271" y="360807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2743" name="object 6"/>
          <p:cNvGrpSpPr/>
          <p:nvPr/>
        </p:nvGrpSpPr>
        <p:grpSpPr>
          <a:xfrm>
            <a:off x="1840922" y="4643120"/>
            <a:ext cx="944881" cy="1944371"/>
            <a:chOff x="0" y="0"/>
            <a:chExt cx="944879" cy="1944370"/>
          </a:xfrm>
        </p:grpSpPr>
        <p:sp>
          <p:nvSpPr>
            <p:cNvPr id="2728" name="object 7"/>
            <p:cNvSpPr/>
            <p:nvPr/>
          </p:nvSpPr>
          <p:spPr>
            <a:xfrm>
              <a:off x="656589" y="50419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9" name="object 8"/>
            <p:cNvSpPr/>
            <p:nvPr/>
          </p:nvSpPr>
          <p:spPr>
            <a:xfrm>
              <a:off x="656589" y="50419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0" name="object 9"/>
            <p:cNvSpPr/>
            <p:nvPr/>
          </p:nvSpPr>
          <p:spPr>
            <a:xfrm>
              <a:off x="801369" y="79248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1" name="object 10"/>
            <p:cNvSpPr/>
            <p:nvPr/>
          </p:nvSpPr>
          <p:spPr>
            <a:xfrm>
              <a:off x="656589" y="1031240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2" name="object 11"/>
            <p:cNvSpPr/>
            <p:nvPr/>
          </p:nvSpPr>
          <p:spPr>
            <a:xfrm>
              <a:off x="656589" y="1031240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3" name="object 13"/>
            <p:cNvSpPr/>
            <p:nvPr/>
          </p:nvSpPr>
          <p:spPr>
            <a:xfrm>
              <a:off x="0" y="1764030"/>
              <a:ext cx="49149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4" name="object 14"/>
            <p:cNvSpPr/>
            <p:nvPr/>
          </p:nvSpPr>
          <p:spPr>
            <a:xfrm>
              <a:off x="495299" y="1710690"/>
              <a:ext cx="161292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5" name="object 15"/>
            <p:cNvSpPr/>
            <p:nvPr/>
          </p:nvSpPr>
          <p:spPr>
            <a:xfrm>
              <a:off x="656589" y="16560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6" name="object 16"/>
            <p:cNvSpPr/>
            <p:nvPr/>
          </p:nvSpPr>
          <p:spPr>
            <a:xfrm>
              <a:off x="656589" y="16560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737" name="object 17" descr="object 1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6759" y="1318260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8" name="object 18"/>
            <p:cNvSpPr/>
            <p:nvPr/>
          </p:nvSpPr>
          <p:spPr>
            <a:xfrm>
              <a:off x="746759" y="86868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9" name="object 19"/>
            <p:cNvSpPr/>
            <p:nvPr/>
          </p:nvSpPr>
          <p:spPr>
            <a:xfrm>
              <a:off x="657859" y="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0" name="object 20"/>
            <p:cNvSpPr/>
            <p:nvPr/>
          </p:nvSpPr>
          <p:spPr>
            <a:xfrm>
              <a:off x="657859" y="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1" name="object 21"/>
            <p:cNvSpPr/>
            <p:nvPr/>
          </p:nvSpPr>
          <p:spPr>
            <a:xfrm>
              <a:off x="801369" y="28829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2" name="object 22"/>
            <p:cNvSpPr/>
            <p:nvPr/>
          </p:nvSpPr>
          <p:spPr>
            <a:xfrm>
              <a:off x="746759" y="36449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44" name="object 23"/>
          <p:cNvSpPr txBox="1"/>
          <p:nvPr/>
        </p:nvSpPr>
        <p:spPr>
          <a:xfrm>
            <a:off x="991291" y="6264909"/>
            <a:ext cx="77279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5"/>
              <a:t>ast</a:t>
            </a:r>
            <a:r>
              <a:t>e</a:t>
            </a:r>
            <a:r>
              <a:rPr spc="0"/>
              <a:t>r</a:t>
            </a:r>
          </a:p>
        </p:txBody>
      </p:sp>
      <p:sp>
        <p:nvSpPr>
          <p:cNvPr id="2745" name="object 24"/>
          <p:cNvSpPr txBox="1"/>
          <p:nvPr/>
        </p:nvSpPr>
        <p:spPr>
          <a:xfrm>
            <a:off x="775392" y="6035040"/>
            <a:ext cx="14719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2746" name="object 25"/>
          <p:cNvSpPr txBox="1"/>
          <p:nvPr/>
        </p:nvSpPr>
        <p:spPr>
          <a:xfrm>
            <a:off x="2863271" y="6328409"/>
            <a:ext cx="11442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5"/>
              <a:t> </a:t>
            </a:r>
            <a:r>
              <a:rPr spc="0"/>
              <a:t>a</a:t>
            </a:r>
            <a:r>
              <a:rPr spc="-35"/>
              <a:t> </a:t>
            </a:r>
            <a:r>
              <a:t>readme</a:t>
            </a:r>
          </a:p>
        </p:txBody>
      </p:sp>
      <p:sp>
        <p:nvSpPr>
          <p:cNvPr id="2747" name="object 26"/>
          <p:cNvSpPr txBox="1"/>
          <p:nvPr/>
        </p:nvSpPr>
        <p:spPr>
          <a:xfrm>
            <a:off x="2863271" y="5702300"/>
            <a:ext cx="131191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50"/>
              <a:t> </a:t>
            </a:r>
            <a:r>
              <a:t>gitignore</a:t>
            </a:r>
          </a:p>
        </p:txBody>
      </p:sp>
      <p:sp>
        <p:nvSpPr>
          <p:cNvPr id="2748" name="object 27"/>
          <p:cNvSpPr txBox="1"/>
          <p:nvPr/>
        </p:nvSpPr>
        <p:spPr>
          <a:xfrm>
            <a:off x="2930581" y="5086350"/>
            <a:ext cx="986790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-375"/>
              <a:t> </a:t>
            </a:r>
            <a:r>
              <a:t>of</a:t>
            </a:r>
            <a:r>
              <a:rPr spc="-55"/>
              <a:t> </a:t>
            </a:r>
            <a:r>
              <a:t>README</a:t>
            </a:r>
          </a:p>
        </p:txBody>
      </p:sp>
      <p:sp>
        <p:nvSpPr>
          <p:cNvPr id="2749" name="object 28"/>
          <p:cNvSpPr txBox="1"/>
          <p:nvPr/>
        </p:nvSpPr>
        <p:spPr>
          <a:xfrm>
            <a:off x="1387531" y="4667249"/>
            <a:ext cx="4191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</a:t>
            </a:r>
          </a:p>
        </p:txBody>
      </p:sp>
      <p:grpSp>
        <p:nvGrpSpPr>
          <p:cNvPr id="2753" name="object 29"/>
          <p:cNvGrpSpPr/>
          <p:nvPr/>
        </p:nvGrpSpPr>
        <p:grpSpPr>
          <a:xfrm>
            <a:off x="1840921" y="4320540"/>
            <a:ext cx="859791" cy="557530"/>
            <a:chOff x="0" y="0"/>
            <a:chExt cx="859789" cy="557529"/>
          </a:xfrm>
        </p:grpSpPr>
        <p:sp>
          <p:nvSpPr>
            <p:cNvPr id="2750" name="object 30"/>
            <p:cNvSpPr/>
            <p:nvPr/>
          </p:nvSpPr>
          <p:spPr>
            <a:xfrm>
              <a:off x="0" y="502920"/>
              <a:ext cx="49149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1" name="object 31"/>
            <p:cNvSpPr/>
            <p:nvPr/>
          </p:nvSpPr>
          <p:spPr>
            <a:xfrm>
              <a:off x="495299" y="449580"/>
              <a:ext cx="161292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752" name="object 32" descr="object 3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1839" y="0"/>
              <a:ext cx="107951" cy="322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54" name="object 33"/>
          <p:cNvSpPr txBox="1"/>
          <p:nvPr/>
        </p:nvSpPr>
        <p:spPr>
          <a:xfrm>
            <a:off x="2930581" y="4636770"/>
            <a:ext cx="79883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60"/>
              <a:t> </a:t>
            </a:r>
            <a:r>
              <a:rPr spc="-5"/>
              <a:t>modif</a:t>
            </a:r>
          </a:p>
        </p:txBody>
      </p:sp>
      <p:sp>
        <p:nvSpPr>
          <p:cNvPr id="2755" name="object 34"/>
          <p:cNvSpPr txBox="1"/>
          <p:nvPr/>
        </p:nvSpPr>
        <p:spPr>
          <a:xfrm>
            <a:off x="724592" y="3472108"/>
            <a:ext cx="2237740" cy="1173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89229">
              <a:spcBef>
                <a:spcPts val="9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Graphically</a:t>
            </a:r>
          </a:p>
          <a:p>
            <a:pPr marR="22225" algn="r">
              <a:spcBef>
                <a:spcPts val="4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HEAD</a:t>
            </a:r>
          </a:p>
          <a:p>
            <a:pPr indent="12700">
              <a:spcBef>
                <a:spcPts val="10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origin/dev</a:t>
            </a:r>
          </a:p>
        </p:txBody>
      </p:sp>
      <p:grpSp>
        <p:nvGrpSpPr>
          <p:cNvPr id="2758" name="object 35"/>
          <p:cNvGrpSpPr/>
          <p:nvPr/>
        </p:nvGrpSpPr>
        <p:grpSpPr>
          <a:xfrm>
            <a:off x="4514272" y="5327649"/>
            <a:ext cx="1295401" cy="360682"/>
            <a:chOff x="0" y="0"/>
            <a:chExt cx="1295400" cy="360680"/>
          </a:xfrm>
        </p:grpSpPr>
        <p:sp>
          <p:nvSpPr>
            <p:cNvPr id="2756" name="object 36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7" name="object 37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0" y="540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16200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74" name="object 38"/>
          <p:cNvGrpSpPr/>
          <p:nvPr/>
        </p:nvGrpSpPr>
        <p:grpSpPr>
          <a:xfrm>
            <a:off x="6788842" y="4701540"/>
            <a:ext cx="944881" cy="1944370"/>
            <a:chOff x="0" y="0"/>
            <a:chExt cx="944879" cy="1944369"/>
          </a:xfrm>
        </p:grpSpPr>
        <p:sp>
          <p:nvSpPr>
            <p:cNvPr id="2759" name="object 39"/>
            <p:cNvSpPr/>
            <p:nvPr/>
          </p:nvSpPr>
          <p:spPr>
            <a:xfrm>
              <a:off x="656589" y="50419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0" name="object 40"/>
            <p:cNvSpPr/>
            <p:nvPr/>
          </p:nvSpPr>
          <p:spPr>
            <a:xfrm>
              <a:off x="656589" y="50419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1" name="object 41"/>
            <p:cNvSpPr/>
            <p:nvPr/>
          </p:nvSpPr>
          <p:spPr>
            <a:xfrm>
              <a:off x="800099" y="79248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2" name="object 42"/>
            <p:cNvSpPr/>
            <p:nvPr/>
          </p:nvSpPr>
          <p:spPr>
            <a:xfrm>
              <a:off x="656589" y="1031240"/>
              <a:ext cx="28702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6"/>
                  </a:lnTo>
                  <a:lnTo>
                    <a:pt x="4356" y="2040"/>
                  </a:lnTo>
                  <a:lnTo>
                    <a:pt x="2040" y="4356"/>
                  </a:lnTo>
                  <a:lnTo>
                    <a:pt x="536" y="7328"/>
                  </a:lnTo>
                  <a:lnTo>
                    <a:pt x="0" y="10800"/>
                  </a:lnTo>
                  <a:lnTo>
                    <a:pt x="536" y="14272"/>
                  </a:lnTo>
                  <a:lnTo>
                    <a:pt x="2040" y="17244"/>
                  </a:lnTo>
                  <a:lnTo>
                    <a:pt x="4356" y="19560"/>
                  </a:lnTo>
                  <a:lnTo>
                    <a:pt x="7328" y="21064"/>
                  </a:lnTo>
                  <a:lnTo>
                    <a:pt x="10800" y="21600"/>
                  </a:lnTo>
                  <a:lnTo>
                    <a:pt x="14272" y="21064"/>
                  </a:lnTo>
                  <a:lnTo>
                    <a:pt x="17244" y="19560"/>
                  </a:lnTo>
                  <a:lnTo>
                    <a:pt x="19560" y="17244"/>
                  </a:lnTo>
                  <a:lnTo>
                    <a:pt x="21064" y="14272"/>
                  </a:lnTo>
                  <a:lnTo>
                    <a:pt x="21600" y="10800"/>
                  </a:lnTo>
                  <a:lnTo>
                    <a:pt x="21064" y="7328"/>
                  </a:lnTo>
                  <a:lnTo>
                    <a:pt x="19560" y="4356"/>
                  </a:lnTo>
                  <a:lnTo>
                    <a:pt x="17244" y="2040"/>
                  </a:lnTo>
                  <a:lnTo>
                    <a:pt x="14272" y="53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3" name="object 43"/>
            <p:cNvSpPr/>
            <p:nvPr/>
          </p:nvSpPr>
          <p:spPr>
            <a:xfrm>
              <a:off x="656589" y="1031240"/>
              <a:ext cx="28702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6"/>
                  </a:lnTo>
                  <a:lnTo>
                    <a:pt x="17244" y="2040"/>
                  </a:lnTo>
                  <a:lnTo>
                    <a:pt x="19560" y="4356"/>
                  </a:lnTo>
                  <a:lnTo>
                    <a:pt x="21064" y="7328"/>
                  </a:lnTo>
                  <a:lnTo>
                    <a:pt x="21600" y="10800"/>
                  </a:lnTo>
                  <a:lnTo>
                    <a:pt x="21064" y="14272"/>
                  </a:lnTo>
                  <a:lnTo>
                    <a:pt x="19560" y="17244"/>
                  </a:lnTo>
                  <a:lnTo>
                    <a:pt x="17244" y="19560"/>
                  </a:lnTo>
                  <a:lnTo>
                    <a:pt x="14272" y="21064"/>
                  </a:lnTo>
                  <a:lnTo>
                    <a:pt x="10800" y="21600"/>
                  </a:lnTo>
                  <a:lnTo>
                    <a:pt x="7328" y="21064"/>
                  </a:lnTo>
                  <a:lnTo>
                    <a:pt x="4356" y="19560"/>
                  </a:lnTo>
                  <a:lnTo>
                    <a:pt x="2040" y="17244"/>
                  </a:lnTo>
                  <a:lnTo>
                    <a:pt x="536" y="14272"/>
                  </a:lnTo>
                  <a:lnTo>
                    <a:pt x="0" y="10800"/>
                  </a:lnTo>
                  <a:lnTo>
                    <a:pt x="536" y="7328"/>
                  </a:lnTo>
                  <a:lnTo>
                    <a:pt x="2040" y="4356"/>
                  </a:lnTo>
                  <a:lnTo>
                    <a:pt x="4356" y="2040"/>
                  </a:lnTo>
                  <a:lnTo>
                    <a:pt x="7328" y="536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4" name="object 45"/>
            <p:cNvSpPr/>
            <p:nvPr/>
          </p:nvSpPr>
          <p:spPr>
            <a:xfrm>
              <a:off x="0" y="1764030"/>
              <a:ext cx="49022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5" name="object 46"/>
            <p:cNvSpPr/>
            <p:nvPr/>
          </p:nvSpPr>
          <p:spPr>
            <a:xfrm>
              <a:off x="494029" y="171069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6" name="object 47"/>
            <p:cNvSpPr/>
            <p:nvPr/>
          </p:nvSpPr>
          <p:spPr>
            <a:xfrm>
              <a:off x="656589" y="1656080"/>
              <a:ext cx="287021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7" name="object 48"/>
            <p:cNvSpPr/>
            <p:nvPr/>
          </p:nvSpPr>
          <p:spPr>
            <a:xfrm>
              <a:off x="656589" y="1656080"/>
              <a:ext cx="287021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768" name="object 49" descr="object 4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45489" y="1318260"/>
              <a:ext cx="10922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69" name="object 50"/>
            <p:cNvSpPr/>
            <p:nvPr/>
          </p:nvSpPr>
          <p:spPr>
            <a:xfrm>
              <a:off x="745489" y="868680"/>
              <a:ext cx="10922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0" name="object 51"/>
            <p:cNvSpPr/>
            <p:nvPr/>
          </p:nvSpPr>
          <p:spPr>
            <a:xfrm>
              <a:off x="656589" y="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1" name="object 52"/>
            <p:cNvSpPr/>
            <p:nvPr/>
          </p:nvSpPr>
          <p:spPr>
            <a:xfrm>
              <a:off x="656589" y="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2" name="object 53"/>
            <p:cNvSpPr/>
            <p:nvPr/>
          </p:nvSpPr>
          <p:spPr>
            <a:xfrm>
              <a:off x="800099" y="288290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3" name="object 54"/>
            <p:cNvSpPr/>
            <p:nvPr/>
          </p:nvSpPr>
          <p:spPr>
            <a:xfrm>
              <a:off x="746759" y="36449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75" name="object 55"/>
          <p:cNvSpPr txBox="1"/>
          <p:nvPr/>
        </p:nvSpPr>
        <p:spPr>
          <a:xfrm>
            <a:off x="5937941" y="6323329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2776" name="object 56"/>
          <p:cNvSpPr txBox="1"/>
          <p:nvPr/>
        </p:nvSpPr>
        <p:spPr>
          <a:xfrm>
            <a:off x="5722041" y="6093459"/>
            <a:ext cx="14732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2777" name="object 57"/>
          <p:cNvSpPr txBox="1"/>
          <p:nvPr/>
        </p:nvSpPr>
        <p:spPr>
          <a:xfrm>
            <a:off x="5671241" y="4488179"/>
            <a:ext cx="1118871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lnSpc>
                <a:spcPts val="2000"/>
              </a:lnSpc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origin/dev</a:t>
            </a:r>
          </a:p>
          <a:p>
            <a:pPr marR="41909" algn="r">
              <a:lnSpc>
                <a:spcPts val="2000"/>
              </a:lnSpc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dev</a:t>
            </a:r>
          </a:p>
        </p:txBody>
      </p:sp>
      <p:sp>
        <p:nvSpPr>
          <p:cNvPr id="2778" name="object 58"/>
          <p:cNvSpPr txBox="1"/>
          <p:nvPr/>
        </p:nvSpPr>
        <p:spPr>
          <a:xfrm>
            <a:off x="7809921" y="6386829"/>
            <a:ext cx="114363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45"/>
              <a:t> </a:t>
            </a:r>
            <a:r>
              <a:rPr spc="0"/>
              <a:t>a</a:t>
            </a:r>
            <a:r>
              <a:rPr spc="-30"/>
              <a:t> </a:t>
            </a:r>
            <a:r>
              <a:t>readme</a:t>
            </a:r>
          </a:p>
        </p:txBody>
      </p:sp>
      <p:sp>
        <p:nvSpPr>
          <p:cNvPr id="2779" name="object 59"/>
          <p:cNvSpPr txBox="1"/>
          <p:nvPr/>
        </p:nvSpPr>
        <p:spPr>
          <a:xfrm>
            <a:off x="7809921" y="5760720"/>
            <a:ext cx="131191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50"/>
              <a:t> </a:t>
            </a:r>
            <a:r>
              <a:t>gitignore</a:t>
            </a:r>
          </a:p>
        </p:txBody>
      </p:sp>
      <p:sp>
        <p:nvSpPr>
          <p:cNvPr id="2780" name="object 60"/>
          <p:cNvSpPr txBox="1"/>
          <p:nvPr/>
        </p:nvSpPr>
        <p:spPr>
          <a:xfrm>
            <a:off x="7877232" y="5144770"/>
            <a:ext cx="988061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75"/>
              <a:t> </a:t>
            </a:r>
            <a:r>
              <a:rPr spc="0"/>
              <a:t>README</a:t>
            </a:r>
          </a:p>
        </p:txBody>
      </p:sp>
      <p:grpSp>
        <p:nvGrpSpPr>
          <p:cNvPr id="2784" name="object 61"/>
          <p:cNvGrpSpPr/>
          <p:nvPr/>
        </p:nvGrpSpPr>
        <p:grpSpPr>
          <a:xfrm>
            <a:off x="6788842" y="4356100"/>
            <a:ext cx="859791" cy="580391"/>
            <a:chOff x="0" y="0"/>
            <a:chExt cx="859789" cy="580390"/>
          </a:xfrm>
        </p:grpSpPr>
        <p:sp>
          <p:nvSpPr>
            <p:cNvPr id="2781" name="object 62"/>
            <p:cNvSpPr/>
            <p:nvPr/>
          </p:nvSpPr>
          <p:spPr>
            <a:xfrm>
              <a:off x="-1" y="525780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2" name="object 63"/>
            <p:cNvSpPr/>
            <p:nvPr/>
          </p:nvSpPr>
          <p:spPr>
            <a:xfrm>
              <a:off x="494029" y="47244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783" name="object 64" descr="object 6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51839" y="0"/>
              <a:ext cx="107951" cy="323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85" name="object 65"/>
          <p:cNvSpPr txBox="1"/>
          <p:nvPr/>
        </p:nvSpPr>
        <p:spPr>
          <a:xfrm>
            <a:off x="7877232" y="4695190"/>
            <a:ext cx="79946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55"/>
              <a:t> </a:t>
            </a:r>
            <a:r>
              <a:rPr spc="-5"/>
              <a:t>modif</a:t>
            </a:r>
          </a:p>
        </p:txBody>
      </p:sp>
      <p:sp>
        <p:nvSpPr>
          <p:cNvPr id="2786" name="object 66"/>
          <p:cNvSpPr txBox="1"/>
          <p:nvPr/>
        </p:nvSpPr>
        <p:spPr>
          <a:xfrm>
            <a:off x="6895521" y="3896359"/>
            <a:ext cx="1306196" cy="47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25120" marR="5080" indent="-313055">
              <a:lnSpc>
                <a:spcPct val="79200"/>
              </a:lnSpc>
              <a:spcBef>
                <a:spcPts val="5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new-fe</a:t>
            </a:r>
            <a:r>
              <a:rPr spc="-15"/>
              <a:t>a</a:t>
            </a:r>
            <a:r>
              <a:rPr spc="0"/>
              <a:t>t</a:t>
            </a:r>
            <a:r>
              <a:rPr spc="10"/>
              <a:t>u</a:t>
            </a:r>
            <a:r>
              <a:rPr spc="-15"/>
              <a:t>r</a:t>
            </a:r>
            <a:r>
              <a:rPr spc="0"/>
              <a:t>e  </a:t>
            </a:r>
            <a:r>
              <a:rPr spc="-10">
                <a:solidFill>
                  <a:srgbClr val="000000"/>
                </a:solidFill>
              </a:rPr>
              <a:t>HEAD</a:t>
            </a:r>
          </a:p>
        </p:txBody>
      </p:sp>
      <p:grpSp>
        <p:nvGrpSpPr>
          <p:cNvPr id="2791" name="object 67"/>
          <p:cNvGrpSpPr/>
          <p:nvPr/>
        </p:nvGrpSpPr>
        <p:grpSpPr>
          <a:xfrm>
            <a:off x="6439389" y="3797108"/>
            <a:ext cx="2052715" cy="325503"/>
            <a:chOff x="0" y="0"/>
            <a:chExt cx="2052714" cy="325502"/>
          </a:xfrm>
        </p:grpSpPr>
        <p:sp>
          <p:nvSpPr>
            <p:cNvPr id="2787" name="object 68"/>
            <p:cNvSpPr/>
            <p:nvPr/>
          </p:nvSpPr>
          <p:spPr>
            <a:xfrm>
              <a:off x="17983" y="17969"/>
              <a:ext cx="201676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1625" y="29"/>
                  </a:lnTo>
                  <a:lnTo>
                    <a:pt x="12431" y="113"/>
                  </a:lnTo>
                  <a:lnTo>
                    <a:pt x="13215" y="252"/>
                  </a:lnTo>
                  <a:lnTo>
                    <a:pt x="13976" y="443"/>
                  </a:lnTo>
                  <a:lnTo>
                    <a:pt x="14712" y="686"/>
                  </a:lnTo>
                  <a:lnTo>
                    <a:pt x="15421" y="977"/>
                  </a:lnTo>
                  <a:lnTo>
                    <a:pt x="16100" y="1315"/>
                  </a:lnTo>
                  <a:lnTo>
                    <a:pt x="16750" y="1699"/>
                  </a:lnTo>
                  <a:lnTo>
                    <a:pt x="17366" y="2126"/>
                  </a:lnTo>
                  <a:lnTo>
                    <a:pt x="17949" y="2595"/>
                  </a:lnTo>
                  <a:lnTo>
                    <a:pt x="18495" y="3104"/>
                  </a:lnTo>
                  <a:lnTo>
                    <a:pt x="19004" y="3652"/>
                  </a:lnTo>
                  <a:lnTo>
                    <a:pt x="19472" y="4236"/>
                  </a:lnTo>
                  <a:lnTo>
                    <a:pt x="19899" y="4855"/>
                  </a:lnTo>
                  <a:lnTo>
                    <a:pt x="20622" y="6190"/>
                  </a:lnTo>
                  <a:lnTo>
                    <a:pt x="21155" y="7644"/>
                  </a:lnTo>
                  <a:lnTo>
                    <a:pt x="21571" y="10014"/>
                  </a:lnTo>
                  <a:lnTo>
                    <a:pt x="21600" y="10848"/>
                  </a:lnTo>
                  <a:lnTo>
                    <a:pt x="21571" y="11669"/>
                  </a:lnTo>
                  <a:lnTo>
                    <a:pt x="21155" y="14008"/>
                  </a:lnTo>
                  <a:lnTo>
                    <a:pt x="20622" y="15446"/>
                  </a:lnTo>
                  <a:lnTo>
                    <a:pt x="19899" y="16769"/>
                  </a:lnTo>
                  <a:lnTo>
                    <a:pt x="19472" y="17383"/>
                  </a:lnTo>
                  <a:lnTo>
                    <a:pt x="19004" y="17963"/>
                  </a:lnTo>
                  <a:lnTo>
                    <a:pt x="18495" y="18507"/>
                  </a:lnTo>
                  <a:lnTo>
                    <a:pt x="17949" y="19014"/>
                  </a:lnTo>
                  <a:lnTo>
                    <a:pt x="17366" y="19481"/>
                  </a:lnTo>
                  <a:lnTo>
                    <a:pt x="16750" y="19906"/>
                  </a:lnTo>
                  <a:lnTo>
                    <a:pt x="16100" y="20288"/>
                  </a:lnTo>
                  <a:lnTo>
                    <a:pt x="15421" y="20625"/>
                  </a:lnTo>
                  <a:lnTo>
                    <a:pt x="14712" y="20915"/>
                  </a:lnTo>
                  <a:lnTo>
                    <a:pt x="13976" y="21157"/>
                  </a:lnTo>
                  <a:lnTo>
                    <a:pt x="13215" y="21348"/>
                  </a:lnTo>
                  <a:lnTo>
                    <a:pt x="12431" y="21487"/>
                  </a:lnTo>
                  <a:lnTo>
                    <a:pt x="11625" y="21571"/>
                  </a:lnTo>
                  <a:lnTo>
                    <a:pt x="10800" y="21600"/>
                  </a:lnTo>
                  <a:lnTo>
                    <a:pt x="9975" y="21571"/>
                  </a:lnTo>
                  <a:lnTo>
                    <a:pt x="9169" y="21487"/>
                  </a:lnTo>
                  <a:lnTo>
                    <a:pt x="8385" y="21348"/>
                  </a:lnTo>
                  <a:lnTo>
                    <a:pt x="7624" y="21157"/>
                  </a:lnTo>
                  <a:lnTo>
                    <a:pt x="6888" y="20915"/>
                  </a:lnTo>
                  <a:lnTo>
                    <a:pt x="6179" y="20625"/>
                  </a:lnTo>
                  <a:lnTo>
                    <a:pt x="5499" y="20288"/>
                  </a:lnTo>
                  <a:lnTo>
                    <a:pt x="4850" y="19906"/>
                  </a:lnTo>
                  <a:lnTo>
                    <a:pt x="4233" y="19481"/>
                  </a:lnTo>
                  <a:lnTo>
                    <a:pt x="3651" y="19014"/>
                  </a:lnTo>
                  <a:lnTo>
                    <a:pt x="3105" y="18507"/>
                  </a:lnTo>
                  <a:lnTo>
                    <a:pt x="2596" y="17963"/>
                  </a:lnTo>
                  <a:lnTo>
                    <a:pt x="2128" y="17383"/>
                  </a:lnTo>
                  <a:lnTo>
                    <a:pt x="1700" y="16769"/>
                  </a:lnTo>
                  <a:lnTo>
                    <a:pt x="978" y="15446"/>
                  </a:lnTo>
                  <a:lnTo>
                    <a:pt x="445" y="14008"/>
                  </a:lnTo>
                  <a:lnTo>
                    <a:pt x="29" y="11669"/>
                  </a:lnTo>
                  <a:lnTo>
                    <a:pt x="0" y="10848"/>
                  </a:lnTo>
                  <a:lnTo>
                    <a:pt x="29" y="10014"/>
                  </a:lnTo>
                  <a:lnTo>
                    <a:pt x="445" y="7644"/>
                  </a:lnTo>
                  <a:lnTo>
                    <a:pt x="978" y="6190"/>
                  </a:lnTo>
                  <a:lnTo>
                    <a:pt x="1700" y="4855"/>
                  </a:lnTo>
                  <a:lnTo>
                    <a:pt x="2128" y="4236"/>
                  </a:lnTo>
                  <a:lnTo>
                    <a:pt x="2596" y="3652"/>
                  </a:lnTo>
                  <a:lnTo>
                    <a:pt x="3105" y="3104"/>
                  </a:lnTo>
                  <a:lnTo>
                    <a:pt x="3651" y="2595"/>
                  </a:lnTo>
                  <a:lnTo>
                    <a:pt x="4233" y="2126"/>
                  </a:lnTo>
                  <a:lnTo>
                    <a:pt x="4850" y="1699"/>
                  </a:lnTo>
                  <a:lnTo>
                    <a:pt x="5499" y="1315"/>
                  </a:lnTo>
                  <a:lnTo>
                    <a:pt x="6179" y="977"/>
                  </a:lnTo>
                  <a:lnTo>
                    <a:pt x="6888" y="686"/>
                  </a:lnTo>
                  <a:lnTo>
                    <a:pt x="7624" y="443"/>
                  </a:lnTo>
                  <a:lnTo>
                    <a:pt x="8385" y="252"/>
                  </a:lnTo>
                  <a:lnTo>
                    <a:pt x="9169" y="113"/>
                  </a:lnTo>
                  <a:lnTo>
                    <a:pt x="9975" y="29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5941" cap="flat">
              <a:solidFill>
                <a:srgbClr val="ADA6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790" name="object 69"/>
            <p:cNvGrpSpPr/>
            <p:nvPr/>
          </p:nvGrpSpPr>
          <p:grpSpPr>
            <a:xfrm>
              <a:off x="-1" y="0"/>
              <a:ext cx="2052716" cy="325503"/>
              <a:chOff x="0" y="0"/>
              <a:chExt cx="2052714" cy="325502"/>
            </a:xfrm>
          </p:grpSpPr>
          <p:sp>
            <p:nvSpPr>
              <p:cNvPr id="2788" name="Shape"/>
              <p:cNvSpPr/>
              <p:nvPr/>
            </p:nvSpPr>
            <p:spPr>
              <a:xfrm>
                <a:off x="0" y="0"/>
                <a:ext cx="35954" cy="35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18434" y="3167"/>
                    </a:lnTo>
                    <a:lnTo>
                      <a:pt x="10804" y="0"/>
                    </a:lnTo>
                    <a:lnTo>
                      <a:pt x="3166" y="3167"/>
                    </a:lnTo>
                    <a:lnTo>
                      <a:pt x="0" y="10800"/>
                    </a:lnTo>
                    <a:lnTo>
                      <a:pt x="3166" y="18440"/>
                    </a:lnTo>
                    <a:lnTo>
                      <a:pt x="10804" y="21600"/>
                    </a:lnTo>
                    <a:lnTo>
                      <a:pt x="18434" y="1844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ADA6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89" name="Shape"/>
              <p:cNvSpPr/>
              <p:nvPr/>
            </p:nvSpPr>
            <p:spPr>
              <a:xfrm>
                <a:off x="2016772" y="289560"/>
                <a:ext cx="35943" cy="35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18433" y="3167"/>
                    </a:lnTo>
                    <a:lnTo>
                      <a:pt x="10800" y="0"/>
                    </a:lnTo>
                    <a:lnTo>
                      <a:pt x="3160" y="3167"/>
                    </a:lnTo>
                    <a:lnTo>
                      <a:pt x="0" y="10800"/>
                    </a:lnTo>
                    <a:lnTo>
                      <a:pt x="3160" y="18440"/>
                    </a:lnTo>
                    <a:lnTo>
                      <a:pt x="10800" y="21600"/>
                    </a:lnTo>
                    <a:lnTo>
                      <a:pt x="18433" y="1844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ADA6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792" name="object 70"/>
          <p:cNvSpPr txBox="1"/>
          <p:nvPr/>
        </p:nvSpPr>
        <p:spPr>
          <a:xfrm>
            <a:off x="4519352" y="3768090"/>
            <a:ext cx="187706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Just</a:t>
            </a:r>
            <a:r>
              <a:rPr spc="-15"/>
              <a:t> </a:t>
            </a:r>
            <a:r>
              <a:rPr spc="0"/>
              <a:t>a</a:t>
            </a:r>
            <a:r>
              <a:rPr spc="-20"/>
              <a:t> </a:t>
            </a:r>
            <a:r>
              <a:rPr spc="-10"/>
              <a:t>new</a:t>
            </a:r>
            <a:r>
              <a:rPr spc="-20"/>
              <a:t> </a:t>
            </a:r>
            <a:r>
              <a:rPr spc="-10"/>
              <a:t>pointer</a:t>
            </a:r>
          </a:p>
        </p:txBody>
      </p:sp>
      <p:sp>
        <p:nvSpPr>
          <p:cNvPr id="2793" name="object 71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object 8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796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797" name="object 3"/>
          <p:cNvSpPr txBox="1"/>
          <p:nvPr/>
        </p:nvSpPr>
        <p:spPr>
          <a:xfrm>
            <a:off x="534092" y="1832608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798" name="object 4"/>
          <p:cNvSpPr txBox="1"/>
          <p:nvPr/>
        </p:nvSpPr>
        <p:spPr>
          <a:xfrm>
            <a:off x="690302" y="1749823"/>
            <a:ext cx="6240780" cy="1225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50800">
              <a:spcBef>
                <a:spcPts val="800"/>
              </a:spcBef>
              <a:defRPr spc="10" sz="1900">
                <a:latin typeface="Arial"/>
                <a:ea typeface="Arial"/>
                <a:cs typeface="Arial"/>
                <a:sym typeface="Arial"/>
              </a:defRPr>
            </a:pPr>
            <a:r>
              <a:t>Create</a:t>
            </a:r>
            <a:r>
              <a:rPr spc="0"/>
              <a:t> </a:t>
            </a:r>
            <a:r>
              <a:rPr spc="14"/>
              <a:t>new</a:t>
            </a:r>
            <a:r>
              <a:rPr spc="-10"/>
              <a:t> </a:t>
            </a:r>
            <a:r>
              <a:rPr spc="14"/>
              <a:t>content</a:t>
            </a:r>
          </a:p>
          <a:p>
            <a:pPr marL="309879" indent="-194310">
              <a:spcBef>
                <a:spcPts val="600"/>
              </a:spcBef>
              <a:buSzPct val="75757"/>
              <a:buFont typeface="Arial"/>
              <a:buChar char="–"/>
              <a:tabLst>
                <a:tab pos="304800" algn="l"/>
              </a:tabLst>
              <a:defRPr b="1"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mkdir</a:t>
            </a:r>
            <a:r>
              <a:rPr spc="0"/>
              <a:t> </a:t>
            </a:r>
            <a:r>
              <a:rPr spc="10"/>
              <a:t>dir</a:t>
            </a:r>
            <a:r>
              <a:rPr spc="5"/>
              <a:t> </a:t>
            </a:r>
            <a:r>
              <a:t>&amp;&amp;</a:t>
            </a:r>
            <a:r>
              <a:rPr spc="-10"/>
              <a:t> </a:t>
            </a:r>
            <a:r>
              <a:t>nano</a:t>
            </a:r>
            <a:r>
              <a:rPr spc="-5"/>
              <a:t> </a:t>
            </a:r>
            <a:r>
              <a:t>dir/newfile</a:t>
            </a:r>
          </a:p>
          <a:p>
            <a:pPr lvl="1" marL="568959" indent="-173354">
              <a:spcBef>
                <a:spcPts val="700"/>
              </a:spcBef>
              <a:buSzPct val="45454"/>
              <a:buChar char="●"/>
              <a:tabLst>
                <a:tab pos="558800" algn="l"/>
              </a:tabLst>
              <a:defRPr spc="5" sz="1600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10"/>
              <a:t>nput</a:t>
            </a:r>
            <a:r>
              <a:rPr spc="0"/>
              <a:t> </a:t>
            </a:r>
            <a:r>
              <a:rPr spc="15"/>
              <a:t>s</a:t>
            </a:r>
            <a:r>
              <a:rPr spc="20"/>
              <a:t>ome</a:t>
            </a:r>
            <a:r>
              <a:rPr spc="15"/>
              <a:t> </a:t>
            </a:r>
            <a:r>
              <a:rPr spc="-5"/>
              <a:t>t</a:t>
            </a:r>
            <a:r>
              <a:rPr spc="10"/>
              <a:t>ext a</a:t>
            </a:r>
            <a:r>
              <a:rPr spc="15"/>
              <a:t>nd</a:t>
            </a:r>
            <a:r>
              <a:t> </a:t>
            </a:r>
            <a:r>
              <a:rPr spc="15"/>
              <a:t>wr</a:t>
            </a:r>
            <a:r>
              <a:rPr spc="0"/>
              <a:t>i</a:t>
            </a:r>
            <a:r>
              <a:rPr spc="10"/>
              <a:t>te</a:t>
            </a:r>
            <a:r>
              <a:rPr spc="20"/>
              <a:t> </a:t>
            </a:r>
            <a:r>
              <a:rPr b="1" spc="15"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b="1" spc="15">
                <a:latin typeface="Courier"/>
                <a:ea typeface="Courier"/>
                <a:cs typeface="Courier"/>
                <a:sym typeface="Courier"/>
              </a:rPr>
              <a:t>ile</a:t>
            </a:r>
            <a:r>
              <a:rPr b="1" spc="-509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10"/>
              <a:t>(</a:t>
            </a:r>
            <a:r>
              <a:rPr spc="15"/>
              <a:t>C</a:t>
            </a:r>
            <a:r>
              <a:t>t</a:t>
            </a:r>
            <a:r>
              <a:rPr spc="15"/>
              <a:t>r</a:t>
            </a:r>
            <a:r>
              <a:t>l+</a:t>
            </a:r>
            <a:r>
              <a:rPr spc="15"/>
              <a:t>O,</a:t>
            </a:r>
            <a:r>
              <a:rPr spc="10"/>
              <a:t> </a:t>
            </a:r>
            <a:r>
              <a:t>E</a:t>
            </a:r>
            <a:r>
              <a:rPr spc="10"/>
              <a:t>nte</a:t>
            </a:r>
            <a:r>
              <a:rPr spc="-80"/>
              <a:t>r</a:t>
            </a:r>
            <a:r>
              <a:t>,</a:t>
            </a:r>
            <a:r>
              <a:rPr spc="0"/>
              <a:t> </a:t>
            </a:r>
            <a:r>
              <a:rPr spc="10"/>
              <a:t>Ctrl</a:t>
            </a:r>
            <a:r>
              <a:t> </a:t>
            </a:r>
            <a:r>
              <a:rPr spc="15"/>
              <a:t>+</a:t>
            </a:r>
            <a:r>
              <a:t> </a:t>
            </a:r>
            <a:r>
              <a:rPr spc="10"/>
              <a:t>X)</a:t>
            </a:r>
          </a:p>
          <a:p>
            <a:pPr marL="309879" indent="-194310">
              <a:spcBef>
                <a:spcPts val="400"/>
              </a:spcBef>
              <a:buSzPct val="75757"/>
              <a:buFont typeface="Arial"/>
              <a:buChar char="–"/>
              <a:tabLst>
                <a:tab pos="304800" algn="l"/>
              </a:tabLst>
              <a:defRPr b="1"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nano</a:t>
            </a:r>
            <a:r>
              <a:rPr spc="-40"/>
              <a:t> </a:t>
            </a:r>
            <a:r>
              <a:t>dir/otherfile</a:t>
            </a:r>
          </a:p>
        </p:txBody>
      </p:sp>
      <p:sp>
        <p:nvSpPr>
          <p:cNvPr id="2799" name="object 5"/>
          <p:cNvSpPr txBox="1"/>
          <p:nvPr/>
        </p:nvSpPr>
        <p:spPr>
          <a:xfrm>
            <a:off x="728402" y="3118833"/>
            <a:ext cx="8464551" cy="215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30859" indent="-173354">
              <a:spcBef>
                <a:spcPts val="500"/>
              </a:spcBef>
              <a:buSzPct val="45454"/>
              <a:buChar char="●"/>
              <a:tabLst>
                <a:tab pos="520700" algn="l"/>
              </a:tabLst>
              <a:defRPr spc="10" sz="1600">
                <a:latin typeface="Arial"/>
                <a:ea typeface="Arial"/>
                <a:cs typeface="Arial"/>
                <a:sym typeface="Arial"/>
              </a:defRPr>
            </a:pPr>
            <a:r>
              <a:t>Input</a:t>
            </a:r>
            <a:r>
              <a:rPr spc="0"/>
              <a:t> </a:t>
            </a:r>
            <a:r>
              <a:rPr spc="15"/>
              <a:t>some </a:t>
            </a:r>
            <a:r>
              <a:rPr spc="5"/>
              <a:t>text</a:t>
            </a:r>
            <a:r>
              <a:t> </a:t>
            </a:r>
            <a:r>
              <a:rPr spc="15"/>
              <a:t>and</a:t>
            </a:r>
            <a:r>
              <a:rPr spc="5"/>
              <a:t> </a:t>
            </a:r>
            <a:r>
              <a:t>write</a:t>
            </a:r>
            <a:r>
              <a:rPr spc="25"/>
              <a:t> </a:t>
            </a:r>
            <a:r>
              <a:rPr b="1" spc="15">
                <a:latin typeface="Courier"/>
                <a:ea typeface="Courier"/>
                <a:cs typeface="Courier"/>
                <a:sym typeface="Courier"/>
              </a:rPr>
              <a:t>otherfile</a:t>
            </a:r>
            <a:r>
              <a:rPr b="1" spc="-51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t>(Ctrl+O,</a:t>
            </a:r>
            <a:r>
              <a:rPr spc="0"/>
              <a:t> </a:t>
            </a:r>
            <a:r>
              <a:rPr spc="-5"/>
              <a:t>Enter,</a:t>
            </a:r>
            <a:r>
              <a:t> Ctrl</a:t>
            </a:r>
            <a:r>
              <a:rPr spc="0"/>
              <a:t> </a:t>
            </a:r>
            <a:r>
              <a:rPr spc="15"/>
              <a:t>+ </a:t>
            </a:r>
            <a:r>
              <a:rPr spc="5"/>
              <a:t>X)</a:t>
            </a:r>
          </a:p>
          <a:p>
            <a:pPr indent="12700">
              <a:spcBef>
                <a:spcPts val="500"/>
              </a:spcBef>
              <a:defRPr spc="14" sz="1900">
                <a:latin typeface="Arial"/>
                <a:ea typeface="Arial"/>
                <a:cs typeface="Arial"/>
                <a:sym typeface="Arial"/>
              </a:defRPr>
            </a:pPr>
            <a:r>
              <a:t>Check the</a:t>
            </a:r>
            <a:r>
              <a:rPr spc="10"/>
              <a:t> status</a:t>
            </a:r>
            <a:r>
              <a:t> </a:t>
            </a:r>
            <a:r>
              <a:rPr spc="10"/>
              <a:t>of </a:t>
            </a:r>
            <a:r>
              <a:t>your </a:t>
            </a:r>
            <a:r>
              <a:rPr spc="10"/>
              <a:t>working</a:t>
            </a:r>
            <a:r>
              <a:rPr spc="20"/>
              <a:t> </a:t>
            </a:r>
            <a:r>
              <a:rPr spc="10"/>
              <a:t>folder:</a:t>
            </a:r>
          </a:p>
          <a:p>
            <a:pPr indent="77469">
              <a:spcBef>
                <a:spcPts val="600"/>
              </a:spcBef>
              <a:defRPr baseline="4443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  <a:r>
              <a:rPr spc="675"/>
              <a:t> </a:t>
            </a:r>
            <a:r>
              <a:rPr b="1" baseline="0" spc="15" sz="1600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="1" baseline="0" spc="-30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5" sz="1600">
                <a:latin typeface="Courier"/>
                <a:ea typeface="Courier"/>
                <a:cs typeface="Courier"/>
                <a:sym typeface="Courier"/>
              </a:rPr>
              <a:t>status</a:t>
            </a:r>
            <a:endParaRPr baseline="999" sz="1600">
              <a:latin typeface="Courier"/>
              <a:ea typeface="Courier"/>
              <a:cs typeface="Courier"/>
              <a:sym typeface="Courier"/>
            </a:endParaRPr>
          </a:p>
          <a:p>
            <a:pPr indent="271779">
              <a:spcBef>
                <a:spcPts val="600"/>
              </a:spcBef>
              <a:defRPr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Sur</a:t>
            </a:r>
            <a:r>
              <a:rPr spc="-20"/>
              <a:t> </a:t>
            </a:r>
            <a:r>
              <a:t>la</a:t>
            </a:r>
            <a:r>
              <a:rPr spc="-5"/>
              <a:t> </a:t>
            </a:r>
            <a:r>
              <a:t>branche</a:t>
            </a:r>
            <a:r>
              <a:rPr spc="-5"/>
              <a:t> </a:t>
            </a:r>
            <a:r>
              <a:t>new­feature</a:t>
            </a:r>
          </a:p>
          <a:p>
            <a:pPr indent="271779">
              <a:spcBef>
                <a:spcPts val="600"/>
              </a:spcBef>
              <a:defRPr b="1"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Fichiers</a:t>
            </a:r>
            <a:r>
              <a:rPr spc="-25"/>
              <a:t> </a:t>
            </a:r>
            <a:r>
              <a:t>non</a:t>
            </a:r>
            <a:r>
              <a:rPr spc="-20"/>
              <a:t> </a:t>
            </a:r>
            <a:r>
              <a:t>suivis:</a:t>
            </a:r>
          </a:p>
          <a:p>
            <a:pPr marR="5080" indent="528319">
              <a:lnSpc>
                <a:spcPts val="1900"/>
              </a:lnSpc>
              <a:spcBef>
                <a:spcPts val="700"/>
              </a:spcBef>
              <a:defRPr b="1"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(utilisez "git </a:t>
            </a:r>
            <a:r>
              <a:rPr spc="10"/>
              <a:t>add </a:t>
            </a:r>
            <a:r>
              <a:t>&lt;fichier&gt;..." pour inclure dans ce </a:t>
            </a:r>
            <a:r>
              <a:rPr spc="10"/>
              <a:t>qui </a:t>
            </a:r>
            <a:r>
              <a:t>sera </a:t>
            </a:r>
            <a:r>
              <a:rPr spc="-980"/>
              <a:t> </a:t>
            </a:r>
            <a:r>
              <a:t>validé)</a:t>
            </a:r>
          </a:p>
        </p:txBody>
      </p:sp>
      <p:sp>
        <p:nvSpPr>
          <p:cNvPr id="2800" name="object 6"/>
          <p:cNvSpPr txBox="1"/>
          <p:nvPr/>
        </p:nvSpPr>
        <p:spPr>
          <a:xfrm>
            <a:off x="534092" y="3519169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801" name="object 7"/>
          <p:cNvSpPr txBox="1"/>
          <p:nvPr/>
        </p:nvSpPr>
        <p:spPr>
          <a:xfrm>
            <a:off x="987482" y="5706110"/>
            <a:ext cx="8338819" cy="119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16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dir/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R="5080" indent="12700">
              <a:lnSpc>
                <a:spcPts val="1900"/>
              </a:lnSpc>
              <a:spcBef>
                <a:spcPts val="1400"/>
              </a:spcBef>
              <a:defRPr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aucune</a:t>
            </a:r>
            <a:r>
              <a:rPr spc="10"/>
              <a:t> </a:t>
            </a:r>
            <a:r>
              <a:t>modification </a:t>
            </a:r>
            <a:r>
              <a:rPr spc="20"/>
              <a:t>ajoutée</a:t>
            </a:r>
            <a:r>
              <a:rPr spc="10"/>
              <a:t> </a:t>
            </a:r>
            <a:r>
              <a:t>à la</a:t>
            </a:r>
            <a:r>
              <a:rPr spc="5"/>
              <a:t> </a:t>
            </a:r>
            <a:r>
              <a:t>validation</a:t>
            </a:r>
            <a:r>
              <a:rPr spc="5"/>
              <a:t> </a:t>
            </a:r>
            <a:r>
              <a:t>mais</a:t>
            </a:r>
            <a:r>
              <a:rPr spc="5"/>
              <a:t> </a:t>
            </a:r>
            <a:r>
              <a:t>des</a:t>
            </a:r>
            <a:r>
              <a:rPr spc="5"/>
              <a:t> </a:t>
            </a:r>
            <a:r>
              <a:t>fichiers </a:t>
            </a:r>
            <a:r>
              <a:rPr spc="10"/>
              <a:t>non </a:t>
            </a:r>
            <a:r>
              <a:rPr spc="-975"/>
              <a:t> </a:t>
            </a:r>
            <a:r>
              <a:t>suivis</a:t>
            </a:r>
            <a:r>
              <a:rPr spc="10"/>
              <a:t> </a:t>
            </a:r>
            <a:r>
              <a:t>sont présents</a:t>
            </a:r>
            <a:r>
              <a:rPr spc="10"/>
              <a:t> </a:t>
            </a:r>
            <a:r>
              <a:t>(utilisez "git</a:t>
            </a:r>
            <a:r>
              <a:rPr spc="10"/>
              <a:t> </a:t>
            </a:r>
            <a:r>
              <a:t>add" pour</a:t>
            </a:r>
            <a:r>
              <a:rPr spc="10"/>
              <a:t> les</a:t>
            </a:r>
            <a:r>
              <a:t> suivre)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bject 9"/>
          <p:cNvSpPr txBox="1"/>
          <p:nvPr>
            <p:ph type="sldNum" sz="quarter" idx="4294967295"/>
          </p:nvPr>
        </p:nvSpPr>
        <p:spPr>
          <a:xfrm>
            <a:off x="9335192" y="6876090"/>
            <a:ext cx="139525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153" name="object 2"/>
          <p:cNvSpPr txBox="1"/>
          <p:nvPr>
            <p:ph type="title"/>
          </p:nvPr>
        </p:nvSpPr>
        <p:spPr>
          <a:xfrm>
            <a:off x="4443672" y="554990"/>
            <a:ext cx="1145656" cy="695961"/>
          </a:xfrm>
          <a:prstGeom prst="rect">
            <a:avLst/>
          </a:prstGeom>
        </p:spPr>
        <p:txBody>
          <a:bodyPr/>
          <a:lstStyle/>
          <a:p>
            <a:pPr indent="13334">
              <a:spcBef>
                <a:spcPts val="100"/>
              </a:spcBef>
            </a:pPr>
            <a:r>
              <a:t>Pl</a:t>
            </a:r>
            <a:r>
              <a:rPr spc="-100"/>
              <a:t>an</a:t>
            </a:r>
          </a:p>
        </p:txBody>
      </p:sp>
      <p:sp>
        <p:nvSpPr>
          <p:cNvPr id="154" name="object 3"/>
          <p:cNvSpPr txBox="1"/>
          <p:nvPr/>
        </p:nvSpPr>
        <p:spPr>
          <a:xfrm>
            <a:off x="577271" y="233299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55" name="object 4"/>
          <p:cNvSpPr txBox="1"/>
          <p:nvPr/>
        </p:nvSpPr>
        <p:spPr>
          <a:xfrm>
            <a:off x="901121" y="2195828"/>
            <a:ext cx="7301867" cy="293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200"/>
              </a:spcBef>
              <a:defRPr b="1" spc="-5" sz="3200">
                <a:latin typeface="Arial"/>
                <a:ea typeface="Arial"/>
                <a:cs typeface="Arial"/>
                <a:sym typeface="Arial"/>
              </a:defRPr>
            </a:pPr>
            <a:r>
              <a:t>Installation</a:t>
            </a:r>
          </a:p>
          <a:p>
            <a:pPr marR="5080" indent="12700">
              <a:lnSpc>
                <a:spcPct val="1307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95"/>
              <a:t> </a:t>
            </a:r>
            <a:r>
              <a:t>brief</a:t>
            </a:r>
            <a:r>
              <a:rPr spc="-20"/>
              <a:t> </a:t>
            </a:r>
            <a:r>
              <a:t>history</a:t>
            </a:r>
            <a:r>
              <a:rPr spc="-10"/>
              <a:t> </a:t>
            </a:r>
            <a:r>
              <a:rPr spc="-5"/>
              <a:t>of</a:t>
            </a:r>
            <a:r>
              <a:rPr spc="-10"/>
              <a:t> </a:t>
            </a:r>
            <a:r>
              <a:t>version</a:t>
            </a:r>
            <a:r>
              <a:rPr spc="-15"/>
              <a:t> </a:t>
            </a:r>
            <a:r>
              <a:t>control</a:t>
            </a:r>
            <a:r>
              <a:rPr spc="-10"/>
              <a:t> </a:t>
            </a:r>
            <a:r>
              <a:rPr spc="-5"/>
              <a:t>systems </a:t>
            </a:r>
            <a:r>
              <a:rPr spc="-875"/>
              <a:t> </a:t>
            </a:r>
            <a:r>
              <a:rPr spc="-5"/>
              <a:t>GIT</a:t>
            </a:r>
            <a:r>
              <a:rPr spc="-65"/>
              <a:t> </a:t>
            </a:r>
            <a:r>
              <a:t>concepts</a:t>
            </a:r>
          </a:p>
          <a:p>
            <a:pPr marR="3688715" indent="12700">
              <a:lnSpc>
                <a:spcPts val="5000"/>
              </a:lnSpc>
              <a:spcBef>
                <a:spcPts val="1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GITLAB</a:t>
            </a:r>
            <a:r>
              <a:rPr spc="70"/>
              <a:t> </a:t>
            </a:r>
            <a:r>
              <a:rPr spc="0"/>
              <a:t>Server </a:t>
            </a:r>
            <a:r>
              <a:rPr spc="5"/>
              <a:t> </a:t>
            </a:r>
            <a:r>
              <a:t>Step</a:t>
            </a:r>
            <a:r>
              <a:rPr spc="-25"/>
              <a:t> </a:t>
            </a:r>
            <a:r>
              <a:rPr spc="0"/>
              <a:t>by</a:t>
            </a:r>
            <a:r>
              <a:rPr spc="-25"/>
              <a:t> </a:t>
            </a:r>
            <a:r>
              <a:rPr spc="0"/>
              <a:t>step</a:t>
            </a:r>
            <a:r>
              <a:rPr spc="-25"/>
              <a:t> </a:t>
            </a:r>
            <a:r>
              <a:t>tutorial</a:t>
            </a:r>
          </a:p>
        </p:txBody>
      </p:sp>
      <p:sp>
        <p:nvSpPr>
          <p:cNvPr id="156" name="object 5"/>
          <p:cNvSpPr txBox="1"/>
          <p:nvPr/>
        </p:nvSpPr>
        <p:spPr>
          <a:xfrm>
            <a:off x="577271" y="2969258"/>
            <a:ext cx="17081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57" name="object 6"/>
          <p:cNvSpPr txBox="1"/>
          <p:nvPr/>
        </p:nvSpPr>
        <p:spPr>
          <a:xfrm>
            <a:off x="577271" y="360680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58" name="object 7"/>
          <p:cNvSpPr txBox="1"/>
          <p:nvPr/>
        </p:nvSpPr>
        <p:spPr>
          <a:xfrm>
            <a:off x="577271" y="4244339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59" name="object 8"/>
          <p:cNvSpPr txBox="1"/>
          <p:nvPr/>
        </p:nvSpPr>
        <p:spPr>
          <a:xfrm>
            <a:off x="577271" y="488188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object 6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804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805" name="object 3"/>
          <p:cNvSpPr txBox="1"/>
          <p:nvPr/>
        </p:nvSpPr>
        <p:spPr>
          <a:xfrm>
            <a:off x="534092" y="1832608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806" name="object 4"/>
          <p:cNvSpPr txBox="1"/>
          <p:nvPr/>
        </p:nvSpPr>
        <p:spPr>
          <a:xfrm>
            <a:off x="728402" y="1749823"/>
            <a:ext cx="7753351" cy="18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800"/>
              </a:spcBef>
              <a:defRPr spc="10" sz="1900">
                <a:latin typeface="Arial"/>
                <a:ea typeface="Arial"/>
                <a:cs typeface="Arial"/>
                <a:sym typeface="Arial"/>
              </a:defRPr>
            </a:pPr>
            <a:r>
              <a:t>Let's</a:t>
            </a:r>
            <a:r>
              <a:rPr spc="14"/>
              <a:t> suppose</a:t>
            </a:r>
            <a:r>
              <a:rPr spc="25"/>
              <a:t> </a:t>
            </a:r>
            <a:r>
              <a:rPr spc="14"/>
              <a:t>you</a:t>
            </a:r>
            <a:r>
              <a:rPr spc="25"/>
              <a:t> </a:t>
            </a:r>
            <a:r>
              <a:rPr spc="14"/>
              <a:t>want </a:t>
            </a:r>
            <a:r>
              <a:rPr spc="5"/>
              <a:t>to</a:t>
            </a:r>
            <a:r>
              <a:rPr spc="25"/>
              <a:t> </a:t>
            </a:r>
            <a:r>
              <a:rPr spc="14"/>
              <a:t>separate</a:t>
            </a:r>
            <a:r>
              <a:rPr spc="25"/>
              <a:t> </a:t>
            </a:r>
            <a:r>
              <a:rPr spc="14"/>
              <a:t>your</a:t>
            </a:r>
            <a:r>
              <a:rPr spc="20"/>
              <a:t> </a:t>
            </a:r>
            <a:r>
              <a:t>modifications</a:t>
            </a:r>
            <a:r>
              <a:rPr spc="110"/>
              <a:t> </a:t>
            </a:r>
            <a:r>
              <a:rPr b="1" spc="5"/>
              <a:t>into</a:t>
            </a:r>
            <a:r>
              <a:rPr b="1" spc="20"/>
              <a:t> </a:t>
            </a:r>
            <a:r>
              <a:rPr b="1"/>
              <a:t>2</a:t>
            </a:r>
            <a:r>
              <a:rPr b="1" spc="25"/>
              <a:t> </a:t>
            </a:r>
            <a:r>
              <a:rPr b="1" spc="14"/>
              <a:t>commits</a:t>
            </a:r>
          </a:p>
          <a:p>
            <a:pPr marL="271779" indent="-194310">
              <a:spcBef>
                <a:spcPts val="600"/>
              </a:spcBef>
              <a:buSzPct val="75757"/>
              <a:buFont typeface="Arial"/>
              <a:buChar char="–"/>
              <a:tabLst>
                <a:tab pos="266700" algn="l"/>
              </a:tabLst>
              <a:defRPr b="1"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25"/>
              <a:t> </a:t>
            </a:r>
            <a:r>
              <a:t>add</a:t>
            </a:r>
            <a:r>
              <a:rPr spc="-25"/>
              <a:t> </a:t>
            </a:r>
            <a:r>
              <a:t>dir/newfile</a:t>
            </a:r>
          </a:p>
          <a:p>
            <a:pPr marL="271779" indent="-194310">
              <a:spcBef>
                <a:spcPts val="600"/>
              </a:spcBef>
              <a:buSzPct val="75757"/>
              <a:buFont typeface="Arial"/>
              <a:buChar char="–"/>
              <a:tabLst>
                <a:tab pos="266700" algn="l"/>
              </a:tabLst>
              <a:defRPr b="1"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50"/>
              <a:t> </a:t>
            </a:r>
            <a:r>
              <a:t>status</a:t>
            </a:r>
          </a:p>
          <a:p>
            <a:pPr marR="2993389" indent="271779">
              <a:lnSpc>
                <a:spcPct val="130800"/>
              </a:lnSpc>
              <a:defRPr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Sur la branche new­feature </a:t>
            </a:r>
            <a:r>
              <a:rPr spc="20"/>
              <a:t> </a:t>
            </a:r>
            <a:r>
              <a:t>Modifications</a:t>
            </a:r>
            <a:r>
              <a:rPr spc="-10"/>
              <a:t> </a:t>
            </a:r>
            <a:r>
              <a:t>qui</a:t>
            </a:r>
            <a:r>
              <a:rPr spc="-5"/>
              <a:t> </a:t>
            </a:r>
            <a:r>
              <a:t>seront</a:t>
            </a:r>
            <a:r>
              <a:rPr spc="5"/>
              <a:t> </a:t>
            </a:r>
            <a:r>
              <a:rPr spc="20"/>
              <a:t>validées</a:t>
            </a:r>
            <a:r>
              <a:rPr spc="-5"/>
              <a:t> </a:t>
            </a:r>
            <a:r>
              <a:t>:</a:t>
            </a:r>
          </a:p>
          <a:p>
            <a:pPr indent="528319">
              <a:spcBef>
                <a:spcPts val="600"/>
              </a:spcBef>
              <a:defRPr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(utilisez</a:t>
            </a:r>
            <a:r>
              <a:rPr spc="10"/>
              <a:t> </a:t>
            </a:r>
            <a:r>
              <a:t>"git</a:t>
            </a:r>
            <a:r>
              <a:rPr spc="10"/>
              <a:t> </a:t>
            </a:r>
            <a:r>
              <a:t>reset</a:t>
            </a:r>
            <a:r>
              <a:rPr spc="0"/>
              <a:t> </a:t>
            </a:r>
            <a:r>
              <a:t>HEAD</a:t>
            </a:r>
            <a:r>
              <a:rPr spc="0"/>
              <a:t> </a:t>
            </a:r>
            <a:r>
              <a:t>&lt;fichier&gt;..."</a:t>
            </a:r>
            <a:r>
              <a:rPr spc="10"/>
              <a:t> </a:t>
            </a:r>
            <a:r>
              <a:t>pour</a:t>
            </a:r>
            <a:r>
              <a:rPr spc="10"/>
              <a:t> </a:t>
            </a:r>
            <a:r>
              <a:rPr spc="20"/>
              <a:t>désindexer)</a:t>
            </a:r>
          </a:p>
        </p:txBody>
      </p:sp>
      <p:sp>
        <p:nvSpPr>
          <p:cNvPr id="2807" name="object 5"/>
          <p:cNvSpPr txBox="1"/>
          <p:nvPr/>
        </p:nvSpPr>
        <p:spPr>
          <a:xfrm>
            <a:off x="793171" y="4102100"/>
            <a:ext cx="8399782" cy="254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06375">
              <a:spcBef>
                <a:spcPts val="100"/>
              </a:spcBef>
              <a:defRPr b="1" spc="15" sz="16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nouveau</a:t>
            </a:r>
            <a:r>
              <a:rPr spc="-25"/>
              <a:t> </a:t>
            </a:r>
            <a:r>
              <a:t>fichier:</a:t>
            </a:r>
            <a:r>
              <a:rPr spc="-10"/>
              <a:t> </a:t>
            </a:r>
            <a:r>
              <a:t>dir/newfile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indent="206375">
              <a:spcBef>
                <a:spcPts val="1300"/>
              </a:spcBef>
              <a:defRPr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Fichiers</a:t>
            </a:r>
            <a:r>
              <a:rPr spc="-25"/>
              <a:t> </a:t>
            </a:r>
            <a:r>
              <a:t>non</a:t>
            </a:r>
            <a:r>
              <a:rPr spc="-20"/>
              <a:t> </a:t>
            </a:r>
            <a:r>
              <a:t>suivis:</a:t>
            </a:r>
          </a:p>
          <a:p>
            <a:pPr marR="5080" indent="462915">
              <a:lnSpc>
                <a:spcPts val="1900"/>
              </a:lnSpc>
              <a:spcBef>
                <a:spcPts val="700"/>
              </a:spcBef>
              <a:defRPr spc="15" sz="1600">
                <a:latin typeface="Courier"/>
                <a:ea typeface="Courier"/>
                <a:cs typeface="Courier"/>
                <a:sym typeface="Courier"/>
              </a:defRPr>
            </a:pPr>
            <a:r>
              <a:t>(utilisez "git </a:t>
            </a:r>
            <a:r>
              <a:rPr spc="10"/>
              <a:t>add </a:t>
            </a:r>
            <a:r>
              <a:t>&lt;fichier&gt;..." pour inclure dans ce </a:t>
            </a:r>
            <a:r>
              <a:rPr spc="10"/>
              <a:t>qui </a:t>
            </a:r>
            <a:r>
              <a:t>sera </a:t>
            </a:r>
            <a:r>
              <a:rPr spc="-980"/>
              <a:t> </a:t>
            </a:r>
            <a:r>
              <a:t>validé)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indent="206375">
              <a:spcBef>
                <a:spcPts val="1200"/>
              </a:spcBef>
              <a:defRPr b="1" spc="15" sz="1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dir/otherfile</a:t>
            </a:r>
          </a:p>
          <a:p>
            <a:pPr indent="12700">
              <a:spcBef>
                <a:spcPts val="600"/>
              </a:spcBef>
              <a:defRPr baseline="4443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  <a:r>
              <a:rPr spc="705"/>
              <a:t> </a:t>
            </a:r>
            <a:r>
              <a:rPr b="1" baseline="0" spc="15" sz="1600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="1" baseline="0" spc="-5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5" sz="1600">
                <a:latin typeface="Courier"/>
                <a:ea typeface="Courier"/>
                <a:cs typeface="Courier"/>
                <a:sym typeface="Courier"/>
              </a:rPr>
              <a:t>commit</a:t>
            </a:r>
            <a:r>
              <a:rPr b="1" baseline="0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5" sz="1600">
                <a:latin typeface="Courier"/>
                <a:ea typeface="Courier"/>
                <a:cs typeface="Courier"/>
                <a:sym typeface="Courier"/>
              </a:rPr>
              <a:t>­m</a:t>
            </a:r>
            <a:r>
              <a:rPr b="1" baseline="0" spc="-5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5" sz="1600">
                <a:latin typeface="Courier"/>
                <a:ea typeface="Courier"/>
                <a:cs typeface="Courier"/>
                <a:sym typeface="Courier"/>
              </a:rPr>
              <a:t>“adding</a:t>
            </a:r>
            <a:r>
              <a:rPr b="1" baseline="0" spc="5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5" sz="1600">
                <a:latin typeface="Courier"/>
                <a:ea typeface="Courier"/>
                <a:cs typeface="Courier"/>
                <a:sym typeface="Courier"/>
              </a:rPr>
              <a:t>newfile”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810" name="object 3"/>
          <p:cNvSpPr txBox="1"/>
          <p:nvPr/>
        </p:nvSpPr>
        <p:spPr>
          <a:xfrm>
            <a:off x="558221" y="1859278"/>
            <a:ext cx="14478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0"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811" name="object 4"/>
          <p:cNvSpPr txBox="1"/>
          <p:nvPr/>
        </p:nvSpPr>
        <p:spPr>
          <a:xfrm>
            <a:off x="827461" y="1739898"/>
            <a:ext cx="8184517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3000"/>
              </a:lnSpc>
              <a:spcBef>
                <a:spcPts val="100"/>
              </a:spcBef>
              <a:defRPr spc="5" sz="2600">
                <a:latin typeface="Arial"/>
                <a:ea typeface="Arial"/>
                <a:cs typeface="Arial"/>
                <a:sym typeface="Arial"/>
              </a:defRPr>
            </a:pPr>
            <a:r>
              <a:t>Let's</a:t>
            </a:r>
            <a:r>
              <a:rPr spc="20"/>
              <a:t> </a:t>
            </a:r>
            <a:r>
              <a:t>suppose</a:t>
            </a:r>
            <a:r>
              <a:rPr spc="15"/>
              <a:t> </a:t>
            </a:r>
            <a:r>
              <a:t>you</a:t>
            </a:r>
            <a:r>
              <a:rPr spc="10"/>
              <a:t> </a:t>
            </a:r>
            <a:r>
              <a:t>want</a:t>
            </a:r>
            <a:r>
              <a:rPr spc="10"/>
              <a:t> </a:t>
            </a:r>
            <a:r>
              <a:rPr spc="0"/>
              <a:t>to</a:t>
            </a:r>
            <a:r>
              <a:rPr spc="10"/>
              <a:t> </a:t>
            </a:r>
            <a:r>
              <a:t>separate</a:t>
            </a:r>
            <a:r>
              <a:rPr spc="10"/>
              <a:t> </a:t>
            </a:r>
            <a:r>
              <a:t>your</a:t>
            </a:r>
            <a:r>
              <a:rPr spc="15"/>
              <a:t> </a:t>
            </a:r>
            <a:r>
              <a:t>modifications</a:t>
            </a:r>
          </a:p>
          <a:p>
            <a:pPr indent="12700">
              <a:lnSpc>
                <a:spcPts val="3000"/>
              </a:lnSpc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t>into</a:t>
            </a:r>
            <a:r>
              <a:rPr spc="-10"/>
              <a:t> </a:t>
            </a:r>
            <a:r>
              <a:rPr spc="5"/>
              <a:t>2</a:t>
            </a:r>
            <a:r>
              <a:rPr spc="-15"/>
              <a:t> </a:t>
            </a:r>
            <a:r>
              <a:rPr spc="5"/>
              <a:t>commits</a:t>
            </a:r>
          </a:p>
          <a:p>
            <a:pPr marL="372109" indent="-269875">
              <a:spcBef>
                <a:spcPts val="900"/>
              </a:spcBef>
              <a:buSzPct val="73913"/>
              <a:buFont typeface="Arial"/>
              <a:buChar char="–"/>
              <a:tabLst>
                <a:tab pos="368300" algn="l"/>
                <a:tab pos="368300" algn="l"/>
              </a:tabLst>
              <a:defRPr b="1" spc="5" sz="23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20"/>
              <a:t> </a:t>
            </a:r>
            <a:r>
              <a:rPr spc="10"/>
              <a:t>add</a:t>
            </a:r>
            <a:r>
              <a:rPr spc="-15"/>
              <a:t> </a:t>
            </a:r>
            <a:r>
              <a:t>dir/otherfile</a:t>
            </a:r>
          </a:p>
          <a:p>
            <a:pPr marL="372109" indent="-269875">
              <a:spcBef>
                <a:spcPts val="800"/>
              </a:spcBef>
              <a:buSzPct val="73913"/>
              <a:buFont typeface="Arial"/>
              <a:buChar char="–"/>
              <a:tabLst>
                <a:tab pos="368300" algn="l"/>
                <a:tab pos="368300" algn="l"/>
              </a:tabLst>
              <a:defRPr b="1" spc="5" sz="23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0"/>
              <a:t> </a:t>
            </a:r>
            <a:r>
              <a:t>commit</a:t>
            </a:r>
            <a:r>
              <a:rPr spc="10"/>
              <a:t> </a:t>
            </a:r>
            <a:r>
              <a:t>­m “adding</a:t>
            </a:r>
            <a:r>
              <a:rPr spc="10"/>
              <a:t> </a:t>
            </a:r>
            <a:r>
              <a:t>otherfile”</a:t>
            </a:r>
          </a:p>
        </p:txBody>
      </p:sp>
      <p:grpSp>
        <p:nvGrpSpPr>
          <p:cNvPr id="2814" name="object 5"/>
          <p:cNvGrpSpPr/>
          <p:nvPr/>
        </p:nvGrpSpPr>
        <p:grpSpPr>
          <a:xfrm>
            <a:off x="4514272" y="5328920"/>
            <a:ext cx="1295401" cy="359410"/>
            <a:chOff x="0" y="0"/>
            <a:chExt cx="1295400" cy="359408"/>
          </a:xfrm>
        </p:grpSpPr>
        <p:sp>
          <p:nvSpPr>
            <p:cNvPr id="2812" name="object 6"/>
            <p:cNvSpPr/>
            <p:nvPr/>
          </p:nvSpPr>
          <p:spPr>
            <a:xfrm>
              <a:off x="0" y="0"/>
              <a:ext cx="1295401" cy="35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343"/>
                  </a:lnTo>
                  <a:lnTo>
                    <a:pt x="0" y="5343"/>
                  </a:lnTo>
                  <a:lnTo>
                    <a:pt x="0" y="16181"/>
                  </a:lnTo>
                  <a:lnTo>
                    <a:pt x="16200" y="16181"/>
                  </a:lnTo>
                  <a:lnTo>
                    <a:pt x="16200" y="21600"/>
                  </a:lnTo>
                  <a:lnTo>
                    <a:pt x="21600" y="10762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3" name="object 7"/>
            <p:cNvSpPr/>
            <p:nvPr/>
          </p:nvSpPr>
          <p:spPr>
            <a:xfrm>
              <a:off x="0" y="0"/>
              <a:ext cx="1295401" cy="35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43"/>
                  </a:moveTo>
                  <a:lnTo>
                    <a:pt x="16200" y="5343"/>
                  </a:lnTo>
                  <a:lnTo>
                    <a:pt x="16200" y="0"/>
                  </a:lnTo>
                  <a:lnTo>
                    <a:pt x="21600" y="10762"/>
                  </a:lnTo>
                  <a:lnTo>
                    <a:pt x="16200" y="21600"/>
                  </a:lnTo>
                  <a:lnTo>
                    <a:pt x="16200" y="16181"/>
                  </a:lnTo>
                  <a:lnTo>
                    <a:pt x="0" y="16181"/>
                  </a:lnTo>
                  <a:lnTo>
                    <a:pt x="0" y="5343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30" name="object 8"/>
          <p:cNvGrpSpPr/>
          <p:nvPr/>
        </p:nvGrpSpPr>
        <p:grpSpPr>
          <a:xfrm>
            <a:off x="1739322" y="4677409"/>
            <a:ext cx="944881" cy="1944371"/>
            <a:chOff x="0" y="0"/>
            <a:chExt cx="944879" cy="1944370"/>
          </a:xfrm>
        </p:grpSpPr>
        <p:sp>
          <p:nvSpPr>
            <p:cNvPr id="2815" name="object 9"/>
            <p:cNvSpPr/>
            <p:nvPr/>
          </p:nvSpPr>
          <p:spPr>
            <a:xfrm>
              <a:off x="656589" y="50419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6" name="object 10"/>
            <p:cNvSpPr/>
            <p:nvPr/>
          </p:nvSpPr>
          <p:spPr>
            <a:xfrm>
              <a:off x="656589" y="50419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7" name="object 11"/>
            <p:cNvSpPr/>
            <p:nvPr/>
          </p:nvSpPr>
          <p:spPr>
            <a:xfrm>
              <a:off x="800099" y="792480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8" name="object 12"/>
            <p:cNvSpPr/>
            <p:nvPr/>
          </p:nvSpPr>
          <p:spPr>
            <a:xfrm>
              <a:off x="656589" y="1031240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9" name="object 13"/>
            <p:cNvSpPr/>
            <p:nvPr/>
          </p:nvSpPr>
          <p:spPr>
            <a:xfrm>
              <a:off x="656589" y="1031240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0" name="object 15"/>
            <p:cNvSpPr/>
            <p:nvPr/>
          </p:nvSpPr>
          <p:spPr>
            <a:xfrm>
              <a:off x="0" y="1764030"/>
              <a:ext cx="490222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1" name="object 16"/>
            <p:cNvSpPr/>
            <p:nvPr/>
          </p:nvSpPr>
          <p:spPr>
            <a:xfrm>
              <a:off x="494029" y="171069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2" name="object 17"/>
            <p:cNvSpPr/>
            <p:nvPr/>
          </p:nvSpPr>
          <p:spPr>
            <a:xfrm>
              <a:off x="656589" y="16560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3" name="object 18"/>
            <p:cNvSpPr/>
            <p:nvPr/>
          </p:nvSpPr>
          <p:spPr>
            <a:xfrm>
              <a:off x="656589" y="16560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824" name="object 19" descr="object 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6759" y="1318260"/>
              <a:ext cx="107951" cy="337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25" name="object 20"/>
            <p:cNvSpPr/>
            <p:nvPr/>
          </p:nvSpPr>
          <p:spPr>
            <a:xfrm>
              <a:off x="746759" y="86868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6" name="object 21"/>
            <p:cNvSpPr/>
            <p:nvPr/>
          </p:nvSpPr>
          <p:spPr>
            <a:xfrm>
              <a:off x="656589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7" name="object 22"/>
            <p:cNvSpPr/>
            <p:nvPr/>
          </p:nvSpPr>
          <p:spPr>
            <a:xfrm>
              <a:off x="656589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8" name="object 23"/>
            <p:cNvSpPr/>
            <p:nvPr/>
          </p:nvSpPr>
          <p:spPr>
            <a:xfrm>
              <a:off x="801369" y="28829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9" name="object 24"/>
            <p:cNvSpPr/>
            <p:nvPr/>
          </p:nvSpPr>
          <p:spPr>
            <a:xfrm>
              <a:off x="746759" y="36449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31" name="object 25"/>
          <p:cNvSpPr txBox="1"/>
          <p:nvPr/>
        </p:nvSpPr>
        <p:spPr>
          <a:xfrm>
            <a:off x="889691" y="6299199"/>
            <a:ext cx="77279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5"/>
              <a:t>as</a:t>
            </a:r>
            <a:r>
              <a:rPr spc="-10"/>
              <a:t>t</a:t>
            </a:r>
            <a:r>
              <a:rPr spc="-5"/>
              <a:t>er</a:t>
            </a:r>
          </a:p>
        </p:txBody>
      </p:sp>
      <p:sp>
        <p:nvSpPr>
          <p:cNvPr id="2832" name="object 26"/>
          <p:cNvSpPr txBox="1"/>
          <p:nvPr/>
        </p:nvSpPr>
        <p:spPr>
          <a:xfrm>
            <a:off x="673792" y="6069329"/>
            <a:ext cx="14719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2833" name="object 27"/>
          <p:cNvSpPr txBox="1"/>
          <p:nvPr/>
        </p:nvSpPr>
        <p:spPr>
          <a:xfrm>
            <a:off x="621721" y="4464050"/>
            <a:ext cx="1118871" cy="50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lnSpc>
                <a:spcPts val="2000"/>
              </a:lnSpc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origin/dev</a:t>
            </a:r>
          </a:p>
          <a:p>
            <a:pPr marR="40005" algn="r">
              <a:lnSpc>
                <a:spcPts val="2000"/>
              </a:lnSpc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dev</a:t>
            </a:r>
          </a:p>
        </p:txBody>
      </p:sp>
      <p:sp>
        <p:nvSpPr>
          <p:cNvPr id="2834" name="object 28"/>
          <p:cNvSpPr txBox="1"/>
          <p:nvPr/>
        </p:nvSpPr>
        <p:spPr>
          <a:xfrm>
            <a:off x="2761671" y="6362700"/>
            <a:ext cx="114363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0"/>
              <a:t> </a:t>
            </a:r>
            <a:r>
              <a:rPr spc="0"/>
              <a:t>a</a:t>
            </a:r>
            <a:r>
              <a:rPr spc="-40"/>
              <a:t> </a:t>
            </a:r>
            <a:r>
              <a:t>readme</a:t>
            </a:r>
          </a:p>
        </p:txBody>
      </p:sp>
      <p:sp>
        <p:nvSpPr>
          <p:cNvPr id="2835" name="object 29"/>
          <p:cNvSpPr txBox="1"/>
          <p:nvPr/>
        </p:nvSpPr>
        <p:spPr>
          <a:xfrm>
            <a:off x="2761671" y="5736590"/>
            <a:ext cx="131254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gitignore</a:t>
            </a:r>
          </a:p>
        </p:txBody>
      </p:sp>
      <p:sp>
        <p:nvSpPr>
          <p:cNvPr id="2836" name="object 30"/>
          <p:cNvSpPr txBox="1"/>
          <p:nvPr/>
        </p:nvSpPr>
        <p:spPr>
          <a:xfrm>
            <a:off x="2827712" y="5120639"/>
            <a:ext cx="988061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50"/>
              <a:t> </a:t>
            </a:r>
            <a:r>
              <a:t>README</a:t>
            </a:r>
          </a:p>
        </p:txBody>
      </p:sp>
      <p:grpSp>
        <p:nvGrpSpPr>
          <p:cNvPr id="2840" name="object 31"/>
          <p:cNvGrpSpPr/>
          <p:nvPr/>
        </p:nvGrpSpPr>
        <p:grpSpPr>
          <a:xfrm>
            <a:off x="1739321" y="4331334"/>
            <a:ext cx="859791" cy="581026"/>
            <a:chOff x="0" y="0"/>
            <a:chExt cx="859789" cy="581025"/>
          </a:xfrm>
        </p:grpSpPr>
        <p:sp>
          <p:nvSpPr>
            <p:cNvPr id="2837" name="object 32"/>
            <p:cNvSpPr/>
            <p:nvPr/>
          </p:nvSpPr>
          <p:spPr>
            <a:xfrm>
              <a:off x="0" y="526415"/>
              <a:ext cx="490222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8" name="object 33"/>
            <p:cNvSpPr/>
            <p:nvPr/>
          </p:nvSpPr>
          <p:spPr>
            <a:xfrm>
              <a:off x="494029" y="473075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839" name="object 34" descr="object 3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1839" y="-1"/>
              <a:ext cx="107951" cy="324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41" name="object 35"/>
          <p:cNvSpPr txBox="1"/>
          <p:nvPr/>
        </p:nvSpPr>
        <p:spPr>
          <a:xfrm>
            <a:off x="2827712" y="4671059"/>
            <a:ext cx="8001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55"/>
              <a:t> </a:t>
            </a:r>
            <a:r>
              <a:rPr spc="-5"/>
              <a:t>modif</a:t>
            </a:r>
          </a:p>
        </p:txBody>
      </p:sp>
      <p:sp>
        <p:nvSpPr>
          <p:cNvPr id="2842" name="object 36"/>
          <p:cNvSpPr txBox="1"/>
          <p:nvPr/>
        </p:nvSpPr>
        <p:spPr>
          <a:xfrm>
            <a:off x="1846002" y="3872229"/>
            <a:ext cx="1307466" cy="47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25120" marR="5080" indent="-313055">
              <a:lnSpc>
                <a:spcPct val="79200"/>
              </a:lnSpc>
              <a:spcBef>
                <a:spcPts val="5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new</a:t>
            </a:r>
            <a:r>
              <a:rPr spc="5"/>
              <a:t>-</a:t>
            </a:r>
            <a:r>
              <a:rPr spc="-10"/>
              <a:t>f</a:t>
            </a:r>
            <a:r>
              <a:t>eature  </a:t>
            </a:r>
            <a:r>
              <a:rPr>
                <a:solidFill>
                  <a:srgbClr val="000000"/>
                </a:solidFill>
              </a:rPr>
              <a:t>HEAD</a:t>
            </a:r>
          </a:p>
        </p:txBody>
      </p:sp>
      <p:grpSp>
        <p:nvGrpSpPr>
          <p:cNvPr id="2858" name="object 37"/>
          <p:cNvGrpSpPr/>
          <p:nvPr/>
        </p:nvGrpSpPr>
        <p:grpSpPr>
          <a:xfrm>
            <a:off x="6778681" y="5073649"/>
            <a:ext cx="946151" cy="1944371"/>
            <a:chOff x="0" y="0"/>
            <a:chExt cx="946150" cy="1944369"/>
          </a:xfrm>
        </p:grpSpPr>
        <p:sp>
          <p:nvSpPr>
            <p:cNvPr id="2843" name="object 38"/>
            <p:cNvSpPr/>
            <p:nvPr/>
          </p:nvSpPr>
          <p:spPr>
            <a:xfrm>
              <a:off x="657860" y="50419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4" name="object 39"/>
            <p:cNvSpPr/>
            <p:nvPr/>
          </p:nvSpPr>
          <p:spPr>
            <a:xfrm>
              <a:off x="657860" y="50419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5" name="object 40"/>
            <p:cNvSpPr/>
            <p:nvPr/>
          </p:nvSpPr>
          <p:spPr>
            <a:xfrm>
              <a:off x="801370" y="792480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6" name="object 41"/>
            <p:cNvSpPr/>
            <p:nvPr/>
          </p:nvSpPr>
          <p:spPr>
            <a:xfrm>
              <a:off x="657860" y="1029969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7" name="object 42"/>
            <p:cNvSpPr/>
            <p:nvPr/>
          </p:nvSpPr>
          <p:spPr>
            <a:xfrm>
              <a:off x="657860" y="1029969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8" name="object 44"/>
            <p:cNvSpPr/>
            <p:nvPr/>
          </p:nvSpPr>
          <p:spPr>
            <a:xfrm>
              <a:off x="0" y="1764029"/>
              <a:ext cx="49149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9" name="object 45"/>
            <p:cNvSpPr/>
            <p:nvPr/>
          </p:nvSpPr>
          <p:spPr>
            <a:xfrm>
              <a:off x="495300" y="1710689"/>
              <a:ext cx="16256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0" name="object 46"/>
            <p:cNvSpPr/>
            <p:nvPr/>
          </p:nvSpPr>
          <p:spPr>
            <a:xfrm>
              <a:off x="657860" y="1656079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1" name="object 47"/>
            <p:cNvSpPr/>
            <p:nvPr/>
          </p:nvSpPr>
          <p:spPr>
            <a:xfrm>
              <a:off x="657860" y="1656079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852" name="object 48" descr="object 4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46760" y="1318260"/>
              <a:ext cx="107951" cy="337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3" name="object 49"/>
            <p:cNvSpPr/>
            <p:nvPr/>
          </p:nvSpPr>
          <p:spPr>
            <a:xfrm>
              <a:off x="746760" y="86868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4" name="object 50"/>
            <p:cNvSpPr/>
            <p:nvPr/>
          </p:nvSpPr>
          <p:spPr>
            <a:xfrm>
              <a:off x="657860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5" name="object 51"/>
            <p:cNvSpPr/>
            <p:nvPr/>
          </p:nvSpPr>
          <p:spPr>
            <a:xfrm>
              <a:off x="657860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6" name="object 52"/>
            <p:cNvSpPr/>
            <p:nvPr/>
          </p:nvSpPr>
          <p:spPr>
            <a:xfrm>
              <a:off x="801370" y="288290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7" name="object 53"/>
            <p:cNvSpPr/>
            <p:nvPr/>
          </p:nvSpPr>
          <p:spPr>
            <a:xfrm>
              <a:off x="748030" y="36449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59" name="object 54"/>
          <p:cNvSpPr txBox="1"/>
          <p:nvPr/>
        </p:nvSpPr>
        <p:spPr>
          <a:xfrm>
            <a:off x="5929052" y="6695440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2860" name="object 55"/>
          <p:cNvSpPr txBox="1"/>
          <p:nvPr/>
        </p:nvSpPr>
        <p:spPr>
          <a:xfrm>
            <a:off x="5713152" y="6465570"/>
            <a:ext cx="14719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2861" name="object 56"/>
          <p:cNvSpPr txBox="1"/>
          <p:nvPr/>
        </p:nvSpPr>
        <p:spPr>
          <a:xfrm>
            <a:off x="5662352" y="4823459"/>
            <a:ext cx="1118871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origin/dev</a:t>
            </a:r>
          </a:p>
          <a:p>
            <a:pPr marR="41909" algn="r"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dev</a:t>
            </a:r>
          </a:p>
        </p:txBody>
      </p:sp>
      <p:sp>
        <p:nvSpPr>
          <p:cNvPr id="2862" name="object 57"/>
          <p:cNvSpPr txBox="1"/>
          <p:nvPr/>
        </p:nvSpPr>
        <p:spPr>
          <a:xfrm>
            <a:off x="7801032" y="6758940"/>
            <a:ext cx="114363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45"/>
              <a:t> </a:t>
            </a:r>
            <a:r>
              <a:rPr spc="0"/>
              <a:t>a</a:t>
            </a:r>
            <a:r>
              <a:rPr spc="-30"/>
              <a:t> </a:t>
            </a:r>
            <a:r>
              <a:t>readme</a:t>
            </a:r>
          </a:p>
        </p:txBody>
      </p:sp>
      <p:sp>
        <p:nvSpPr>
          <p:cNvPr id="2863" name="object 58"/>
          <p:cNvSpPr txBox="1"/>
          <p:nvPr/>
        </p:nvSpPr>
        <p:spPr>
          <a:xfrm>
            <a:off x="7801032" y="6132829"/>
            <a:ext cx="131191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50"/>
              <a:t> </a:t>
            </a:r>
            <a:r>
              <a:t>gitignore</a:t>
            </a:r>
          </a:p>
        </p:txBody>
      </p:sp>
      <p:sp>
        <p:nvSpPr>
          <p:cNvPr id="2864" name="object 59"/>
          <p:cNvSpPr txBox="1"/>
          <p:nvPr/>
        </p:nvSpPr>
        <p:spPr>
          <a:xfrm>
            <a:off x="7868342" y="5516880"/>
            <a:ext cx="988061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75"/>
              <a:t> </a:t>
            </a:r>
            <a:r>
              <a:rPr spc="0"/>
              <a:t>README</a:t>
            </a:r>
          </a:p>
        </p:txBody>
      </p:sp>
      <p:grpSp>
        <p:nvGrpSpPr>
          <p:cNvPr id="2867" name="object 60"/>
          <p:cNvGrpSpPr/>
          <p:nvPr/>
        </p:nvGrpSpPr>
        <p:grpSpPr>
          <a:xfrm>
            <a:off x="6778681" y="5199379"/>
            <a:ext cx="657861" cy="107951"/>
            <a:chOff x="0" y="0"/>
            <a:chExt cx="657860" cy="107950"/>
          </a:xfrm>
        </p:grpSpPr>
        <p:sp>
          <p:nvSpPr>
            <p:cNvPr id="2865" name="object 61"/>
            <p:cNvSpPr/>
            <p:nvPr/>
          </p:nvSpPr>
          <p:spPr>
            <a:xfrm>
              <a:off x="0" y="54610"/>
              <a:ext cx="49149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6" name="object 62"/>
            <p:cNvSpPr/>
            <p:nvPr/>
          </p:nvSpPr>
          <p:spPr>
            <a:xfrm>
              <a:off x="495300" y="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68" name="object 63"/>
          <p:cNvSpPr txBox="1"/>
          <p:nvPr/>
        </p:nvSpPr>
        <p:spPr>
          <a:xfrm>
            <a:off x="7868342" y="5067300"/>
            <a:ext cx="79946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55"/>
              <a:t> </a:t>
            </a:r>
            <a:r>
              <a:rPr spc="-5"/>
              <a:t>modif</a:t>
            </a:r>
          </a:p>
        </p:txBody>
      </p:sp>
      <p:sp>
        <p:nvSpPr>
          <p:cNvPr id="2869" name="object 64"/>
          <p:cNvSpPr txBox="1"/>
          <p:nvPr/>
        </p:nvSpPr>
        <p:spPr>
          <a:xfrm>
            <a:off x="5902381" y="4199890"/>
            <a:ext cx="6718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-5"/>
              <a:t>EAD</a:t>
            </a:r>
          </a:p>
        </p:txBody>
      </p:sp>
      <p:sp>
        <p:nvSpPr>
          <p:cNvPr id="2870" name="object 65"/>
          <p:cNvSpPr txBox="1"/>
          <p:nvPr/>
        </p:nvSpPr>
        <p:spPr>
          <a:xfrm>
            <a:off x="5577261" y="3983990"/>
            <a:ext cx="13061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new-fe</a:t>
            </a:r>
            <a:r>
              <a:rPr spc="-15"/>
              <a:t>a</a:t>
            </a:r>
            <a:r>
              <a:rPr spc="0"/>
              <a:t>t</a:t>
            </a:r>
            <a:r>
              <a:rPr spc="10"/>
              <a:t>u</a:t>
            </a:r>
            <a:r>
              <a:rPr spc="-15"/>
              <a:t>r</a:t>
            </a:r>
            <a:r>
              <a:rPr spc="0"/>
              <a:t>e</a:t>
            </a:r>
          </a:p>
        </p:txBody>
      </p:sp>
      <p:sp>
        <p:nvSpPr>
          <p:cNvPr id="2871" name="object 66"/>
          <p:cNvSpPr txBox="1"/>
          <p:nvPr/>
        </p:nvSpPr>
        <p:spPr>
          <a:xfrm>
            <a:off x="7868342" y="4094479"/>
            <a:ext cx="1245236" cy="540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0"/>
              <a:t> </a:t>
            </a:r>
            <a:r>
              <a:t>otherfile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25"/>
              <a:t> </a:t>
            </a:r>
            <a:r>
              <a:t>newfile</a:t>
            </a:r>
          </a:p>
        </p:txBody>
      </p:sp>
      <p:grpSp>
        <p:nvGrpSpPr>
          <p:cNvPr id="2882" name="object 67"/>
          <p:cNvGrpSpPr/>
          <p:nvPr/>
        </p:nvGrpSpPr>
        <p:grpSpPr>
          <a:xfrm>
            <a:off x="6778682" y="4065270"/>
            <a:ext cx="946151" cy="1031241"/>
            <a:chOff x="0" y="0"/>
            <a:chExt cx="946150" cy="1031239"/>
          </a:xfrm>
        </p:grpSpPr>
        <p:sp>
          <p:nvSpPr>
            <p:cNvPr id="2872" name="object 68"/>
            <p:cNvSpPr/>
            <p:nvPr/>
          </p:nvSpPr>
          <p:spPr>
            <a:xfrm>
              <a:off x="657859" y="50418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3" name="object 69"/>
            <p:cNvSpPr/>
            <p:nvPr/>
          </p:nvSpPr>
          <p:spPr>
            <a:xfrm>
              <a:off x="657859" y="50418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4" name="object 70"/>
            <p:cNvSpPr/>
            <p:nvPr/>
          </p:nvSpPr>
          <p:spPr>
            <a:xfrm>
              <a:off x="801370" y="792479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5" name="object 71"/>
            <p:cNvSpPr/>
            <p:nvPr/>
          </p:nvSpPr>
          <p:spPr>
            <a:xfrm>
              <a:off x="748030" y="868679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6" name="object 72"/>
            <p:cNvSpPr/>
            <p:nvPr/>
          </p:nvSpPr>
          <p:spPr>
            <a:xfrm>
              <a:off x="657859" y="0"/>
              <a:ext cx="288291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7" name="object 73"/>
            <p:cNvSpPr/>
            <p:nvPr/>
          </p:nvSpPr>
          <p:spPr>
            <a:xfrm>
              <a:off x="657859" y="0"/>
              <a:ext cx="288291" cy="28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8" name="object 74"/>
            <p:cNvSpPr/>
            <p:nvPr/>
          </p:nvSpPr>
          <p:spPr>
            <a:xfrm>
              <a:off x="801370" y="288289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9" name="object 75"/>
            <p:cNvSpPr/>
            <p:nvPr/>
          </p:nvSpPr>
          <p:spPr>
            <a:xfrm>
              <a:off x="748030" y="364489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0" name="object 76"/>
            <p:cNvSpPr/>
            <p:nvPr/>
          </p:nvSpPr>
          <p:spPr>
            <a:xfrm>
              <a:off x="-1" y="180340"/>
              <a:ext cx="49149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1" name="object 77"/>
            <p:cNvSpPr/>
            <p:nvPr/>
          </p:nvSpPr>
          <p:spPr>
            <a:xfrm>
              <a:off x="495300" y="12700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83" name="object 78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object 6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2886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887" name="object 3"/>
          <p:cNvSpPr txBox="1"/>
          <p:nvPr/>
        </p:nvSpPr>
        <p:spPr>
          <a:xfrm>
            <a:off x="564571" y="1860550"/>
            <a:ext cx="151766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34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888" name="object 4"/>
          <p:cNvSpPr txBox="1"/>
          <p:nvPr/>
        </p:nvSpPr>
        <p:spPr>
          <a:xfrm>
            <a:off x="823651" y="1739772"/>
            <a:ext cx="7857492" cy="1394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100"/>
              </a:spcBef>
              <a:defRPr spc="5" sz="2800">
                <a:latin typeface="Arial"/>
                <a:ea typeface="Arial"/>
                <a:cs typeface="Arial"/>
                <a:sym typeface="Arial"/>
              </a:defRPr>
            </a:pPr>
            <a:r>
              <a:t>Creating</a:t>
            </a:r>
            <a:r>
              <a:rPr spc="10"/>
              <a:t> 2</a:t>
            </a:r>
            <a:r>
              <a:rPr spc="0"/>
              <a:t> </a:t>
            </a:r>
            <a:r>
              <a:rPr spc="10"/>
              <a:t>commits from</a:t>
            </a:r>
            <a:r>
              <a:rPr spc="20"/>
              <a:t> </a:t>
            </a:r>
            <a:r>
              <a:t>two</a:t>
            </a:r>
            <a:r>
              <a:rPr spc="10"/>
              <a:t> </a:t>
            </a:r>
            <a:r>
              <a:t>modifications</a:t>
            </a:r>
          </a:p>
          <a:p>
            <a:pPr marL="285750" marR="30480" indent="-152400">
              <a:lnSpc>
                <a:spcPct val="100600"/>
              </a:lnSpc>
              <a:spcBef>
                <a:spcPts val="1000"/>
              </a:spcBef>
              <a:tabLst>
                <a:tab pos="406400" algn="l"/>
              </a:tabLst>
              <a:defRPr baseline="6613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5" sz="2800"/>
              <a:t>Ed</a:t>
            </a:r>
            <a:r>
              <a:rPr baseline="0" spc="-10" sz="2800"/>
              <a:t>i</a:t>
            </a:r>
            <a:r>
              <a:rPr baseline="0" spc="5" sz="2800"/>
              <a:t>t</a:t>
            </a:r>
            <a:r>
              <a:rPr baseline="0" spc="35" sz="2800"/>
              <a:t> </a:t>
            </a:r>
            <a:r>
              <a:rPr baseline="0" spc="15" sz="28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aseline="0" spc="20" sz="2800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baseline="0" spc="15" sz="2800"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baseline="0" spc="20" sz="2800"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baseline="0" spc="15" sz="2800">
                <a:latin typeface="Courier"/>
                <a:ea typeface="Courier"/>
                <a:cs typeface="Courier"/>
                <a:sym typeface="Courier"/>
              </a:rPr>
              <a:t>il</a:t>
            </a:r>
            <a:r>
              <a:rPr baseline="0" spc="10" sz="2800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baseline="0" spc="-860" sz="28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aseline="0" spc="5" sz="2800"/>
              <a:t>an</a:t>
            </a:r>
            <a:r>
              <a:rPr baseline="0" spc="10" sz="2800"/>
              <a:t>d</a:t>
            </a:r>
            <a:r>
              <a:rPr baseline="0" spc="15" sz="2800"/>
              <a:t> </a:t>
            </a:r>
            <a:r>
              <a:rPr baseline="0" spc="-10" sz="2800"/>
              <a:t>i</a:t>
            </a:r>
            <a:r>
              <a:rPr baseline="0" spc="5" sz="2800"/>
              <a:t>n</a:t>
            </a:r>
            <a:r>
              <a:rPr baseline="0" spc="15" sz="2800"/>
              <a:t>p</a:t>
            </a:r>
            <a:r>
              <a:rPr baseline="0" spc="5" sz="2800"/>
              <a:t>ut</a:t>
            </a:r>
            <a:r>
              <a:rPr baseline="0" spc="10" sz="2800"/>
              <a:t> 2</a:t>
            </a:r>
            <a:r>
              <a:rPr baseline="0" spc="5" sz="2800"/>
              <a:t> </a:t>
            </a:r>
            <a:r>
              <a:rPr baseline="0" spc="15" sz="2800"/>
              <a:t>n</a:t>
            </a:r>
            <a:r>
              <a:rPr baseline="0" spc="5" sz="2800"/>
              <a:t>e</a:t>
            </a:r>
            <a:r>
              <a:rPr baseline="0" spc="10" sz="2800"/>
              <a:t>w</a:t>
            </a:r>
            <a:r>
              <a:rPr baseline="0" spc="5" sz="2800"/>
              <a:t> </a:t>
            </a:r>
            <a:r>
              <a:rPr baseline="0" spc="-10" sz="2800"/>
              <a:t>l</a:t>
            </a:r>
            <a:r>
              <a:rPr baseline="0" sz="2800"/>
              <a:t>ine</a:t>
            </a:r>
            <a:r>
              <a:rPr baseline="0" spc="10" sz="2800"/>
              <a:t>s</a:t>
            </a:r>
            <a:r>
              <a:rPr baseline="0" spc="15" sz="2800"/>
              <a:t> </a:t>
            </a:r>
            <a:r>
              <a:rPr baseline="0" spc="5" sz="2800"/>
              <a:t>o</a:t>
            </a:r>
            <a:r>
              <a:rPr baseline="0" spc="15" sz="2800"/>
              <a:t>n</a:t>
            </a:r>
            <a:r>
              <a:rPr baseline="0" spc="10" sz="2800"/>
              <a:t>e</a:t>
            </a:r>
            <a:r>
              <a:rPr baseline="0" spc="5" sz="2800"/>
              <a:t> at</a:t>
            </a:r>
            <a:r>
              <a:rPr baseline="0" spc="10" sz="2800"/>
              <a:t> </a:t>
            </a:r>
            <a:r>
              <a:rPr baseline="0" spc="15" sz="2800"/>
              <a:t>t</a:t>
            </a:r>
            <a:r>
              <a:rPr baseline="0" sz="2800"/>
              <a:t>he  </a:t>
            </a:r>
            <a:r>
              <a:rPr baseline="0" spc="5" sz="2800"/>
              <a:t>beginning, one</a:t>
            </a:r>
            <a:r>
              <a:rPr baseline="0" spc="15" sz="2800"/>
              <a:t> </a:t>
            </a:r>
            <a:r>
              <a:rPr baseline="0" spc="5" sz="2800"/>
              <a:t>at</a:t>
            </a:r>
            <a:r>
              <a:rPr baseline="0" spc="20" sz="2800"/>
              <a:t> </a:t>
            </a:r>
            <a:r>
              <a:rPr baseline="0" spc="5" sz="2800"/>
              <a:t>the </a:t>
            </a:r>
            <a:r>
              <a:rPr baseline="0" spc="10" sz="2800"/>
              <a:t>end</a:t>
            </a:r>
            <a:r>
              <a:rPr baseline="0" sz="2800"/>
              <a:t> </a:t>
            </a:r>
            <a:r>
              <a:rPr baseline="0" spc="5" sz="2800"/>
              <a:t>of</a:t>
            </a:r>
            <a:r>
              <a:rPr baseline="0" spc="25" sz="2800"/>
              <a:t> </a:t>
            </a:r>
            <a:r>
              <a:rPr baseline="0" spc="5" sz="2800"/>
              <a:t>the</a:t>
            </a:r>
            <a:r>
              <a:rPr baseline="0" spc="10" sz="2800"/>
              <a:t> </a:t>
            </a:r>
            <a:r>
              <a:rPr baseline="0" sz="2800"/>
              <a:t>file</a:t>
            </a:r>
          </a:p>
        </p:txBody>
      </p:sp>
      <p:sp>
        <p:nvSpPr>
          <p:cNvPr id="2889" name="object 5"/>
          <p:cNvSpPr txBox="1"/>
          <p:nvPr/>
        </p:nvSpPr>
        <p:spPr>
          <a:xfrm>
            <a:off x="944301" y="3247262"/>
            <a:ext cx="7479032" cy="326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8450" indent="-285750">
              <a:spcBef>
                <a:spcPts val="1100"/>
              </a:spcBef>
              <a:buSzPct val="75510"/>
              <a:buFont typeface="Arial"/>
              <a:buChar char="–"/>
              <a:tabLst>
                <a:tab pos="292100" algn="l"/>
                <a:tab pos="292100" algn="l"/>
              </a:tabLst>
              <a:defRPr b="1" spc="10" sz="24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20"/>
              <a:t> </a:t>
            </a:r>
            <a:r>
              <a:t>add</a:t>
            </a:r>
            <a:r>
              <a:rPr spc="-20"/>
              <a:t> </a:t>
            </a:r>
            <a:r>
              <a:t>­p</a:t>
            </a:r>
          </a:p>
          <a:p>
            <a:pPr marR="1524635" indent="298450">
              <a:lnSpc>
                <a:spcPts val="3900"/>
              </a:lnSpc>
              <a:spcBef>
                <a:spcPts val="2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10"/>
              <a:t>e</a:t>
            </a:r>
            <a:r>
              <a:rPr spc="-5"/>
              <a:t>l</a:t>
            </a:r>
            <a:r>
              <a:rPr spc="5"/>
              <a:t>ect</a:t>
            </a:r>
            <a:r>
              <a:rPr spc="10"/>
              <a:t> </a:t>
            </a:r>
            <a:r>
              <a:rPr b="1" spc="5"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spc="10">
                <a:latin typeface="Courier"/>
                <a:ea typeface="Courier"/>
                <a:cs typeface="Courier"/>
                <a:sym typeface="Courier"/>
              </a:rPr>
              <a:t>y'</a:t>
            </a:r>
            <a:r>
              <a:rPr b="1" spc="-78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5"/>
              <a:t>for</a:t>
            </a:r>
            <a:r>
              <a:t> </a:t>
            </a:r>
            <a:r>
              <a:rPr spc="-5"/>
              <a:t>f</a:t>
            </a:r>
            <a:r>
              <a:rPr spc="5"/>
              <a:t>i</a:t>
            </a:r>
            <a:r>
              <a:t>r</a:t>
            </a:r>
            <a:r>
              <a:rPr spc="5"/>
              <a:t>st</a:t>
            </a:r>
            <a:r>
              <a:rPr spc="-5"/>
              <a:t> li</a:t>
            </a:r>
            <a:r>
              <a:rPr spc="10"/>
              <a:t>ne mod</a:t>
            </a:r>
            <a:r>
              <a:rPr spc="-5"/>
              <a:t>i</a:t>
            </a:r>
            <a:r>
              <a:rPr spc="5"/>
              <a:t>f</a:t>
            </a:r>
            <a:r>
              <a:rPr spc="-5"/>
              <a:t>i</a:t>
            </a:r>
            <a:r>
              <a:t>c</a:t>
            </a:r>
            <a:r>
              <a:rPr spc="5"/>
              <a:t>at</a:t>
            </a:r>
            <a:r>
              <a:rPr spc="-5"/>
              <a:t>i</a:t>
            </a:r>
            <a:r>
              <a:rPr spc="5"/>
              <a:t>on  T</a:t>
            </a:r>
            <a:r>
              <a:rPr spc="10"/>
              <a:t>hen</a:t>
            </a:r>
            <a:r>
              <a:t> </a:t>
            </a:r>
            <a:r>
              <a:rPr spc="10"/>
              <a:t>se</a:t>
            </a:r>
            <a:r>
              <a:rPr spc="-5"/>
              <a:t>l</a:t>
            </a:r>
            <a:r>
              <a:rPr spc="5"/>
              <a:t>ect</a:t>
            </a:r>
            <a:r>
              <a:rPr spc="10"/>
              <a:t> </a:t>
            </a:r>
            <a:r>
              <a:rPr b="1" spc="10">
                <a:latin typeface="Courier"/>
                <a:ea typeface="Courier"/>
                <a:cs typeface="Courier"/>
                <a:sym typeface="Courier"/>
              </a:rPr>
              <a:t>'n'</a:t>
            </a:r>
            <a:r>
              <a:rPr b="1" spc="-78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5"/>
              <a:t>for</a:t>
            </a:r>
            <a:r>
              <a:rPr spc="10"/>
              <a:t> </a:t>
            </a:r>
            <a:r>
              <a:rPr spc="-5"/>
              <a:t>l</a:t>
            </a:r>
            <a:r>
              <a:rPr spc="10"/>
              <a:t>a</a:t>
            </a:r>
            <a:r>
              <a:rPr spc="5"/>
              <a:t>st</a:t>
            </a:r>
            <a:r>
              <a:rPr spc="-5"/>
              <a:t> </a:t>
            </a:r>
            <a:r>
              <a:rPr spc="5"/>
              <a:t>l</a:t>
            </a:r>
            <a:r>
              <a:rPr spc="-5"/>
              <a:t>i</a:t>
            </a:r>
            <a:r>
              <a:rPr spc="10"/>
              <a:t>ne</a:t>
            </a:r>
            <a:r>
              <a:t> </a:t>
            </a:r>
            <a:r>
              <a:rPr spc="20"/>
              <a:t>m</a:t>
            </a:r>
            <a:r>
              <a:rPr spc="5"/>
              <a:t>o</a:t>
            </a:r>
            <a:r>
              <a:rPr spc="10"/>
              <a:t>d</a:t>
            </a:r>
            <a:r>
              <a:rPr spc="5"/>
              <a:t>i</a:t>
            </a:r>
            <a:r>
              <a:rPr spc="-5"/>
              <a:t>fi</a:t>
            </a:r>
            <a:r>
              <a:rPr spc="10"/>
              <a:t>ca</a:t>
            </a:r>
            <a:r>
              <a:rPr spc="-5"/>
              <a:t>t</a:t>
            </a:r>
            <a:r>
              <a:rPr spc="5"/>
              <a:t>i</a:t>
            </a:r>
            <a:r>
              <a:rPr spc="10"/>
              <a:t>on</a:t>
            </a:r>
          </a:p>
          <a:p>
            <a:pPr marL="298450" indent="-285750">
              <a:spcBef>
                <a:spcPts val="500"/>
              </a:spcBef>
              <a:buSzPct val="75510"/>
              <a:buFont typeface="Arial"/>
              <a:buChar char="–"/>
              <a:tabLst>
                <a:tab pos="292100" algn="l"/>
                <a:tab pos="292100" algn="l"/>
              </a:tabLst>
              <a:defRPr b="1" spc="10" sz="24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5"/>
              <a:t> </a:t>
            </a:r>
            <a:r>
              <a:t>commit</a:t>
            </a:r>
            <a:r>
              <a:rPr spc="0"/>
              <a:t> </a:t>
            </a:r>
            <a:r>
              <a:t>­m</a:t>
            </a:r>
            <a:r>
              <a:rPr spc="5"/>
              <a:t> </a:t>
            </a:r>
            <a:r>
              <a:t>“adding</a:t>
            </a:r>
            <a:r>
              <a:rPr spc="0"/>
              <a:t> </a:t>
            </a:r>
            <a:r>
              <a:t>only first</a:t>
            </a:r>
            <a:r>
              <a:rPr spc="5"/>
              <a:t> </a:t>
            </a:r>
            <a:r>
              <a:t>line”</a:t>
            </a:r>
          </a:p>
          <a:p>
            <a:pPr marL="298450" indent="-285750">
              <a:spcBef>
                <a:spcPts val="800"/>
              </a:spcBef>
              <a:buSzPct val="75510"/>
              <a:buFont typeface="Arial"/>
              <a:buChar char="–"/>
              <a:tabLst>
                <a:tab pos="292100" algn="l"/>
                <a:tab pos="292100" algn="l"/>
              </a:tabLst>
              <a:defRPr b="1" spc="10" sz="24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20"/>
              <a:t> </a:t>
            </a:r>
            <a:r>
              <a:t>add</a:t>
            </a:r>
            <a:r>
              <a:rPr spc="-20"/>
              <a:t> </a:t>
            </a:r>
            <a:r>
              <a:t>­p</a:t>
            </a:r>
          </a:p>
          <a:p>
            <a:pPr indent="298450">
              <a:spcBef>
                <a:spcPts val="10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10"/>
              <a:t>e</a:t>
            </a:r>
            <a:r>
              <a:rPr spc="-5"/>
              <a:t>l</a:t>
            </a:r>
            <a:r>
              <a:rPr spc="5"/>
              <a:t>ect</a:t>
            </a:r>
            <a:r>
              <a:rPr spc="10"/>
              <a:t> </a:t>
            </a:r>
            <a:r>
              <a:rPr b="1" spc="5"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spc="10">
                <a:latin typeface="Courier"/>
                <a:ea typeface="Courier"/>
                <a:cs typeface="Courier"/>
                <a:sym typeface="Courier"/>
              </a:rPr>
              <a:t>y'</a:t>
            </a:r>
            <a:r>
              <a:rPr b="1" spc="-78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5"/>
              <a:t>for</a:t>
            </a:r>
            <a:r>
              <a:t> </a:t>
            </a:r>
            <a:r>
              <a:rPr spc="-5"/>
              <a:t>l</a:t>
            </a:r>
            <a:r>
              <a:rPr spc="5"/>
              <a:t>ast</a:t>
            </a:r>
            <a:r>
              <a:rPr spc="-5"/>
              <a:t> li</a:t>
            </a:r>
            <a:r>
              <a:rPr spc="10"/>
              <a:t>ne</a:t>
            </a:r>
            <a:r>
              <a:t> </a:t>
            </a:r>
            <a:r>
              <a:rPr spc="20"/>
              <a:t>m</a:t>
            </a:r>
            <a:r>
              <a:rPr spc="10"/>
              <a:t>od</a:t>
            </a:r>
            <a:r>
              <a:rPr spc="-5"/>
              <a:t>if</a:t>
            </a:r>
            <a:r>
              <a:rPr spc="5"/>
              <a:t>icat</a:t>
            </a:r>
            <a:r>
              <a:rPr spc="-5"/>
              <a:t>i</a:t>
            </a:r>
            <a:r>
              <a:rPr spc="10"/>
              <a:t>on</a:t>
            </a:r>
          </a:p>
          <a:p>
            <a:pPr marL="298450" indent="-285750">
              <a:spcBef>
                <a:spcPts val="800"/>
              </a:spcBef>
              <a:buSzPct val="75510"/>
              <a:buFont typeface="Arial"/>
              <a:buChar char="–"/>
              <a:tabLst>
                <a:tab pos="292100" algn="l"/>
                <a:tab pos="292100" algn="l"/>
              </a:tabLst>
              <a:defRPr b="1" spc="10" sz="24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5"/>
              <a:t> </a:t>
            </a:r>
            <a:r>
              <a:t>commit</a:t>
            </a:r>
            <a:r>
              <a:rPr spc="-5"/>
              <a:t> </a:t>
            </a:r>
            <a:r>
              <a:t>­m</a:t>
            </a:r>
            <a:r>
              <a:rPr spc="5"/>
              <a:t> </a:t>
            </a:r>
            <a:r>
              <a:t>“adding</a:t>
            </a:r>
            <a:r>
              <a:rPr spc="-5"/>
              <a:t> </a:t>
            </a:r>
            <a:r>
              <a:t>last line”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892" name="object 3"/>
          <p:cNvSpPr txBox="1"/>
          <p:nvPr/>
        </p:nvSpPr>
        <p:spPr>
          <a:xfrm>
            <a:off x="577271" y="1733549"/>
            <a:ext cx="150368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6550" indent="-323850">
              <a:spcBef>
                <a:spcPts val="100"/>
              </a:spcBef>
              <a:buSzPct val="45312"/>
              <a:buChar char="●"/>
              <a:tabLst>
                <a:tab pos="330200" algn="l"/>
                <a:tab pos="330200" algn="l"/>
              </a:tabLst>
              <a:defRPr spc="5" sz="32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5"/>
              <a:t>e</a:t>
            </a:r>
            <a:r>
              <a:t>su</a:t>
            </a:r>
            <a:r>
              <a:rPr spc="-5"/>
              <a:t>lt</a:t>
            </a:r>
          </a:p>
        </p:txBody>
      </p:sp>
      <p:grpSp>
        <p:nvGrpSpPr>
          <p:cNvPr id="2895" name="object 4"/>
          <p:cNvGrpSpPr/>
          <p:nvPr/>
        </p:nvGrpSpPr>
        <p:grpSpPr>
          <a:xfrm>
            <a:off x="4514272" y="4248149"/>
            <a:ext cx="1295401" cy="360682"/>
            <a:chOff x="0" y="0"/>
            <a:chExt cx="1295400" cy="360680"/>
          </a:xfrm>
        </p:grpSpPr>
        <p:sp>
          <p:nvSpPr>
            <p:cNvPr id="2893" name="object 5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400"/>
                  </a:lnTo>
                  <a:lnTo>
                    <a:pt x="0" y="5400"/>
                  </a:lnTo>
                  <a:lnTo>
                    <a:pt x="0" y="16124"/>
                  </a:lnTo>
                  <a:lnTo>
                    <a:pt x="16200" y="16124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4" name="object 6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0" y="540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16200" y="16124"/>
                  </a:lnTo>
                  <a:lnTo>
                    <a:pt x="0" y="16124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911" name="object 7"/>
          <p:cNvGrpSpPr/>
          <p:nvPr/>
        </p:nvGrpSpPr>
        <p:grpSpPr>
          <a:xfrm>
            <a:off x="1689791" y="3813809"/>
            <a:ext cx="944881" cy="1944372"/>
            <a:chOff x="0" y="0"/>
            <a:chExt cx="944879" cy="1944371"/>
          </a:xfrm>
        </p:grpSpPr>
        <p:sp>
          <p:nvSpPr>
            <p:cNvPr id="2896" name="object 8"/>
            <p:cNvSpPr/>
            <p:nvPr/>
          </p:nvSpPr>
          <p:spPr>
            <a:xfrm>
              <a:off x="656589" y="50419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7" name="object 9"/>
            <p:cNvSpPr/>
            <p:nvPr/>
          </p:nvSpPr>
          <p:spPr>
            <a:xfrm>
              <a:off x="656589" y="50419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8" name="object 10"/>
            <p:cNvSpPr/>
            <p:nvPr/>
          </p:nvSpPr>
          <p:spPr>
            <a:xfrm>
              <a:off x="800099" y="79248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9" name="object 11"/>
            <p:cNvSpPr/>
            <p:nvPr/>
          </p:nvSpPr>
          <p:spPr>
            <a:xfrm>
              <a:off x="656589" y="102997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0" name="object 12"/>
            <p:cNvSpPr/>
            <p:nvPr/>
          </p:nvSpPr>
          <p:spPr>
            <a:xfrm>
              <a:off x="656589" y="102997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1" name="object 14"/>
            <p:cNvSpPr/>
            <p:nvPr/>
          </p:nvSpPr>
          <p:spPr>
            <a:xfrm>
              <a:off x="0" y="1764030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2" name="object 15"/>
            <p:cNvSpPr/>
            <p:nvPr/>
          </p:nvSpPr>
          <p:spPr>
            <a:xfrm>
              <a:off x="494029" y="1709420"/>
              <a:ext cx="162561" cy="10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3" name="object 16"/>
            <p:cNvSpPr/>
            <p:nvPr/>
          </p:nvSpPr>
          <p:spPr>
            <a:xfrm>
              <a:off x="656589" y="165608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4" name="object 17"/>
            <p:cNvSpPr/>
            <p:nvPr/>
          </p:nvSpPr>
          <p:spPr>
            <a:xfrm>
              <a:off x="656589" y="165608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905" name="object 18" descr="object 1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6759" y="1318260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06" name="object 19"/>
            <p:cNvSpPr/>
            <p:nvPr/>
          </p:nvSpPr>
          <p:spPr>
            <a:xfrm>
              <a:off x="746759" y="86868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7" name="object 20"/>
            <p:cNvSpPr/>
            <p:nvPr/>
          </p:nvSpPr>
          <p:spPr>
            <a:xfrm>
              <a:off x="656589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8" name="object 21"/>
            <p:cNvSpPr/>
            <p:nvPr/>
          </p:nvSpPr>
          <p:spPr>
            <a:xfrm>
              <a:off x="656589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9" name="object 22"/>
            <p:cNvSpPr/>
            <p:nvPr/>
          </p:nvSpPr>
          <p:spPr>
            <a:xfrm>
              <a:off x="801369" y="288290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0" name="object 23"/>
            <p:cNvSpPr/>
            <p:nvPr/>
          </p:nvSpPr>
          <p:spPr>
            <a:xfrm>
              <a:off x="746759" y="36449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12" name="object 24"/>
          <p:cNvSpPr txBox="1"/>
          <p:nvPr/>
        </p:nvSpPr>
        <p:spPr>
          <a:xfrm>
            <a:off x="840161" y="5435599"/>
            <a:ext cx="77279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2913" name="object 25"/>
          <p:cNvSpPr txBox="1"/>
          <p:nvPr/>
        </p:nvSpPr>
        <p:spPr>
          <a:xfrm>
            <a:off x="622992" y="5205729"/>
            <a:ext cx="14732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2914" name="object 26"/>
          <p:cNvSpPr txBox="1"/>
          <p:nvPr/>
        </p:nvSpPr>
        <p:spPr>
          <a:xfrm>
            <a:off x="572192" y="3563620"/>
            <a:ext cx="1118871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origin/dev</a:t>
            </a:r>
          </a:p>
          <a:p>
            <a:pPr marR="41275" algn="r"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dev</a:t>
            </a:r>
          </a:p>
        </p:txBody>
      </p:sp>
      <p:sp>
        <p:nvSpPr>
          <p:cNvPr id="2915" name="object 27"/>
          <p:cNvSpPr txBox="1"/>
          <p:nvPr/>
        </p:nvSpPr>
        <p:spPr>
          <a:xfrm>
            <a:off x="2712142" y="5499100"/>
            <a:ext cx="1143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5"/>
              <a:t> </a:t>
            </a:r>
            <a:r>
              <a:rPr spc="0"/>
              <a:t>a</a:t>
            </a:r>
            <a:r>
              <a:rPr spc="-45"/>
              <a:t> </a:t>
            </a:r>
            <a:r>
              <a:t>readme</a:t>
            </a:r>
          </a:p>
        </p:txBody>
      </p:sp>
      <p:sp>
        <p:nvSpPr>
          <p:cNvPr id="2916" name="object 28"/>
          <p:cNvSpPr txBox="1"/>
          <p:nvPr/>
        </p:nvSpPr>
        <p:spPr>
          <a:xfrm>
            <a:off x="2712141" y="4872990"/>
            <a:ext cx="131191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50"/>
              <a:t> </a:t>
            </a:r>
            <a:r>
              <a:t>gitignore</a:t>
            </a:r>
          </a:p>
        </p:txBody>
      </p:sp>
      <p:sp>
        <p:nvSpPr>
          <p:cNvPr id="2917" name="object 29"/>
          <p:cNvSpPr txBox="1"/>
          <p:nvPr/>
        </p:nvSpPr>
        <p:spPr>
          <a:xfrm>
            <a:off x="2778181" y="4257039"/>
            <a:ext cx="988061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50"/>
              <a:t> </a:t>
            </a:r>
            <a:r>
              <a:t>README</a:t>
            </a:r>
          </a:p>
        </p:txBody>
      </p:sp>
      <p:grpSp>
        <p:nvGrpSpPr>
          <p:cNvPr id="2920" name="object 30"/>
          <p:cNvGrpSpPr/>
          <p:nvPr/>
        </p:nvGrpSpPr>
        <p:grpSpPr>
          <a:xfrm>
            <a:off x="1689791" y="3939540"/>
            <a:ext cx="656591" cy="107951"/>
            <a:chOff x="0" y="0"/>
            <a:chExt cx="656590" cy="107950"/>
          </a:xfrm>
        </p:grpSpPr>
        <p:sp>
          <p:nvSpPr>
            <p:cNvPr id="2918" name="object 31"/>
            <p:cNvSpPr/>
            <p:nvPr/>
          </p:nvSpPr>
          <p:spPr>
            <a:xfrm>
              <a:off x="0" y="54610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9" name="object 32"/>
            <p:cNvSpPr/>
            <p:nvPr/>
          </p:nvSpPr>
          <p:spPr>
            <a:xfrm>
              <a:off x="494030" y="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21" name="object 33"/>
          <p:cNvSpPr txBox="1"/>
          <p:nvPr/>
        </p:nvSpPr>
        <p:spPr>
          <a:xfrm>
            <a:off x="2778181" y="3807459"/>
            <a:ext cx="79883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60"/>
              <a:t> </a:t>
            </a:r>
            <a:r>
              <a:rPr spc="-5"/>
              <a:t>modif</a:t>
            </a:r>
          </a:p>
        </p:txBody>
      </p:sp>
      <p:sp>
        <p:nvSpPr>
          <p:cNvPr id="2922" name="object 34"/>
          <p:cNvSpPr txBox="1"/>
          <p:nvPr/>
        </p:nvSpPr>
        <p:spPr>
          <a:xfrm>
            <a:off x="812221" y="2940049"/>
            <a:ext cx="67246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HE</a:t>
            </a:r>
            <a:r>
              <a:rPr spc="-10"/>
              <a:t>A</a:t>
            </a:r>
            <a:r>
              <a:rPr spc="0"/>
              <a:t>D</a:t>
            </a:r>
          </a:p>
        </p:txBody>
      </p:sp>
      <p:sp>
        <p:nvSpPr>
          <p:cNvPr id="2923" name="object 35"/>
          <p:cNvSpPr txBox="1"/>
          <p:nvPr/>
        </p:nvSpPr>
        <p:spPr>
          <a:xfrm>
            <a:off x="487101" y="2724149"/>
            <a:ext cx="1306832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new-feature</a:t>
            </a:r>
          </a:p>
        </p:txBody>
      </p:sp>
      <p:sp>
        <p:nvSpPr>
          <p:cNvPr id="2924" name="object 36"/>
          <p:cNvSpPr txBox="1"/>
          <p:nvPr/>
        </p:nvSpPr>
        <p:spPr>
          <a:xfrm>
            <a:off x="2779452" y="2834639"/>
            <a:ext cx="1243966" cy="54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otherfile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35"/>
              <a:t> </a:t>
            </a:r>
            <a:r>
              <a:t>newfile</a:t>
            </a:r>
          </a:p>
        </p:txBody>
      </p:sp>
      <p:grpSp>
        <p:nvGrpSpPr>
          <p:cNvPr id="2935" name="object 37"/>
          <p:cNvGrpSpPr/>
          <p:nvPr/>
        </p:nvGrpSpPr>
        <p:grpSpPr>
          <a:xfrm>
            <a:off x="1689791" y="2805428"/>
            <a:ext cx="944882" cy="1031241"/>
            <a:chOff x="0" y="0"/>
            <a:chExt cx="944880" cy="1031239"/>
          </a:xfrm>
        </p:grpSpPr>
        <p:sp>
          <p:nvSpPr>
            <p:cNvPr id="2925" name="object 38"/>
            <p:cNvSpPr/>
            <p:nvPr/>
          </p:nvSpPr>
          <p:spPr>
            <a:xfrm>
              <a:off x="656590" y="50418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81" y="534"/>
                  </a:lnTo>
                  <a:lnTo>
                    <a:pt x="4398" y="2037"/>
                  </a:lnTo>
                  <a:lnTo>
                    <a:pt x="2064" y="4357"/>
                  </a:lnTo>
                  <a:lnTo>
                    <a:pt x="544" y="7344"/>
                  </a:lnTo>
                  <a:lnTo>
                    <a:pt x="0" y="10848"/>
                  </a:lnTo>
                  <a:lnTo>
                    <a:pt x="544" y="14304"/>
                  </a:lnTo>
                  <a:lnTo>
                    <a:pt x="2064" y="17263"/>
                  </a:lnTo>
                  <a:lnTo>
                    <a:pt x="4398" y="19569"/>
                  </a:lnTo>
                  <a:lnTo>
                    <a:pt x="7381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6" name="object 39"/>
            <p:cNvSpPr/>
            <p:nvPr/>
          </p:nvSpPr>
          <p:spPr>
            <a:xfrm>
              <a:off x="656590" y="50418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81" y="21066"/>
                  </a:lnTo>
                  <a:lnTo>
                    <a:pt x="4398" y="19569"/>
                  </a:lnTo>
                  <a:lnTo>
                    <a:pt x="2064" y="17263"/>
                  </a:lnTo>
                  <a:lnTo>
                    <a:pt x="544" y="14304"/>
                  </a:lnTo>
                  <a:lnTo>
                    <a:pt x="0" y="10848"/>
                  </a:lnTo>
                  <a:lnTo>
                    <a:pt x="544" y="7344"/>
                  </a:lnTo>
                  <a:lnTo>
                    <a:pt x="2064" y="4357"/>
                  </a:lnTo>
                  <a:lnTo>
                    <a:pt x="4398" y="2037"/>
                  </a:lnTo>
                  <a:lnTo>
                    <a:pt x="7381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7" name="object 40"/>
            <p:cNvSpPr/>
            <p:nvPr/>
          </p:nvSpPr>
          <p:spPr>
            <a:xfrm>
              <a:off x="801370" y="792479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8" name="object 41"/>
            <p:cNvSpPr/>
            <p:nvPr/>
          </p:nvSpPr>
          <p:spPr>
            <a:xfrm>
              <a:off x="746760" y="868679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9" name="object 42"/>
            <p:cNvSpPr/>
            <p:nvPr/>
          </p:nvSpPr>
          <p:spPr>
            <a:xfrm>
              <a:off x="656590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81" y="534"/>
                  </a:lnTo>
                  <a:lnTo>
                    <a:pt x="4398" y="2037"/>
                  </a:lnTo>
                  <a:lnTo>
                    <a:pt x="2064" y="4357"/>
                  </a:lnTo>
                  <a:lnTo>
                    <a:pt x="544" y="7344"/>
                  </a:lnTo>
                  <a:lnTo>
                    <a:pt x="0" y="10848"/>
                  </a:lnTo>
                  <a:lnTo>
                    <a:pt x="544" y="14304"/>
                  </a:lnTo>
                  <a:lnTo>
                    <a:pt x="2064" y="17263"/>
                  </a:lnTo>
                  <a:lnTo>
                    <a:pt x="4398" y="19569"/>
                  </a:lnTo>
                  <a:lnTo>
                    <a:pt x="7381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0" name="object 43"/>
            <p:cNvSpPr/>
            <p:nvPr/>
          </p:nvSpPr>
          <p:spPr>
            <a:xfrm>
              <a:off x="656590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81" y="21066"/>
                  </a:lnTo>
                  <a:lnTo>
                    <a:pt x="4398" y="19569"/>
                  </a:lnTo>
                  <a:lnTo>
                    <a:pt x="2064" y="17263"/>
                  </a:lnTo>
                  <a:lnTo>
                    <a:pt x="544" y="14304"/>
                  </a:lnTo>
                  <a:lnTo>
                    <a:pt x="0" y="10848"/>
                  </a:lnTo>
                  <a:lnTo>
                    <a:pt x="544" y="7344"/>
                  </a:lnTo>
                  <a:lnTo>
                    <a:pt x="2064" y="4357"/>
                  </a:lnTo>
                  <a:lnTo>
                    <a:pt x="4398" y="2037"/>
                  </a:lnTo>
                  <a:lnTo>
                    <a:pt x="7381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1" name="object 44"/>
            <p:cNvSpPr/>
            <p:nvPr/>
          </p:nvSpPr>
          <p:spPr>
            <a:xfrm>
              <a:off x="801370" y="288289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2" name="object 45"/>
            <p:cNvSpPr/>
            <p:nvPr/>
          </p:nvSpPr>
          <p:spPr>
            <a:xfrm>
              <a:off x="746760" y="364489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3" name="object 46"/>
            <p:cNvSpPr/>
            <p:nvPr/>
          </p:nvSpPr>
          <p:spPr>
            <a:xfrm>
              <a:off x="0" y="180339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4" name="object 47"/>
            <p:cNvSpPr/>
            <p:nvPr/>
          </p:nvSpPr>
          <p:spPr>
            <a:xfrm>
              <a:off x="494030" y="126999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951" name="object 48"/>
          <p:cNvGrpSpPr/>
          <p:nvPr/>
        </p:nvGrpSpPr>
        <p:grpSpPr>
          <a:xfrm>
            <a:off x="6491662" y="4137659"/>
            <a:ext cx="944880" cy="1944372"/>
            <a:chOff x="0" y="0"/>
            <a:chExt cx="944878" cy="1944371"/>
          </a:xfrm>
        </p:grpSpPr>
        <p:sp>
          <p:nvSpPr>
            <p:cNvPr id="2936" name="object 49"/>
            <p:cNvSpPr/>
            <p:nvPr/>
          </p:nvSpPr>
          <p:spPr>
            <a:xfrm>
              <a:off x="656589" y="50419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19" y="21066"/>
                  </a:lnTo>
                  <a:lnTo>
                    <a:pt x="17202" y="19563"/>
                  </a:lnTo>
                  <a:lnTo>
                    <a:pt x="19536" y="17243"/>
                  </a:lnTo>
                  <a:lnTo>
                    <a:pt x="21056" y="14256"/>
                  </a:lnTo>
                  <a:lnTo>
                    <a:pt x="21600" y="10752"/>
                  </a:lnTo>
                  <a:lnTo>
                    <a:pt x="21056" y="7296"/>
                  </a:lnTo>
                  <a:lnTo>
                    <a:pt x="19536" y="4337"/>
                  </a:lnTo>
                  <a:lnTo>
                    <a:pt x="17202" y="2031"/>
                  </a:lnTo>
                  <a:lnTo>
                    <a:pt x="14219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7" name="object 50"/>
            <p:cNvSpPr/>
            <p:nvPr/>
          </p:nvSpPr>
          <p:spPr>
            <a:xfrm>
              <a:off x="656589" y="50419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4"/>
                  </a:lnTo>
                  <a:lnTo>
                    <a:pt x="17202" y="2031"/>
                  </a:lnTo>
                  <a:lnTo>
                    <a:pt x="19536" y="4337"/>
                  </a:lnTo>
                  <a:lnTo>
                    <a:pt x="21056" y="7296"/>
                  </a:lnTo>
                  <a:lnTo>
                    <a:pt x="21600" y="10752"/>
                  </a:lnTo>
                  <a:lnTo>
                    <a:pt x="21056" y="14256"/>
                  </a:lnTo>
                  <a:lnTo>
                    <a:pt x="19536" y="17243"/>
                  </a:lnTo>
                  <a:lnTo>
                    <a:pt x="17202" y="19563"/>
                  </a:lnTo>
                  <a:lnTo>
                    <a:pt x="14219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8" name="object 51"/>
            <p:cNvSpPr/>
            <p:nvPr/>
          </p:nvSpPr>
          <p:spPr>
            <a:xfrm>
              <a:off x="800099" y="792480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9" name="object 52"/>
            <p:cNvSpPr/>
            <p:nvPr/>
          </p:nvSpPr>
          <p:spPr>
            <a:xfrm>
              <a:off x="656589" y="1029970"/>
              <a:ext cx="28829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19" y="21066"/>
                  </a:lnTo>
                  <a:lnTo>
                    <a:pt x="17202" y="19569"/>
                  </a:lnTo>
                  <a:lnTo>
                    <a:pt x="19536" y="17263"/>
                  </a:lnTo>
                  <a:lnTo>
                    <a:pt x="21056" y="14304"/>
                  </a:lnTo>
                  <a:lnTo>
                    <a:pt x="21600" y="10848"/>
                  </a:lnTo>
                  <a:lnTo>
                    <a:pt x="21056" y="7344"/>
                  </a:lnTo>
                  <a:lnTo>
                    <a:pt x="19536" y="4357"/>
                  </a:lnTo>
                  <a:lnTo>
                    <a:pt x="17202" y="2037"/>
                  </a:lnTo>
                  <a:lnTo>
                    <a:pt x="14219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0" name="object 53"/>
            <p:cNvSpPr/>
            <p:nvPr/>
          </p:nvSpPr>
          <p:spPr>
            <a:xfrm>
              <a:off x="656589" y="1029970"/>
              <a:ext cx="28829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4"/>
                  </a:lnTo>
                  <a:lnTo>
                    <a:pt x="17202" y="2037"/>
                  </a:lnTo>
                  <a:lnTo>
                    <a:pt x="19536" y="4357"/>
                  </a:lnTo>
                  <a:lnTo>
                    <a:pt x="21056" y="7344"/>
                  </a:lnTo>
                  <a:lnTo>
                    <a:pt x="21600" y="10848"/>
                  </a:lnTo>
                  <a:lnTo>
                    <a:pt x="21056" y="14304"/>
                  </a:lnTo>
                  <a:lnTo>
                    <a:pt x="19536" y="17263"/>
                  </a:lnTo>
                  <a:lnTo>
                    <a:pt x="17202" y="19569"/>
                  </a:lnTo>
                  <a:lnTo>
                    <a:pt x="14219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1" name="object 55"/>
            <p:cNvSpPr/>
            <p:nvPr/>
          </p:nvSpPr>
          <p:spPr>
            <a:xfrm>
              <a:off x="0" y="1764030"/>
              <a:ext cx="49022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2" name="object 56"/>
            <p:cNvSpPr/>
            <p:nvPr/>
          </p:nvSpPr>
          <p:spPr>
            <a:xfrm>
              <a:off x="494029" y="1710690"/>
              <a:ext cx="16256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3" name="object 57"/>
            <p:cNvSpPr/>
            <p:nvPr/>
          </p:nvSpPr>
          <p:spPr>
            <a:xfrm>
              <a:off x="656589" y="1656080"/>
              <a:ext cx="28829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19" y="21066"/>
                  </a:lnTo>
                  <a:lnTo>
                    <a:pt x="17202" y="19563"/>
                  </a:lnTo>
                  <a:lnTo>
                    <a:pt x="19536" y="17243"/>
                  </a:lnTo>
                  <a:lnTo>
                    <a:pt x="21056" y="14256"/>
                  </a:lnTo>
                  <a:lnTo>
                    <a:pt x="21600" y="10752"/>
                  </a:lnTo>
                  <a:lnTo>
                    <a:pt x="21056" y="7296"/>
                  </a:lnTo>
                  <a:lnTo>
                    <a:pt x="19536" y="4337"/>
                  </a:lnTo>
                  <a:lnTo>
                    <a:pt x="17202" y="2031"/>
                  </a:lnTo>
                  <a:lnTo>
                    <a:pt x="14219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4" name="object 58"/>
            <p:cNvSpPr/>
            <p:nvPr/>
          </p:nvSpPr>
          <p:spPr>
            <a:xfrm>
              <a:off x="656589" y="1656080"/>
              <a:ext cx="28829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4"/>
                  </a:lnTo>
                  <a:lnTo>
                    <a:pt x="17202" y="2031"/>
                  </a:lnTo>
                  <a:lnTo>
                    <a:pt x="19536" y="4337"/>
                  </a:lnTo>
                  <a:lnTo>
                    <a:pt x="21056" y="7296"/>
                  </a:lnTo>
                  <a:lnTo>
                    <a:pt x="21600" y="10752"/>
                  </a:lnTo>
                  <a:lnTo>
                    <a:pt x="21056" y="14256"/>
                  </a:lnTo>
                  <a:lnTo>
                    <a:pt x="19536" y="17243"/>
                  </a:lnTo>
                  <a:lnTo>
                    <a:pt x="17202" y="19563"/>
                  </a:lnTo>
                  <a:lnTo>
                    <a:pt x="14219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945" name="object 59" descr="object 5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46759" y="1318260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46" name="object 60"/>
            <p:cNvSpPr/>
            <p:nvPr/>
          </p:nvSpPr>
          <p:spPr>
            <a:xfrm>
              <a:off x="746759" y="86868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7" name="object 61"/>
            <p:cNvSpPr/>
            <p:nvPr/>
          </p:nvSpPr>
          <p:spPr>
            <a:xfrm>
              <a:off x="656589" y="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8" name="object 62"/>
            <p:cNvSpPr/>
            <p:nvPr/>
          </p:nvSpPr>
          <p:spPr>
            <a:xfrm>
              <a:off x="656589" y="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9" name="object 63"/>
            <p:cNvSpPr/>
            <p:nvPr/>
          </p:nvSpPr>
          <p:spPr>
            <a:xfrm>
              <a:off x="800099" y="28829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0" name="object 64"/>
            <p:cNvSpPr/>
            <p:nvPr/>
          </p:nvSpPr>
          <p:spPr>
            <a:xfrm>
              <a:off x="746759" y="36449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52" name="object 65"/>
          <p:cNvSpPr txBox="1"/>
          <p:nvPr/>
        </p:nvSpPr>
        <p:spPr>
          <a:xfrm>
            <a:off x="5640761" y="5759449"/>
            <a:ext cx="77406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2953" name="object 66"/>
          <p:cNvSpPr txBox="1"/>
          <p:nvPr/>
        </p:nvSpPr>
        <p:spPr>
          <a:xfrm>
            <a:off x="5424861" y="5529579"/>
            <a:ext cx="14732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2954" name="object 67"/>
          <p:cNvSpPr txBox="1"/>
          <p:nvPr/>
        </p:nvSpPr>
        <p:spPr>
          <a:xfrm>
            <a:off x="5374061" y="3887470"/>
            <a:ext cx="1118871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origin/dev</a:t>
            </a:r>
          </a:p>
          <a:p>
            <a:pPr marR="41909" algn="r"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dev</a:t>
            </a:r>
          </a:p>
        </p:txBody>
      </p:sp>
      <p:sp>
        <p:nvSpPr>
          <p:cNvPr id="2955" name="object 68"/>
          <p:cNvSpPr txBox="1"/>
          <p:nvPr/>
        </p:nvSpPr>
        <p:spPr>
          <a:xfrm>
            <a:off x="7512742" y="5822950"/>
            <a:ext cx="11442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5"/>
              <a:t> </a:t>
            </a:r>
            <a:r>
              <a:rPr spc="0"/>
              <a:t>a</a:t>
            </a:r>
            <a:r>
              <a:rPr spc="-35"/>
              <a:t> </a:t>
            </a:r>
            <a:r>
              <a:t>readme</a:t>
            </a:r>
          </a:p>
        </p:txBody>
      </p:sp>
      <p:sp>
        <p:nvSpPr>
          <p:cNvPr id="2956" name="object 69"/>
          <p:cNvSpPr txBox="1"/>
          <p:nvPr/>
        </p:nvSpPr>
        <p:spPr>
          <a:xfrm>
            <a:off x="7512742" y="5196840"/>
            <a:ext cx="131318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gitignore</a:t>
            </a:r>
          </a:p>
        </p:txBody>
      </p:sp>
      <p:sp>
        <p:nvSpPr>
          <p:cNvPr id="2957" name="object 70"/>
          <p:cNvSpPr txBox="1"/>
          <p:nvPr/>
        </p:nvSpPr>
        <p:spPr>
          <a:xfrm>
            <a:off x="7580052" y="4580889"/>
            <a:ext cx="988061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80"/>
              <a:t> </a:t>
            </a:r>
            <a:r>
              <a:rPr spc="0"/>
              <a:t>README</a:t>
            </a:r>
          </a:p>
        </p:txBody>
      </p:sp>
      <p:grpSp>
        <p:nvGrpSpPr>
          <p:cNvPr id="2960" name="object 71"/>
          <p:cNvGrpSpPr/>
          <p:nvPr/>
        </p:nvGrpSpPr>
        <p:grpSpPr>
          <a:xfrm>
            <a:off x="6491661" y="4263390"/>
            <a:ext cx="656593" cy="107951"/>
            <a:chOff x="0" y="0"/>
            <a:chExt cx="656591" cy="107950"/>
          </a:xfrm>
        </p:grpSpPr>
        <p:sp>
          <p:nvSpPr>
            <p:cNvPr id="2958" name="object 72"/>
            <p:cNvSpPr/>
            <p:nvPr/>
          </p:nvSpPr>
          <p:spPr>
            <a:xfrm>
              <a:off x="0" y="54610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9" name="object 73"/>
            <p:cNvSpPr/>
            <p:nvPr/>
          </p:nvSpPr>
          <p:spPr>
            <a:xfrm>
              <a:off x="494030" y="0"/>
              <a:ext cx="16256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61" name="object 74"/>
          <p:cNvSpPr txBox="1"/>
          <p:nvPr/>
        </p:nvSpPr>
        <p:spPr>
          <a:xfrm>
            <a:off x="7580052" y="4131309"/>
            <a:ext cx="79883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60"/>
              <a:t> </a:t>
            </a:r>
            <a:r>
              <a:rPr spc="-5"/>
              <a:t>modif</a:t>
            </a:r>
          </a:p>
        </p:txBody>
      </p:sp>
      <p:sp>
        <p:nvSpPr>
          <p:cNvPr id="2962" name="object 75"/>
          <p:cNvSpPr txBox="1"/>
          <p:nvPr/>
        </p:nvSpPr>
        <p:spPr>
          <a:xfrm>
            <a:off x="5614091" y="2219959"/>
            <a:ext cx="6718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5"/>
              <a:t>E</a:t>
            </a:r>
            <a:r>
              <a:t>A</a:t>
            </a:r>
            <a:r>
              <a:rPr spc="0"/>
              <a:t>D</a:t>
            </a:r>
          </a:p>
        </p:txBody>
      </p:sp>
      <p:sp>
        <p:nvSpPr>
          <p:cNvPr id="2963" name="object 76"/>
          <p:cNvSpPr txBox="1"/>
          <p:nvPr/>
        </p:nvSpPr>
        <p:spPr>
          <a:xfrm>
            <a:off x="5288972" y="2004059"/>
            <a:ext cx="13068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new-fe</a:t>
            </a:r>
            <a:r>
              <a:rPr spc="-15"/>
              <a:t>a</a:t>
            </a:r>
            <a:r>
              <a:rPr spc="5"/>
              <a:t>t</a:t>
            </a:r>
            <a:r>
              <a:t>ure</a:t>
            </a:r>
          </a:p>
        </p:txBody>
      </p:sp>
      <p:sp>
        <p:nvSpPr>
          <p:cNvPr id="2964" name="object 77"/>
          <p:cNvSpPr txBox="1"/>
          <p:nvPr/>
        </p:nvSpPr>
        <p:spPr>
          <a:xfrm>
            <a:off x="7580052" y="3158489"/>
            <a:ext cx="1245236" cy="54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397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otherfile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30"/>
              <a:t> </a:t>
            </a:r>
            <a:r>
              <a:t>newfile</a:t>
            </a:r>
          </a:p>
        </p:txBody>
      </p:sp>
      <p:grpSp>
        <p:nvGrpSpPr>
          <p:cNvPr id="2983" name="object 78"/>
          <p:cNvGrpSpPr/>
          <p:nvPr/>
        </p:nvGrpSpPr>
        <p:grpSpPr>
          <a:xfrm>
            <a:off x="6491661" y="2122170"/>
            <a:ext cx="944880" cy="2038351"/>
            <a:chOff x="0" y="0"/>
            <a:chExt cx="944879" cy="2038350"/>
          </a:xfrm>
        </p:grpSpPr>
        <p:sp>
          <p:nvSpPr>
            <p:cNvPr id="2965" name="object 79"/>
            <p:cNvSpPr/>
            <p:nvPr/>
          </p:nvSpPr>
          <p:spPr>
            <a:xfrm>
              <a:off x="656590" y="1511299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6" name="object 80"/>
            <p:cNvSpPr/>
            <p:nvPr/>
          </p:nvSpPr>
          <p:spPr>
            <a:xfrm>
              <a:off x="656590" y="1511299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7" name="object 81"/>
            <p:cNvSpPr/>
            <p:nvPr/>
          </p:nvSpPr>
          <p:spPr>
            <a:xfrm>
              <a:off x="801370" y="179959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8" name="object 82"/>
            <p:cNvSpPr/>
            <p:nvPr/>
          </p:nvSpPr>
          <p:spPr>
            <a:xfrm>
              <a:off x="746760" y="187579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9" name="object 83"/>
            <p:cNvSpPr/>
            <p:nvPr/>
          </p:nvSpPr>
          <p:spPr>
            <a:xfrm>
              <a:off x="656590" y="1007109"/>
              <a:ext cx="28829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0" name="object 84"/>
            <p:cNvSpPr/>
            <p:nvPr/>
          </p:nvSpPr>
          <p:spPr>
            <a:xfrm>
              <a:off x="656590" y="1007109"/>
              <a:ext cx="288290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1" name="object 85"/>
            <p:cNvSpPr/>
            <p:nvPr/>
          </p:nvSpPr>
          <p:spPr>
            <a:xfrm>
              <a:off x="801370" y="129540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2" name="object 86"/>
            <p:cNvSpPr/>
            <p:nvPr/>
          </p:nvSpPr>
          <p:spPr>
            <a:xfrm>
              <a:off x="746760" y="137160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3" name="object 87"/>
            <p:cNvSpPr/>
            <p:nvPr/>
          </p:nvSpPr>
          <p:spPr>
            <a:xfrm>
              <a:off x="656590" y="504189"/>
              <a:ext cx="288290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4" name="object 88"/>
            <p:cNvSpPr/>
            <p:nvPr/>
          </p:nvSpPr>
          <p:spPr>
            <a:xfrm>
              <a:off x="656590" y="504189"/>
              <a:ext cx="288290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5" name="object 89"/>
            <p:cNvSpPr/>
            <p:nvPr/>
          </p:nvSpPr>
          <p:spPr>
            <a:xfrm>
              <a:off x="801370" y="791209"/>
              <a:ext cx="1" cy="8382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6" name="object 90"/>
            <p:cNvSpPr/>
            <p:nvPr/>
          </p:nvSpPr>
          <p:spPr>
            <a:xfrm>
              <a:off x="746760" y="867409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7" name="object 91"/>
            <p:cNvSpPr/>
            <p:nvPr/>
          </p:nvSpPr>
          <p:spPr>
            <a:xfrm>
              <a:off x="-1" y="143509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8" name="object 92"/>
            <p:cNvSpPr/>
            <p:nvPr/>
          </p:nvSpPr>
          <p:spPr>
            <a:xfrm>
              <a:off x="494030" y="90169"/>
              <a:ext cx="16256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9" name="object 93"/>
            <p:cNvSpPr/>
            <p:nvPr/>
          </p:nvSpPr>
          <p:spPr>
            <a:xfrm>
              <a:off x="656590" y="-1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19"/>
                  </a:lnTo>
                  <a:lnTo>
                    <a:pt x="2037" y="17202"/>
                  </a:lnTo>
                  <a:lnTo>
                    <a:pt x="4357" y="19536"/>
                  </a:lnTo>
                  <a:lnTo>
                    <a:pt x="7344" y="21056"/>
                  </a:lnTo>
                  <a:lnTo>
                    <a:pt x="10848" y="21600"/>
                  </a:lnTo>
                  <a:lnTo>
                    <a:pt x="14304" y="21056"/>
                  </a:lnTo>
                  <a:lnTo>
                    <a:pt x="17263" y="19536"/>
                  </a:lnTo>
                  <a:lnTo>
                    <a:pt x="19569" y="17202"/>
                  </a:lnTo>
                  <a:lnTo>
                    <a:pt x="21066" y="14219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0" name="object 94"/>
            <p:cNvSpPr/>
            <p:nvPr/>
          </p:nvSpPr>
          <p:spPr>
            <a:xfrm>
              <a:off x="656590" y="-1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19"/>
                  </a:lnTo>
                  <a:lnTo>
                    <a:pt x="19569" y="17202"/>
                  </a:lnTo>
                  <a:lnTo>
                    <a:pt x="17263" y="19536"/>
                  </a:lnTo>
                  <a:lnTo>
                    <a:pt x="14304" y="21056"/>
                  </a:lnTo>
                  <a:lnTo>
                    <a:pt x="10848" y="21600"/>
                  </a:lnTo>
                  <a:lnTo>
                    <a:pt x="7344" y="21056"/>
                  </a:lnTo>
                  <a:lnTo>
                    <a:pt x="4357" y="19536"/>
                  </a:lnTo>
                  <a:lnTo>
                    <a:pt x="2037" y="17202"/>
                  </a:lnTo>
                  <a:lnTo>
                    <a:pt x="534" y="14219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1" name="object 95"/>
            <p:cNvSpPr/>
            <p:nvPr/>
          </p:nvSpPr>
          <p:spPr>
            <a:xfrm>
              <a:off x="801370" y="288289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2" name="object 96"/>
            <p:cNvSpPr/>
            <p:nvPr/>
          </p:nvSpPr>
          <p:spPr>
            <a:xfrm>
              <a:off x="746760" y="364489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84" name="object 97"/>
          <p:cNvSpPr txBox="1"/>
          <p:nvPr/>
        </p:nvSpPr>
        <p:spPr>
          <a:xfrm>
            <a:off x="7580052" y="2151378"/>
            <a:ext cx="1603376" cy="54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397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20"/>
              <a:t> </a:t>
            </a:r>
            <a:r>
              <a:t>last</a:t>
            </a:r>
            <a:r>
              <a:rPr spc="-20"/>
              <a:t> </a:t>
            </a:r>
            <a:r>
              <a:t>line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30"/>
              <a:t> </a:t>
            </a:r>
            <a:r>
              <a:t>only</a:t>
            </a:r>
            <a:r>
              <a:rPr spc="-10"/>
              <a:t> </a:t>
            </a:r>
            <a:r>
              <a:rPr spc="0"/>
              <a:t>first </a:t>
            </a:r>
            <a:r>
              <a:t>line</a:t>
            </a:r>
          </a:p>
        </p:txBody>
      </p:sp>
      <p:sp>
        <p:nvSpPr>
          <p:cNvPr id="2985" name="object 98"/>
          <p:cNvSpPr txBox="1"/>
          <p:nvPr/>
        </p:nvSpPr>
        <p:spPr>
          <a:xfrm>
            <a:off x="1346892" y="6308089"/>
            <a:ext cx="6671944" cy="66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b="1" spc="-9" sz="2200">
                <a:latin typeface="Arial"/>
                <a:ea typeface="Arial"/>
                <a:cs typeface="Arial"/>
                <a:sym typeface="Arial"/>
              </a:defRPr>
            </a:pPr>
            <a:r>
              <a:t>Good</a:t>
            </a:r>
            <a:r>
              <a:rPr spc="4"/>
              <a:t> </a:t>
            </a:r>
            <a:r>
              <a:rPr spc="-4"/>
              <a:t>p</a:t>
            </a:r>
            <a:r>
              <a:t>rac</a:t>
            </a:r>
            <a:r>
              <a:rPr spc="0"/>
              <a:t>t</a:t>
            </a:r>
            <a:r>
              <a:rPr spc="-4"/>
              <a:t>i</a:t>
            </a:r>
            <a:r>
              <a:rPr spc="-15"/>
              <a:t>c</a:t>
            </a:r>
            <a:r>
              <a:rPr spc="15"/>
              <a:t>e</a:t>
            </a:r>
            <a:r>
              <a:rPr b="0" spc="-4"/>
              <a:t>:</a:t>
            </a:r>
            <a:r>
              <a:rPr b="0" spc="4"/>
              <a:t> </a:t>
            </a:r>
            <a:r>
              <a:rPr b="0" spc="-15"/>
              <a:t>b</a:t>
            </a:r>
            <a:r>
              <a:rPr b="0" spc="-4"/>
              <a:t>y</a:t>
            </a:r>
            <a:r>
              <a:rPr b="0" spc="9"/>
              <a:t> </a:t>
            </a:r>
            <a:r>
              <a:rPr b="0" spc="-15"/>
              <a:t>d</a:t>
            </a:r>
            <a:r>
              <a:rPr b="0" spc="0"/>
              <a:t>e</a:t>
            </a:r>
            <a:r>
              <a:rPr b="0" spc="-4"/>
              <a:t>f</a:t>
            </a:r>
            <a:r>
              <a:rPr b="0" spc="-15"/>
              <a:t>a</a:t>
            </a:r>
            <a:r>
              <a:rPr b="0" spc="0"/>
              <a:t>u</a:t>
            </a:r>
            <a:r>
              <a:rPr b="0" spc="-4"/>
              <a:t>lt </a:t>
            </a:r>
            <a:r>
              <a:rPr b="0" spc="0"/>
              <a:t>u</a:t>
            </a:r>
            <a:r>
              <a:rPr b="0"/>
              <a:t>se</a:t>
            </a:r>
            <a:r>
              <a:rPr b="0" spc="35"/>
              <a:t>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g</a:t>
            </a:r>
            <a:r>
              <a:rPr b="0" spc="-15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spc="9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spc="-15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spc="0">
                <a:latin typeface="Courier"/>
                <a:ea typeface="Courier"/>
                <a:cs typeface="Courier"/>
                <a:sym typeface="Courier"/>
              </a:rPr>
              <a:t>d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d </a:t>
            </a:r>
            <a:r>
              <a:rPr b="0" spc="0">
                <a:latin typeface="Courier"/>
                <a:ea typeface="Courier"/>
                <a:cs typeface="Courier"/>
                <a:sym typeface="Courier"/>
              </a:rPr>
              <a:t>­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0" spc="-69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spc="-4"/>
              <a:t>to</a:t>
            </a:r>
            <a:r>
              <a:rPr b="0" spc="4"/>
              <a:t> </a:t>
            </a:r>
            <a:r>
              <a:rPr b="0" spc="-4"/>
              <a:t>c</a:t>
            </a:r>
            <a:r>
              <a:rPr b="0" spc="0"/>
              <a:t>h</a:t>
            </a:r>
            <a:r>
              <a:rPr b="0" spc="-15"/>
              <a:t>e</a:t>
            </a:r>
            <a:r>
              <a:rPr b="0" spc="-4"/>
              <a:t>ck  modifications</a:t>
            </a:r>
            <a:r>
              <a:rPr b="0" spc="0"/>
              <a:t> </a:t>
            </a:r>
            <a:r>
              <a:rPr b="0"/>
              <a:t>you</a:t>
            </a:r>
            <a:r>
              <a:rPr b="0" spc="4"/>
              <a:t> </a:t>
            </a:r>
            <a:r>
              <a:rPr b="0" spc="-4"/>
              <a:t>will </a:t>
            </a:r>
            <a:r>
              <a:rPr b="0"/>
              <a:t>commit</a:t>
            </a:r>
          </a:p>
        </p:txBody>
      </p:sp>
      <p:grpSp>
        <p:nvGrpSpPr>
          <p:cNvPr id="2988" name="object 99"/>
          <p:cNvGrpSpPr/>
          <p:nvPr/>
        </p:nvGrpSpPr>
        <p:grpSpPr>
          <a:xfrm>
            <a:off x="517582" y="6336029"/>
            <a:ext cx="792481" cy="504191"/>
            <a:chOff x="0" y="0"/>
            <a:chExt cx="792480" cy="504190"/>
          </a:xfrm>
        </p:grpSpPr>
        <p:sp>
          <p:nvSpPr>
            <p:cNvPr id="2986" name="object 100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12" y="0"/>
                  </a:moveTo>
                  <a:lnTo>
                    <a:pt x="12012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12" y="15561"/>
                  </a:lnTo>
                  <a:lnTo>
                    <a:pt x="12012" y="21600"/>
                  </a:lnTo>
                  <a:lnTo>
                    <a:pt x="21600" y="10773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7" name="object 101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12" y="6039"/>
                  </a:lnTo>
                  <a:lnTo>
                    <a:pt x="12012" y="0"/>
                  </a:lnTo>
                  <a:lnTo>
                    <a:pt x="21600" y="10773"/>
                  </a:lnTo>
                  <a:lnTo>
                    <a:pt x="12012" y="21600"/>
                  </a:lnTo>
                  <a:lnTo>
                    <a:pt x="12012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89" name="object 102"/>
          <p:cNvSpPr txBox="1"/>
          <p:nvPr>
            <p:ph type="sldNum" sz="quarter" idx="4294967295"/>
          </p:nvPr>
        </p:nvSpPr>
        <p:spPr>
          <a:xfrm>
            <a:off x="93351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2992" name="object 3"/>
          <p:cNvSpPr txBox="1"/>
          <p:nvPr/>
        </p:nvSpPr>
        <p:spPr>
          <a:xfrm>
            <a:off x="545521" y="1842769"/>
            <a:ext cx="12573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8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993" name="object 4"/>
          <p:cNvSpPr txBox="1"/>
          <p:nvPr/>
        </p:nvSpPr>
        <p:spPr>
          <a:xfrm>
            <a:off x="749991" y="1744617"/>
            <a:ext cx="591439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100"/>
              </a:spcBef>
              <a:defRPr spc="9" sz="2200">
                <a:latin typeface="Arial"/>
                <a:ea typeface="Arial"/>
                <a:cs typeface="Arial"/>
                <a:sym typeface="Arial"/>
              </a:defRPr>
            </a:pPr>
            <a:r>
              <a:t>Undo</a:t>
            </a:r>
            <a:r>
              <a:rPr spc="4"/>
              <a:t> </a:t>
            </a:r>
            <a:r>
              <a:t>a</a:t>
            </a:r>
            <a:r>
              <a:rPr spc="4"/>
              <a:t> </a:t>
            </a:r>
            <a:r>
              <a:t>sequence</a:t>
            </a:r>
            <a:r>
              <a:rPr spc="4"/>
              <a:t> of</a:t>
            </a:r>
            <a:r>
              <a:rPr spc="-4"/>
              <a:t> </a:t>
            </a:r>
            <a:r>
              <a:t>commit</a:t>
            </a:r>
          </a:p>
          <a:p>
            <a:pPr marL="345440" indent="-229870">
              <a:spcBef>
                <a:spcPts val="800"/>
              </a:spcBef>
              <a:buSzPct val="72500"/>
              <a:buChar char="–"/>
              <a:tabLst>
                <a:tab pos="342900" algn="l"/>
              </a:tabLst>
              <a:defRPr spc="-30" sz="2000">
                <a:latin typeface="Arial"/>
                <a:ea typeface="Arial"/>
                <a:cs typeface="Arial"/>
                <a:sym typeface="Arial"/>
              </a:defRPr>
            </a:pPr>
            <a:r>
              <a:t>Finally,</a:t>
            </a:r>
            <a:r>
              <a:rPr spc="-19"/>
              <a:t> </a:t>
            </a:r>
            <a:r>
              <a:rPr spc="-9"/>
              <a:t>we want</a:t>
            </a:r>
            <a:r>
              <a:rPr spc="-15"/>
              <a:t> </a:t>
            </a:r>
            <a:r>
              <a:rPr spc="-4"/>
              <a:t>to</a:t>
            </a:r>
            <a:r>
              <a:rPr spc="-19"/>
              <a:t> </a:t>
            </a:r>
            <a:r>
              <a:rPr spc="-9"/>
              <a:t>remove</a:t>
            </a:r>
            <a:r>
              <a:rPr spc="-4"/>
              <a:t> </a:t>
            </a:r>
            <a:r>
              <a:rPr spc="-9"/>
              <a:t>the two</a:t>
            </a:r>
            <a:r>
              <a:rPr spc="-4"/>
              <a:t> </a:t>
            </a:r>
            <a:r>
              <a:rPr spc="-9"/>
              <a:t>last commits...</a:t>
            </a:r>
          </a:p>
          <a:p>
            <a:pPr marL="345440" indent="-229870">
              <a:spcBef>
                <a:spcPts val="500"/>
              </a:spcBef>
              <a:buSzPct val="72500"/>
              <a:buFont typeface="Arial"/>
              <a:buChar char="–"/>
              <a:tabLst>
                <a:tab pos="342900" algn="l"/>
              </a:tabLst>
              <a:defRPr b="1" spc="-9"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50"/>
              <a:t> </a:t>
            </a:r>
            <a:r>
              <a:t>log</a:t>
            </a:r>
          </a:p>
        </p:txBody>
      </p:sp>
      <p:sp>
        <p:nvSpPr>
          <p:cNvPr id="2994" name="object 5"/>
          <p:cNvSpPr txBox="1"/>
          <p:nvPr/>
        </p:nvSpPr>
        <p:spPr>
          <a:xfrm>
            <a:off x="814762" y="2975354"/>
            <a:ext cx="8703310" cy="29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86740" indent="-205104">
              <a:spcBef>
                <a:spcPts val="400"/>
              </a:spcBef>
              <a:buSzPct val="42500"/>
              <a:buChar char="●"/>
              <a:tabLst>
                <a:tab pos="584200" algn="l"/>
              </a:tabLst>
              <a:defRPr spc="-9" sz="2000">
                <a:latin typeface="Arial"/>
                <a:ea typeface="Arial"/>
                <a:cs typeface="Arial"/>
                <a:sym typeface="Arial"/>
              </a:defRPr>
            </a:pPr>
            <a:r>
              <a:t>Copying</a:t>
            </a:r>
            <a:r>
              <a:rPr spc="-4"/>
              <a:t> </a:t>
            </a:r>
            <a:r>
              <a:t>the</a:t>
            </a:r>
            <a:r>
              <a:rPr spc="-15"/>
              <a:t> </a:t>
            </a:r>
            <a:r>
              <a:rPr spc="-4"/>
              <a:t>SHA1</a:t>
            </a:r>
            <a:r>
              <a:rPr spc="-15"/>
              <a:t> </a:t>
            </a:r>
            <a:r>
              <a:t>identifier of</a:t>
            </a:r>
            <a:r>
              <a:rPr spc="-4"/>
              <a:t> </a:t>
            </a:r>
            <a:r>
              <a:t>the</a:t>
            </a:r>
            <a:r>
              <a:rPr spc="-4"/>
              <a:t> </a:t>
            </a:r>
            <a:r>
              <a:t>commit</a:t>
            </a:r>
            <a:r>
              <a:rPr spc="-4"/>
              <a:t> </a:t>
            </a:r>
            <a:r>
              <a:t>preceding</a:t>
            </a:r>
            <a:r>
              <a:rPr spc="-15"/>
              <a:t> </a:t>
            </a:r>
            <a:r>
              <a:t>these</a:t>
            </a:r>
            <a:r>
              <a:rPr spc="-4"/>
              <a:t> </a:t>
            </a:r>
            <a:r>
              <a:t>two</a:t>
            </a:r>
            <a:r>
              <a:rPr spc="-15"/>
              <a:t> </a:t>
            </a:r>
            <a:r>
              <a:t>commits.</a:t>
            </a:r>
          </a:p>
          <a:p>
            <a:pPr marL="280670" indent="-229870">
              <a:spcBef>
                <a:spcPts val="300"/>
              </a:spcBef>
              <a:buSzPct val="72500"/>
              <a:buFont typeface="Arial"/>
              <a:buChar char="–"/>
              <a:tabLst>
                <a:tab pos="279400" algn="l"/>
              </a:tabLst>
              <a:defRPr b="1" spc="-9"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5"/>
              <a:t> </a:t>
            </a:r>
            <a:r>
              <a:t>reset &lt;SHA­1­ID&gt;</a:t>
            </a:r>
          </a:p>
          <a:p>
            <a:pPr marR="2868295" indent="586105">
              <a:lnSpc>
                <a:spcPct val="125499"/>
              </a:lnSpc>
              <a:spcBef>
                <a:spcPts val="200"/>
              </a:spcBef>
              <a:defRPr spc="5" sz="1700">
                <a:latin typeface="Courier"/>
                <a:ea typeface="Courier"/>
                <a:cs typeface="Courier"/>
                <a:sym typeface="Courier"/>
              </a:defRPr>
            </a:pPr>
            <a:r>
              <a:t>Modifications non </a:t>
            </a:r>
            <a:r>
              <a:rPr spc="10"/>
              <a:t>indexées après </a:t>
            </a:r>
            <a:r>
              <a:t>reset : </a:t>
            </a:r>
            <a:r>
              <a:rPr spc="-1010"/>
              <a:t> </a:t>
            </a:r>
            <a:r>
              <a:t>M</a:t>
            </a:r>
            <a:r>
              <a:rPr spc="465"/>
              <a:t> </a:t>
            </a:r>
            <a:r>
              <a:t>dir/newfile</a:t>
            </a:r>
          </a:p>
          <a:p>
            <a:pPr marL="280670" indent="-229870">
              <a:spcBef>
                <a:spcPts val="400"/>
              </a:spcBef>
              <a:buSzPct val="72500"/>
              <a:buFont typeface="Arial"/>
              <a:buChar char="–"/>
              <a:tabLst>
                <a:tab pos="279400" algn="l"/>
              </a:tabLst>
              <a:defRPr b="1" spc="-9"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45"/>
              <a:t> </a:t>
            </a:r>
            <a:r>
              <a:t>status</a:t>
            </a:r>
          </a:p>
          <a:p>
            <a:pPr indent="586105">
              <a:spcBef>
                <a:spcPts val="700"/>
              </a:spcBef>
              <a:defRPr spc="5" sz="1700">
                <a:latin typeface="Courier"/>
                <a:ea typeface="Courier"/>
                <a:cs typeface="Courier"/>
                <a:sym typeface="Courier"/>
              </a:defRPr>
            </a:pPr>
            <a:r>
              <a:t>Modifications qui ne seront pas</a:t>
            </a:r>
            <a:r>
              <a:rPr spc="15"/>
              <a:t> validées </a:t>
            </a:r>
            <a:r>
              <a:t>:</a:t>
            </a:r>
          </a:p>
          <a:p>
            <a:pPr indent="586105">
              <a:spcBef>
                <a:spcPts val="500"/>
              </a:spcBef>
              <a:tabLst>
                <a:tab pos="2806700" algn="l"/>
              </a:tabLst>
              <a:defRPr b="1" spc="10" sz="17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modifié:	</a:t>
            </a:r>
            <a:r>
              <a:rPr spc="5"/>
              <a:t>dir/newfile</a:t>
            </a:r>
          </a:p>
          <a:p>
            <a:pPr lvl="1" marL="586105" marR="674369" indent="-204470">
              <a:lnSpc>
                <a:spcPts val="2200"/>
              </a:lnSpc>
              <a:spcBef>
                <a:spcPts val="700"/>
              </a:spcBef>
              <a:buSzPct val="42500"/>
              <a:buChar char="●"/>
              <a:tabLst>
                <a:tab pos="584200" algn="l"/>
              </a:tabLst>
              <a:defRPr spc="-9" sz="2000">
                <a:latin typeface="Arial"/>
                <a:ea typeface="Arial"/>
                <a:cs typeface="Arial"/>
                <a:sym typeface="Arial"/>
              </a:defRPr>
            </a:pPr>
            <a:r>
              <a:t>Modifications</a:t>
            </a:r>
            <a:r>
              <a:rPr spc="-4"/>
              <a:t> </a:t>
            </a:r>
            <a:r>
              <a:t>contained</a:t>
            </a:r>
            <a:r>
              <a:rPr spc="-4"/>
              <a:t> </a:t>
            </a:r>
            <a:r>
              <a:t>in</a:t>
            </a:r>
            <a:r>
              <a:rPr spc="0"/>
              <a:t> </a:t>
            </a:r>
            <a:r>
              <a:t>the</a:t>
            </a:r>
            <a:r>
              <a:rPr spc="-4"/>
              <a:t> </a:t>
            </a:r>
            <a:r>
              <a:rPr spc="-15"/>
              <a:t>removed</a:t>
            </a:r>
            <a:r>
              <a:rPr spc="0"/>
              <a:t> </a:t>
            </a:r>
            <a:r>
              <a:t>commits</a:t>
            </a:r>
            <a:r>
              <a:rPr spc="30"/>
              <a:t> </a:t>
            </a:r>
            <a:r>
              <a:rPr b="1"/>
              <a:t>are</a:t>
            </a:r>
            <a:r>
              <a:rPr b="1" spc="0"/>
              <a:t> </a:t>
            </a:r>
            <a:r>
              <a:rPr b="1" spc="-15"/>
              <a:t>now</a:t>
            </a:r>
            <a:r>
              <a:rPr b="1"/>
              <a:t> </a:t>
            </a:r>
            <a:r>
              <a:rPr b="1" spc="-15"/>
              <a:t>again</a:t>
            </a:r>
            <a:r>
              <a:rPr b="1" spc="-4"/>
              <a:t> </a:t>
            </a:r>
            <a:r>
              <a:rPr b="1"/>
              <a:t>in </a:t>
            </a:r>
            <a:r>
              <a:rPr b="1" spc="-540"/>
              <a:t> </a:t>
            </a:r>
            <a:r>
              <a:rPr b="1"/>
              <a:t>working folder</a:t>
            </a:r>
          </a:p>
        </p:txBody>
      </p:sp>
      <p:grpSp>
        <p:nvGrpSpPr>
          <p:cNvPr id="2998" name="object 6"/>
          <p:cNvGrpSpPr/>
          <p:nvPr/>
        </p:nvGrpSpPr>
        <p:grpSpPr>
          <a:xfrm>
            <a:off x="697541" y="6227698"/>
            <a:ext cx="504952" cy="432562"/>
            <a:chOff x="0" y="0"/>
            <a:chExt cx="504951" cy="432560"/>
          </a:xfrm>
        </p:grpSpPr>
        <p:sp>
          <p:nvSpPr>
            <p:cNvPr id="2995" name="object 7"/>
            <p:cNvSpPr/>
            <p:nvPr/>
          </p:nvSpPr>
          <p:spPr>
            <a:xfrm>
              <a:off x="35940" y="35940"/>
              <a:ext cx="433072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8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768" y="0"/>
                  </a:lnTo>
                  <a:close/>
                </a:path>
              </a:pathLst>
            </a:custGeom>
            <a:noFill/>
            <a:ln w="71882" cap="flat">
              <a:solidFill>
                <a:srgbClr val="FF41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996" name="object 8" descr="object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1881" cy="71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97" name="object 9" descr="object 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3070" y="360679"/>
              <a:ext cx="71882" cy="718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99" name="object 10"/>
          <p:cNvSpPr txBox="1"/>
          <p:nvPr/>
        </p:nvSpPr>
        <p:spPr>
          <a:xfrm>
            <a:off x="899851" y="6341109"/>
            <a:ext cx="1016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3000" name="object 12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001" name="object 11"/>
          <p:cNvSpPr txBox="1"/>
          <p:nvPr/>
        </p:nvSpPr>
        <p:spPr>
          <a:xfrm>
            <a:off x="1279581" y="6181724"/>
            <a:ext cx="7739382" cy="78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3100"/>
              </a:lnSpc>
              <a:spcBef>
                <a:spcPts val="300"/>
              </a:spcBef>
              <a:defRPr b="1" spc="-30" sz="2800">
                <a:latin typeface="Arial"/>
                <a:ea typeface="Arial"/>
                <a:cs typeface="Arial"/>
                <a:sym typeface="Arial"/>
              </a:defRPr>
            </a:pPr>
            <a:r>
              <a:t>WARNING:</a:t>
            </a:r>
            <a:r>
              <a:rPr spc="-5"/>
              <a:t> Never use git reset on</a:t>
            </a:r>
            <a:r>
              <a:rPr spc="-15"/>
              <a:t> </a:t>
            </a:r>
            <a:r>
              <a:rPr spc="0"/>
              <a:t>a</a:t>
            </a:r>
            <a:r>
              <a:rPr spc="-5"/>
              <a:t> </a:t>
            </a:r>
            <a:r>
              <a:rPr spc="-10"/>
              <a:t>published </a:t>
            </a:r>
            <a:r>
              <a:rPr spc="-759"/>
              <a:t> </a:t>
            </a:r>
            <a:r>
              <a:rPr spc="-10"/>
              <a:t>content</a:t>
            </a:r>
            <a:r>
              <a:rPr spc="0"/>
              <a:t> </a:t>
            </a:r>
            <a:r>
              <a:rPr spc="-5"/>
              <a:t>(only</a:t>
            </a:r>
            <a:r>
              <a:rPr spc="5"/>
              <a:t> </a:t>
            </a:r>
            <a:r>
              <a:rPr spc="-5"/>
              <a:t>local</a:t>
            </a:r>
            <a:r>
              <a:rPr spc="0"/>
              <a:t> </a:t>
            </a:r>
            <a:r>
              <a:rPr spc="-5"/>
              <a:t>commits</a:t>
            </a:r>
            <a:r>
              <a:rPr spc="-10"/>
              <a:t> not</a:t>
            </a:r>
            <a:r>
              <a:rPr spc="0"/>
              <a:t> </a:t>
            </a:r>
            <a:r>
              <a:rPr spc="-10"/>
              <a:t>pushed)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3004" name="object 3"/>
          <p:cNvSpPr txBox="1"/>
          <p:nvPr/>
        </p:nvSpPr>
        <p:spPr>
          <a:xfrm>
            <a:off x="577271" y="1733549"/>
            <a:ext cx="150368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6550" indent="-323850">
              <a:spcBef>
                <a:spcPts val="100"/>
              </a:spcBef>
              <a:buSzPct val="45312"/>
              <a:buChar char="●"/>
              <a:tabLst>
                <a:tab pos="330200" algn="l"/>
                <a:tab pos="330200" algn="l"/>
              </a:tabLst>
              <a:defRPr spc="5" sz="32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5"/>
              <a:t>e</a:t>
            </a:r>
            <a:r>
              <a:t>su</a:t>
            </a:r>
            <a:r>
              <a:rPr spc="-5"/>
              <a:t>lt</a:t>
            </a:r>
          </a:p>
        </p:txBody>
      </p:sp>
      <p:grpSp>
        <p:nvGrpSpPr>
          <p:cNvPr id="3007" name="object 4"/>
          <p:cNvGrpSpPr/>
          <p:nvPr/>
        </p:nvGrpSpPr>
        <p:grpSpPr>
          <a:xfrm>
            <a:off x="4585391" y="4464049"/>
            <a:ext cx="1296670" cy="360682"/>
            <a:chOff x="0" y="0"/>
            <a:chExt cx="1296669" cy="360680"/>
          </a:xfrm>
        </p:grpSpPr>
        <p:sp>
          <p:nvSpPr>
            <p:cNvPr id="3005" name="object 5"/>
            <p:cNvSpPr/>
            <p:nvPr/>
          </p:nvSpPr>
          <p:spPr>
            <a:xfrm>
              <a:off x="-1" y="-1"/>
              <a:ext cx="129667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5" y="0"/>
                  </a:moveTo>
                  <a:lnTo>
                    <a:pt x="16205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5" y="16200"/>
                  </a:lnTo>
                  <a:lnTo>
                    <a:pt x="16205" y="21600"/>
                  </a:lnTo>
                  <a:lnTo>
                    <a:pt x="21600" y="10800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6" name="object 6"/>
            <p:cNvSpPr/>
            <p:nvPr/>
          </p:nvSpPr>
          <p:spPr>
            <a:xfrm>
              <a:off x="-1" y="-1"/>
              <a:ext cx="129667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5" y="5400"/>
                  </a:lnTo>
                  <a:lnTo>
                    <a:pt x="16205" y="0"/>
                  </a:lnTo>
                  <a:lnTo>
                    <a:pt x="21600" y="10800"/>
                  </a:lnTo>
                  <a:lnTo>
                    <a:pt x="16205" y="21600"/>
                  </a:lnTo>
                  <a:lnTo>
                    <a:pt x="16205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23" name="object 7"/>
          <p:cNvGrpSpPr/>
          <p:nvPr/>
        </p:nvGrpSpPr>
        <p:grpSpPr>
          <a:xfrm>
            <a:off x="7162221" y="3849370"/>
            <a:ext cx="944881" cy="1944371"/>
            <a:chOff x="0" y="0"/>
            <a:chExt cx="944879" cy="1944370"/>
          </a:xfrm>
        </p:grpSpPr>
        <p:sp>
          <p:nvSpPr>
            <p:cNvPr id="3008" name="object 8"/>
            <p:cNvSpPr/>
            <p:nvPr/>
          </p:nvSpPr>
          <p:spPr>
            <a:xfrm>
              <a:off x="656589" y="50419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9" name="object 9"/>
            <p:cNvSpPr/>
            <p:nvPr/>
          </p:nvSpPr>
          <p:spPr>
            <a:xfrm>
              <a:off x="656589" y="50419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0" name="object 10"/>
            <p:cNvSpPr/>
            <p:nvPr/>
          </p:nvSpPr>
          <p:spPr>
            <a:xfrm>
              <a:off x="800099" y="79248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1" name="object 11"/>
            <p:cNvSpPr/>
            <p:nvPr/>
          </p:nvSpPr>
          <p:spPr>
            <a:xfrm>
              <a:off x="656589" y="1031240"/>
              <a:ext cx="28702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6"/>
                  </a:lnTo>
                  <a:lnTo>
                    <a:pt x="4356" y="2040"/>
                  </a:lnTo>
                  <a:lnTo>
                    <a:pt x="2040" y="4356"/>
                  </a:lnTo>
                  <a:lnTo>
                    <a:pt x="536" y="7328"/>
                  </a:lnTo>
                  <a:lnTo>
                    <a:pt x="0" y="10800"/>
                  </a:lnTo>
                  <a:lnTo>
                    <a:pt x="536" y="14272"/>
                  </a:lnTo>
                  <a:lnTo>
                    <a:pt x="2040" y="17244"/>
                  </a:lnTo>
                  <a:lnTo>
                    <a:pt x="4356" y="19560"/>
                  </a:lnTo>
                  <a:lnTo>
                    <a:pt x="7328" y="21064"/>
                  </a:lnTo>
                  <a:lnTo>
                    <a:pt x="10800" y="21600"/>
                  </a:lnTo>
                  <a:lnTo>
                    <a:pt x="14272" y="21064"/>
                  </a:lnTo>
                  <a:lnTo>
                    <a:pt x="17244" y="19560"/>
                  </a:lnTo>
                  <a:lnTo>
                    <a:pt x="19560" y="17244"/>
                  </a:lnTo>
                  <a:lnTo>
                    <a:pt x="21064" y="14272"/>
                  </a:lnTo>
                  <a:lnTo>
                    <a:pt x="21600" y="10800"/>
                  </a:lnTo>
                  <a:lnTo>
                    <a:pt x="21064" y="7328"/>
                  </a:lnTo>
                  <a:lnTo>
                    <a:pt x="19560" y="4356"/>
                  </a:lnTo>
                  <a:lnTo>
                    <a:pt x="17244" y="2040"/>
                  </a:lnTo>
                  <a:lnTo>
                    <a:pt x="14272" y="53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2" name="object 12"/>
            <p:cNvSpPr/>
            <p:nvPr/>
          </p:nvSpPr>
          <p:spPr>
            <a:xfrm>
              <a:off x="656589" y="1031240"/>
              <a:ext cx="28702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6"/>
                  </a:lnTo>
                  <a:lnTo>
                    <a:pt x="17244" y="2040"/>
                  </a:lnTo>
                  <a:lnTo>
                    <a:pt x="19560" y="4356"/>
                  </a:lnTo>
                  <a:lnTo>
                    <a:pt x="21064" y="7328"/>
                  </a:lnTo>
                  <a:lnTo>
                    <a:pt x="21600" y="10800"/>
                  </a:lnTo>
                  <a:lnTo>
                    <a:pt x="21064" y="14272"/>
                  </a:lnTo>
                  <a:lnTo>
                    <a:pt x="19560" y="17244"/>
                  </a:lnTo>
                  <a:lnTo>
                    <a:pt x="17244" y="19560"/>
                  </a:lnTo>
                  <a:lnTo>
                    <a:pt x="14272" y="21064"/>
                  </a:lnTo>
                  <a:lnTo>
                    <a:pt x="10800" y="21600"/>
                  </a:lnTo>
                  <a:lnTo>
                    <a:pt x="7328" y="21064"/>
                  </a:lnTo>
                  <a:lnTo>
                    <a:pt x="4356" y="19560"/>
                  </a:lnTo>
                  <a:lnTo>
                    <a:pt x="2040" y="17244"/>
                  </a:lnTo>
                  <a:lnTo>
                    <a:pt x="536" y="14272"/>
                  </a:lnTo>
                  <a:lnTo>
                    <a:pt x="0" y="10800"/>
                  </a:lnTo>
                  <a:lnTo>
                    <a:pt x="536" y="7328"/>
                  </a:lnTo>
                  <a:lnTo>
                    <a:pt x="2040" y="4356"/>
                  </a:lnTo>
                  <a:lnTo>
                    <a:pt x="4356" y="2040"/>
                  </a:lnTo>
                  <a:lnTo>
                    <a:pt x="7328" y="536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3" name="object 14"/>
            <p:cNvSpPr/>
            <p:nvPr/>
          </p:nvSpPr>
          <p:spPr>
            <a:xfrm>
              <a:off x="0" y="1764030"/>
              <a:ext cx="49021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4" name="object 15"/>
            <p:cNvSpPr/>
            <p:nvPr/>
          </p:nvSpPr>
          <p:spPr>
            <a:xfrm>
              <a:off x="494029" y="171069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5" name="object 16"/>
            <p:cNvSpPr/>
            <p:nvPr/>
          </p:nvSpPr>
          <p:spPr>
            <a:xfrm>
              <a:off x="656589" y="165608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6" name="object 17"/>
            <p:cNvSpPr/>
            <p:nvPr/>
          </p:nvSpPr>
          <p:spPr>
            <a:xfrm>
              <a:off x="656589" y="165608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017" name="object 18" descr="object 1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5489" y="1318260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8" name="object 19"/>
            <p:cNvSpPr/>
            <p:nvPr/>
          </p:nvSpPr>
          <p:spPr>
            <a:xfrm>
              <a:off x="745489" y="86868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9" name="object 20"/>
            <p:cNvSpPr/>
            <p:nvPr/>
          </p:nvSpPr>
          <p:spPr>
            <a:xfrm>
              <a:off x="656589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0" name="object 21"/>
            <p:cNvSpPr/>
            <p:nvPr/>
          </p:nvSpPr>
          <p:spPr>
            <a:xfrm>
              <a:off x="656589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1" name="object 22"/>
            <p:cNvSpPr/>
            <p:nvPr/>
          </p:nvSpPr>
          <p:spPr>
            <a:xfrm>
              <a:off x="800099" y="28829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2" name="object 23"/>
            <p:cNvSpPr/>
            <p:nvPr/>
          </p:nvSpPr>
          <p:spPr>
            <a:xfrm>
              <a:off x="746759" y="36449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24" name="object 24"/>
          <p:cNvSpPr txBox="1"/>
          <p:nvPr/>
        </p:nvSpPr>
        <p:spPr>
          <a:xfrm>
            <a:off x="6311322" y="5471159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3025" name="object 25"/>
          <p:cNvSpPr txBox="1"/>
          <p:nvPr/>
        </p:nvSpPr>
        <p:spPr>
          <a:xfrm>
            <a:off x="6095422" y="5241290"/>
            <a:ext cx="14719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3026" name="object 26"/>
          <p:cNvSpPr txBox="1"/>
          <p:nvPr/>
        </p:nvSpPr>
        <p:spPr>
          <a:xfrm>
            <a:off x="6044622" y="3599179"/>
            <a:ext cx="1118871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origin/dev</a:t>
            </a:r>
          </a:p>
          <a:p>
            <a:pPr marR="41909" algn="r"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dev</a:t>
            </a:r>
          </a:p>
        </p:txBody>
      </p:sp>
      <p:sp>
        <p:nvSpPr>
          <p:cNvPr id="3027" name="object 27"/>
          <p:cNvSpPr txBox="1"/>
          <p:nvPr/>
        </p:nvSpPr>
        <p:spPr>
          <a:xfrm>
            <a:off x="8183302" y="5534659"/>
            <a:ext cx="114363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45"/>
              <a:t> </a:t>
            </a:r>
            <a:r>
              <a:rPr spc="0"/>
              <a:t>a</a:t>
            </a:r>
            <a:r>
              <a:rPr spc="-30"/>
              <a:t> </a:t>
            </a:r>
            <a:r>
              <a:t>readme</a:t>
            </a:r>
          </a:p>
        </p:txBody>
      </p:sp>
      <p:sp>
        <p:nvSpPr>
          <p:cNvPr id="3028" name="object 28"/>
          <p:cNvSpPr txBox="1"/>
          <p:nvPr/>
        </p:nvSpPr>
        <p:spPr>
          <a:xfrm>
            <a:off x="8183302" y="4908550"/>
            <a:ext cx="131191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50"/>
              <a:t> </a:t>
            </a:r>
            <a:r>
              <a:t>gitignore</a:t>
            </a:r>
          </a:p>
        </p:txBody>
      </p:sp>
      <p:sp>
        <p:nvSpPr>
          <p:cNvPr id="3029" name="object 29"/>
          <p:cNvSpPr txBox="1"/>
          <p:nvPr/>
        </p:nvSpPr>
        <p:spPr>
          <a:xfrm>
            <a:off x="8250611" y="4292600"/>
            <a:ext cx="988061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75"/>
              <a:t> </a:t>
            </a:r>
            <a:r>
              <a:rPr spc="0"/>
              <a:t>README</a:t>
            </a:r>
          </a:p>
        </p:txBody>
      </p:sp>
      <p:grpSp>
        <p:nvGrpSpPr>
          <p:cNvPr id="3032" name="object 30"/>
          <p:cNvGrpSpPr/>
          <p:nvPr/>
        </p:nvGrpSpPr>
        <p:grpSpPr>
          <a:xfrm>
            <a:off x="7162221" y="3976370"/>
            <a:ext cx="656591" cy="107951"/>
            <a:chOff x="0" y="0"/>
            <a:chExt cx="656590" cy="107950"/>
          </a:xfrm>
        </p:grpSpPr>
        <p:sp>
          <p:nvSpPr>
            <p:cNvPr id="3030" name="object 31"/>
            <p:cNvSpPr/>
            <p:nvPr/>
          </p:nvSpPr>
          <p:spPr>
            <a:xfrm>
              <a:off x="0" y="53339"/>
              <a:ext cx="49022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1" name="object 32"/>
            <p:cNvSpPr/>
            <p:nvPr/>
          </p:nvSpPr>
          <p:spPr>
            <a:xfrm>
              <a:off x="494030" y="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33" name="object 33"/>
          <p:cNvSpPr txBox="1"/>
          <p:nvPr/>
        </p:nvSpPr>
        <p:spPr>
          <a:xfrm>
            <a:off x="8250611" y="3843020"/>
            <a:ext cx="79946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55"/>
              <a:t> </a:t>
            </a:r>
            <a:r>
              <a:rPr spc="-5"/>
              <a:t>modif</a:t>
            </a:r>
          </a:p>
        </p:txBody>
      </p:sp>
      <p:sp>
        <p:nvSpPr>
          <p:cNvPr id="3034" name="object 34"/>
          <p:cNvSpPr txBox="1"/>
          <p:nvPr/>
        </p:nvSpPr>
        <p:spPr>
          <a:xfrm>
            <a:off x="6284652" y="2975609"/>
            <a:ext cx="6718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-5"/>
              <a:t>EAD</a:t>
            </a:r>
          </a:p>
        </p:txBody>
      </p:sp>
      <p:sp>
        <p:nvSpPr>
          <p:cNvPr id="3035" name="object 35"/>
          <p:cNvSpPr txBox="1"/>
          <p:nvPr/>
        </p:nvSpPr>
        <p:spPr>
          <a:xfrm>
            <a:off x="5959531" y="2759709"/>
            <a:ext cx="13061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new-fe</a:t>
            </a:r>
            <a:r>
              <a:rPr spc="-15"/>
              <a:t>a</a:t>
            </a:r>
            <a:r>
              <a:rPr spc="0"/>
              <a:t>t</a:t>
            </a:r>
            <a:r>
              <a:rPr spc="10"/>
              <a:t>u</a:t>
            </a:r>
            <a:r>
              <a:rPr spc="-15"/>
              <a:t>r</a:t>
            </a:r>
            <a:r>
              <a:rPr spc="0"/>
              <a:t>e</a:t>
            </a:r>
          </a:p>
        </p:txBody>
      </p:sp>
      <p:sp>
        <p:nvSpPr>
          <p:cNvPr id="3036" name="object 36"/>
          <p:cNvSpPr txBox="1"/>
          <p:nvPr/>
        </p:nvSpPr>
        <p:spPr>
          <a:xfrm>
            <a:off x="8250611" y="2871470"/>
            <a:ext cx="1245236" cy="540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397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otherfile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25"/>
              <a:t> </a:t>
            </a:r>
            <a:r>
              <a:t>newfile</a:t>
            </a:r>
          </a:p>
        </p:txBody>
      </p:sp>
      <p:grpSp>
        <p:nvGrpSpPr>
          <p:cNvPr id="3047" name="object 37"/>
          <p:cNvGrpSpPr/>
          <p:nvPr/>
        </p:nvGrpSpPr>
        <p:grpSpPr>
          <a:xfrm>
            <a:off x="7162221" y="2842260"/>
            <a:ext cx="944881" cy="1029970"/>
            <a:chOff x="0" y="0"/>
            <a:chExt cx="944880" cy="1029969"/>
          </a:xfrm>
        </p:grpSpPr>
        <p:sp>
          <p:nvSpPr>
            <p:cNvPr id="3037" name="object 38"/>
            <p:cNvSpPr/>
            <p:nvPr/>
          </p:nvSpPr>
          <p:spPr>
            <a:xfrm>
              <a:off x="656590" y="50419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8" name="object 39"/>
            <p:cNvSpPr/>
            <p:nvPr/>
          </p:nvSpPr>
          <p:spPr>
            <a:xfrm>
              <a:off x="656590" y="50419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9" name="object 40"/>
            <p:cNvSpPr/>
            <p:nvPr/>
          </p:nvSpPr>
          <p:spPr>
            <a:xfrm>
              <a:off x="801370" y="79121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0" name="object 41"/>
            <p:cNvSpPr/>
            <p:nvPr/>
          </p:nvSpPr>
          <p:spPr>
            <a:xfrm>
              <a:off x="746760" y="86741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1" name="object 42"/>
            <p:cNvSpPr/>
            <p:nvPr/>
          </p:nvSpPr>
          <p:spPr>
            <a:xfrm>
              <a:off x="656590" y="-1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2" name="object 43"/>
            <p:cNvSpPr/>
            <p:nvPr/>
          </p:nvSpPr>
          <p:spPr>
            <a:xfrm>
              <a:off x="656590" y="-1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3" name="object 44"/>
            <p:cNvSpPr/>
            <p:nvPr/>
          </p:nvSpPr>
          <p:spPr>
            <a:xfrm>
              <a:off x="801370" y="287020"/>
              <a:ext cx="1" cy="8382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4" name="object 45"/>
            <p:cNvSpPr/>
            <p:nvPr/>
          </p:nvSpPr>
          <p:spPr>
            <a:xfrm>
              <a:off x="746760" y="36449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5" name="object 46"/>
            <p:cNvSpPr/>
            <p:nvPr/>
          </p:nvSpPr>
          <p:spPr>
            <a:xfrm>
              <a:off x="-1" y="179070"/>
              <a:ext cx="49022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6" name="object 47"/>
            <p:cNvSpPr/>
            <p:nvPr/>
          </p:nvSpPr>
          <p:spPr>
            <a:xfrm>
              <a:off x="494030" y="12573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63" name="object 48"/>
          <p:cNvGrpSpPr/>
          <p:nvPr/>
        </p:nvGrpSpPr>
        <p:grpSpPr>
          <a:xfrm>
            <a:off x="1597082" y="4533899"/>
            <a:ext cx="944881" cy="1944372"/>
            <a:chOff x="0" y="0"/>
            <a:chExt cx="944880" cy="1944370"/>
          </a:xfrm>
        </p:grpSpPr>
        <p:sp>
          <p:nvSpPr>
            <p:cNvPr id="3048" name="object 49"/>
            <p:cNvSpPr/>
            <p:nvPr/>
          </p:nvSpPr>
          <p:spPr>
            <a:xfrm>
              <a:off x="656589" y="504190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9" name="object 50"/>
            <p:cNvSpPr/>
            <p:nvPr/>
          </p:nvSpPr>
          <p:spPr>
            <a:xfrm>
              <a:off x="656589" y="504190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0" name="object 51"/>
            <p:cNvSpPr/>
            <p:nvPr/>
          </p:nvSpPr>
          <p:spPr>
            <a:xfrm>
              <a:off x="800099" y="79248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1" name="object 52"/>
            <p:cNvSpPr/>
            <p:nvPr/>
          </p:nvSpPr>
          <p:spPr>
            <a:xfrm>
              <a:off x="656589" y="102996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2" name="object 53"/>
            <p:cNvSpPr/>
            <p:nvPr/>
          </p:nvSpPr>
          <p:spPr>
            <a:xfrm>
              <a:off x="656589" y="102996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3" name="object 55"/>
            <p:cNvSpPr/>
            <p:nvPr/>
          </p:nvSpPr>
          <p:spPr>
            <a:xfrm>
              <a:off x="0" y="1764029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4" name="object 56"/>
            <p:cNvSpPr/>
            <p:nvPr/>
          </p:nvSpPr>
          <p:spPr>
            <a:xfrm>
              <a:off x="494029" y="1709420"/>
              <a:ext cx="162560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5" name="object 57"/>
            <p:cNvSpPr/>
            <p:nvPr/>
          </p:nvSpPr>
          <p:spPr>
            <a:xfrm>
              <a:off x="656589" y="1656079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6" name="object 58"/>
            <p:cNvSpPr/>
            <p:nvPr/>
          </p:nvSpPr>
          <p:spPr>
            <a:xfrm>
              <a:off x="656589" y="1656079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057" name="object 59" descr="object 5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46759" y="1318260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58" name="object 60"/>
            <p:cNvSpPr/>
            <p:nvPr/>
          </p:nvSpPr>
          <p:spPr>
            <a:xfrm>
              <a:off x="746759" y="86868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9" name="object 61"/>
            <p:cNvSpPr/>
            <p:nvPr/>
          </p:nvSpPr>
          <p:spPr>
            <a:xfrm>
              <a:off x="656589" y="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0" name="object 62"/>
            <p:cNvSpPr/>
            <p:nvPr/>
          </p:nvSpPr>
          <p:spPr>
            <a:xfrm>
              <a:off x="656589" y="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1" name="object 63"/>
            <p:cNvSpPr/>
            <p:nvPr/>
          </p:nvSpPr>
          <p:spPr>
            <a:xfrm>
              <a:off x="800099" y="28829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2" name="object 64"/>
            <p:cNvSpPr/>
            <p:nvPr/>
          </p:nvSpPr>
          <p:spPr>
            <a:xfrm>
              <a:off x="746759" y="36449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64" name="object 65"/>
          <p:cNvSpPr txBox="1"/>
          <p:nvPr/>
        </p:nvSpPr>
        <p:spPr>
          <a:xfrm>
            <a:off x="746182" y="6155690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3065" name="object 66"/>
          <p:cNvSpPr txBox="1"/>
          <p:nvPr/>
        </p:nvSpPr>
        <p:spPr>
          <a:xfrm>
            <a:off x="530282" y="5925820"/>
            <a:ext cx="14732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3066" name="object 67"/>
          <p:cNvSpPr txBox="1"/>
          <p:nvPr/>
        </p:nvSpPr>
        <p:spPr>
          <a:xfrm>
            <a:off x="479482" y="4283709"/>
            <a:ext cx="1118871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origin/dev</a:t>
            </a:r>
          </a:p>
          <a:p>
            <a:pPr marR="41909" algn="r"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dev</a:t>
            </a:r>
          </a:p>
        </p:txBody>
      </p:sp>
      <p:sp>
        <p:nvSpPr>
          <p:cNvPr id="3067" name="object 68"/>
          <p:cNvSpPr txBox="1"/>
          <p:nvPr/>
        </p:nvSpPr>
        <p:spPr>
          <a:xfrm>
            <a:off x="2618162" y="6219190"/>
            <a:ext cx="114363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5"/>
              <a:t> </a:t>
            </a:r>
            <a:r>
              <a:rPr spc="0"/>
              <a:t>a</a:t>
            </a:r>
            <a:r>
              <a:rPr spc="-40"/>
              <a:t> </a:t>
            </a:r>
            <a:r>
              <a:t>readme</a:t>
            </a:r>
          </a:p>
        </p:txBody>
      </p:sp>
      <p:sp>
        <p:nvSpPr>
          <p:cNvPr id="3068" name="object 69"/>
          <p:cNvSpPr txBox="1"/>
          <p:nvPr/>
        </p:nvSpPr>
        <p:spPr>
          <a:xfrm>
            <a:off x="2618162" y="5593079"/>
            <a:ext cx="131318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gitignore</a:t>
            </a:r>
          </a:p>
        </p:txBody>
      </p:sp>
      <p:sp>
        <p:nvSpPr>
          <p:cNvPr id="3069" name="object 70"/>
          <p:cNvSpPr txBox="1"/>
          <p:nvPr/>
        </p:nvSpPr>
        <p:spPr>
          <a:xfrm>
            <a:off x="2685471" y="4975224"/>
            <a:ext cx="988061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80"/>
              <a:t> </a:t>
            </a:r>
            <a:r>
              <a:rPr spc="0"/>
              <a:t>README</a:t>
            </a:r>
          </a:p>
        </p:txBody>
      </p:sp>
      <p:grpSp>
        <p:nvGrpSpPr>
          <p:cNvPr id="3072" name="object 71"/>
          <p:cNvGrpSpPr/>
          <p:nvPr/>
        </p:nvGrpSpPr>
        <p:grpSpPr>
          <a:xfrm>
            <a:off x="1597081" y="4659629"/>
            <a:ext cx="656591" cy="107951"/>
            <a:chOff x="0" y="0"/>
            <a:chExt cx="656589" cy="107950"/>
          </a:xfrm>
        </p:grpSpPr>
        <p:sp>
          <p:nvSpPr>
            <p:cNvPr id="3070" name="object 72"/>
            <p:cNvSpPr/>
            <p:nvPr/>
          </p:nvSpPr>
          <p:spPr>
            <a:xfrm>
              <a:off x="0" y="54610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1" name="object 73"/>
            <p:cNvSpPr/>
            <p:nvPr/>
          </p:nvSpPr>
          <p:spPr>
            <a:xfrm>
              <a:off x="494030" y="0"/>
              <a:ext cx="16256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73" name="object 74"/>
          <p:cNvSpPr txBox="1"/>
          <p:nvPr/>
        </p:nvSpPr>
        <p:spPr>
          <a:xfrm>
            <a:off x="2685471" y="4527550"/>
            <a:ext cx="79883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60"/>
              <a:t> </a:t>
            </a:r>
            <a:r>
              <a:rPr spc="-5"/>
              <a:t>modif</a:t>
            </a:r>
          </a:p>
        </p:txBody>
      </p:sp>
      <p:sp>
        <p:nvSpPr>
          <p:cNvPr id="3074" name="object 75"/>
          <p:cNvSpPr txBox="1"/>
          <p:nvPr/>
        </p:nvSpPr>
        <p:spPr>
          <a:xfrm>
            <a:off x="719511" y="2616199"/>
            <a:ext cx="671832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5"/>
              <a:t>E</a:t>
            </a:r>
            <a:r>
              <a:t>A</a:t>
            </a:r>
            <a:r>
              <a:rPr spc="0"/>
              <a:t>D</a:t>
            </a:r>
          </a:p>
        </p:txBody>
      </p:sp>
      <p:sp>
        <p:nvSpPr>
          <p:cNvPr id="3075" name="object 76"/>
          <p:cNvSpPr txBox="1"/>
          <p:nvPr/>
        </p:nvSpPr>
        <p:spPr>
          <a:xfrm>
            <a:off x="394392" y="2400299"/>
            <a:ext cx="130683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new-fe</a:t>
            </a:r>
            <a:r>
              <a:rPr spc="-15"/>
              <a:t>a</a:t>
            </a:r>
            <a:r>
              <a:rPr spc="5"/>
              <a:t>t</a:t>
            </a:r>
            <a:r>
              <a:t>ure</a:t>
            </a:r>
          </a:p>
        </p:txBody>
      </p:sp>
      <p:sp>
        <p:nvSpPr>
          <p:cNvPr id="3076" name="object 77"/>
          <p:cNvSpPr txBox="1"/>
          <p:nvPr/>
        </p:nvSpPr>
        <p:spPr>
          <a:xfrm>
            <a:off x="2685471" y="3554729"/>
            <a:ext cx="1245236" cy="540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397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otherfile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30"/>
              <a:t> </a:t>
            </a:r>
            <a:r>
              <a:t>newfile</a:t>
            </a:r>
          </a:p>
        </p:txBody>
      </p:sp>
      <p:grpSp>
        <p:nvGrpSpPr>
          <p:cNvPr id="3095" name="object 78"/>
          <p:cNvGrpSpPr/>
          <p:nvPr/>
        </p:nvGrpSpPr>
        <p:grpSpPr>
          <a:xfrm>
            <a:off x="1597081" y="2518410"/>
            <a:ext cx="944883" cy="2038351"/>
            <a:chOff x="0" y="0"/>
            <a:chExt cx="944881" cy="2038350"/>
          </a:xfrm>
        </p:grpSpPr>
        <p:sp>
          <p:nvSpPr>
            <p:cNvPr id="3077" name="object 79"/>
            <p:cNvSpPr/>
            <p:nvPr/>
          </p:nvSpPr>
          <p:spPr>
            <a:xfrm>
              <a:off x="656590" y="151129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8" name="object 80"/>
            <p:cNvSpPr/>
            <p:nvPr/>
          </p:nvSpPr>
          <p:spPr>
            <a:xfrm>
              <a:off x="656590" y="151129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9" name="object 81"/>
            <p:cNvSpPr/>
            <p:nvPr/>
          </p:nvSpPr>
          <p:spPr>
            <a:xfrm>
              <a:off x="801370" y="179959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0" name="object 82"/>
            <p:cNvSpPr/>
            <p:nvPr/>
          </p:nvSpPr>
          <p:spPr>
            <a:xfrm>
              <a:off x="746760" y="187579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1" name="object 83"/>
            <p:cNvSpPr/>
            <p:nvPr/>
          </p:nvSpPr>
          <p:spPr>
            <a:xfrm>
              <a:off x="656590" y="100710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2" name="object 84"/>
            <p:cNvSpPr/>
            <p:nvPr/>
          </p:nvSpPr>
          <p:spPr>
            <a:xfrm>
              <a:off x="656590" y="1007109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3" name="object 85"/>
            <p:cNvSpPr/>
            <p:nvPr/>
          </p:nvSpPr>
          <p:spPr>
            <a:xfrm>
              <a:off x="801370" y="129540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4" name="object 86"/>
            <p:cNvSpPr/>
            <p:nvPr/>
          </p:nvSpPr>
          <p:spPr>
            <a:xfrm>
              <a:off x="746760" y="137160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5" name="object 87"/>
            <p:cNvSpPr/>
            <p:nvPr/>
          </p:nvSpPr>
          <p:spPr>
            <a:xfrm>
              <a:off x="656590" y="502919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6" name="object 88"/>
            <p:cNvSpPr/>
            <p:nvPr/>
          </p:nvSpPr>
          <p:spPr>
            <a:xfrm>
              <a:off x="656590" y="502919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7" name="object 89"/>
            <p:cNvSpPr/>
            <p:nvPr/>
          </p:nvSpPr>
          <p:spPr>
            <a:xfrm>
              <a:off x="801370" y="791209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8" name="object 90"/>
            <p:cNvSpPr/>
            <p:nvPr/>
          </p:nvSpPr>
          <p:spPr>
            <a:xfrm>
              <a:off x="746760" y="867409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9" name="object 91"/>
            <p:cNvSpPr/>
            <p:nvPr/>
          </p:nvSpPr>
          <p:spPr>
            <a:xfrm>
              <a:off x="-1" y="143509"/>
              <a:ext cx="490222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0" name="object 92"/>
            <p:cNvSpPr/>
            <p:nvPr/>
          </p:nvSpPr>
          <p:spPr>
            <a:xfrm>
              <a:off x="494030" y="88899"/>
              <a:ext cx="16256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1" name="object 93"/>
            <p:cNvSpPr/>
            <p:nvPr/>
          </p:nvSpPr>
          <p:spPr>
            <a:xfrm>
              <a:off x="656590" y="-1"/>
              <a:ext cx="28829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2" name="object 94"/>
            <p:cNvSpPr/>
            <p:nvPr/>
          </p:nvSpPr>
          <p:spPr>
            <a:xfrm>
              <a:off x="656590" y="-1"/>
              <a:ext cx="28829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3" name="object 95"/>
            <p:cNvSpPr/>
            <p:nvPr/>
          </p:nvSpPr>
          <p:spPr>
            <a:xfrm>
              <a:off x="801370" y="287019"/>
              <a:ext cx="1" cy="8382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4" name="object 96"/>
            <p:cNvSpPr/>
            <p:nvPr/>
          </p:nvSpPr>
          <p:spPr>
            <a:xfrm>
              <a:off x="746760" y="363219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96" name="object 97"/>
          <p:cNvSpPr txBox="1"/>
          <p:nvPr/>
        </p:nvSpPr>
        <p:spPr>
          <a:xfrm>
            <a:off x="2685471" y="2547620"/>
            <a:ext cx="1603376" cy="540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397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20"/>
              <a:t> </a:t>
            </a:r>
            <a:r>
              <a:t>last</a:t>
            </a:r>
            <a:r>
              <a:rPr spc="-20"/>
              <a:t> </a:t>
            </a:r>
            <a:r>
              <a:t>line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30"/>
              <a:t> </a:t>
            </a:r>
            <a:r>
              <a:t>only</a:t>
            </a:r>
            <a:r>
              <a:rPr spc="-10"/>
              <a:t> </a:t>
            </a:r>
            <a:r>
              <a:rPr spc="0"/>
              <a:t>first </a:t>
            </a:r>
            <a:r>
              <a:t>line</a:t>
            </a:r>
          </a:p>
        </p:txBody>
      </p:sp>
      <p:sp>
        <p:nvSpPr>
          <p:cNvPr id="3097" name="object 98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3100" name="object 3"/>
          <p:cNvSpPr txBox="1"/>
          <p:nvPr/>
        </p:nvSpPr>
        <p:spPr>
          <a:xfrm>
            <a:off x="549332" y="1845309"/>
            <a:ext cx="13144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0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101" name="object 4"/>
          <p:cNvSpPr txBox="1"/>
          <p:nvPr>
            <p:ph type="body" idx="1"/>
          </p:nvPr>
        </p:nvSpPr>
        <p:spPr>
          <a:xfrm>
            <a:off x="479366" y="1559134"/>
            <a:ext cx="9074267" cy="4572001"/>
          </a:xfrm>
          <a:prstGeom prst="rect">
            <a:avLst/>
          </a:prstGeom>
        </p:spPr>
        <p:txBody>
          <a:bodyPr/>
          <a:lstStyle/>
          <a:p>
            <a:pPr indent="322579">
              <a:spcBef>
                <a:spcPts val="1100"/>
              </a:spcBef>
              <a:defRPr sz="2300"/>
            </a:pPr>
            <a:r>
              <a:t>Get</a:t>
            </a:r>
            <a:r>
              <a:rPr spc="-100"/>
              <a:t> </a:t>
            </a:r>
            <a:r>
              <a:t>rid</a:t>
            </a:r>
            <a:r>
              <a:rPr spc="-100"/>
              <a:t> </a:t>
            </a:r>
            <a:r>
              <a:t>of</a:t>
            </a:r>
            <a:r>
              <a:rPr spc="-100"/>
              <a:t> </a:t>
            </a:r>
            <a:r>
              <a:t>these</a:t>
            </a:r>
            <a:r>
              <a:rPr spc="-100"/>
              <a:t> </a:t>
            </a:r>
            <a:r>
              <a:t>modifications</a:t>
            </a:r>
          </a:p>
          <a:p>
            <a:pPr marL="641350" indent="-240665">
              <a:spcBef>
                <a:spcPts val="900"/>
              </a:spcBef>
              <a:buSzPct val="75609"/>
              <a:buChar char="–"/>
              <a:tabLst>
                <a:tab pos="635000" algn="l"/>
                <a:tab pos="635000" algn="l"/>
              </a:tabLst>
              <a:defRPr sz="2000"/>
            </a:pPr>
            <a:r>
              <a:t>How can</a:t>
            </a:r>
            <a:r>
              <a:rPr spc="-100"/>
              <a:t> </a:t>
            </a:r>
            <a:r>
              <a:t>I remove these modifications from working folder ? 2 solutions:</a:t>
            </a:r>
          </a:p>
          <a:p>
            <a:pPr marL="640715" marR="351154" indent="-240029">
              <a:lnSpc>
                <a:spcPts val="2300"/>
              </a:lnSpc>
              <a:spcBef>
                <a:spcPts val="700"/>
              </a:spcBef>
              <a:buSzPct val="75609"/>
              <a:buFont typeface="Arial"/>
              <a:buChar char="–"/>
              <a:tabLst>
                <a:tab pos="635000" algn="l"/>
                <a:tab pos="635000" algn="l"/>
              </a:tabLst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git reset ­­hard &lt;SHA­1­ID&gt; #use ­­hard in previous </a:t>
            </a:r>
            <a:r>
              <a:rPr spc="-1300"/>
              <a:t> </a:t>
            </a:r>
            <a:r>
              <a:t>command</a:t>
            </a:r>
          </a:p>
        </p:txBody>
      </p:sp>
      <p:sp>
        <p:nvSpPr>
          <p:cNvPr id="3102" name="object 5"/>
          <p:cNvSpPr txBox="1"/>
          <p:nvPr/>
        </p:nvSpPr>
        <p:spPr>
          <a:xfrm>
            <a:off x="1214811" y="5185410"/>
            <a:ext cx="1187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8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103" name="object 6"/>
          <p:cNvSpPr txBox="1"/>
          <p:nvPr/>
        </p:nvSpPr>
        <p:spPr>
          <a:xfrm>
            <a:off x="1214811" y="5914389"/>
            <a:ext cx="1187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8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104" name="object 7"/>
          <p:cNvSpPr txBox="1"/>
          <p:nvPr/>
        </p:nvSpPr>
        <p:spPr>
          <a:xfrm>
            <a:off x="1214811" y="4150994"/>
            <a:ext cx="8277861" cy="224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5425" marR="5080" indent="-213359">
              <a:lnSpc>
                <a:spcPts val="2300"/>
              </a:lnSpc>
              <a:spcBef>
                <a:spcPts val="300"/>
              </a:spcBef>
              <a:buSzPct val="43902"/>
              <a:buChar char="●"/>
              <a:tabLst>
                <a:tab pos="215900" algn="l"/>
              </a:tabLst>
              <a:defRPr spc="4" sz="2000">
                <a:latin typeface="Arial"/>
                <a:ea typeface="Arial"/>
                <a:cs typeface="Arial"/>
                <a:sym typeface="Arial"/>
              </a:defRPr>
            </a:pPr>
            <a:r>
              <a:t>Modifications</a:t>
            </a:r>
            <a:r>
              <a:rPr spc="9"/>
              <a:t> </a:t>
            </a:r>
            <a:r>
              <a:t>contained</a:t>
            </a:r>
            <a:r>
              <a:rPr spc="0"/>
              <a:t> </a:t>
            </a:r>
            <a:r>
              <a:t>in working</a:t>
            </a:r>
            <a:r>
              <a:rPr spc="9"/>
              <a:t> </a:t>
            </a:r>
            <a:r>
              <a:rPr spc="0"/>
              <a:t>folder</a:t>
            </a:r>
            <a:r>
              <a:rPr spc="39"/>
              <a:t> </a:t>
            </a:r>
            <a:r>
              <a:rPr b="1"/>
              <a:t>are</a:t>
            </a:r>
            <a:r>
              <a:rPr b="1" spc="9"/>
              <a:t> put</a:t>
            </a:r>
            <a:r>
              <a:rPr b="1"/>
              <a:t> </a:t>
            </a:r>
            <a:r>
              <a:rPr b="1" spc="0"/>
              <a:t>in</a:t>
            </a:r>
            <a:r>
              <a:rPr b="1" spc="15"/>
              <a:t> </a:t>
            </a:r>
            <a:r>
              <a:rPr b="1" spc="9"/>
              <a:t>a</a:t>
            </a:r>
            <a:r>
              <a:rPr b="1"/>
              <a:t> temporary </a:t>
            </a:r>
            <a:r>
              <a:rPr b="1" spc="9"/>
              <a:t> commit </a:t>
            </a:r>
            <a:r>
              <a:rPr b="1"/>
              <a:t>object</a:t>
            </a:r>
            <a:r>
              <a:rPr b="1" spc="15"/>
              <a:t> </a:t>
            </a:r>
            <a:r>
              <a:rPr b="1" spc="9"/>
              <a:t>and</a:t>
            </a:r>
            <a:r>
              <a:rPr b="1" spc="19"/>
              <a:t> </a:t>
            </a:r>
            <a:r>
              <a:rPr b="1"/>
              <a:t>cleaned</a:t>
            </a:r>
            <a:r>
              <a:rPr b="1" spc="19"/>
              <a:t> </a:t>
            </a:r>
            <a:r>
              <a:rPr b="1"/>
              <a:t>from</a:t>
            </a:r>
            <a:r>
              <a:rPr b="1" spc="19"/>
              <a:t> </a:t>
            </a:r>
            <a:r>
              <a:rPr b="1"/>
              <a:t>working</a:t>
            </a:r>
            <a:r>
              <a:rPr b="1" spc="19"/>
              <a:t> </a:t>
            </a:r>
            <a:r>
              <a:rPr b="1" spc="9"/>
              <a:t>folder</a:t>
            </a:r>
            <a:r>
              <a:rPr spc="9"/>
              <a:t>.</a:t>
            </a:r>
            <a:r>
              <a:rPr spc="-39"/>
              <a:t> </a:t>
            </a:r>
            <a:r>
              <a:rPr spc="9"/>
              <a:t>Then </a:t>
            </a:r>
            <a:r>
              <a:t>you</a:t>
            </a:r>
            <a:r>
              <a:rPr spc="15"/>
              <a:t> </a:t>
            </a:r>
            <a:r>
              <a:rPr spc="9"/>
              <a:t>can</a:t>
            </a:r>
            <a:r>
              <a:rPr spc="15"/>
              <a:t> </a:t>
            </a:r>
            <a:r>
              <a:t>do </a:t>
            </a:r>
            <a:r>
              <a:rPr spc="-555"/>
              <a:t> </a:t>
            </a:r>
            <a:r>
              <a:t>either</a:t>
            </a:r>
            <a:r>
              <a:rPr b="1"/>
              <a:t>:</a:t>
            </a:r>
          </a:p>
          <a:p>
            <a:pPr indent="225425">
              <a:spcBef>
                <a:spcPts val="400"/>
              </a:spcBef>
              <a:defRPr spc="4" sz="2000">
                <a:latin typeface="Arial"/>
                <a:ea typeface="Arial"/>
                <a:cs typeface="Arial"/>
                <a:sym typeface="Arial"/>
              </a:defRPr>
            </a:pPr>
            <a:r>
              <a:t>Reapply</a:t>
            </a:r>
            <a:r>
              <a:rPr spc="0"/>
              <a:t> </a:t>
            </a:r>
            <a:r>
              <a:rPr spc="9"/>
              <a:t>saved</a:t>
            </a:r>
            <a:r>
              <a:rPr spc="-4"/>
              <a:t> </a:t>
            </a:r>
            <a:r>
              <a:rPr spc="9"/>
              <a:t>changes</a:t>
            </a:r>
            <a:r>
              <a:t> </a:t>
            </a:r>
            <a:r>
              <a:rPr spc="0"/>
              <a:t>to</a:t>
            </a:r>
            <a:r>
              <a:t> working folder and</a:t>
            </a:r>
            <a:r>
              <a:rPr spc="9"/>
              <a:t> </a:t>
            </a:r>
            <a:r>
              <a:t>delete the</a:t>
            </a:r>
            <a:r>
              <a:rPr spc="-4"/>
              <a:t> </a:t>
            </a:r>
            <a:r>
              <a:t>stash:</a:t>
            </a:r>
          </a:p>
          <a:p>
            <a:pPr lvl="1" marL="546100" indent="-160654">
              <a:spcBef>
                <a:spcPts val="300"/>
              </a:spcBef>
              <a:buSzPct val="75609"/>
              <a:buFont typeface="Arial"/>
              <a:buChar char="–"/>
              <a:tabLst>
                <a:tab pos="546100" algn="l"/>
              </a:tabLst>
              <a:defRPr b="1" spc="9"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9"/>
              <a:t> </a:t>
            </a:r>
            <a:r>
              <a:t>stash</a:t>
            </a:r>
            <a:r>
              <a:rPr spc="-9"/>
              <a:t> </a:t>
            </a:r>
            <a:r>
              <a:t>pop</a:t>
            </a:r>
          </a:p>
          <a:p>
            <a:pPr indent="225425">
              <a:spcBef>
                <a:spcPts val="400"/>
              </a:spcBef>
              <a:defRPr spc="4" sz="2000">
                <a:latin typeface="Arial"/>
                <a:ea typeface="Arial"/>
                <a:cs typeface="Arial"/>
                <a:sym typeface="Arial"/>
              </a:defRPr>
            </a:pPr>
            <a:r>
              <a:t>Forget</a:t>
            </a:r>
            <a:r>
              <a:rPr spc="0"/>
              <a:t> all</a:t>
            </a:r>
            <a:r>
              <a:rPr spc="-4"/>
              <a:t> </a:t>
            </a:r>
            <a:r>
              <a:t>stashed</a:t>
            </a:r>
            <a:r>
              <a:rPr spc="-15"/>
              <a:t> </a:t>
            </a:r>
            <a:r>
              <a:rPr spc="9"/>
              <a:t>changes</a:t>
            </a:r>
            <a:r>
              <a:rPr spc="-4"/>
              <a:t> </a:t>
            </a:r>
            <a:r>
              <a:t>(definitive)</a:t>
            </a:r>
          </a:p>
          <a:p>
            <a:pPr lvl="1" marL="546100" indent="-160654">
              <a:spcBef>
                <a:spcPts val="300"/>
              </a:spcBef>
              <a:buSzPct val="75609"/>
              <a:buFont typeface="Arial"/>
              <a:buChar char="–"/>
              <a:tabLst>
                <a:tab pos="546100" algn="l"/>
              </a:tabLst>
              <a:defRPr b="1" spc="9" sz="20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4"/>
              <a:t> </a:t>
            </a:r>
            <a:r>
              <a:t>stash</a:t>
            </a:r>
            <a:r>
              <a:rPr spc="0"/>
              <a:t> </a:t>
            </a:r>
            <a:r>
              <a:t>clear</a:t>
            </a:r>
          </a:p>
        </p:txBody>
      </p:sp>
      <p:grpSp>
        <p:nvGrpSpPr>
          <p:cNvPr id="3108" name="object 8"/>
          <p:cNvGrpSpPr/>
          <p:nvPr/>
        </p:nvGrpSpPr>
        <p:grpSpPr>
          <a:xfrm>
            <a:off x="3685850" y="3249547"/>
            <a:ext cx="503683" cy="432562"/>
            <a:chOff x="0" y="0"/>
            <a:chExt cx="503681" cy="432560"/>
          </a:xfrm>
        </p:grpSpPr>
        <p:sp>
          <p:nvSpPr>
            <p:cNvPr id="3105" name="object 9"/>
            <p:cNvSpPr/>
            <p:nvPr/>
          </p:nvSpPr>
          <p:spPr>
            <a:xfrm>
              <a:off x="35941" y="35940"/>
              <a:ext cx="4318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71882" cap="flat">
              <a:solidFill>
                <a:srgbClr val="FF41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106" name="object 10" descr="object 1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1881" cy="71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7" name="object 11" descr="object 1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1800" y="360679"/>
              <a:ext cx="71882" cy="718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09" name="object 12"/>
          <p:cNvSpPr txBox="1"/>
          <p:nvPr/>
        </p:nvSpPr>
        <p:spPr>
          <a:xfrm>
            <a:off x="855401" y="3331081"/>
            <a:ext cx="4579621" cy="684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85469" indent="-213359">
              <a:spcBef>
                <a:spcPts val="500"/>
              </a:spcBef>
              <a:buSzPct val="43902"/>
              <a:buChar char="●"/>
              <a:tabLst>
                <a:tab pos="584200" algn="l"/>
                <a:tab pos="30353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Definitive</a:t>
            </a:r>
            <a:r>
              <a:rPr spc="19"/>
              <a:t> </a:t>
            </a:r>
            <a:r>
              <a:rPr spc="4"/>
              <a:t>cleaning	</a:t>
            </a:r>
            <a:r>
              <a:rPr b="1" sz="1800"/>
              <a:t>!</a:t>
            </a:r>
          </a:p>
          <a:p>
            <a:pPr indent="25400">
              <a:spcBef>
                <a:spcPts val="400"/>
              </a:spcBef>
              <a:tabLst>
                <a:tab pos="254000" algn="l"/>
              </a:tabLst>
              <a:defRPr baseline="5375" spc="-15" sz="23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="1" baseline="0" spc="15" sz="2000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="1" baseline="0" spc="0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5" sz="2000">
                <a:latin typeface="Courier"/>
                <a:ea typeface="Courier"/>
                <a:cs typeface="Courier"/>
                <a:sym typeface="Courier"/>
              </a:rPr>
              <a:t>stash</a:t>
            </a:r>
            <a:r>
              <a:rPr b="1" baseline="0" spc="19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aseline="0" spc="4" sz="2000"/>
              <a:t>(or</a:t>
            </a:r>
            <a:r>
              <a:rPr baseline="0" spc="0" sz="2000"/>
              <a:t> </a:t>
            </a:r>
            <a:r>
              <a:rPr b="1" baseline="0" spc="15" sz="2000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="1" baseline="0" spc="9" sz="2000">
                <a:latin typeface="Courier"/>
                <a:ea typeface="Courier"/>
                <a:cs typeface="Courier"/>
                <a:sym typeface="Courier"/>
              </a:rPr>
              <a:t> stash</a:t>
            </a:r>
            <a:r>
              <a:rPr b="1" baseline="0" spc="4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15" sz="2000">
                <a:latin typeface="Courier"/>
                <a:ea typeface="Courier"/>
                <a:cs typeface="Courier"/>
                <a:sym typeface="Courier"/>
              </a:rPr>
              <a:t>save</a:t>
            </a:r>
            <a:r>
              <a:rPr baseline="0" spc="15" sz="2000"/>
              <a:t>)</a:t>
            </a:r>
          </a:p>
        </p:txBody>
      </p:sp>
      <p:sp>
        <p:nvSpPr>
          <p:cNvPr id="3110" name="object 13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object 8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113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3114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115" name="object 4"/>
          <p:cNvSpPr txBox="1"/>
          <p:nvPr/>
        </p:nvSpPr>
        <p:spPr>
          <a:xfrm>
            <a:off x="875722" y="1733367"/>
            <a:ext cx="7653019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Undo</a:t>
            </a:r>
            <a:r>
              <a:rPr spc="-25"/>
              <a:t> </a:t>
            </a:r>
            <a:r>
              <a:t>a</a:t>
            </a:r>
            <a:r>
              <a:rPr spc="-20"/>
              <a:t> </a:t>
            </a:r>
            <a:r>
              <a:rPr spc="-5"/>
              <a:t>commit</a:t>
            </a:r>
          </a:p>
          <a:p>
            <a:pPr marL="469900" marR="30480" indent="-323850">
              <a:lnSpc>
                <a:spcPts val="3100"/>
              </a:lnSpc>
              <a:spcBef>
                <a:spcPts val="14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35" sz="2800">
                <a:latin typeface="Arial"/>
                <a:ea typeface="Arial"/>
                <a:cs typeface="Arial"/>
                <a:sym typeface="Arial"/>
              </a:defRPr>
            </a:pPr>
            <a:r>
              <a:t>Finally,</a:t>
            </a:r>
            <a:r>
              <a:rPr spc="0"/>
              <a:t> </a:t>
            </a:r>
            <a:r>
              <a:rPr spc="-10"/>
              <a:t>we</a:t>
            </a:r>
            <a:r>
              <a:rPr spc="-5"/>
              <a:t> want</a:t>
            </a:r>
            <a:r>
              <a:rPr spc="0"/>
              <a:t> to</a:t>
            </a:r>
            <a:r>
              <a:rPr spc="-10"/>
              <a:t> </a:t>
            </a:r>
            <a:r>
              <a:rPr spc="-5"/>
              <a:t>undo modification made in </a:t>
            </a:r>
            <a:r>
              <a:rPr spc="-764"/>
              <a:t> </a:t>
            </a:r>
            <a:r>
              <a:rPr spc="-5"/>
              <a:t>commit</a:t>
            </a:r>
            <a:r>
              <a:rPr spc="10"/>
              <a:t> </a:t>
            </a:r>
            <a:r>
              <a:rPr b="1" spc="-5"/>
              <a:t>“first</a:t>
            </a:r>
            <a:r>
              <a:rPr b="1" spc="5"/>
              <a:t> </a:t>
            </a:r>
            <a:r>
              <a:rPr b="1" spc="-5"/>
              <a:t>modif”</a:t>
            </a:r>
            <a:r>
              <a:rPr spc="-5"/>
              <a:t>.</a:t>
            </a:r>
          </a:p>
          <a:p>
            <a:pPr marL="469900" indent="-323850">
              <a:spcBef>
                <a:spcPts val="600"/>
              </a:spcBef>
              <a:buSzPct val="75000"/>
              <a:buFont typeface="Arial"/>
              <a:buChar char="–"/>
              <a:tabLst>
                <a:tab pos="457200" algn="l"/>
                <a:tab pos="469900" algn="l"/>
              </a:tabLst>
              <a:defRPr b="1" spc="-5" sz="28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55"/>
              <a:t> </a:t>
            </a:r>
            <a:r>
              <a:t>log</a:t>
            </a:r>
          </a:p>
        </p:txBody>
      </p:sp>
      <p:sp>
        <p:nvSpPr>
          <p:cNvPr id="3116" name="object 5"/>
          <p:cNvSpPr txBox="1"/>
          <p:nvPr/>
        </p:nvSpPr>
        <p:spPr>
          <a:xfrm>
            <a:off x="1477701" y="3989069"/>
            <a:ext cx="153036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45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117" name="object 6"/>
          <p:cNvSpPr txBox="1"/>
          <p:nvPr/>
        </p:nvSpPr>
        <p:spPr>
          <a:xfrm>
            <a:off x="1009072" y="3903344"/>
            <a:ext cx="7775576" cy="1298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767715">
              <a:lnSpc>
                <a:spcPts val="3100"/>
              </a:lnSpc>
              <a:spcBef>
                <a:spcPts val="300"/>
              </a:spcBef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Copying</a:t>
            </a:r>
            <a:r>
              <a:rPr spc="-10"/>
              <a:t> </a:t>
            </a:r>
            <a:r>
              <a:t>the </a:t>
            </a:r>
            <a:r>
              <a:rPr spc="-10"/>
              <a:t>SHA1</a:t>
            </a:r>
            <a:r>
              <a:t> identifier</a:t>
            </a:r>
            <a:r>
              <a:rPr spc="0"/>
              <a:t> </a:t>
            </a:r>
            <a:r>
              <a:t>of</a:t>
            </a:r>
            <a:r>
              <a:rPr spc="0"/>
              <a:t> </a:t>
            </a:r>
            <a:r>
              <a:t>the commit</a:t>
            </a:r>
            <a:r>
              <a:rPr spc="0"/>
              <a:t> to </a:t>
            </a:r>
            <a:r>
              <a:rPr spc="-764"/>
              <a:t> </a:t>
            </a:r>
            <a:r>
              <a:t>undo.</a:t>
            </a:r>
          </a:p>
          <a:p>
            <a:pPr indent="12700">
              <a:spcBef>
                <a:spcPts val="400"/>
              </a:spcBef>
              <a:tabLst>
                <a:tab pos="330200" algn="l"/>
              </a:tabLst>
              <a:defRPr baseline="3967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="1" baseline="0" spc="-5" sz="2800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="1" baseline="0" spc="-10" sz="28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-5" sz="2800">
                <a:latin typeface="Courier"/>
                <a:ea typeface="Courier"/>
                <a:cs typeface="Courier"/>
                <a:sym typeface="Courier"/>
              </a:rPr>
              <a:t>revert</a:t>
            </a:r>
            <a:r>
              <a:rPr b="1" baseline="0" spc="-10" sz="28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-5" sz="2800">
                <a:latin typeface="Courier"/>
                <a:ea typeface="Courier"/>
                <a:cs typeface="Courier"/>
                <a:sym typeface="Courier"/>
              </a:rPr>
              <a:t>&lt;SHA­1­ID&gt;</a:t>
            </a:r>
          </a:p>
        </p:txBody>
      </p:sp>
      <p:sp>
        <p:nvSpPr>
          <p:cNvPr id="3118" name="object 7"/>
          <p:cNvSpPr txBox="1"/>
          <p:nvPr/>
        </p:nvSpPr>
        <p:spPr>
          <a:xfrm>
            <a:off x="1477701" y="5323840"/>
            <a:ext cx="5826762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720" indent="-287020">
              <a:spcBef>
                <a:spcPts val="100"/>
              </a:spcBef>
              <a:buSzPct val="44642"/>
              <a:buChar char="●"/>
              <a:tabLst>
                <a:tab pos="292100" algn="l"/>
                <a:tab pos="2921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70"/>
              <a:t> </a:t>
            </a:r>
            <a:r>
              <a:rPr spc="-5"/>
              <a:t>new</a:t>
            </a:r>
            <a:r>
              <a:rPr spc="-20"/>
              <a:t> </a:t>
            </a:r>
            <a:r>
              <a:rPr spc="-5"/>
              <a:t>commit</a:t>
            </a:r>
            <a:r>
              <a:rPr spc="-10"/>
              <a:t> </a:t>
            </a:r>
            <a:r>
              <a:rPr spc="-5"/>
              <a:t>object</a:t>
            </a:r>
            <a:r>
              <a:t> </a:t>
            </a:r>
            <a:r>
              <a:rPr spc="-5"/>
              <a:t>is generated</a:t>
            </a:r>
            <a:r>
              <a:rPr spc="-15"/>
              <a:t> 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3121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122" name="object 4"/>
          <p:cNvSpPr txBox="1"/>
          <p:nvPr/>
        </p:nvSpPr>
        <p:spPr>
          <a:xfrm>
            <a:off x="901122" y="1733549"/>
            <a:ext cx="117983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 sz="32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5"/>
              <a:t>e</a:t>
            </a:r>
            <a:r>
              <a:t>su</a:t>
            </a:r>
            <a:r>
              <a:rPr spc="-5"/>
              <a:t>lt</a:t>
            </a:r>
          </a:p>
        </p:txBody>
      </p:sp>
      <p:grpSp>
        <p:nvGrpSpPr>
          <p:cNvPr id="3138" name="object 5"/>
          <p:cNvGrpSpPr/>
          <p:nvPr/>
        </p:nvGrpSpPr>
        <p:grpSpPr>
          <a:xfrm>
            <a:off x="1905691" y="3886199"/>
            <a:ext cx="944881" cy="1943101"/>
            <a:chOff x="0" y="0"/>
            <a:chExt cx="944879" cy="1943099"/>
          </a:xfrm>
        </p:grpSpPr>
        <p:sp>
          <p:nvSpPr>
            <p:cNvPr id="3123" name="object 6"/>
            <p:cNvSpPr/>
            <p:nvPr/>
          </p:nvSpPr>
          <p:spPr>
            <a:xfrm>
              <a:off x="656589" y="50419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4" name="object 7"/>
            <p:cNvSpPr/>
            <p:nvPr/>
          </p:nvSpPr>
          <p:spPr>
            <a:xfrm>
              <a:off x="656589" y="50419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5" name="object 8"/>
            <p:cNvSpPr/>
            <p:nvPr/>
          </p:nvSpPr>
          <p:spPr>
            <a:xfrm>
              <a:off x="800099" y="791209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6" name="object 9"/>
            <p:cNvSpPr/>
            <p:nvPr/>
          </p:nvSpPr>
          <p:spPr>
            <a:xfrm>
              <a:off x="656589" y="102996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7" name="object 10"/>
            <p:cNvSpPr/>
            <p:nvPr/>
          </p:nvSpPr>
          <p:spPr>
            <a:xfrm>
              <a:off x="656589" y="1029969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8" name="object 12"/>
            <p:cNvSpPr/>
            <p:nvPr/>
          </p:nvSpPr>
          <p:spPr>
            <a:xfrm>
              <a:off x="0" y="1764029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9" name="object 13"/>
            <p:cNvSpPr/>
            <p:nvPr/>
          </p:nvSpPr>
          <p:spPr>
            <a:xfrm>
              <a:off x="494029" y="1709420"/>
              <a:ext cx="16256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0" name="object 14"/>
            <p:cNvSpPr/>
            <p:nvPr/>
          </p:nvSpPr>
          <p:spPr>
            <a:xfrm>
              <a:off x="656589" y="1656079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1" name="object 15"/>
            <p:cNvSpPr/>
            <p:nvPr/>
          </p:nvSpPr>
          <p:spPr>
            <a:xfrm>
              <a:off x="656589" y="1656079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132" name="object 16" descr="object 1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6759" y="1318260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33" name="object 17"/>
            <p:cNvSpPr/>
            <p:nvPr/>
          </p:nvSpPr>
          <p:spPr>
            <a:xfrm>
              <a:off x="746759" y="86741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4" name="object 18"/>
            <p:cNvSpPr/>
            <p:nvPr/>
          </p:nvSpPr>
          <p:spPr>
            <a:xfrm>
              <a:off x="656589" y="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5" name="object 19"/>
            <p:cNvSpPr/>
            <p:nvPr/>
          </p:nvSpPr>
          <p:spPr>
            <a:xfrm>
              <a:off x="656589" y="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6" name="object 20"/>
            <p:cNvSpPr/>
            <p:nvPr/>
          </p:nvSpPr>
          <p:spPr>
            <a:xfrm>
              <a:off x="801369" y="28702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7" name="object 21"/>
            <p:cNvSpPr/>
            <p:nvPr/>
          </p:nvSpPr>
          <p:spPr>
            <a:xfrm>
              <a:off x="746759" y="36449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39" name="object 22"/>
          <p:cNvSpPr txBox="1"/>
          <p:nvPr/>
        </p:nvSpPr>
        <p:spPr>
          <a:xfrm>
            <a:off x="1056061" y="5506720"/>
            <a:ext cx="77279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3140" name="object 23"/>
          <p:cNvSpPr txBox="1"/>
          <p:nvPr/>
        </p:nvSpPr>
        <p:spPr>
          <a:xfrm>
            <a:off x="840161" y="5278120"/>
            <a:ext cx="147193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3141" name="object 24"/>
          <p:cNvSpPr txBox="1"/>
          <p:nvPr/>
        </p:nvSpPr>
        <p:spPr>
          <a:xfrm>
            <a:off x="788092" y="3636009"/>
            <a:ext cx="1118871" cy="528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lnSpc>
                <a:spcPts val="2100"/>
              </a:lnSpc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origin/dev</a:t>
            </a:r>
          </a:p>
          <a:p>
            <a:pPr marR="41275" algn="r">
              <a:lnSpc>
                <a:spcPts val="2100"/>
              </a:lnSpc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dev</a:t>
            </a:r>
          </a:p>
        </p:txBody>
      </p:sp>
      <p:sp>
        <p:nvSpPr>
          <p:cNvPr id="3142" name="object 25"/>
          <p:cNvSpPr txBox="1"/>
          <p:nvPr/>
        </p:nvSpPr>
        <p:spPr>
          <a:xfrm>
            <a:off x="2928041" y="5570220"/>
            <a:ext cx="114363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0"/>
              <a:t> </a:t>
            </a:r>
            <a:r>
              <a:rPr spc="0"/>
              <a:t>a</a:t>
            </a:r>
            <a:r>
              <a:rPr spc="-40"/>
              <a:t> </a:t>
            </a:r>
            <a:r>
              <a:t>readme</a:t>
            </a:r>
          </a:p>
        </p:txBody>
      </p:sp>
      <p:sp>
        <p:nvSpPr>
          <p:cNvPr id="3143" name="object 26"/>
          <p:cNvSpPr txBox="1"/>
          <p:nvPr/>
        </p:nvSpPr>
        <p:spPr>
          <a:xfrm>
            <a:off x="2928042" y="4945379"/>
            <a:ext cx="131254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gitignore</a:t>
            </a:r>
          </a:p>
        </p:txBody>
      </p:sp>
      <p:sp>
        <p:nvSpPr>
          <p:cNvPr id="3144" name="object 27"/>
          <p:cNvSpPr txBox="1"/>
          <p:nvPr/>
        </p:nvSpPr>
        <p:spPr>
          <a:xfrm>
            <a:off x="2994081" y="4327524"/>
            <a:ext cx="988061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50"/>
              <a:t> </a:t>
            </a:r>
            <a:r>
              <a:t>README</a:t>
            </a:r>
          </a:p>
        </p:txBody>
      </p:sp>
      <p:grpSp>
        <p:nvGrpSpPr>
          <p:cNvPr id="3147" name="object 28"/>
          <p:cNvGrpSpPr/>
          <p:nvPr/>
        </p:nvGrpSpPr>
        <p:grpSpPr>
          <a:xfrm>
            <a:off x="1905691" y="4011929"/>
            <a:ext cx="656591" cy="107951"/>
            <a:chOff x="0" y="0"/>
            <a:chExt cx="656590" cy="107950"/>
          </a:xfrm>
        </p:grpSpPr>
        <p:sp>
          <p:nvSpPr>
            <p:cNvPr id="3145" name="object 29"/>
            <p:cNvSpPr/>
            <p:nvPr/>
          </p:nvSpPr>
          <p:spPr>
            <a:xfrm>
              <a:off x="0" y="53339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6" name="object 30"/>
            <p:cNvSpPr/>
            <p:nvPr/>
          </p:nvSpPr>
          <p:spPr>
            <a:xfrm>
              <a:off x="494030" y="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48" name="object 31"/>
          <p:cNvSpPr txBox="1"/>
          <p:nvPr/>
        </p:nvSpPr>
        <p:spPr>
          <a:xfrm>
            <a:off x="2994081" y="3878579"/>
            <a:ext cx="8001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55"/>
              <a:t> </a:t>
            </a:r>
            <a:r>
              <a:rPr spc="-5"/>
              <a:t>modif</a:t>
            </a:r>
          </a:p>
        </p:txBody>
      </p:sp>
      <p:sp>
        <p:nvSpPr>
          <p:cNvPr id="3149" name="object 32"/>
          <p:cNvSpPr txBox="1"/>
          <p:nvPr/>
        </p:nvSpPr>
        <p:spPr>
          <a:xfrm>
            <a:off x="1028122" y="3012439"/>
            <a:ext cx="67246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HE</a:t>
            </a:r>
            <a:r>
              <a:rPr spc="-10"/>
              <a:t>A</a:t>
            </a:r>
            <a:r>
              <a:rPr spc="0"/>
              <a:t>D</a:t>
            </a:r>
          </a:p>
        </p:txBody>
      </p:sp>
      <p:sp>
        <p:nvSpPr>
          <p:cNvPr id="3150" name="object 33"/>
          <p:cNvSpPr txBox="1"/>
          <p:nvPr/>
        </p:nvSpPr>
        <p:spPr>
          <a:xfrm>
            <a:off x="703001" y="2795270"/>
            <a:ext cx="130746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new-feature</a:t>
            </a:r>
          </a:p>
        </p:txBody>
      </p:sp>
      <p:sp>
        <p:nvSpPr>
          <p:cNvPr id="3151" name="object 34"/>
          <p:cNvSpPr txBox="1"/>
          <p:nvPr/>
        </p:nvSpPr>
        <p:spPr>
          <a:xfrm>
            <a:off x="2995352" y="2907028"/>
            <a:ext cx="1243966" cy="54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otherfile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0"/>
              <a:t> </a:t>
            </a:r>
            <a:r>
              <a:rPr spc="0"/>
              <a:t>newfile</a:t>
            </a:r>
          </a:p>
        </p:txBody>
      </p:sp>
      <p:grpSp>
        <p:nvGrpSpPr>
          <p:cNvPr id="3162" name="object 35"/>
          <p:cNvGrpSpPr/>
          <p:nvPr/>
        </p:nvGrpSpPr>
        <p:grpSpPr>
          <a:xfrm>
            <a:off x="1905691" y="2877820"/>
            <a:ext cx="944882" cy="1029971"/>
            <a:chOff x="0" y="0"/>
            <a:chExt cx="944880" cy="1029970"/>
          </a:xfrm>
        </p:grpSpPr>
        <p:sp>
          <p:nvSpPr>
            <p:cNvPr id="3152" name="object 36"/>
            <p:cNvSpPr/>
            <p:nvPr/>
          </p:nvSpPr>
          <p:spPr>
            <a:xfrm>
              <a:off x="657860" y="50419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3" name="object 37"/>
            <p:cNvSpPr/>
            <p:nvPr/>
          </p:nvSpPr>
          <p:spPr>
            <a:xfrm>
              <a:off x="657860" y="50419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4" name="object 38"/>
            <p:cNvSpPr/>
            <p:nvPr/>
          </p:nvSpPr>
          <p:spPr>
            <a:xfrm>
              <a:off x="801370" y="79248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5" name="object 39"/>
            <p:cNvSpPr/>
            <p:nvPr/>
          </p:nvSpPr>
          <p:spPr>
            <a:xfrm>
              <a:off x="746760" y="86868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6" name="object 40"/>
            <p:cNvSpPr/>
            <p:nvPr/>
          </p:nvSpPr>
          <p:spPr>
            <a:xfrm>
              <a:off x="657860" y="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7" name="object 41"/>
            <p:cNvSpPr/>
            <p:nvPr/>
          </p:nvSpPr>
          <p:spPr>
            <a:xfrm>
              <a:off x="657860" y="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8" name="object 42"/>
            <p:cNvSpPr/>
            <p:nvPr/>
          </p:nvSpPr>
          <p:spPr>
            <a:xfrm>
              <a:off x="801370" y="288290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9" name="object 43"/>
            <p:cNvSpPr/>
            <p:nvPr/>
          </p:nvSpPr>
          <p:spPr>
            <a:xfrm>
              <a:off x="746760" y="36449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0" name="object 44"/>
            <p:cNvSpPr/>
            <p:nvPr/>
          </p:nvSpPr>
          <p:spPr>
            <a:xfrm>
              <a:off x="0" y="180340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1" name="object 45"/>
            <p:cNvSpPr/>
            <p:nvPr/>
          </p:nvSpPr>
          <p:spPr>
            <a:xfrm>
              <a:off x="494030" y="12573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165" name="object 46"/>
          <p:cNvGrpSpPr/>
          <p:nvPr/>
        </p:nvGrpSpPr>
        <p:grpSpPr>
          <a:xfrm>
            <a:off x="4586661" y="4464049"/>
            <a:ext cx="1295401" cy="360682"/>
            <a:chOff x="0" y="0"/>
            <a:chExt cx="1295400" cy="360680"/>
          </a:xfrm>
        </p:grpSpPr>
        <p:sp>
          <p:nvSpPr>
            <p:cNvPr id="3163" name="object 47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200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4" name="object 48"/>
            <p:cNvSpPr/>
            <p:nvPr/>
          </p:nvSpPr>
          <p:spPr>
            <a:xfrm>
              <a:off x="0" y="-1"/>
              <a:ext cx="1295401" cy="3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0" y="540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16200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181" name="object 49"/>
          <p:cNvGrpSpPr/>
          <p:nvPr/>
        </p:nvGrpSpPr>
        <p:grpSpPr>
          <a:xfrm>
            <a:off x="6981881" y="3886199"/>
            <a:ext cx="944880" cy="1943101"/>
            <a:chOff x="0" y="0"/>
            <a:chExt cx="944878" cy="1943099"/>
          </a:xfrm>
        </p:grpSpPr>
        <p:sp>
          <p:nvSpPr>
            <p:cNvPr id="3166" name="object 50"/>
            <p:cNvSpPr/>
            <p:nvPr/>
          </p:nvSpPr>
          <p:spPr>
            <a:xfrm>
              <a:off x="656589" y="504190"/>
              <a:ext cx="288290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7" name="object 51"/>
            <p:cNvSpPr/>
            <p:nvPr/>
          </p:nvSpPr>
          <p:spPr>
            <a:xfrm>
              <a:off x="656589" y="504190"/>
              <a:ext cx="288290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8" name="object 52"/>
            <p:cNvSpPr/>
            <p:nvPr/>
          </p:nvSpPr>
          <p:spPr>
            <a:xfrm>
              <a:off x="800099" y="791209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9" name="object 53"/>
            <p:cNvSpPr/>
            <p:nvPr/>
          </p:nvSpPr>
          <p:spPr>
            <a:xfrm>
              <a:off x="656589" y="1029969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0" name="object 54"/>
            <p:cNvSpPr/>
            <p:nvPr/>
          </p:nvSpPr>
          <p:spPr>
            <a:xfrm>
              <a:off x="656589" y="1029969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1" name="object 56"/>
            <p:cNvSpPr/>
            <p:nvPr/>
          </p:nvSpPr>
          <p:spPr>
            <a:xfrm>
              <a:off x="0" y="1764029"/>
              <a:ext cx="49022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2" name="object 57"/>
            <p:cNvSpPr/>
            <p:nvPr/>
          </p:nvSpPr>
          <p:spPr>
            <a:xfrm>
              <a:off x="494029" y="1709420"/>
              <a:ext cx="162562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3" name="object 58"/>
            <p:cNvSpPr/>
            <p:nvPr/>
          </p:nvSpPr>
          <p:spPr>
            <a:xfrm>
              <a:off x="656589" y="1656079"/>
              <a:ext cx="288290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4" name="object 59"/>
            <p:cNvSpPr/>
            <p:nvPr/>
          </p:nvSpPr>
          <p:spPr>
            <a:xfrm>
              <a:off x="656589" y="1656079"/>
              <a:ext cx="288290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175" name="object 60" descr="object 6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46759" y="1318260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76" name="object 61"/>
            <p:cNvSpPr/>
            <p:nvPr/>
          </p:nvSpPr>
          <p:spPr>
            <a:xfrm>
              <a:off x="746759" y="86741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7" name="object 62"/>
            <p:cNvSpPr/>
            <p:nvPr/>
          </p:nvSpPr>
          <p:spPr>
            <a:xfrm>
              <a:off x="656589" y="0"/>
              <a:ext cx="288290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8" name="object 63"/>
            <p:cNvSpPr/>
            <p:nvPr/>
          </p:nvSpPr>
          <p:spPr>
            <a:xfrm>
              <a:off x="656589" y="0"/>
              <a:ext cx="288290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9" name="object 64"/>
            <p:cNvSpPr/>
            <p:nvPr/>
          </p:nvSpPr>
          <p:spPr>
            <a:xfrm>
              <a:off x="801369" y="28702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0" name="object 65"/>
            <p:cNvSpPr/>
            <p:nvPr/>
          </p:nvSpPr>
          <p:spPr>
            <a:xfrm>
              <a:off x="746759" y="36449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82" name="object 66"/>
          <p:cNvSpPr txBox="1"/>
          <p:nvPr/>
        </p:nvSpPr>
        <p:spPr>
          <a:xfrm>
            <a:off x="6130981" y="5506720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ma</a:t>
            </a:r>
            <a:r>
              <a:rPr spc="-15"/>
              <a:t>s</a:t>
            </a:r>
            <a:r>
              <a:rPr spc="0"/>
              <a:t>ter</a:t>
            </a:r>
          </a:p>
        </p:txBody>
      </p:sp>
      <p:sp>
        <p:nvSpPr>
          <p:cNvPr id="3183" name="object 67"/>
          <p:cNvSpPr txBox="1"/>
          <p:nvPr/>
        </p:nvSpPr>
        <p:spPr>
          <a:xfrm>
            <a:off x="5915081" y="5278120"/>
            <a:ext cx="14732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3184" name="object 68"/>
          <p:cNvSpPr txBox="1"/>
          <p:nvPr/>
        </p:nvSpPr>
        <p:spPr>
          <a:xfrm>
            <a:off x="5864281" y="3636009"/>
            <a:ext cx="1118871" cy="528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lnSpc>
                <a:spcPts val="2100"/>
              </a:lnSpc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origin/dev</a:t>
            </a:r>
          </a:p>
          <a:p>
            <a:pPr marR="41275" algn="r">
              <a:lnSpc>
                <a:spcPts val="2100"/>
              </a:lnSpc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dev</a:t>
            </a:r>
          </a:p>
        </p:txBody>
      </p:sp>
      <p:sp>
        <p:nvSpPr>
          <p:cNvPr id="3185" name="object 69"/>
          <p:cNvSpPr txBox="1"/>
          <p:nvPr/>
        </p:nvSpPr>
        <p:spPr>
          <a:xfrm>
            <a:off x="8002961" y="5570220"/>
            <a:ext cx="114363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5"/>
              <a:t> </a:t>
            </a:r>
            <a:r>
              <a:rPr spc="0"/>
              <a:t>a</a:t>
            </a:r>
            <a:r>
              <a:rPr spc="-40"/>
              <a:t> </a:t>
            </a:r>
            <a:r>
              <a:t>readme</a:t>
            </a:r>
          </a:p>
        </p:txBody>
      </p:sp>
      <p:sp>
        <p:nvSpPr>
          <p:cNvPr id="3186" name="object 70"/>
          <p:cNvSpPr txBox="1"/>
          <p:nvPr/>
        </p:nvSpPr>
        <p:spPr>
          <a:xfrm>
            <a:off x="8002961" y="4945379"/>
            <a:ext cx="131318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gitignore</a:t>
            </a:r>
          </a:p>
        </p:txBody>
      </p:sp>
      <p:sp>
        <p:nvSpPr>
          <p:cNvPr id="3187" name="object 71"/>
          <p:cNvSpPr txBox="1"/>
          <p:nvPr/>
        </p:nvSpPr>
        <p:spPr>
          <a:xfrm>
            <a:off x="8070271" y="3950970"/>
            <a:ext cx="988061" cy="7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35"/>
              <a:t> </a:t>
            </a:r>
            <a:r>
              <a:rPr spc="-5"/>
              <a:t>modif</a:t>
            </a:r>
          </a:p>
          <a:p>
            <a:pPr marR="5080" indent="12700">
              <a:lnSpc>
                <a:spcPts val="1500"/>
              </a:lnSpc>
              <a:spcBef>
                <a:spcPts val="1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50"/>
              <a:t> </a:t>
            </a:r>
            <a:r>
              <a:t>README</a:t>
            </a:r>
          </a:p>
        </p:txBody>
      </p:sp>
      <p:grpSp>
        <p:nvGrpSpPr>
          <p:cNvPr id="3190" name="object 72"/>
          <p:cNvGrpSpPr/>
          <p:nvPr/>
        </p:nvGrpSpPr>
        <p:grpSpPr>
          <a:xfrm>
            <a:off x="6981881" y="4011929"/>
            <a:ext cx="656592" cy="107951"/>
            <a:chOff x="0" y="0"/>
            <a:chExt cx="656591" cy="107950"/>
          </a:xfrm>
        </p:grpSpPr>
        <p:sp>
          <p:nvSpPr>
            <p:cNvPr id="3188" name="object 73"/>
            <p:cNvSpPr/>
            <p:nvPr/>
          </p:nvSpPr>
          <p:spPr>
            <a:xfrm>
              <a:off x="0" y="53339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9" name="object 74"/>
            <p:cNvSpPr/>
            <p:nvPr/>
          </p:nvSpPr>
          <p:spPr>
            <a:xfrm>
              <a:off x="494030" y="0"/>
              <a:ext cx="16256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91" name="object 75"/>
          <p:cNvSpPr txBox="1"/>
          <p:nvPr/>
        </p:nvSpPr>
        <p:spPr>
          <a:xfrm>
            <a:off x="6104311" y="2472689"/>
            <a:ext cx="67183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5"/>
              <a:t>E</a:t>
            </a:r>
            <a:r>
              <a:t>A</a:t>
            </a:r>
            <a:r>
              <a:rPr spc="0"/>
              <a:t>D</a:t>
            </a:r>
          </a:p>
        </p:txBody>
      </p:sp>
      <p:sp>
        <p:nvSpPr>
          <p:cNvPr id="3192" name="object 76"/>
          <p:cNvSpPr txBox="1"/>
          <p:nvPr/>
        </p:nvSpPr>
        <p:spPr>
          <a:xfrm>
            <a:off x="5779191" y="2255520"/>
            <a:ext cx="13068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new-fe</a:t>
            </a:r>
            <a:r>
              <a:rPr spc="-15"/>
              <a:t>a</a:t>
            </a:r>
            <a:r>
              <a:rPr spc="5"/>
              <a:t>t</a:t>
            </a:r>
            <a:r>
              <a:t>ure</a:t>
            </a:r>
          </a:p>
        </p:txBody>
      </p:sp>
      <p:sp>
        <p:nvSpPr>
          <p:cNvPr id="3193" name="object 77"/>
          <p:cNvSpPr txBox="1"/>
          <p:nvPr/>
        </p:nvSpPr>
        <p:spPr>
          <a:xfrm>
            <a:off x="8070271" y="3483609"/>
            <a:ext cx="116522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newfile</a:t>
            </a:r>
          </a:p>
        </p:txBody>
      </p:sp>
      <p:grpSp>
        <p:nvGrpSpPr>
          <p:cNvPr id="3208" name="object 78"/>
          <p:cNvGrpSpPr/>
          <p:nvPr/>
        </p:nvGrpSpPr>
        <p:grpSpPr>
          <a:xfrm>
            <a:off x="6981882" y="2373628"/>
            <a:ext cx="944881" cy="1534161"/>
            <a:chOff x="0" y="0"/>
            <a:chExt cx="944880" cy="1534160"/>
          </a:xfrm>
        </p:grpSpPr>
        <p:sp>
          <p:nvSpPr>
            <p:cNvPr id="3194" name="object 79"/>
            <p:cNvSpPr/>
            <p:nvPr/>
          </p:nvSpPr>
          <p:spPr>
            <a:xfrm>
              <a:off x="656590" y="100838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5" name="object 80"/>
            <p:cNvSpPr/>
            <p:nvPr/>
          </p:nvSpPr>
          <p:spPr>
            <a:xfrm>
              <a:off x="656590" y="100838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6" name="object 81"/>
            <p:cNvSpPr/>
            <p:nvPr/>
          </p:nvSpPr>
          <p:spPr>
            <a:xfrm>
              <a:off x="801370" y="129667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7" name="object 82"/>
            <p:cNvSpPr/>
            <p:nvPr/>
          </p:nvSpPr>
          <p:spPr>
            <a:xfrm>
              <a:off x="746760" y="137287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8" name="object 83"/>
            <p:cNvSpPr/>
            <p:nvPr/>
          </p:nvSpPr>
          <p:spPr>
            <a:xfrm>
              <a:off x="656590" y="50419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9" name="object 84"/>
            <p:cNvSpPr/>
            <p:nvPr/>
          </p:nvSpPr>
          <p:spPr>
            <a:xfrm>
              <a:off x="656590" y="504190"/>
              <a:ext cx="288290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0" name="object 85"/>
            <p:cNvSpPr/>
            <p:nvPr/>
          </p:nvSpPr>
          <p:spPr>
            <a:xfrm>
              <a:off x="801370" y="792480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1" name="object 86"/>
            <p:cNvSpPr/>
            <p:nvPr/>
          </p:nvSpPr>
          <p:spPr>
            <a:xfrm>
              <a:off x="746760" y="86868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2" name="object 87"/>
            <p:cNvSpPr/>
            <p:nvPr/>
          </p:nvSpPr>
          <p:spPr>
            <a:xfrm>
              <a:off x="0" y="144780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3" name="object 88"/>
            <p:cNvSpPr/>
            <p:nvPr/>
          </p:nvSpPr>
          <p:spPr>
            <a:xfrm>
              <a:off x="494030" y="90170"/>
              <a:ext cx="16256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4" name="object 89"/>
            <p:cNvSpPr/>
            <p:nvPr/>
          </p:nvSpPr>
          <p:spPr>
            <a:xfrm>
              <a:off x="657860" y="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5" name="object 90"/>
            <p:cNvSpPr/>
            <p:nvPr/>
          </p:nvSpPr>
          <p:spPr>
            <a:xfrm>
              <a:off x="657860" y="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6" name="object 91"/>
            <p:cNvSpPr/>
            <p:nvPr/>
          </p:nvSpPr>
          <p:spPr>
            <a:xfrm>
              <a:off x="801370" y="288290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7" name="object 92"/>
            <p:cNvSpPr/>
            <p:nvPr/>
          </p:nvSpPr>
          <p:spPr>
            <a:xfrm>
              <a:off x="748030" y="36449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09" name="object 93"/>
          <p:cNvSpPr txBox="1"/>
          <p:nvPr/>
        </p:nvSpPr>
        <p:spPr>
          <a:xfrm>
            <a:off x="8071542" y="2907028"/>
            <a:ext cx="124396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otherfile</a:t>
            </a:r>
          </a:p>
        </p:txBody>
      </p:sp>
      <p:sp>
        <p:nvSpPr>
          <p:cNvPr id="3210" name="object 94"/>
          <p:cNvSpPr txBox="1"/>
          <p:nvPr/>
        </p:nvSpPr>
        <p:spPr>
          <a:xfrm>
            <a:off x="8085511" y="2405378"/>
            <a:ext cx="150368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Revert</a:t>
            </a:r>
            <a:r>
              <a:rPr spc="-25"/>
              <a:t> </a:t>
            </a:r>
            <a:r>
              <a:t>"first</a:t>
            </a:r>
            <a:r>
              <a:rPr spc="-20"/>
              <a:t> </a:t>
            </a:r>
            <a:r>
              <a:rPr spc="-5"/>
              <a:t>modif"</a:t>
            </a:r>
          </a:p>
        </p:txBody>
      </p:sp>
      <p:sp>
        <p:nvSpPr>
          <p:cNvPr id="3211" name="object 95"/>
          <p:cNvSpPr txBox="1"/>
          <p:nvPr/>
        </p:nvSpPr>
        <p:spPr>
          <a:xfrm>
            <a:off x="1373561" y="6266180"/>
            <a:ext cx="6863717" cy="630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500"/>
              </a:lnSpc>
              <a:spcBef>
                <a:spcPts val="3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Good</a:t>
            </a:r>
            <a:r>
              <a:rPr spc="4"/>
              <a:t> practice</a:t>
            </a:r>
            <a:r>
              <a:rPr b="0" spc="4"/>
              <a:t>:</a:t>
            </a:r>
            <a:r>
              <a:rPr b="0" spc="15"/>
              <a:t> </a:t>
            </a:r>
            <a:r>
              <a:rPr b="0" spc="4"/>
              <a:t>by </a:t>
            </a:r>
            <a:r>
              <a:rPr b="0"/>
              <a:t>default</a:t>
            </a:r>
            <a:r>
              <a:rPr b="0" spc="25"/>
              <a:t> </a:t>
            </a:r>
            <a:r>
              <a:rPr b="0"/>
              <a:t>use</a:t>
            </a:r>
            <a:r>
              <a:rPr b="0" spc="9"/>
              <a:t> </a:t>
            </a:r>
            <a:r>
              <a:rPr b="0" spc="4"/>
              <a:t>git</a:t>
            </a:r>
            <a:r>
              <a:rPr b="0" spc="15"/>
              <a:t> </a:t>
            </a:r>
            <a:r>
              <a:rPr b="0"/>
              <a:t>revert</a:t>
            </a:r>
            <a:r>
              <a:rPr b="0" spc="15"/>
              <a:t> </a:t>
            </a:r>
            <a:r>
              <a:rPr b="0" spc="4"/>
              <a:t>since</a:t>
            </a:r>
            <a:r>
              <a:rPr b="0" spc="9"/>
              <a:t> </a:t>
            </a:r>
            <a:r>
              <a:rPr b="0" spc="4"/>
              <a:t>it</a:t>
            </a:r>
            <a:r>
              <a:rPr b="0" spc="15"/>
              <a:t> </a:t>
            </a:r>
            <a:r>
              <a:rPr b="0"/>
              <a:t>is</a:t>
            </a:r>
            <a:r>
              <a:rPr b="0" spc="15"/>
              <a:t> </a:t>
            </a:r>
            <a:r>
              <a:rPr b="0"/>
              <a:t>not </a:t>
            </a:r>
            <a:r>
              <a:rPr b="0" spc="-610"/>
              <a:t> </a:t>
            </a:r>
            <a:r>
              <a:rPr b="0"/>
              <a:t>dangerous</a:t>
            </a:r>
            <a:r>
              <a:rPr b="0" spc="9"/>
              <a:t> </a:t>
            </a:r>
            <a:r>
              <a:rPr b="0"/>
              <a:t>(can</a:t>
            </a:r>
            <a:r>
              <a:rPr b="0" spc="9"/>
              <a:t> </a:t>
            </a:r>
            <a:r>
              <a:rPr b="0" spc="4"/>
              <a:t>be</a:t>
            </a:r>
            <a:r>
              <a:rPr b="0" spc="9"/>
              <a:t> </a:t>
            </a:r>
            <a:r>
              <a:rPr b="0" spc="4"/>
              <a:t>done</a:t>
            </a:r>
            <a:r>
              <a:rPr b="0"/>
              <a:t> </a:t>
            </a:r>
            <a:r>
              <a:rPr b="0" spc="4"/>
              <a:t>on</a:t>
            </a:r>
            <a:r>
              <a:rPr b="0" spc="9"/>
              <a:t> </a:t>
            </a:r>
            <a:r>
              <a:rPr b="0" spc="4"/>
              <a:t>published commits)</a:t>
            </a:r>
          </a:p>
        </p:txBody>
      </p:sp>
      <p:grpSp>
        <p:nvGrpSpPr>
          <p:cNvPr id="3214" name="object 96"/>
          <p:cNvGrpSpPr/>
          <p:nvPr/>
        </p:nvGrpSpPr>
        <p:grpSpPr>
          <a:xfrm>
            <a:off x="517582" y="6336029"/>
            <a:ext cx="792481" cy="504191"/>
            <a:chOff x="0" y="0"/>
            <a:chExt cx="792480" cy="504190"/>
          </a:xfrm>
        </p:grpSpPr>
        <p:sp>
          <p:nvSpPr>
            <p:cNvPr id="3212" name="object 97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12" y="0"/>
                  </a:moveTo>
                  <a:lnTo>
                    <a:pt x="12012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12" y="15561"/>
                  </a:lnTo>
                  <a:lnTo>
                    <a:pt x="12012" y="21600"/>
                  </a:lnTo>
                  <a:lnTo>
                    <a:pt x="21600" y="10827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3" name="object 98"/>
            <p:cNvSpPr/>
            <p:nvPr/>
          </p:nvSpPr>
          <p:spPr>
            <a:xfrm>
              <a:off x="-1" y="-1"/>
              <a:ext cx="792482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12" y="6039"/>
                  </a:lnTo>
                  <a:lnTo>
                    <a:pt x="12012" y="0"/>
                  </a:lnTo>
                  <a:lnTo>
                    <a:pt x="21600" y="10827"/>
                  </a:lnTo>
                  <a:lnTo>
                    <a:pt x="12012" y="21600"/>
                  </a:lnTo>
                  <a:lnTo>
                    <a:pt x="12012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15" name="object 99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3218" name="object 3"/>
          <p:cNvSpPr txBox="1"/>
          <p:nvPr/>
        </p:nvSpPr>
        <p:spPr>
          <a:xfrm>
            <a:off x="535361" y="1844040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aphicFrame>
        <p:nvGraphicFramePr>
          <p:cNvPr id="3219" name="object 4"/>
          <p:cNvGraphicFramePr/>
          <p:nvPr/>
        </p:nvGraphicFramePr>
        <p:xfrm>
          <a:off x="1108131" y="3527030"/>
          <a:ext cx="3332478" cy="9182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97050"/>
                <a:gridCol w="261619"/>
                <a:gridCol w="261619"/>
                <a:gridCol w="1012189"/>
              </a:tblGrid>
              <a:tr h="290830">
                <a:tc>
                  <a:txBody>
                    <a:bodyPr/>
                    <a:lstStyle/>
                    <a:p>
                      <a:pPr indent="0">
                        <a:lnSpc>
                          <a:spcPts val="1700"/>
                        </a:lnSpc>
                        <a:defRPr spc="0" sz="1800"/>
                      </a:pPr>
                      <a:r>
                        <a:rPr spc="5" sz="1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README.md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700"/>
                        </a:lnSpc>
                        <a:defRPr spc="0" sz="1800"/>
                      </a:pPr>
                      <a:r>
                        <a:rPr sz="1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700"/>
                        </a:lnSpc>
                        <a:defRPr spc="0" sz="1800"/>
                      </a:pPr>
                      <a:r>
                        <a:rPr sz="1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700"/>
                        </a:lnSpc>
                        <a:defRPr spc="0" sz="1800"/>
                      </a:pPr>
                      <a:r>
                        <a:rPr sz="1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­</a:t>
                      </a:r>
                    </a:p>
                  </a:txBody>
                  <a:tcPr marL="0" marR="0" marT="0" marB="0" anchor="t" anchorCtr="0" horzOverflow="overflow"/>
                </a:tc>
              </a:tr>
              <a:tr h="33655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pc="0" sz="1800"/>
                      </a:pPr>
                      <a:r>
                        <a:rPr spc="5" sz="1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dir/newfile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pc="0" sz="1800"/>
                      </a:pPr>
                      <a:r>
                        <a:rPr sz="1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 spc="0" sz="1800"/>
                      </a:pPr>
                      <a:r>
                        <a:rPr sz="1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pc="0" sz="1800"/>
                      </a:pPr>
                      <a:r>
                        <a:rPr spc="5" sz="1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+++++++</a:t>
                      </a:r>
                    </a:p>
                  </a:txBody>
                  <a:tcPr marL="0" marR="0" marT="0" marB="0" anchor="t" anchorCtr="0" horzOverflow="overflow"/>
                </a:tc>
              </a:tr>
              <a:tr h="2908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pc="0" sz="1800"/>
                      </a:pPr>
                      <a:r>
                        <a:rPr spc="5" sz="1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dir/otherfile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pc="0" sz="1800"/>
                      </a:pPr>
                      <a:r>
                        <a:rPr sz="1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 spc="0" sz="1800"/>
                      </a:pPr>
                      <a:r>
                        <a:rPr sz="1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pc="0" sz="1800"/>
                      </a:pPr>
                      <a:r>
                        <a:rPr spc="5" sz="17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++++++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220" name="object 5"/>
          <p:cNvSpPr txBox="1"/>
          <p:nvPr/>
        </p:nvSpPr>
        <p:spPr>
          <a:xfrm>
            <a:off x="1127181" y="4760849"/>
            <a:ext cx="4210051" cy="583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29899"/>
              </a:lnSpc>
              <a:defRPr spc="5" sz="1700">
                <a:latin typeface="Courier"/>
                <a:ea typeface="Courier"/>
                <a:cs typeface="Courier"/>
                <a:sym typeface="Courier"/>
              </a:defRPr>
            </a:pPr>
            <a:r>
              <a:t>create mode 100644 dir/newfile </a:t>
            </a:r>
            <a:r>
              <a:rPr spc="10"/>
              <a:t> </a:t>
            </a:r>
            <a:r>
              <a:t>create</a:t>
            </a:r>
            <a:r>
              <a:rPr spc="-5"/>
              <a:t> </a:t>
            </a:r>
            <a:r>
              <a:t>mode</a:t>
            </a:r>
            <a:r>
              <a:rPr spc="-5"/>
              <a:t> </a:t>
            </a:r>
            <a:r>
              <a:t>100644 dir/otherfile</a:t>
            </a:r>
          </a:p>
        </p:txBody>
      </p:sp>
      <p:sp>
        <p:nvSpPr>
          <p:cNvPr id="3221" name="object 6"/>
          <p:cNvSpPr txBox="1"/>
          <p:nvPr/>
        </p:nvSpPr>
        <p:spPr>
          <a:xfrm>
            <a:off x="535361" y="5955029"/>
            <a:ext cx="1123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70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222" name="object 7"/>
          <p:cNvSpPr txBox="1"/>
          <p:nvPr/>
        </p:nvSpPr>
        <p:spPr>
          <a:xfrm>
            <a:off x="732211" y="5858397"/>
            <a:ext cx="7016117" cy="669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0"/>
              </a:spcBef>
              <a:defRPr spc="5" sz="1900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10"/>
              <a:t>h</a:t>
            </a:r>
            <a:r>
              <a:rPr spc="0"/>
              <a:t>en </a:t>
            </a:r>
            <a:r>
              <a:t>w</a:t>
            </a:r>
            <a:r>
              <a:rPr spc="0"/>
              <a:t>e </a:t>
            </a:r>
            <a:r>
              <a:rPr spc="-5"/>
              <a:t>w</a:t>
            </a:r>
            <a:r>
              <a:rPr spc="10"/>
              <a:t>a</a:t>
            </a:r>
            <a:r>
              <a:rPr spc="0"/>
              <a:t>nt</a:t>
            </a:r>
            <a:r>
              <a:rPr spc="-5"/>
              <a:t> t</a:t>
            </a:r>
            <a:r>
              <a:rPr spc="0"/>
              <a:t>o de</a:t>
            </a:r>
            <a:r>
              <a:t>l</a:t>
            </a:r>
            <a:r>
              <a:rPr spc="0"/>
              <a:t>e</a:t>
            </a:r>
            <a:r>
              <a:rPr spc="-5"/>
              <a:t>t</a:t>
            </a:r>
            <a:r>
              <a:rPr spc="0"/>
              <a:t>e</a:t>
            </a:r>
            <a:r>
              <a:rPr spc="29"/>
              <a:t> </a:t>
            </a:r>
            <a:r>
              <a:rPr spc="-5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spc="0">
                <a:latin typeface="Courier"/>
                <a:ea typeface="Courier"/>
                <a:cs typeface="Courier"/>
                <a:sym typeface="Courier"/>
              </a:rPr>
              <a:t>ew</a:t>
            </a:r>
            <a:r>
              <a:rPr spc="-5">
                <a:latin typeface="Courier"/>
                <a:ea typeface="Courier"/>
                <a:cs typeface="Courier"/>
                <a:sym typeface="Courier"/>
              </a:rPr>
              <a:t>­</a:t>
            </a:r>
            <a:r>
              <a:rPr spc="0"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spc="-5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spc="0">
                <a:latin typeface="Courier"/>
                <a:ea typeface="Courier"/>
                <a:cs typeface="Courier"/>
                <a:sym typeface="Courier"/>
              </a:rPr>
              <a:t>at</a:t>
            </a:r>
            <a:r>
              <a:rPr spc="-5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spc="0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spc="-5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spc="-61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0"/>
              <a:t>b</a:t>
            </a:r>
            <a:r>
              <a:rPr spc="-10"/>
              <a:t>r</a:t>
            </a:r>
            <a:r>
              <a:rPr spc="10"/>
              <a:t>a</a:t>
            </a:r>
            <a:r>
              <a:rPr spc="0"/>
              <a:t>nch</a:t>
            </a:r>
            <a:r>
              <a:rPr spc="10"/>
              <a:t> </a:t>
            </a:r>
            <a:r>
              <a:rPr spc="-10"/>
              <a:t>(</a:t>
            </a:r>
            <a:r>
              <a:rPr spc="10"/>
              <a:t>n</a:t>
            </a:r>
            <a:r>
              <a:rPr spc="0"/>
              <a:t>o more u</a:t>
            </a:r>
            <a:r>
              <a:rPr spc="10"/>
              <a:t>s</a:t>
            </a:r>
            <a:r>
              <a:rPr spc="0"/>
              <a:t>e</a:t>
            </a:r>
            <a:r>
              <a:rPr spc="-5"/>
              <a:t>f</a:t>
            </a:r>
            <a:r>
              <a:rPr spc="0"/>
              <a:t>u</a:t>
            </a:r>
            <a:r>
              <a:rPr spc="-5"/>
              <a:t>l</a:t>
            </a:r>
            <a:r>
              <a:rPr spc="0"/>
              <a:t>)</a:t>
            </a:r>
          </a:p>
          <a:p>
            <a:pPr indent="78105">
              <a:spcBef>
                <a:spcPts val="800"/>
              </a:spcBef>
              <a:defRPr baseline="4443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  <a:r>
              <a:rPr spc="750"/>
              <a:t> </a:t>
            </a:r>
            <a:r>
              <a:rPr b="1" baseline="0" spc="5" sz="1700">
                <a:latin typeface="Courier"/>
                <a:ea typeface="Courier"/>
                <a:cs typeface="Courier"/>
                <a:sym typeface="Courier"/>
              </a:rPr>
              <a:t>git branch</a:t>
            </a:r>
            <a:r>
              <a:rPr b="1" baseline="0" spc="-5" sz="17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5" sz="1700">
                <a:latin typeface="Courier"/>
                <a:ea typeface="Courier"/>
                <a:cs typeface="Courier"/>
                <a:sym typeface="Courier"/>
              </a:rPr>
              <a:t>­D new­feature</a:t>
            </a:r>
          </a:p>
        </p:txBody>
      </p:sp>
      <p:sp>
        <p:nvSpPr>
          <p:cNvPr id="3223" name="object 8"/>
          <p:cNvSpPr/>
          <p:nvPr/>
        </p:nvSpPr>
        <p:spPr>
          <a:xfrm>
            <a:off x="6241472" y="2807970"/>
            <a:ext cx="937262" cy="2880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50" y="18"/>
                </a:lnTo>
                <a:lnTo>
                  <a:pt x="2680" y="70"/>
                </a:lnTo>
                <a:lnTo>
                  <a:pt x="3972" y="154"/>
                </a:lnTo>
                <a:lnTo>
                  <a:pt x="5206" y="266"/>
                </a:lnTo>
                <a:lnTo>
                  <a:pt x="6366" y="402"/>
                </a:lnTo>
                <a:lnTo>
                  <a:pt x="7430" y="561"/>
                </a:lnTo>
                <a:lnTo>
                  <a:pt x="8383" y="738"/>
                </a:lnTo>
                <a:lnTo>
                  <a:pt x="9203" y="931"/>
                </a:lnTo>
                <a:lnTo>
                  <a:pt x="9874" y="1137"/>
                </a:lnTo>
                <a:lnTo>
                  <a:pt x="10691" y="1575"/>
                </a:lnTo>
                <a:lnTo>
                  <a:pt x="10800" y="1800"/>
                </a:lnTo>
                <a:lnTo>
                  <a:pt x="10800" y="9000"/>
                </a:lnTo>
                <a:lnTo>
                  <a:pt x="10909" y="9223"/>
                </a:lnTo>
                <a:lnTo>
                  <a:pt x="11726" y="9659"/>
                </a:lnTo>
                <a:lnTo>
                  <a:pt x="12397" y="9865"/>
                </a:lnTo>
                <a:lnTo>
                  <a:pt x="13217" y="10058"/>
                </a:lnTo>
                <a:lnTo>
                  <a:pt x="14169" y="10236"/>
                </a:lnTo>
                <a:lnTo>
                  <a:pt x="15234" y="10395"/>
                </a:lnTo>
                <a:lnTo>
                  <a:pt x="16393" y="10532"/>
                </a:lnTo>
                <a:lnTo>
                  <a:pt x="17628" y="10645"/>
                </a:lnTo>
                <a:lnTo>
                  <a:pt x="18920" y="10729"/>
                </a:lnTo>
                <a:lnTo>
                  <a:pt x="20250" y="10782"/>
                </a:lnTo>
                <a:lnTo>
                  <a:pt x="21600" y="10800"/>
                </a:lnTo>
                <a:lnTo>
                  <a:pt x="20250" y="10818"/>
                </a:lnTo>
                <a:lnTo>
                  <a:pt x="18920" y="10870"/>
                </a:lnTo>
                <a:lnTo>
                  <a:pt x="17628" y="10954"/>
                </a:lnTo>
                <a:lnTo>
                  <a:pt x="16393" y="11066"/>
                </a:lnTo>
                <a:lnTo>
                  <a:pt x="15234" y="11202"/>
                </a:lnTo>
                <a:lnTo>
                  <a:pt x="14169" y="11361"/>
                </a:lnTo>
                <a:lnTo>
                  <a:pt x="13217" y="11538"/>
                </a:lnTo>
                <a:lnTo>
                  <a:pt x="12397" y="11731"/>
                </a:lnTo>
                <a:lnTo>
                  <a:pt x="11726" y="11937"/>
                </a:lnTo>
                <a:lnTo>
                  <a:pt x="10909" y="12375"/>
                </a:lnTo>
                <a:lnTo>
                  <a:pt x="10800" y="12600"/>
                </a:lnTo>
                <a:lnTo>
                  <a:pt x="10800" y="19800"/>
                </a:lnTo>
                <a:lnTo>
                  <a:pt x="10691" y="20023"/>
                </a:lnTo>
                <a:lnTo>
                  <a:pt x="9874" y="20459"/>
                </a:lnTo>
                <a:lnTo>
                  <a:pt x="9203" y="20665"/>
                </a:lnTo>
                <a:lnTo>
                  <a:pt x="8383" y="20858"/>
                </a:lnTo>
                <a:lnTo>
                  <a:pt x="7430" y="21036"/>
                </a:lnTo>
                <a:lnTo>
                  <a:pt x="6366" y="21195"/>
                </a:lnTo>
                <a:lnTo>
                  <a:pt x="5206" y="21332"/>
                </a:lnTo>
                <a:lnTo>
                  <a:pt x="3972" y="21445"/>
                </a:lnTo>
                <a:lnTo>
                  <a:pt x="2680" y="21529"/>
                </a:lnTo>
                <a:lnTo>
                  <a:pt x="1350" y="21582"/>
                </a:lnTo>
                <a:lnTo>
                  <a:pt x="0" y="2160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24" name="object 9"/>
          <p:cNvSpPr txBox="1"/>
          <p:nvPr/>
        </p:nvSpPr>
        <p:spPr>
          <a:xfrm>
            <a:off x="732211" y="1747407"/>
            <a:ext cx="9101457" cy="3016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Let's suppose</a:t>
            </a:r>
            <a:r>
              <a:rPr spc="5"/>
              <a:t> </a:t>
            </a:r>
            <a:r>
              <a:rPr spc="-5"/>
              <a:t>the</a:t>
            </a:r>
            <a:r>
              <a:rPr spc="5"/>
              <a:t> </a:t>
            </a:r>
            <a:r>
              <a:t>new</a:t>
            </a:r>
            <a:r>
              <a:rPr spc="10"/>
              <a:t> </a:t>
            </a:r>
            <a:r>
              <a:rPr spc="-5"/>
              <a:t>feature</a:t>
            </a:r>
            <a:r>
              <a:rPr spc="5"/>
              <a:t> </a:t>
            </a:r>
            <a:r>
              <a:rPr spc="-5"/>
              <a:t>is</a:t>
            </a:r>
            <a:r>
              <a:rPr spc="14"/>
              <a:t> </a:t>
            </a:r>
            <a:r>
              <a:rPr spc="-5"/>
              <a:t>finished, </a:t>
            </a:r>
            <a:r>
              <a:t>we</a:t>
            </a:r>
            <a:r>
              <a:rPr spc="5"/>
              <a:t> </a:t>
            </a:r>
            <a:r>
              <a:t>want </a:t>
            </a:r>
            <a:r>
              <a:rPr spc="-5"/>
              <a:t>to</a:t>
            </a:r>
            <a:r>
              <a:rPr spc="5"/>
              <a:t> </a:t>
            </a:r>
            <a:r>
              <a:t>update</a:t>
            </a:r>
            <a:r>
              <a:rPr spc="80"/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dev</a:t>
            </a:r>
            <a:r>
              <a:rPr spc="-62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t>branch</a:t>
            </a:r>
            <a:r>
              <a:rPr spc="5"/>
              <a:t> </a:t>
            </a:r>
            <a:r>
              <a:rPr spc="-5"/>
              <a:t>with</a:t>
            </a:r>
            <a:r>
              <a:t> it.</a:t>
            </a:r>
          </a:p>
          <a:p>
            <a:pPr marL="276859" indent="-198754">
              <a:spcBef>
                <a:spcPts val="800"/>
              </a:spcBef>
              <a:buSzPct val="73529"/>
              <a:buFont typeface="Arial"/>
              <a:buChar char="–"/>
              <a:tabLst>
                <a:tab pos="266700" algn="l"/>
              </a:tabLst>
              <a:defRPr b="1" spc="5" sz="1700">
                <a:latin typeface="Courier"/>
                <a:ea typeface="Courier"/>
                <a:cs typeface="Courier"/>
                <a:sym typeface="Courier"/>
              </a:defRPr>
            </a:pPr>
            <a:r>
              <a:t>git checkout</a:t>
            </a:r>
            <a:r>
              <a:rPr spc="0"/>
              <a:t> </a:t>
            </a:r>
            <a:r>
              <a:t>dev</a:t>
            </a:r>
            <a:r>
              <a:rPr spc="0"/>
              <a:t> </a:t>
            </a:r>
            <a:r>
              <a:t>#go</a:t>
            </a:r>
            <a:r>
              <a:rPr spc="0"/>
              <a:t> </a:t>
            </a:r>
            <a:r>
              <a:t>to</a:t>
            </a:r>
            <a:r>
              <a:rPr spc="10"/>
              <a:t> </a:t>
            </a:r>
            <a:r>
              <a:t>dev</a:t>
            </a:r>
            <a:r>
              <a:rPr spc="0"/>
              <a:t> </a:t>
            </a:r>
            <a:r>
              <a:t>branch</a:t>
            </a:r>
          </a:p>
          <a:p>
            <a:pPr marL="276859" indent="-198754">
              <a:spcBef>
                <a:spcPts val="600"/>
              </a:spcBef>
              <a:buSzPct val="73529"/>
              <a:buFont typeface="Arial"/>
              <a:buChar char="–"/>
              <a:tabLst>
                <a:tab pos="266700" algn="l"/>
              </a:tabLst>
              <a:defRPr b="1" spc="5" sz="17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-10"/>
              <a:t> </a:t>
            </a:r>
            <a:r>
              <a:t>merge</a:t>
            </a:r>
            <a:r>
              <a:rPr spc="-15"/>
              <a:t> </a:t>
            </a:r>
            <a:r>
              <a:t>new­feature</a:t>
            </a:r>
          </a:p>
          <a:p>
            <a:pPr indent="276859">
              <a:spcBef>
                <a:spcPts val="600"/>
              </a:spcBef>
              <a:defRPr spc="5" sz="1700">
                <a:latin typeface="Courier"/>
                <a:ea typeface="Courier"/>
                <a:cs typeface="Courier"/>
                <a:sym typeface="Courier"/>
              </a:defRPr>
            </a:pPr>
            <a:r>
              <a:t>Mise</a:t>
            </a:r>
            <a:r>
              <a:rPr spc="15"/>
              <a:t> </a:t>
            </a:r>
            <a:r>
              <a:t>à</a:t>
            </a:r>
            <a:r>
              <a:rPr spc="0"/>
              <a:t> </a:t>
            </a:r>
            <a:r>
              <a:t>jour</a:t>
            </a:r>
            <a:r>
              <a:rPr spc="-5"/>
              <a:t> </a:t>
            </a:r>
            <a:r>
              <a:t>321b394..2a77b12</a:t>
            </a:r>
          </a:p>
          <a:p>
            <a:pPr indent="276859">
              <a:lnSpc>
                <a:spcPts val="1700"/>
              </a:lnSpc>
              <a:spcBef>
                <a:spcPts val="600"/>
              </a:spcBef>
              <a:defRPr b="1" spc="5" sz="1700">
                <a:latin typeface="Courier"/>
                <a:ea typeface="Courier"/>
                <a:cs typeface="Courier"/>
                <a:sym typeface="Courier"/>
              </a:defRPr>
            </a:pPr>
            <a:r>
              <a:t>Fast­forward</a:t>
            </a:r>
          </a:p>
          <a:p>
            <a:pPr indent="6517640">
              <a:lnSpc>
                <a:spcPts val="2500"/>
              </a:lnSpc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Sum</a:t>
            </a:r>
            <a:r>
              <a:rPr spc="-25"/>
              <a:t> </a:t>
            </a:r>
            <a:r>
              <a:rPr spc="0"/>
              <a:t>up</a:t>
            </a:r>
            <a:r>
              <a:rPr spc="-30"/>
              <a:t> </a:t>
            </a:r>
            <a:r>
              <a:t>of</a:t>
            </a:r>
            <a:r>
              <a:rPr spc="-15"/>
              <a:t> </a:t>
            </a:r>
            <a:r>
              <a:t>all</a:t>
            </a:r>
          </a:p>
          <a:p>
            <a:pPr marR="5080" indent="6517640">
              <a:lnSpc>
                <a:spcPts val="2700"/>
              </a:lnSpc>
              <a:spcBef>
                <a:spcPts val="100"/>
              </a:spcBef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modifications</a:t>
            </a:r>
            <a:r>
              <a:rPr spc="-80"/>
              <a:t> </a:t>
            </a:r>
            <a:r>
              <a:t>since </a:t>
            </a:r>
            <a:r>
              <a:rPr spc="-655"/>
              <a:t> </a:t>
            </a:r>
            <a:r>
              <a:t>last</a:t>
            </a:r>
            <a:r>
              <a:rPr spc="-10"/>
              <a:t> </a:t>
            </a:r>
            <a:r>
              <a:t>commit</a:t>
            </a:r>
          </a:p>
          <a:p>
            <a:pPr indent="407669">
              <a:lnSpc>
                <a:spcPts val="2800"/>
              </a:lnSpc>
              <a:defRPr spc="5" sz="1700">
                <a:latin typeface="Courier"/>
                <a:ea typeface="Courier"/>
                <a:cs typeface="Courier"/>
                <a:sym typeface="Courier"/>
              </a:defRPr>
            </a:pPr>
            <a:r>
              <a:t>3</a:t>
            </a:r>
            <a:r>
              <a:rPr spc="10"/>
              <a:t> </a:t>
            </a:r>
            <a:r>
              <a:t>files</a:t>
            </a:r>
            <a:r>
              <a:rPr spc="25"/>
              <a:t> </a:t>
            </a:r>
            <a:r>
              <a:t>changed,</a:t>
            </a:r>
            <a:r>
              <a:rPr spc="15"/>
              <a:t> </a:t>
            </a:r>
            <a:r>
              <a:rPr spc="10"/>
              <a:t>13</a:t>
            </a:r>
            <a:r>
              <a:rPr spc="15"/>
              <a:t> </a:t>
            </a:r>
            <a:r>
              <a:t>insertions(+),</a:t>
            </a:r>
            <a:r>
              <a:rPr spc="15"/>
              <a:t> </a:t>
            </a:r>
            <a:r>
              <a:t>1</a:t>
            </a:r>
            <a:r>
              <a:rPr spc="10"/>
              <a:t> </a:t>
            </a:r>
            <a:r>
              <a:rPr spc="-65"/>
              <a:t>deletion(­</a:t>
            </a:r>
            <a:r>
              <a:rPr baseline="5787" spc="-97" sz="36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spc="-65"/>
              <a:t>)</a:t>
            </a:r>
            <a:r>
              <a:rPr baseline="5787" spc="-97" sz="3600">
                <a:latin typeface="Arial"/>
                <a:ea typeface="Arial"/>
                <a:cs typeface="Arial"/>
                <a:sym typeface="Arial"/>
              </a:rPr>
              <a:t>reviously</a:t>
            </a:r>
            <a:r>
              <a:rPr baseline="5787" spc="15" sz="3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5787" spc="-7" sz="3600">
                <a:latin typeface="Arial"/>
                <a:ea typeface="Arial"/>
                <a:cs typeface="Arial"/>
                <a:sym typeface="Arial"/>
              </a:rPr>
              <a:t>pointed</a:t>
            </a:r>
          </a:p>
        </p:txBody>
      </p:sp>
      <p:sp>
        <p:nvSpPr>
          <p:cNvPr id="3225" name="object 11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226" name="object 10"/>
          <p:cNvSpPr txBox="1"/>
          <p:nvPr/>
        </p:nvSpPr>
        <p:spPr>
          <a:xfrm>
            <a:off x="7237152" y="4726940"/>
            <a:ext cx="98044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by</a:t>
            </a:r>
            <a:r>
              <a:rPr spc="-75"/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12"/>
          <p:cNvSpPr txBox="1"/>
          <p:nvPr>
            <p:ph type="sldNum" sz="quarter" idx="4294967295"/>
          </p:nvPr>
        </p:nvSpPr>
        <p:spPr>
          <a:xfrm>
            <a:off x="9335192" y="6876090"/>
            <a:ext cx="139525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162" name="object 2"/>
          <p:cNvSpPr txBox="1"/>
          <p:nvPr>
            <p:ph type="title"/>
          </p:nvPr>
        </p:nvSpPr>
        <p:spPr>
          <a:xfrm>
            <a:off x="3667181" y="554990"/>
            <a:ext cx="2696211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Installation</a:t>
            </a:r>
          </a:p>
        </p:txBody>
      </p:sp>
      <p:sp>
        <p:nvSpPr>
          <p:cNvPr id="163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64" name="object 4"/>
          <p:cNvSpPr txBox="1"/>
          <p:nvPr/>
        </p:nvSpPr>
        <p:spPr>
          <a:xfrm>
            <a:off x="875721" y="1733367"/>
            <a:ext cx="5296537" cy="106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Installing git</a:t>
            </a:r>
            <a:r>
              <a:rPr spc="-15"/>
              <a:t> </a:t>
            </a:r>
            <a:r>
              <a:rPr spc="0"/>
              <a:t>on</a:t>
            </a:r>
            <a:r>
              <a:rPr spc="-10"/>
              <a:t> </a:t>
            </a:r>
            <a:r>
              <a:rPr spc="0"/>
              <a:t>a</a:t>
            </a:r>
            <a:r>
              <a:t> workstation</a:t>
            </a:r>
          </a:p>
          <a:p>
            <a:pPr indent="146050">
              <a:spcBef>
                <a:spcPts val="1200"/>
              </a:spcBef>
              <a:tabLst>
                <a:tab pos="457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Linux</a:t>
            </a:r>
            <a:r>
              <a:rPr baseline="0" spc="-35" sz="2800"/>
              <a:t> </a:t>
            </a:r>
            <a:r>
              <a:rPr baseline="0" spc="-5" sz="2800"/>
              <a:t>(Ubuntu/Debian):</a:t>
            </a:r>
          </a:p>
        </p:txBody>
      </p:sp>
      <p:sp>
        <p:nvSpPr>
          <p:cNvPr id="165" name="object 5"/>
          <p:cNvSpPr txBox="1"/>
          <p:nvPr/>
        </p:nvSpPr>
        <p:spPr>
          <a:xfrm>
            <a:off x="1477701" y="3034028"/>
            <a:ext cx="13462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66" name="object 6"/>
          <p:cNvSpPr txBox="1"/>
          <p:nvPr/>
        </p:nvSpPr>
        <p:spPr>
          <a:xfrm>
            <a:off x="1764721" y="2922269"/>
            <a:ext cx="7677785" cy="1549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800"/>
              </a:spcBef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Base:</a:t>
            </a:r>
            <a:r>
              <a:rPr spc="20"/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sudo</a:t>
            </a:r>
            <a:r>
              <a:rPr b="1" spc="4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apt­get</a:t>
            </a:r>
            <a:r>
              <a:rPr b="1" spc="0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install</a:t>
            </a:r>
            <a:r>
              <a:rPr b="1" spc="4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git­core</a:t>
            </a:r>
            <a:endParaRPr spc="-4" sz="2000">
              <a:latin typeface="Courier"/>
              <a:ea typeface="Courier"/>
              <a:cs typeface="Courier"/>
              <a:sym typeface="Courier"/>
            </a:endParaRPr>
          </a:p>
          <a:p>
            <a:pPr indent="12700">
              <a:spcBef>
                <a:spcPts val="7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GUI:</a:t>
            </a:r>
            <a:r>
              <a:rPr spc="10"/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sudo apt­get</a:t>
            </a:r>
            <a:r>
              <a:rPr b="1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install gitk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R="5080" indent="12700">
              <a:lnSpc>
                <a:spcPct val="92700"/>
              </a:lnSpc>
              <a:spcBef>
                <a:spcPts val="900"/>
              </a:spcBef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Subversion interoperability</a:t>
            </a:r>
            <a:r>
              <a:rPr spc="0"/>
              <a:t> :</a:t>
            </a:r>
            <a:r>
              <a:rPr spc="45"/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sudo apt­get</a:t>
            </a:r>
            <a:r>
              <a:rPr b="1" spc="-15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install</a:t>
            </a:r>
            <a:r>
              <a:rPr b="1" spc="9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git­ </a:t>
            </a:r>
            <a:r>
              <a:rPr b="1" spc="-1185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svn</a:t>
            </a:r>
          </a:p>
        </p:txBody>
      </p:sp>
      <p:sp>
        <p:nvSpPr>
          <p:cNvPr id="167" name="object 7"/>
          <p:cNvSpPr txBox="1"/>
          <p:nvPr/>
        </p:nvSpPr>
        <p:spPr>
          <a:xfrm>
            <a:off x="1477701" y="3493769"/>
            <a:ext cx="13462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68" name="object 8"/>
          <p:cNvSpPr txBox="1"/>
          <p:nvPr/>
        </p:nvSpPr>
        <p:spPr>
          <a:xfrm>
            <a:off x="1477701" y="3953509"/>
            <a:ext cx="13462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69" name="object 9"/>
          <p:cNvSpPr txBox="1"/>
          <p:nvPr/>
        </p:nvSpPr>
        <p:spPr>
          <a:xfrm>
            <a:off x="983672" y="4588509"/>
            <a:ext cx="1189356" cy="444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00"/>
              </a:spcBef>
              <a:tabLst>
                <a:tab pos="3556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5" sz="2800"/>
              <a:t>MAC</a:t>
            </a:r>
          </a:p>
        </p:txBody>
      </p:sp>
      <p:sp>
        <p:nvSpPr>
          <p:cNvPr id="170" name="object 10"/>
          <p:cNvSpPr txBox="1"/>
          <p:nvPr/>
        </p:nvSpPr>
        <p:spPr>
          <a:xfrm>
            <a:off x="1477701" y="5248909"/>
            <a:ext cx="13462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71" name="object 11"/>
          <p:cNvSpPr txBox="1"/>
          <p:nvPr/>
        </p:nvSpPr>
        <p:spPr>
          <a:xfrm>
            <a:off x="1764721" y="5137149"/>
            <a:ext cx="7435851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Base</a:t>
            </a:r>
            <a:r>
              <a:rPr spc="0"/>
              <a:t> +</a:t>
            </a:r>
            <a:r>
              <a:rPr spc="10"/>
              <a:t> </a:t>
            </a:r>
            <a:r>
              <a:t>subversion:</a:t>
            </a:r>
            <a:r>
              <a:rPr spc="35"/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sudo</a:t>
            </a:r>
            <a:r>
              <a:rPr b="1" spc="4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port</a:t>
            </a:r>
            <a:r>
              <a:rPr b="1" spc="0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install</a:t>
            </a:r>
            <a:r>
              <a:rPr b="1" spc="4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git­core</a:t>
            </a:r>
            <a:r>
              <a:rPr b="1" spc="4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spc="-4" sz="2000">
                <a:latin typeface="Courier"/>
                <a:ea typeface="Courier"/>
                <a:cs typeface="Courier"/>
                <a:sym typeface="Courier"/>
              </a:rPr>
              <a:t>+svn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3229" name="object 3"/>
          <p:cNvSpPr txBox="1"/>
          <p:nvPr/>
        </p:nvSpPr>
        <p:spPr>
          <a:xfrm>
            <a:off x="577271" y="1733549"/>
            <a:ext cx="150368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6550" indent="-323850">
              <a:spcBef>
                <a:spcPts val="100"/>
              </a:spcBef>
              <a:buSzPct val="45312"/>
              <a:buChar char="●"/>
              <a:tabLst>
                <a:tab pos="330200" algn="l"/>
                <a:tab pos="330200" algn="l"/>
              </a:tabLst>
              <a:defRPr spc="5" sz="32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5"/>
              <a:t>e</a:t>
            </a:r>
            <a:r>
              <a:t>su</a:t>
            </a:r>
            <a:r>
              <a:rPr spc="-5"/>
              <a:t>lt</a:t>
            </a:r>
          </a:p>
        </p:txBody>
      </p:sp>
      <p:grpSp>
        <p:nvGrpSpPr>
          <p:cNvPr id="3232" name="object 4"/>
          <p:cNvGrpSpPr/>
          <p:nvPr/>
        </p:nvGrpSpPr>
        <p:grpSpPr>
          <a:xfrm>
            <a:off x="3865302" y="4391659"/>
            <a:ext cx="1296670" cy="360681"/>
            <a:chOff x="0" y="0"/>
            <a:chExt cx="1296669" cy="360679"/>
          </a:xfrm>
        </p:grpSpPr>
        <p:sp>
          <p:nvSpPr>
            <p:cNvPr id="3230" name="object 5"/>
            <p:cNvSpPr/>
            <p:nvPr/>
          </p:nvSpPr>
          <p:spPr>
            <a:xfrm>
              <a:off x="-1" y="-1"/>
              <a:ext cx="1296671" cy="36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5" y="0"/>
                  </a:moveTo>
                  <a:lnTo>
                    <a:pt x="16205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5" y="16200"/>
                  </a:lnTo>
                  <a:lnTo>
                    <a:pt x="16205" y="21600"/>
                  </a:lnTo>
                  <a:lnTo>
                    <a:pt x="21600" y="10800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1" name="object 6"/>
            <p:cNvSpPr/>
            <p:nvPr/>
          </p:nvSpPr>
          <p:spPr>
            <a:xfrm>
              <a:off x="-1" y="-1"/>
              <a:ext cx="1296671" cy="36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5" y="5400"/>
                  </a:lnTo>
                  <a:lnTo>
                    <a:pt x="16205" y="0"/>
                  </a:lnTo>
                  <a:lnTo>
                    <a:pt x="21600" y="10800"/>
                  </a:lnTo>
                  <a:lnTo>
                    <a:pt x="16205" y="21600"/>
                  </a:lnTo>
                  <a:lnTo>
                    <a:pt x="16205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248" name="object 7"/>
          <p:cNvGrpSpPr/>
          <p:nvPr/>
        </p:nvGrpSpPr>
        <p:grpSpPr>
          <a:xfrm>
            <a:off x="1392611" y="4173220"/>
            <a:ext cx="944882" cy="1944372"/>
            <a:chOff x="0" y="0"/>
            <a:chExt cx="944880" cy="1944371"/>
          </a:xfrm>
        </p:grpSpPr>
        <p:sp>
          <p:nvSpPr>
            <p:cNvPr id="3233" name="object 8"/>
            <p:cNvSpPr/>
            <p:nvPr/>
          </p:nvSpPr>
          <p:spPr>
            <a:xfrm>
              <a:off x="656589" y="50419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4" name="object 9"/>
            <p:cNvSpPr/>
            <p:nvPr/>
          </p:nvSpPr>
          <p:spPr>
            <a:xfrm>
              <a:off x="656589" y="50419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5" name="object 10"/>
            <p:cNvSpPr/>
            <p:nvPr/>
          </p:nvSpPr>
          <p:spPr>
            <a:xfrm>
              <a:off x="801369" y="79248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6" name="object 11"/>
            <p:cNvSpPr/>
            <p:nvPr/>
          </p:nvSpPr>
          <p:spPr>
            <a:xfrm>
              <a:off x="656589" y="103124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19"/>
                  </a:lnTo>
                  <a:lnTo>
                    <a:pt x="2037" y="17202"/>
                  </a:lnTo>
                  <a:lnTo>
                    <a:pt x="4357" y="19536"/>
                  </a:lnTo>
                  <a:lnTo>
                    <a:pt x="7344" y="21056"/>
                  </a:lnTo>
                  <a:lnTo>
                    <a:pt x="10848" y="21600"/>
                  </a:lnTo>
                  <a:lnTo>
                    <a:pt x="14304" y="21056"/>
                  </a:lnTo>
                  <a:lnTo>
                    <a:pt x="17263" y="19536"/>
                  </a:lnTo>
                  <a:lnTo>
                    <a:pt x="19569" y="17202"/>
                  </a:lnTo>
                  <a:lnTo>
                    <a:pt x="21066" y="14219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7" name="object 12"/>
            <p:cNvSpPr/>
            <p:nvPr/>
          </p:nvSpPr>
          <p:spPr>
            <a:xfrm>
              <a:off x="656589" y="103124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19"/>
                  </a:lnTo>
                  <a:lnTo>
                    <a:pt x="19569" y="17202"/>
                  </a:lnTo>
                  <a:lnTo>
                    <a:pt x="17263" y="19536"/>
                  </a:lnTo>
                  <a:lnTo>
                    <a:pt x="14304" y="21056"/>
                  </a:lnTo>
                  <a:lnTo>
                    <a:pt x="10848" y="21600"/>
                  </a:lnTo>
                  <a:lnTo>
                    <a:pt x="7344" y="21056"/>
                  </a:lnTo>
                  <a:lnTo>
                    <a:pt x="4357" y="19536"/>
                  </a:lnTo>
                  <a:lnTo>
                    <a:pt x="2037" y="17202"/>
                  </a:lnTo>
                  <a:lnTo>
                    <a:pt x="534" y="14219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8" name="object 14"/>
            <p:cNvSpPr/>
            <p:nvPr/>
          </p:nvSpPr>
          <p:spPr>
            <a:xfrm>
              <a:off x="0" y="1764030"/>
              <a:ext cx="49149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9" name="object 15"/>
            <p:cNvSpPr/>
            <p:nvPr/>
          </p:nvSpPr>
          <p:spPr>
            <a:xfrm>
              <a:off x="495299" y="1710690"/>
              <a:ext cx="16129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0" name="object 16"/>
            <p:cNvSpPr/>
            <p:nvPr/>
          </p:nvSpPr>
          <p:spPr>
            <a:xfrm>
              <a:off x="656589" y="1656080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1" name="object 17"/>
            <p:cNvSpPr/>
            <p:nvPr/>
          </p:nvSpPr>
          <p:spPr>
            <a:xfrm>
              <a:off x="656589" y="1656080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242" name="object 18" descr="object 1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6759" y="1319530"/>
              <a:ext cx="107951" cy="3365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43" name="object 19"/>
            <p:cNvSpPr/>
            <p:nvPr/>
          </p:nvSpPr>
          <p:spPr>
            <a:xfrm>
              <a:off x="746759" y="86868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4" name="object 20"/>
            <p:cNvSpPr/>
            <p:nvPr/>
          </p:nvSpPr>
          <p:spPr>
            <a:xfrm>
              <a:off x="657859" y="0"/>
              <a:ext cx="28702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44"/>
                  </a:lnTo>
                  <a:lnTo>
                    <a:pt x="4356" y="2064"/>
                  </a:lnTo>
                  <a:lnTo>
                    <a:pt x="2040" y="4398"/>
                  </a:lnTo>
                  <a:lnTo>
                    <a:pt x="536" y="7381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81"/>
                  </a:lnTo>
                  <a:lnTo>
                    <a:pt x="19560" y="4398"/>
                  </a:lnTo>
                  <a:lnTo>
                    <a:pt x="17244" y="2064"/>
                  </a:lnTo>
                  <a:lnTo>
                    <a:pt x="14272" y="54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5" name="object 21"/>
            <p:cNvSpPr/>
            <p:nvPr/>
          </p:nvSpPr>
          <p:spPr>
            <a:xfrm>
              <a:off x="657859" y="0"/>
              <a:ext cx="28702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44"/>
                  </a:lnTo>
                  <a:lnTo>
                    <a:pt x="17244" y="2064"/>
                  </a:lnTo>
                  <a:lnTo>
                    <a:pt x="19560" y="4398"/>
                  </a:lnTo>
                  <a:lnTo>
                    <a:pt x="21064" y="7381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81"/>
                  </a:lnTo>
                  <a:lnTo>
                    <a:pt x="2040" y="4398"/>
                  </a:lnTo>
                  <a:lnTo>
                    <a:pt x="4356" y="2064"/>
                  </a:lnTo>
                  <a:lnTo>
                    <a:pt x="7328" y="54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6" name="object 22"/>
            <p:cNvSpPr/>
            <p:nvPr/>
          </p:nvSpPr>
          <p:spPr>
            <a:xfrm>
              <a:off x="801369" y="28829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7" name="object 23"/>
            <p:cNvSpPr/>
            <p:nvPr/>
          </p:nvSpPr>
          <p:spPr>
            <a:xfrm>
              <a:off x="746759" y="364490"/>
              <a:ext cx="109222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49" name="object 24"/>
          <p:cNvSpPr txBox="1"/>
          <p:nvPr/>
        </p:nvSpPr>
        <p:spPr>
          <a:xfrm>
            <a:off x="542982" y="5795009"/>
            <a:ext cx="7727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15"/>
              <a:t>a</a:t>
            </a:r>
            <a:r>
              <a:t>st</a:t>
            </a:r>
            <a:r>
              <a:rPr spc="-15"/>
              <a:t>e</a:t>
            </a:r>
            <a:r>
              <a:rPr spc="0"/>
              <a:t>r</a:t>
            </a:r>
          </a:p>
        </p:txBody>
      </p:sp>
      <p:sp>
        <p:nvSpPr>
          <p:cNvPr id="3250" name="object 25"/>
          <p:cNvSpPr txBox="1"/>
          <p:nvPr/>
        </p:nvSpPr>
        <p:spPr>
          <a:xfrm>
            <a:off x="327081" y="5565140"/>
            <a:ext cx="147193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3251" name="object 26"/>
          <p:cNvSpPr txBox="1"/>
          <p:nvPr/>
        </p:nvSpPr>
        <p:spPr>
          <a:xfrm>
            <a:off x="276281" y="3923029"/>
            <a:ext cx="1118237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origin/dev</a:t>
            </a:r>
          </a:p>
          <a:p>
            <a:pPr marR="41275" algn="r"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dev</a:t>
            </a:r>
          </a:p>
        </p:txBody>
      </p:sp>
      <p:sp>
        <p:nvSpPr>
          <p:cNvPr id="3252" name="object 27"/>
          <p:cNvSpPr txBox="1"/>
          <p:nvPr/>
        </p:nvSpPr>
        <p:spPr>
          <a:xfrm>
            <a:off x="2414962" y="5858509"/>
            <a:ext cx="11442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5"/>
              <a:t> </a:t>
            </a:r>
            <a:r>
              <a:rPr spc="0"/>
              <a:t>a</a:t>
            </a:r>
            <a:r>
              <a:rPr spc="-30"/>
              <a:t> </a:t>
            </a:r>
            <a:r>
              <a:t>readme</a:t>
            </a:r>
          </a:p>
        </p:txBody>
      </p:sp>
      <p:sp>
        <p:nvSpPr>
          <p:cNvPr id="3253" name="object 28"/>
          <p:cNvSpPr txBox="1"/>
          <p:nvPr/>
        </p:nvSpPr>
        <p:spPr>
          <a:xfrm>
            <a:off x="2414962" y="5232400"/>
            <a:ext cx="131191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50"/>
              <a:t> </a:t>
            </a:r>
            <a:r>
              <a:t>gitignore</a:t>
            </a:r>
          </a:p>
        </p:txBody>
      </p:sp>
      <p:sp>
        <p:nvSpPr>
          <p:cNvPr id="3254" name="object 29"/>
          <p:cNvSpPr txBox="1"/>
          <p:nvPr/>
        </p:nvSpPr>
        <p:spPr>
          <a:xfrm>
            <a:off x="2482271" y="4616450"/>
            <a:ext cx="986790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-375"/>
              <a:t> </a:t>
            </a:r>
            <a:r>
              <a:t>of</a:t>
            </a:r>
            <a:r>
              <a:rPr spc="-55"/>
              <a:t> </a:t>
            </a:r>
            <a:r>
              <a:t>README</a:t>
            </a:r>
          </a:p>
        </p:txBody>
      </p:sp>
      <p:grpSp>
        <p:nvGrpSpPr>
          <p:cNvPr id="3257" name="object 30"/>
          <p:cNvGrpSpPr/>
          <p:nvPr/>
        </p:nvGrpSpPr>
        <p:grpSpPr>
          <a:xfrm>
            <a:off x="1392611" y="4300220"/>
            <a:ext cx="656591" cy="107950"/>
            <a:chOff x="0" y="0"/>
            <a:chExt cx="656590" cy="107949"/>
          </a:xfrm>
        </p:grpSpPr>
        <p:sp>
          <p:nvSpPr>
            <p:cNvPr id="3255" name="object 31"/>
            <p:cNvSpPr/>
            <p:nvPr/>
          </p:nvSpPr>
          <p:spPr>
            <a:xfrm>
              <a:off x="0" y="53340"/>
              <a:ext cx="49149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6" name="object 32"/>
            <p:cNvSpPr/>
            <p:nvPr/>
          </p:nvSpPr>
          <p:spPr>
            <a:xfrm>
              <a:off x="495300" y="0"/>
              <a:ext cx="16129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58" name="object 33"/>
          <p:cNvSpPr txBox="1"/>
          <p:nvPr/>
        </p:nvSpPr>
        <p:spPr>
          <a:xfrm>
            <a:off x="2482271" y="4166870"/>
            <a:ext cx="79883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60"/>
              <a:t> </a:t>
            </a:r>
            <a:r>
              <a:rPr spc="-5"/>
              <a:t>modif</a:t>
            </a:r>
          </a:p>
        </p:txBody>
      </p:sp>
      <p:sp>
        <p:nvSpPr>
          <p:cNvPr id="3259" name="object 34"/>
          <p:cNvSpPr txBox="1"/>
          <p:nvPr/>
        </p:nvSpPr>
        <p:spPr>
          <a:xfrm>
            <a:off x="515042" y="2759709"/>
            <a:ext cx="6731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HEAD</a:t>
            </a:r>
          </a:p>
        </p:txBody>
      </p:sp>
      <p:sp>
        <p:nvSpPr>
          <p:cNvPr id="3260" name="object 35"/>
          <p:cNvSpPr txBox="1"/>
          <p:nvPr/>
        </p:nvSpPr>
        <p:spPr>
          <a:xfrm>
            <a:off x="189921" y="2543809"/>
            <a:ext cx="13081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new-feature</a:t>
            </a:r>
          </a:p>
        </p:txBody>
      </p:sp>
      <p:sp>
        <p:nvSpPr>
          <p:cNvPr id="3261" name="object 36"/>
          <p:cNvSpPr txBox="1"/>
          <p:nvPr/>
        </p:nvSpPr>
        <p:spPr>
          <a:xfrm>
            <a:off x="2482271" y="3195320"/>
            <a:ext cx="1245236" cy="540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35"/>
              <a:t> </a:t>
            </a:r>
            <a:r>
              <a:t>otherfile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25"/>
              <a:t> </a:t>
            </a:r>
            <a:r>
              <a:t>newfile</a:t>
            </a:r>
          </a:p>
        </p:txBody>
      </p:sp>
      <p:grpSp>
        <p:nvGrpSpPr>
          <p:cNvPr id="3276" name="object 37"/>
          <p:cNvGrpSpPr/>
          <p:nvPr/>
        </p:nvGrpSpPr>
        <p:grpSpPr>
          <a:xfrm>
            <a:off x="1392611" y="2661920"/>
            <a:ext cx="946152" cy="1534161"/>
            <a:chOff x="0" y="0"/>
            <a:chExt cx="946151" cy="1534160"/>
          </a:xfrm>
        </p:grpSpPr>
        <p:sp>
          <p:nvSpPr>
            <p:cNvPr id="3262" name="object 38"/>
            <p:cNvSpPr/>
            <p:nvPr/>
          </p:nvSpPr>
          <p:spPr>
            <a:xfrm>
              <a:off x="657859" y="1008380"/>
              <a:ext cx="28829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3" name="object 39"/>
            <p:cNvSpPr/>
            <p:nvPr/>
          </p:nvSpPr>
          <p:spPr>
            <a:xfrm>
              <a:off x="657859" y="1008380"/>
              <a:ext cx="288292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4" name="object 40"/>
            <p:cNvSpPr/>
            <p:nvPr/>
          </p:nvSpPr>
          <p:spPr>
            <a:xfrm>
              <a:off x="801370" y="129540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5" name="object 41"/>
            <p:cNvSpPr/>
            <p:nvPr/>
          </p:nvSpPr>
          <p:spPr>
            <a:xfrm>
              <a:off x="748030" y="137287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6" name="object 42"/>
            <p:cNvSpPr/>
            <p:nvPr/>
          </p:nvSpPr>
          <p:spPr>
            <a:xfrm>
              <a:off x="657859" y="50419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7" name="object 43"/>
            <p:cNvSpPr/>
            <p:nvPr/>
          </p:nvSpPr>
          <p:spPr>
            <a:xfrm>
              <a:off x="657859" y="50419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8" name="object 44"/>
            <p:cNvSpPr/>
            <p:nvPr/>
          </p:nvSpPr>
          <p:spPr>
            <a:xfrm>
              <a:off x="801370" y="79248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9" name="object 45"/>
            <p:cNvSpPr/>
            <p:nvPr/>
          </p:nvSpPr>
          <p:spPr>
            <a:xfrm>
              <a:off x="748030" y="86868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0" name="object 46"/>
            <p:cNvSpPr/>
            <p:nvPr/>
          </p:nvSpPr>
          <p:spPr>
            <a:xfrm>
              <a:off x="-1" y="143510"/>
              <a:ext cx="49149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1" name="object 47"/>
            <p:cNvSpPr/>
            <p:nvPr/>
          </p:nvSpPr>
          <p:spPr>
            <a:xfrm>
              <a:off x="495300" y="90170"/>
              <a:ext cx="16129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2" name="object 48"/>
            <p:cNvSpPr/>
            <p:nvPr/>
          </p:nvSpPr>
          <p:spPr>
            <a:xfrm>
              <a:off x="657859" y="-1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3" name="object 49"/>
            <p:cNvSpPr/>
            <p:nvPr/>
          </p:nvSpPr>
          <p:spPr>
            <a:xfrm>
              <a:off x="657859" y="-1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4" name="object 50"/>
            <p:cNvSpPr/>
            <p:nvPr/>
          </p:nvSpPr>
          <p:spPr>
            <a:xfrm>
              <a:off x="802640" y="28829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5" name="object 51"/>
            <p:cNvSpPr/>
            <p:nvPr/>
          </p:nvSpPr>
          <p:spPr>
            <a:xfrm>
              <a:off x="748030" y="36449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77" name="object 52"/>
          <p:cNvSpPr txBox="1"/>
          <p:nvPr/>
        </p:nvSpPr>
        <p:spPr>
          <a:xfrm>
            <a:off x="2497512" y="2692400"/>
            <a:ext cx="150368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Revert</a:t>
            </a:r>
            <a:r>
              <a:rPr spc="-10"/>
              <a:t> </a:t>
            </a:r>
            <a:r>
              <a:rPr spc="0"/>
              <a:t>"first</a:t>
            </a:r>
            <a:r>
              <a:rPr spc="-10"/>
              <a:t> </a:t>
            </a:r>
            <a:r>
              <a:t>modif"</a:t>
            </a:r>
          </a:p>
        </p:txBody>
      </p:sp>
      <p:grpSp>
        <p:nvGrpSpPr>
          <p:cNvPr id="3289" name="object 53"/>
          <p:cNvGrpSpPr/>
          <p:nvPr/>
        </p:nvGrpSpPr>
        <p:grpSpPr>
          <a:xfrm>
            <a:off x="6217341" y="4606290"/>
            <a:ext cx="944881" cy="1440182"/>
            <a:chOff x="0" y="0"/>
            <a:chExt cx="944879" cy="1440181"/>
          </a:xfrm>
        </p:grpSpPr>
        <p:sp>
          <p:nvSpPr>
            <p:cNvPr id="3278" name="object 54"/>
            <p:cNvSpPr/>
            <p:nvPr/>
          </p:nvSpPr>
          <p:spPr>
            <a:xfrm>
              <a:off x="656589" y="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19" y="21064"/>
                  </a:lnTo>
                  <a:lnTo>
                    <a:pt x="17202" y="19560"/>
                  </a:lnTo>
                  <a:lnTo>
                    <a:pt x="19536" y="17244"/>
                  </a:lnTo>
                  <a:lnTo>
                    <a:pt x="21056" y="14272"/>
                  </a:lnTo>
                  <a:lnTo>
                    <a:pt x="21600" y="10800"/>
                  </a:lnTo>
                  <a:lnTo>
                    <a:pt x="21056" y="7328"/>
                  </a:lnTo>
                  <a:lnTo>
                    <a:pt x="19536" y="4356"/>
                  </a:lnTo>
                  <a:lnTo>
                    <a:pt x="17202" y="2040"/>
                  </a:lnTo>
                  <a:lnTo>
                    <a:pt x="14219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9" name="object 55"/>
            <p:cNvSpPr/>
            <p:nvPr/>
          </p:nvSpPr>
          <p:spPr>
            <a:xfrm>
              <a:off x="656589" y="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6"/>
                  </a:lnTo>
                  <a:lnTo>
                    <a:pt x="17202" y="2040"/>
                  </a:lnTo>
                  <a:lnTo>
                    <a:pt x="19536" y="4356"/>
                  </a:lnTo>
                  <a:lnTo>
                    <a:pt x="21056" y="7328"/>
                  </a:lnTo>
                  <a:lnTo>
                    <a:pt x="21600" y="10800"/>
                  </a:lnTo>
                  <a:lnTo>
                    <a:pt x="21056" y="14272"/>
                  </a:lnTo>
                  <a:lnTo>
                    <a:pt x="19536" y="17244"/>
                  </a:lnTo>
                  <a:lnTo>
                    <a:pt x="17202" y="19560"/>
                  </a:lnTo>
                  <a:lnTo>
                    <a:pt x="14219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0" name="object 56"/>
            <p:cNvSpPr/>
            <p:nvPr/>
          </p:nvSpPr>
          <p:spPr>
            <a:xfrm>
              <a:off x="800099" y="28702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1" name="object 57"/>
            <p:cNvSpPr/>
            <p:nvPr/>
          </p:nvSpPr>
          <p:spPr>
            <a:xfrm>
              <a:off x="656589" y="5257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19" y="21066"/>
                  </a:lnTo>
                  <a:lnTo>
                    <a:pt x="17202" y="19563"/>
                  </a:lnTo>
                  <a:lnTo>
                    <a:pt x="19536" y="17243"/>
                  </a:lnTo>
                  <a:lnTo>
                    <a:pt x="21056" y="14256"/>
                  </a:lnTo>
                  <a:lnTo>
                    <a:pt x="21600" y="10752"/>
                  </a:lnTo>
                  <a:lnTo>
                    <a:pt x="21056" y="7296"/>
                  </a:lnTo>
                  <a:lnTo>
                    <a:pt x="19536" y="4337"/>
                  </a:lnTo>
                  <a:lnTo>
                    <a:pt x="17202" y="2031"/>
                  </a:lnTo>
                  <a:lnTo>
                    <a:pt x="14219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2" name="object 58"/>
            <p:cNvSpPr/>
            <p:nvPr/>
          </p:nvSpPr>
          <p:spPr>
            <a:xfrm>
              <a:off x="656589" y="5257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4"/>
                  </a:lnTo>
                  <a:lnTo>
                    <a:pt x="17202" y="2031"/>
                  </a:lnTo>
                  <a:lnTo>
                    <a:pt x="19536" y="4337"/>
                  </a:lnTo>
                  <a:lnTo>
                    <a:pt x="21056" y="7296"/>
                  </a:lnTo>
                  <a:lnTo>
                    <a:pt x="21600" y="10752"/>
                  </a:lnTo>
                  <a:lnTo>
                    <a:pt x="21056" y="14256"/>
                  </a:lnTo>
                  <a:lnTo>
                    <a:pt x="19536" y="17243"/>
                  </a:lnTo>
                  <a:lnTo>
                    <a:pt x="17202" y="19563"/>
                  </a:lnTo>
                  <a:lnTo>
                    <a:pt x="14219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3" name="object 60"/>
            <p:cNvSpPr/>
            <p:nvPr/>
          </p:nvSpPr>
          <p:spPr>
            <a:xfrm>
              <a:off x="0" y="1259840"/>
              <a:ext cx="49021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4" name="object 61"/>
            <p:cNvSpPr/>
            <p:nvPr/>
          </p:nvSpPr>
          <p:spPr>
            <a:xfrm>
              <a:off x="494029" y="1205230"/>
              <a:ext cx="16256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5" name="object 62"/>
            <p:cNvSpPr/>
            <p:nvPr/>
          </p:nvSpPr>
          <p:spPr>
            <a:xfrm>
              <a:off x="656589" y="115189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19"/>
                  </a:lnTo>
                  <a:lnTo>
                    <a:pt x="2031" y="17202"/>
                  </a:lnTo>
                  <a:lnTo>
                    <a:pt x="4337" y="19536"/>
                  </a:lnTo>
                  <a:lnTo>
                    <a:pt x="7296" y="21056"/>
                  </a:lnTo>
                  <a:lnTo>
                    <a:pt x="10752" y="21600"/>
                  </a:lnTo>
                  <a:lnTo>
                    <a:pt x="14219" y="21056"/>
                  </a:lnTo>
                  <a:lnTo>
                    <a:pt x="17202" y="19536"/>
                  </a:lnTo>
                  <a:lnTo>
                    <a:pt x="19536" y="17202"/>
                  </a:lnTo>
                  <a:lnTo>
                    <a:pt x="21056" y="14219"/>
                  </a:lnTo>
                  <a:lnTo>
                    <a:pt x="21600" y="10752"/>
                  </a:lnTo>
                  <a:lnTo>
                    <a:pt x="21056" y="7296"/>
                  </a:lnTo>
                  <a:lnTo>
                    <a:pt x="19536" y="4337"/>
                  </a:lnTo>
                  <a:lnTo>
                    <a:pt x="17202" y="2031"/>
                  </a:lnTo>
                  <a:lnTo>
                    <a:pt x="14219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6" name="object 63"/>
            <p:cNvSpPr/>
            <p:nvPr/>
          </p:nvSpPr>
          <p:spPr>
            <a:xfrm>
              <a:off x="656589" y="115189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4"/>
                  </a:lnTo>
                  <a:lnTo>
                    <a:pt x="17202" y="2031"/>
                  </a:lnTo>
                  <a:lnTo>
                    <a:pt x="19536" y="4337"/>
                  </a:lnTo>
                  <a:lnTo>
                    <a:pt x="21056" y="7296"/>
                  </a:lnTo>
                  <a:lnTo>
                    <a:pt x="21600" y="10752"/>
                  </a:lnTo>
                  <a:lnTo>
                    <a:pt x="21056" y="14219"/>
                  </a:lnTo>
                  <a:lnTo>
                    <a:pt x="19536" y="17202"/>
                  </a:lnTo>
                  <a:lnTo>
                    <a:pt x="17202" y="19536"/>
                  </a:lnTo>
                  <a:lnTo>
                    <a:pt x="14219" y="21056"/>
                  </a:lnTo>
                  <a:lnTo>
                    <a:pt x="10752" y="21600"/>
                  </a:lnTo>
                  <a:lnTo>
                    <a:pt x="7296" y="21056"/>
                  </a:lnTo>
                  <a:lnTo>
                    <a:pt x="4337" y="19536"/>
                  </a:lnTo>
                  <a:lnTo>
                    <a:pt x="2031" y="17202"/>
                  </a:lnTo>
                  <a:lnTo>
                    <a:pt x="534" y="14219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287" name="object 64" descr="object 6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46759" y="814070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88" name="object 65"/>
            <p:cNvSpPr/>
            <p:nvPr/>
          </p:nvSpPr>
          <p:spPr>
            <a:xfrm>
              <a:off x="746759" y="36449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90" name="object 66"/>
          <p:cNvSpPr txBox="1"/>
          <p:nvPr/>
        </p:nvSpPr>
        <p:spPr>
          <a:xfrm>
            <a:off x="5366441" y="5723890"/>
            <a:ext cx="7740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3291" name="object 67"/>
          <p:cNvSpPr txBox="1"/>
          <p:nvPr/>
        </p:nvSpPr>
        <p:spPr>
          <a:xfrm>
            <a:off x="5099741" y="4103370"/>
            <a:ext cx="111887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origin/dev</a:t>
            </a:r>
          </a:p>
        </p:txBody>
      </p:sp>
      <p:sp>
        <p:nvSpPr>
          <p:cNvPr id="3292" name="object 68"/>
          <p:cNvSpPr txBox="1"/>
          <p:nvPr/>
        </p:nvSpPr>
        <p:spPr>
          <a:xfrm>
            <a:off x="5150541" y="5494020"/>
            <a:ext cx="14732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3293" name="object 69"/>
          <p:cNvSpPr txBox="1"/>
          <p:nvPr/>
        </p:nvSpPr>
        <p:spPr>
          <a:xfrm>
            <a:off x="7238421" y="5786120"/>
            <a:ext cx="11442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5"/>
              <a:t> </a:t>
            </a:r>
            <a:r>
              <a:rPr spc="0"/>
              <a:t>a</a:t>
            </a:r>
            <a:r>
              <a:rPr spc="-35"/>
              <a:t> </a:t>
            </a:r>
            <a:r>
              <a:t>readme</a:t>
            </a:r>
          </a:p>
        </p:txBody>
      </p:sp>
      <p:sp>
        <p:nvSpPr>
          <p:cNvPr id="3294" name="object 70"/>
          <p:cNvSpPr txBox="1"/>
          <p:nvPr/>
        </p:nvSpPr>
        <p:spPr>
          <a:xfrm>
            <a:off x="7238421" y="5161279"/>
            <a:ext cx="131318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gitignore</a:t>
            </a:r>
          </a:p>
        </p:txBody>
      </p:sp>
      <p:sp>
        <p:nvSpPr>
          <p:cNvPr id="3295" name="object 71"/>
          <p:cNvSpPr txBox="1"/>
          <p:nvPr/>
        </p:nvSpPr>
        <p:spPr>
          <a:xfrm>
            <a:off x="7305732" y="4543424"/>
            <a:ext cx="988061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80"/>
              <a:t> </a:t>
            </a:r>
            <a:r>
              <a:rPr spc="0"/>
              <a:t>README</a:t>
            </a:r>
          </a:p>
        </p:txBody>
      </p:sp>
      <p:grpSp>
        <p:nvGrpSpPr>
          <p:cNvPr id="3316" name="object 72"/>
          <p:cNvGrpSpPr/>
          <p:nvPr/>
        </p:nvGrpSpPr>
        <p:grpSpPr>
          <a:xfrm>
            <a:off x="6217341" y="2589528"/>
            <a:ext cx="944881" cy="2038352"/>
            <a:chOff x="0" y="0"/>
            <a:chExt cx="944880" cy="2038351"/>
          </a:xfrm>
        </p:grpSpPr>
        <p:sp>
          <p:nvSpPr>
            <p:cNvPr id="3296" name="object 73"/>
            <p:cNvSpPr/>
            <p:nvPr/>
          </p:nvSpPr>
          <p:spPr>
            <a:xfrm>
              <a:off x="656590" y="151257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7" name="object 74"/>
            <p:cNvSpPr/>
            <p:nvPr/>
          </p:nvSpPr>
          <p:spPr>
            <a:xfrm>
              <a:off x="656590" y="151257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8" name="object 75"/>
            <p:cNvSpPr/>
            <p:nvPr/>
          </p:nvSpPr>
          <p:spPr>
            <a:xfrm>
              <a:off x="800100" y="180086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9" name="object 76"/>
            <p:cNvSpPr/>
            <p:nvPr/>
          </p:nvSpPr>
          <p:spPr>
            <a:xfrm>
              <a:off x="746760" y="187706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0" name="object 77"/>
            <p:cNvSpPr/>
            <p:nvPr/>
          </p:nvSpPr>
          <p:spPr>
            <a:xfrm>
              <a:off x="0" y="1692910"/>
              <a:ext cx="49022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1" name="object 78"/>
            <p:cNvSpPr/>
            <p:nvPr/>
          </p:nvSpPr>
          <p:spPr>
            <a:xfrm>
              <a:off x="494030" y="163830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2" name="object 79"/>
            <p:cNvSpPr/>
            <p:nvPr/>
          </p:nvSpPr>
          <p:spPr>
            <a:xfrm>
              <a:off x="656590" y="10083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3" name="object 80"/>
            <p:cNvSpPr/>
            <p:nvPr/>
          </p:nvSpPr>
          <p:spPr>
            <a:xfrm>
              <a:off x="656590" y="10083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4" name="object 81"/>
            <p:cNvSpPr/>
            <p:nvPr/>
          </p:nvSpPr>
          <p:spPr>
            <a:xfrm>
              <a:off x="801370" y="129667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5" name="object 82"/>
            <p:cNvSpPr/>
            <p:nvPr/>
          </p:nvSpPr>
          <p:spPr>
            <a:xfrm>
              <a:off x="746760" y="137287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6" name="object 83"/>
            <p:cNvSpPr/>
            <p:nvPr/>
          </p:nvSpPr>
          <p:spPr>
            <a:xfrm>
              <a:off x="656590" y="50419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7" name="object 84"/>
            <p:cNvSpPr/>
            <p:nvPr/>
          </p:nvSpPr>
          <p:spPr>
            <a:xfrm>
              <a:off x="656590" y="50419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8" name="object 85"/>
            <p:cNvSpPr/>
            <p:nvPr/>
          </p:nvSpPr>
          <p:spPr>
            <a:xfrm>
              <a:off x="801370" y="79248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9" name="object 86"/>
            <p:cNvSpPr/>
            <p:nvPr/>
          </p:nvSpPr>
          <p:spPr>
            <a:xfrm>
              <a:off x="746760" y="86868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0" name="object 87"/>
            <p:cNvSpPr/>
            <p:nvPr/>
          </p:nvSpPr>
          <p:spPr>
            <a:xfrm>
              <a:off x="0" y="144780"/>
              <a:ext cx="49022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1" name="object 88"/>
            <p:cNvSpPr/>
            <p:nvPr/>
          </p:nvSpPr>
          <p:spPr>
            <a:xfrm>
              <a:off x="494030" y="9017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2" name="object 89"/>
            <p:cNvSpPr/>
            <p:nvPr/>
          </p:nvSpPr>
          <p:spPr>
            <a:xfrm>
              <a:off x="657860" y="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3" name="object 90"/>
            <p:cNvSpPr/>
            <p:nvPr/>
          </p:nvSpPr>
          <p:spPr>
            <a:xfrm>
              <a:off x="657860" y="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4" name="object 91"/>
            <p:cNvSpPr/>
            <p:nvPr/>
          </p:nvSpPr>
          <p:spPr>
            <a:xfrm>
              <a:off x="801370" y="288290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5" name="object 92"/>
            <p:cNvSpPr/>
            <p:nvPr/>
          </p:nvSpPr>
          <p:spPr>
            <a:xfrm>
              <a:off x="746760" y="364490"/>
              <a:ext cx="10922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17" name="object 93"/>
          <p:cNvSpPr txBox="1"/>
          <p:nvPr/>
        </p:nvSpPr>
        <p:spPr>
          <a:xfrm>
            <a:off x="7305732" y="4094479"/>
            <a:ext cx="79883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60"/>
              <a:t> </a:t>
            </a:r>
            <a:r>
              <a:rPr spc="-5"/>
              <a:t>modif</a:t>
            </a:r>
          </a:p>
        </p:txBody>
      </p:sp>
      <p:sp>
        <p:nvSpPr>
          <p:cNvPr id="3318" name="object 97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319" name="object 94"/>
          <p:cNvSpPr txBox="1"/>
          <p:nvPr/>
        </p:nvSpPr>
        <p:spPr>
          <a:xfrm>
            <a:off x="5339772" y="2528570"/>
            <a:ext cx="706121" cy="47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99720">
              <a:lnSpc>
                <a:spcPct val="79200"/>
              </a:lnSpc>
              <a:spcBef>
                <a:spcPts val="5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  </a:t>
            </a:r>
            <a:r>
              <a:rPr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3320" name="object 95"/>
          <p:cNvSpPr txBox="1"/>
          <p:nvPr/>
        </p:nvSpPr>
        <p:spPr>
          <a:xfrm>
            <a:off x="7305732" y="3122928"/>
            <a:ext cx="1245236" cy="54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397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otherfile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30"/>
              <a:t> </a:t>
            </a:r>
            <a:r>
              <a:t>newfile</a:t>
            </a:r>
          </a:p>
        </p:txBody>
      </p:sp>
      <p:sp>
        <p:nvSpPr>
          <p:cNvPr id="3321" name="object 96"/>
          <p:cNvSpPr txBox="1"/>
          <p:nvPr/>
        </p:nvSpPr>
        <p:spPr>
          <a:xfrm>
            <a:off x="7320971" y="2621278"/>
            <a:ext cx="150368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Revert</a:t>
            </a:r>
            <a:r>
              <a:rPr spc="-25"/>
              <a:t> </a:t>
            </a:r>
            <a:r>
              <a:t>"first</a:t>
            </a:r>
            <a:r>
              <a:rPr spc="-20"/>
              <a:t> </a:t>
            </a:r>
            <a:r>
              <a:rPr spc="-5"/>
              <a:t>modif"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object 8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324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3325" name="object 3"/>
          <p:cNvSpPr txBox="1"/>
          <p:nvPr/>
        </p:nvSpPr>
        <p:spPr>
          <a:xfrm>
            <a:off x="544252" y="1849119"/>
            <a:ext cx="12573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8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326" name="object 4"/>
          <p:cNvSpPr txBox="1"/>
          <p:nvPr/>
        </p:nvSpPr>
        <p:spPr>
          <a:xfrm>
            <a:off x="767771" y="1745012"/>
            <a:ext cx="8704582" cy="112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1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Let's</a:t>
            </a:r>
            <a:r>
              <a:rPr spc="9"/>
              <a:t> </a:t>
            </a:r>
            <a:r>
              <a:rPr spc="4"/>
              <a:t>suppose</a:t>
            </a:r>
            <a:r>
              <a:rPr spc="9"/>
              <a:t> </a:t>
            </a:r>
            <a:r>
              <a:rPr spc="4"/>
              <a:t>development</a:t>
            </a:r>
            <a:r>
              <a:rPr spc="-4"/>
              <a:t> </a:t>
            </a:r>
            <a:r>
              <a:rPr spc="4"/>
              <a:t>is </a:t>
            </a:r>
            <a:r>
              <a:t>finished,</a:t>
            </a:r>
            <a:r>
              <a:rPr spc="-4"/>
              <a:t> </a:t>
            </a:r>
            <a:r>
              <a:rPr spc="9"/>
              <a:t>we </a:t>
            </a:r>
            <a:r>
              <a:rPr spc="4"/>
              <a:t>do</a:t>
            </a:r>
            <a:r>
              <a:rPr spc="-4"/>
              <a:t> </a:t>
            </a:r>
            <a:r>
              <a:rPr spc="4"/>
              <a:t>not</a:t>
            </a:r>
            <a:r>
              <a:rPr spc="-4"/>
              <a:t> </a:t>
            </a:r>
            <a:r>
              <a:rPr spc="4"/>
              <a:t>need</a:t>
            </a:r>
            <a:r>
              <a:rPr spc="79"/>
              <a:t> </a:t>
            </a:r>
            <a:r>
              <a:rPr spc="4">
                <a:latin typeface="Courier"/>
                <a:ea typeface="Courier"/>
                <a:cs typeface="Courier"/>
                <a:sym typeface="Courier"/>
              </a:rPr>
              <a:t>dev</a:t>
            </a:r>
            <a:r>
              <a:rPr spc="-7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4"/>
              <a:t>anymore.</a:t>
            </a:r>
          </a:p>
          <a:p>
            <a:pPr marL="309879" indent="-224154">
              <a:spcBef>
                <a:spcPts val="900"/>
              </a:spcBef>
              <a:buSzPct val="73684"/>
              <a:buFont typeface="Arial"/>
              <a:buChar char="–"/>
              <a:tabLst>
                <a:tab pos="304800" algn="l"/>
              </a:tabLst>
              <a:defRPr b="1" spc="14" sz="19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29"/>
              <a:t> </a:t>
            </a:r>
            <a:r>
              <a:t>checkout</a:t>
            </a:r>
            <a:r>
              <a:rPr spc="25"/>
              <a:t> </a:t>
            </a:r>
            <a:r>
              <a:t>master</a:t>
            </a:r>
            <a:r>
              <a:rPr spc="29"/>
              <a:t> </a:t>
            </a:r>
            <a:r>
              <a:t>#go</a:t>
            </a:r>
            <a:r>
              <a:rPr spc="35"/>
              <a:t> </a:t>
            </a:r>
            <a:r>
              <a:t>to</a:t>
            </a:r>
            <a:r>
              <a:rPr spc="29"/>
              <a:t> </a:t>
            </a:r>
            <a:r>
              <a:t>master</a:t>
            </a:r>
            <a:r>
              <a:rPr spc="35"/>
              <a:t> </a:t>
            </a:r>
            <a:r>
              <a:t>branch</a:t>
            </a:r>
          </a:p>
          <a:p>
            <a:pPr marL="309879" indent="-224154">
              <a:spcBef>
                <a:spcPts val="700"/>
              </a:spcBef>
              <a:buSzPct val="73684"/>
              <a:buFont typeface="Arial"/>
              <a:buChar char="–"/>
              <a:tabLst>
                <a:tab pos="304800" algn="l"/>
              </a:tabLst>
              <a:defRPr b="1" spc="14" sz="19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0"/>
              <a:t> </a:t>
            </a:r>
            <a:r>
              <a:t>merge</a:t>
            </a:r>
            <a:r>
              <a:rPr spc="5"/>
              <a:t> </a:t>
            </a:r>
            <a:r>
              <a:t>dev</a:t>
            </a:r>
          </a:p>
        </p:txBody>
      </p:sp>
      <p:sp>
        <p:nvSpPr>
          <p:cNvPr id="3327" name="object 5"/>
          <p:cNvSpPr txBox="1"/>
          <p:nvPr/>
        </p:nvSpPr>
        <p:spPr>
          <a:xfrm>
            <a:off x="544252" y="3487420"/>
            <a:ext cx="12573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18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328" name="object 6"/>
          <p:cNvSpPr txBox="1"/>
          <p:nvPr/>
        </p:nvSpPr>
        <p:spPr>
          <a:xfrm>
            <a:off x="704271" y="3381374"/>
            <a:ext cx="8082282" cy="212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8580" indent="76200">
              <a:lnSpc>
                <a:spcPct val="1008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Then</a:t>
            </a:r>
            <a:r>
              <a:rPr spc="4"/>
              <a:t> </a:t>
            </a:r>
            <a:r>
              <a:rPr spc="9"/>
              <a:t>we</a:t>
            </a:r>
            <a:r>
              <a:rPr spc="4"/>
              <a:t> want</a:t>
            </a:r>
            <a:r>
              <a:rPr spc="-9"/>
              <a:t> </a:t>
            </a:r>
            <a:r>
              <a:t>to</a:t>
            </a:r>
            <a:r>
              <a:rPr spc="4"/>
              <a:t> </a:t>
            </a:r>
            <a:r>
              <a:t>delete</a:t>
            </a:r>
            <a:r>
              <a:rPr spc="35"/>
              <a:t> </a:t>
            </a:r>
            <a:r>
              <a:rPr spc="4">
                <a:latin typeface="Courier"/>
                <a:ea typeface="Courier"/>
                <a:cs typeface="Courier"/>
                <a:sym typeface="Courier"/>
              </a:rPr>
              <a:t>dev</a:t>
            </a:r>
            <a:r>
              <a:rPr spc="-7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4"/>
              <a:t>branch </a:t>
            </a:r>
            <a:r>
              <a:t>on</a:t>
            </a:r>
            <a:r>
              <a:rPr spc="4"/>
              <a:t> local</a:t>
            </a:r>
            <a:r>
              <a:rPr spc="-4"/>
              <a:t> </a:t>
            </a:r>
            <a:r>
              <a:rPr spc="4"/>
              <a:t>workstation and</a:t>
            </a:r>
            <a:r>
              <a:rPr spc="9"/>
              <a:t> </a:t>
            </a:r>
            <a:r>
              <a:rPr spc="4"/>
              <a:t>on </a:t>
            </a:r>
            <a:r>
              <a:rPr spc="-600"/>
              <a:t> </a:t>
            </a:r>
            <a:r>
              <a:rPr spc="4"/>
              <a:t>server</a:t>
            </a:r>
          </a:p>
          <a:p>
            <a:pPr marL="373379" indent="-224154">
              <a:spcBef>
                <a:spcPts val="800"/>
              </a:spcBef>
              <a:buSzPct val="73684"/>
              <a:buChar char="–"/>
              <a:tabLst>
                <a:tab pos="368300" algn="l"/>
              </a:tabLst>
              <a:defRPr spc="14" sz="1900">
                <a:latin typeface="Arial"/>
                <a:ea typeface="Arial"/>
                <a:cs typeface="Arial"/>
                <a:sym typeface="Arial"/>
              </a:defRPr>
            </a:pPr>
            <a:r>
              <a:t>Delete</a:t>
            </a:r>
            <a:r>
              <a:rPr spc="-5"/>
              <a:t> </a:t>
            </a:r>
            <a:r>
              <a:rPr spc="10"/>
              <a:t>local</a:t>
            </a:r>
            <a:r>
              <a:rPr spc="-10"/>
              <a:t> </a:t>
            </a:r>
            <a:r>
              <a:t>branch</a:t>
            </a:r>
          </a:p>
          <a:p>
            <a:pPr lvl="1" marL="671830" indent="-198119">
              <a:spcBef>
                <a:spcPts val="500"/>
              </a:spcBef>
              <a:buSzPct val="44736"/>
              <a:buFont typeface="Arial"/>
              <a:buChar char="●"/>
              <a:tabLst>
                <a:tab pos="660400" algn="l"/>
              </a:tabLst>
              <a:defRPr b="1" spc="14" sz="19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10"/>
              <a:t> </a:t>
            </a:r>
            <a:r>
              <a:t>branch</a:t>
            </a:r>
            <a:r>
              <a:rPr spc="0"/>
              <a:t> </a:t>
            </a:r>
            <a:r>
              <a:rPr spc="20"/>
              <a:t>­D</a:t>
            </a:r>
            <a:r>
              <a:rPr spc="10"/>
              <a:t> </a:t>
            </a:r>
            <a:r>
              <a:t>dev</a:t>
            </a:r>
          </a:p>
          <a:p>
            <a:pPr marL="373379" indent="-224154">
              <a:spcBef>
                <a:spcPts val="600"/>
              </a:spcBef>
              <a:buSzPct val="73684"/>
              <a:buChar char="–"/>
              <a:tabLst>
                <a:tab pos="368300" algn="l"/>
              </a:tabLst>
              <a:defRPr spc="14" sz="1900">
                <a:latin typeface="Arial"/>
                <a:ea typeface="Arial"/>
                <a:cs typeface="Arial"/>
                <a:sym typeface="Arial"/>
              </a:defRPr>
            </a:pPr>
            <a:r>
              <a:t>Delete</a:t>
            </a:r>
            <a:r>
              <a:rPr spc="-5"/>
              <a:t> </a:t>
            </a:r>
            <a:r>
              <a:t>remote</a:t>
            </a:r>
            <a:r>
              <a:rPr spc="-5"/>
              <a:t> </a:t>
            </a:r>
            <a:r>
              <a:t>branch</a:t>
            </a:r>
          </a:p>
          <a:p>
            <a:pPr lvl="1" marL="671830" indent="-198119">
              <a:spcBef>
                <a:spcPts val="500"/>
              </a:spcBef>
              <a:buSzPct val="44736"/>
              <a:buFont typeface="Arial"/>
              <a:buChar char="●"/>
              <a:tabLst>
                <a:tab pos="660400" algn="l"/>
              </a:tabLst>
              <a:defRPr b="1" spc="14" sz="19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25"/>
              <a:t> </a:t>
            </a:r>
            <a:r>
              <a:t>push</a:t>
            </a:r>
            <a:r>
              <a:rPr spc="25"/>
              <a:t> </a:t>
            </a:r>
            <a:r>
              <a:t>origin :heads/dev</a:t>
            </a:r>
          </a:p>
        </p:txBody>
      </p:sp>
      <p:sp>
        <p:nvSpPr>
          <p:cNvPr id="3329" name="object 7"/>
          <p:cNvSpPr txBox="1"/>
          <p:nvPr/>
        </p:nvSpPr>
        <p:spPr>
          <a:xfrm>
            <a:off x="1064951" y="5613525"/>
            <a:ext cx="740346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700"/>
              </a:spcBef>
              <a:defRPr spc="20" sz="1900">
                <a:latin typeface="Courier"/>
                <a:ea typeface="Courier"/>
                <a:cs typeface="Courier"/>
                <a:sym typeface="Courier"/>
              </a:defRPr>
            </a:pPr>
            <a:r>
              <a:t>To</a:t>
            </a:r>
            <a:r>
              <a:rPr spc="119"/>
              <a:t> </a:t>
            </a:r>
            <a:r>
              <a:rPr spc="14"/>
              <a:t>git@gite.lirmm.fr:passama/git­first­example.git</a:t>
            </a:r>
          </a:p>
          <a:p>
            <a:pPr indent="161289">
              <a:spcBef>
                <a:spcPts val="700"/>
              </a:spcBef>
              <a:tabLst>
                <a:tab pos="3111500" algn="l"/>
              </a:tabLst>
              <a:defRPr spc="14" sz="1900">
                <a:latin typeface="Courier"/>
                <a:ea typeface="Courier"/>
                <a:cs typeface="Courier"/>
                <a:sym typeface="Courier"/>
              </a:defRPr>
            </a:pPr>
            <a:r>
              <a:t>­ </a:t>
            </a:r>
            <a:r>
              <a:rPr spc="20"/>
              <a:t>[deleted]	</a:t>
            </a:r>
            <a:r>
              <a:t>dev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3332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333" name="object 4"/>
          <p:cNvSpPr txBox="1"/>
          <p:nvPr/>
        </p:nvSpPr>
        <p:spPr>
          <a:xfrm>
            <a:off x="901122" y="1733549"/>
            <a:ext cx="117983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 sz="32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5"/>
              <a:t>e</a:t>
            </a:r>
            <a:r>
              <a:t>su</a:t>
            </a:r>
            <a:r>
              <a:rPr spc="-5"/>
              <a:t>lt</a:t>
            </a:r>
          </a:p>
        </p:txBody>
      </p:sp>
      <p:grpSp>
        <p:nvGrpSpPr>
          <p:cNvPr id="3336" name="object 5"/>
          <p:cNvGrpSpPr/>
          <p:nvPr/>
        </p:nvGrpSpPr>
        <p:grpSpPr>
          <a:xfrm>
            <a:off x="3865302" y="4391659"/>
            <a:ext cx="1296670" cy="360681"/>
            <a:chOff x="0" y="0"/>
            <a:chExt cx="1296669" cy="360679"/>
          </a:xfrm>
        </p:grpSpPr>
        <p:sp>
          <p:nvSpPr>
            <p:cNvPr id="3334" name="object 6"/>
            <p:cNvSpPr/>
            <p:nvPr/>
          </p:nvSpPr>
          <p:spPr>
            <a:xfrm>
              <a:off x="-1" y="-1"/>
              <a:ext cx="1296671" cy="36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5" y="0"/>
                  </a:moveTo>
                  <a:lnTo>
                    <a:pt x="16205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5" y="16200"/>
                  </a:lnTo>
                  <a:lnTo>
                    <a:pt x="16205" y="21600"/>
                  </a:lnTo>
                  <a:lnTo>
                    <a:pt x="21600" y="10800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5" name="object 7"/>
            <p:cNvSpPr/>
            <p:nvPr/>
          </p:nvSpPr>
          <p:spPr>
            <a:xfrm>
              <a:off x="-1" y="-1"/>
              <a:ext cx="1296671" cy="36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5" y="5400"/>
                  </a:lnTo>
                  <a:lnTo>
                    <a:pt x="16205" y="0"/>
                  </a:lnTo>
                  <a:lnTo>
                    <a:pt x="21600" y="10800"/>
                  </a:lnTo>
                  <a:lnTo>
                    <a:pt x="16205" y="21600"/>
                  </a:lnTo>
                  <a:lnTo>
                    <a:pt x="16205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48" name="object 8"/>
          <p:cNvGrpSpPr/>
          <p:nvPr/>
        </p:nvGrpSpPr>
        <p:grpSpPr>
          <a:xfrm>
            <a:off x="1604702" y="4606290"/>
            <a:ext cx="944880" cy="1440182"/>
            <a:chOff x="0" y="0"/>
            <a:chExt cx="944879" cy="1440181"/>
          </a:xfrm>
        </p:grpSpPr>
        <p:sp>
          <p:nvSpPr>
            <p:cNvPr id="3337" name="object 9"/>
            <p:cNvSpPr/>
            <p:nvPr/>
          </p:nvSpPr>
          <p:spPr>
            <a:xfrm>
              <a:off x="656589" y="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19" y="21064"/>
                  </a:lnTo>
                  <a:lnTo>
                    <a:pt x="17202" y="19560"/>
                  </a:lnTo>
                  <a:lnTo>
                    <a:pt x="19536" y="17244"/>
                  </a:lnTo>
                  <a:lnTo>
                    <a:pt x="21056" y="14272"/>
                  </a:lnTo>
                  <a:lnTo>
                    <a:pt x="21600" y="10800"/>
                  </a:lnTo>
                  <a:lnTo>
                    <a:pt x="21056" y="7328"/>
                  </a:lnTo>
                  <a:lnTo>
                    <a:pt x="19536" y="4356"/>
                  </a:lnTo>
                  <a:lnTo>
                    <a:pt x="17202" y="2040"/>
                  </a:lnTo>
                  <a:lnTo>
                    <a:pt x="14219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8" name="object 10"/>
            <p:cNvSpPr/>
            <p:nvPr/>
          </p:nvSpPr>
          <p:spPr>
            <a:xfrm>
              <a:off x="656589" y="0"/>
              <a:ext cx="288291" cy="2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6"/>
                  </a:lnTo>
                  <a:lnTo>
                    <a:pt x="17202" y="2040"/>
                  </a:lnTo>
                  <a:lnTo>
                    <a:pt x="19536" y="4356"/>
                  </a:lnTo>
                  <a:lnTo>
                    <a:pt x="21056" y="7328"/>
                  </a:lnTo>
                  <a:lnTo>
                    <a:pt x="21600" y="10800"/>
                  </a:lnTo>
                  <a:lnTo>
                    <a:pt x="21056" y="14272"/>
                  </a:lnTo>
                  <a:lnTo>
                    <a:pt x="19536" y="17244"/>
                  </a:lnTo>
                  <a:lnTo>
                    <a:pt x="17202" y="19560"/>
                  </a:lnTo>
                  <a:lnTo>
                    <a:pt x="14219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9" name="object 11"/>
            <p:cNvSpPr/>
            <p:nvPr/>
          </p:nvSpPr>
          <p:spPr>
            <a:xfrm>
              <a:off x="800099" y="28702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0" name="object 12"/>
            <p:cNvSpPr/>
            <p:nvPr/>
          </p:nvSpPr>
          <p:spPr>
            <a:xfrm>
              <a:off x="656589" y="5257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19" y="21066"/>
                  </a:lnTo>
                  <a:lnTo>
                    <a:pt x="17202" y="19563"/>
                  </a:lnTo>
                  <a:lnTo>
                    <a:pt x="19536" y="17243"/>
                  </a:lnTo>
                  <a:lnTo>
                    <a:pt x="21056" y="14256"/>
                  </a:lnTo>
                  <a:lnTo>
                    <a:pt x="21600" y="10752"/>
                  </a:lnTo>
                  <a:lnTo>
                    <a:pt x="21056" y="7296"/>
                  </a:lnTo>
                  <a:lnTo>
                    <a:pt x="19536" y="4337"/>
                  </a:lnTo>
                  <a:lnTo>
                    <a:pt x="17202" y="2031"/>
                  </a:lnTo>
                  <a:lnTo>
                    <a:pt x="14219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1" name="object 13"/>
            <p:cNvSpPr/>
            <p:nvPr/>
          </p:nvSpPr>
          <p:spPr>
            <a:xfrm>
              <a:off x="656589" y="5257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4"/>
                  </a:lnTo>
                  <a:lnTo>
                    <a:pt x="17202" y="2031"/>
                  </a:lnTo>
                  <a:lnTo>
                    <a:pt x="19536" y="4337"/>
                  </a:lnTo>
                  <a:lnTo>
                    <a:pt x="21056" y="7296"/>
                  </a:lnTo>
                  <a:lnTo>
                    <a:pt x="21600" y="10752"/>
                  </a:lnTo>
                  <a:lnTo>
                    <a:pt x="21056" y="14256"/>
                  </a:lnTo>
                  <a:lnTo>
                    <a:pt x="19536" y="17243"/>
                  </a:lnTo>
                  <a:lnTo>
                    <a:pt x="17202" y="19563"/>
                  </a:lnTo>
                  <a:lnTo>
                    <a:pt x="14219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2" name="object 15"/>
            <p:cNvSpPr/>
            <p:nvPr/>
          </p:nvSpPr>
          <p:spPr>
            <a:xfrm>
              <a:off x="0" y="1259840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3" name="object 16"/>
            <p:cNvSpPr/>
            <p:nvPr/>
          </p:nvSpPr>
          <p:spPr>
            <a:xfrm>
              <a:off x="494029" y="1205230"/>
              <a:ext cx="16256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4" name="object 17"/>
            <p:cNvSpPr/>
            <p:nvPr/>
          </p:nvSpPr>
          <p:spPr>
            <a:xfrm>
              <a:off x="656589" y="115189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19"/>
                  </a:lnTo>
                  <a:lnTo>
                    <a:pt x="2031" y="17202"/>
                  </a:lnTo>
                  <a:lnTo>
                    <a:pt x="4337" y="19536"/>
                  </a:lnTo>
                  <a:lnTo>
                    <a:pt x="7296" y="21056"/>
                  </a:lnTo>
                  <a:lnTo>
                    <a:pt x="10752" y="21600"/>
                  </a:lnTo>
                  <a:lnTo>
                    <a:pt x="14219" y="21056"/>
                  </a:lnTo>
                  <a:lnTo>
                    <a:pt x="17202" y="19536"/>
                  </a:lnTo>
                  <a:lnTo>
                    <a:pt x="19536" y="17202"/>
                  </a:lnTo>
                  <a:lnTo>
                    <a:pt x="21056" y="14219"/>
                  </a:lnTo>
                  <a:lnTo>
                    <a:pt x="21600" y="10752"/>
                  </a:lnTo>
                  <a:lnTo>
                    <a:pt x="21056" y="7296"/>
                  </a:lnTo>
                  <a:lnTo>
                    <a:pt x="19536" y="4337"/>
                  </a:lnTo>
                  <a:lnTo>
                    <a:pt x="17202" y="2031"/>
                  </a:lnTo>
                  <a:lnTo>
                    <a:pt x="14219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5" name="object 18"/>
            <p:cNvSpPr/>
            <p:nvPr/>
          </p:nvSpPr>
          <p:spPr>
            <a:xfrm>
              <a:off x="656589" y="115189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19" y="534"/>
                  </a:lnTo>
                  <a:lnTo>
                    <a:pt x="17202" y="2031"/>
                  </a:lnTo>
                  <a:lnTo>
                    <a:pt x="19536" y="4337"/>
                  </a:lnTo>
                  <a:lnTo>
                    <a:pt x="21056" y="7296"/>
                  </a:lnTo>
                  <a:lnTo>
                    <a:pt x="21600" y="10752"/>
                  </a:lnTo>
                  <a:lnTo>
                    <a:pt x="21056" y="14219"/>
                  </a:lnTo>
                  <a:lnTo>
                    <a:pt x="19536" y="17202"/>
                  </a:lnTo>
                  <a:lnTo>
                    <a:pt x="17202" y="19536"/>
                  </a:lnTo>
                  <a:lnTo>
                    <a:pt x="14219" y="21056"/>
                  </a:lnTo>
                  <a:lnTo>
                    <a:pt x="10752" y="21600"/>
                  </a:lnTo>
                  <a:lnTo>
                    <a:pt x="7296" y="21056"/>
                  </a:lnTo>
                  <a:lnTo>
                    <a:pt x="4337" y="19536"/>
                  </a:lnTo>
                  <a:lnTo>
                    <a:pt x="2031" y="17202"/>
                  </a:lnTo>
                  <a:lnTo>
                    <a:pt x="534" y="14219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346" name="object 19" descr="object 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6759" y="814070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47" name="object 20"/>
            <p:cNvSpPr/>
            <p:nvPr/>
          </p:nvSpPr>
          <p:spPr>
            <a:xfrm>
              <a:off x="746759" y="36449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49" name="object 21"/>
          <p:cNvSpPr txBox="1"/>
          <p:nvPr/>
        </p:nvSpPr>
        <p:spPr>
          <a:xfrm>
            <a:off x="753801" y="5723890"/>
            <a:ext cx="77406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3350" name="object 22"/>
          <p:cNvSpPr txBox="1"/>
          <p:nvPr/>
        </p:nvSpPr>
        <p:spPr>
          <a:xfrm>
            <a:off x="487102" y="4103370"/>
            <a:ext cx="111887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origin/dev</a:t>
            </a:r>
          </a:p>
        </p:txBody>
      </p:sp>
      <p:sp>
        <p:nvSpPr>
          <p:cNvPr id="3351" name="object 23"/>
          <p:cNvSpPr txBox="1"/>
          <p:nvPr/>
        </p:nvSpPr>
        <p:spPr>
          <a:xfrm>
            <a:off x="537902" y="5494020"/>
            <a:ext cx="14732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3352" name="object 24"/>
          <p:cNvSpPr txBox="1"/>
          <p:nvPr/>
        </p:nvSpPr>
        <p:spPr>
          <a:xfrm>
            <a:off x="2625781" y="5786120"/>
            <a:ext cx="11442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5"/>
              <a:t> </a:t>
            </a:r>
            <a:r>
              <a:rPr spc="0"/>
              <a:t>a</a:t>
            </a:r>
            <a:r>
              <a:rPr spc="-35"/>
              <a:t> </a:t>
            </a:r>
            <a:r>
              <a:t>readme</a:t>
            </a:r>
          </a:p>
        </p:txBody>
      </p:sp>
      <p:sp>
        <p:nvSpPr>
          <p:cNvPr id="3353" name="object 25"/>
          <p:cNvSpPr txBox="1"/>
          <p:nvPr/>
        </p:nvSpPr>
        <p:spPr>
          <a:xfrm>
            <a:off x="2625781" y="5161279"/>
            <a:ext cx="131318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gitignore</a:t>
            </a:r>
          </a:p>
        </p:txBody>
      </p:sp>
      <p:sp>
        <p:nvSpPr>
          <p:cNvPr id="3354" name="object 26"/>
          <p:cNvSpPr txBox="1"/>
          <p:nvPr/>
        </p:nvSpPr>
        <p:spPr>
          <a:xfrm>
            <a:off x="2693091" y="4543424"/>
            <a:ext cx="988062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80"/>
              <a:t> </a:t>
            </a:r>
            <a:r>
              <a:rPr spc="0"/>
              <a:t>README</a:t>
            </a:r>
          </a:p>
        </p:txBody>
      </p:sp>
      <p:grpSp>
        <p:nvGrpSpPr>
          <p:cNvPr id="3375" name="object 27"/>
          <p:cNvGrpSpPr/>
          <p:nvPr/>
        </p:nvGrpSpPr>
        <p:grpSpPr>
          <a:xfrm>
            <a:off x="1604701" y="2589528"/>
            <a:ext cx="944881" cy="2038352"/>
            <a:chOff x="0" y="0"/>
            <a:chExt cx="944880" cy="2038351"/>
          </a:xfrm>
        </p:grpSpPr>
        <p:sp>
          <p:nvSpPr>
            <p:cNvPr id="3355" name="object 28"/>
            <p:cNvSpPr/>
            <p:nvPr/>
          </p:nvSpPr>
          <p:spPr>
            <a:xfrm>
              <a:off x="656590" y="151257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1"/>
                  </a:lnTo>
                  <a:lnTo>
                    <a:pt x="2031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1" y="17243"/>
                  </a:lnTo>
                  <a:lnTo>
                    <a:pt x="4337" y="19563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3"/>
                  </a:lnTo>
                  <a:lnTo>
                    <a:pt x="19563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3" y="4337"/>
                  </a:lnTo>
                  <a:lnTo>
                    <a:pt x="17243" y="2031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6" name="object 29"/>
            <p:cNvSpPr/>
            <p:nvPr/>
          </p:nvSpPr>
          <p:spPr>
            <a:xfrm>
              <a:off x="656590" y="151257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1"/>
                  </a:lnTo>
                  <a:lnTo>
                    <a:pt x="19563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3" y="17243"/>
                  </a:lnTo>
                  <a:lnTo>
                    <a:pt x="17243" y="19563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3"/>
                  </a:lnTo>
                  <a:lnTo>
                    <a:pt x="2031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1" y="4337"/>
                  </a:lnTo>
                  <a:lnTo>
                    <a:pt x="4337" y="2031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7" name="object 30"/>
            <p:cNvSpPr/>
            <p:nvPr/>
          </p:nvSpPr>
          <p:spPr>
            <a:xfrm>
              <a:off x="800100" y="180086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8" name="object 31"/>
            <p:cNvSpPr/>
            <p:nvPr/>
          </p:nvSpPr>
          <p:spPr>
            <a:xfrm>
              <a:off x="746760" y="187706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9" name="object 32"/>
            <p:cNvSpPr/>
            <p:nvPr/>
          </p:nvSpPr>
          <p:spPr>
            <a:xfrm>
              <a:off x="0" y="1692910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0" name="object 33"/>
            <p:cNvSpPr/>
            <p:nvPr/>
          </p:nvSpPr>
          <p:spPr>
            <a:xfrm>
              <a:off x="494030" y="163830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1" name="object 34"/>
            <p:cNvSpPr/>
            <p:nvPr/>
          </p:nvSpPr>
          <p:spPr>
            <a:xfrm>
              <a:off x="656590" y="10083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2" name="object 35"/>
            <p:cNvSpPr/>
            <p:nvPr/>
          </p:nvSpPr>
          <p:spPr>
            <a:xfrm>
              <a:off x="656590" y="100838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3" name="object 36"/>
            <p:cNvSpPr/>
            <p:nvPr/>
          </p:nvSpPr>
          <p:spPr>
            <a:xfrm>
              <a:off x="801370" y="129667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4" name="object 37"/>
            <p:cNvSpPr/>
            <p:nvPr/>
          </p:nvSpPr>
          <p:spPr>
            <a:xfrm>
              <a:off x="746760" y="1372870"/>
              <a:ext cx="107951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5" name="object 38"/>
            <p:cNvSpPr/>
            <p:nvPr/>
          </p:nvSpPr>
          <p:spPr>
            <a:xfrm>
              <a:off x="656590" y="50419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6" name="object 39"/>
            <p:cNvSpPr/>
            <p:nvPr/>
          </p:nvSpPr>
          <p:spPr>
            <a:xfrm>
              <a:off x="656590" y="50419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7" name="object 40"/>
            <p:cNvSpPr/>
            <p:nvPr/>
          </p:nvSpPr>
          <p:spPr>
            <a:xfrm>
              <a:off x="801370" y="79248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8" name="object 41"/>
            <p:cNvSpPr/>
            <p:nvPr/>
          </p:nvSpPr>
          <p:spPr>
            <a:xfrm>
              <a:off x="746760" y="86868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9" name="object 42"/>
            <p:cNvSpPr/>
            <p:nvPr/>
          </p:nvSpPr>
          <p:spPr>
            <a:xfrm>
              <a:off x="0" y="144780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0" name="object 43"/>
            <p:cNvSpPr/>
            <p:nvPr/>
          </p:nvSpPr>
          <p:spPr>
            <a:xfrm>
              <a:off x="494030" y="90170"/>
              <a:ext cx="16256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1" name="object 44"/>
            <p:cNvSpPr/>
            <p:nvPr/>
          </p:nvSpPr>
          <p:spPr>
            <a:xfrm>
              <a:off x="657860" y="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2" name="object 45"/>
            <p:cNvSpPr/>
            <p:nvPr/>
          </p:nvSpPr>
          <p:spPr>
            <a:xfrm>
              <a:off x="657860" y="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3" name="object 46"/>
            <p:cNvSpPr/>
            <p:nvPr/>
          </p:nvSpPr>
          <p:spPr>
            <a:xfrm>
              <a:off x="801370" y="288290"/>
              <a:ext cx="1" cy="8382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4" name="object 47"/>
            <p:cNvSpPr/>
            <p:nvPr/>
          </p:nvSpPr>
          <p:spPr>
            <a:xfrm>
              <a:off x="746760" y="36449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76" name="object 48"/>
          <p:cNvSpPr txBox="1"/>
          <p:nvPr/>
        </p:nvSpPr>
        <p:spPr>
          <a:xfrm>
            <a:off x="2693092" y="4094479"/>
            <a:ext cx="79883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60"/>
              <a:t> </a:t>
            </a:r>
            <a:r>
              <a:rPr spc="-5"/>
              <a:t>modif</a:t>
            </a:r>
          </a:p>
        </p:txBody>
      </p:sp>
      <p:sp>
        <p:nvSpPr>
          <p:cNvPr id="3377" name="object 49"/>
          <p:cNvSpPr txBox="1"/>
          <p:nvPr/>
        </p:nvSpPr>
        <p:spPr>
          <a:xfrm>
            <a:off x="727132" y="2528570"/>
            <a:ext cx="706121" cy="47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99720">
              <a:lnSpc>
                <a:spcPct val="79200"/>
              </a:lnSpc>
              <a:spcBef>
                <a:spcPts val="5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  </a:t>
            </a:r>
            <a:r>
              <a:rPr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3378" name="object 50"/>
          <p:cNvSpPr txBox="1"/>
          <p:nvPr/>
        </p:nvSpPr>
        <p:spPr>
          <a:xfrm>
            <a:off x="2693091" y="3122928"/>
            <a:ext cx="1245237" cy="54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3334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otherfile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30"/>
              <a:t> </a:t>
            </a:r>
            <a:r>
              <a:t>newfile</a:t>
            </a:r>
          </a:p>
        </p:txBody>
      </p:sp>
      <p:sp>
        <p:nvSpPr>
          <p:cNvPr id="3379" name="object 51"/>
          <p:cNvSpPr txBox="1"/>
          <p:nvPr/>
        </p:nvSpPr>
        <p:spPr>
          <a:xfrm>
            <a:off x="2708331" y="2621278"/>
            <a:ext cx="150368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Revert</a:t>
            </a:r>
            <a:r>
              <a:rPr spc="-25"/>
              <a:t> </a:t>
            </a:r>
            <a:r>
              <a:t>"first</a:t>
            </a:r>
            <a:r>
              <a:rPr spc="-20"/>
              <a:t> </a:t>
            </a:r>
            <a:r>
              <a:rPr spc="-5"/>
              <a:t>modif"</a:t>
            </a:r>
          </a:p>
        </p:txBody>
      </p:sp>
      <p:grpSp>
        <p:nvGrpSpPr>
          <p:cNvPr id="3395" name="object 52"/>
          <p:cNvGrpSpPr/>
          <p:nvPr/>
        </p:nvGrpSpPr>
        <p:grpSpPr>
          <a:xfrm>
            <a:off x="6360851" y="4029709"/>
            <a:ext cx="944881" cy="1944372"/>
            <a:chOff x="0" y="0"/>
            <a:chExt cx="944879" cy="1944371"/>
          </a:xfrm>
        </p:grpSpPr>
        <p:sp>
          <p:nvSpPr>
            <p:cNvPr id="3380" name="object 53"/>
            <p:cNvSpPr/>
            <p:nvPr/>
          </p:nvSpPr>
          <p:spPr>
            <a:xfrm>
              <a:off x="656589" y="50419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1" name="object 54"/>
            <p:cNvSpPr/>
            <p:nvPr/>
          </p:nvSpPr>
          <p:spPr>
            <a:xfrm>
              <a:off x="656589" y="50419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2" name="object 55"/>
            <p:cNvSpPr/>
            <p:nvPr/>
          </p:nvSpPr>
          <p:spPr>
            <a:xfrm>
              <a:off x="801369" y="79248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3" name="object 56"/>
            <p:cNvSpPr/>
            <p:nvPr/>
          </p:nvSpPr>
          <p:spPr>
            <a:xfrm>
              <a:off x="656589" y="102997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4" name="object 57"/>
            <p:cNvSpPr/>
            <p:nvPr/>
          </p:nvSpPr>
          <p:spPr>
            <a:xfrm>
              <a:off x="656589" y="102997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5" name="object 59"/>
            <p:cNvSpPr/>
            <p:nvPr/>
          </p:nvSpPr>
          <p:spPr>
            <a:xfrm>
              <a:off x="0" y="1764030"/>
              <a:ext cx="49022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6" name="object 60"/>
            <p:cNvSpPr/>
            <p:nvPr/>
          </p:nvSpPr>
          <p:spPr>
            <a:xfrm>
              <a:off x="495299" y="1710690"/>
              <a:ext cx="16129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7" name="object 61"/>
            <p:cNvSpPr/>
            <p:nvPr/>
          </p:nvSpPr>
          <p:spPr>
            <a:xfrm>
              <a:off x="656589" y="165608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8" name="object 62"/>
            <p:cNvSpPr/>
            <p:nvPr/>
          </p:nvSpPr>
          <p:spPr>
            <a:xfrm>
              <a:off x="656589" y="1656080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389" name="object 63" descr="object 6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46759" y="1318260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90" name="object 64"/>
            <p:cNvSpPr/>
            <p:nvPr/>
          </p:nvSpPr>
          <p:spPr>
            <a:xfrm>
              <a:off x="746759" y="86868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1" name="object 65"/>
            <p:cNvSpPr/>
            <p:nvPr/>
          </p:nvSpPr>
          <p:spPr>
            <a:xfrm>
              <a:off x="656589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2" name="object 66"/>
            <p:cNvSpPr/>
            <p:nvPr/>
          </p:nvSpPr>
          <p:spPr>
            <a:xfrm>
              <a:off x="656589" y="0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3" name="object 67"/>
            <p:cNvSpPr/>
            <p:nvPr/>
          </p:nvSpPr>
          <p:spPr>
            <a:xfrm>
              <a:off x="801369" y="28829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4" name="object 68"/>
            <p:cNvSpPr/>
            <p:nvPr/>
          </p:nvSpPr>
          <p:spPr>
            <a:xfrm>
              <a:off x="746759" y="36449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96" name="object 69"/>
          <p:cNvSpPr txBox="1"/>
          <p:nvPr/>
        </p:nvSpPr>
        <p:spPr>
          <a:xfrm>
            <a:off x="4878761" y="5617209"/>
            <a:ext cx="14732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3397" name="object 70"/>
          <p:cNvSpPr txBox="1"/>
          <p:nvPr/>
        </p:nvSpPr>
        <p:spPr>
          <a:xfrm>
            <a:off x="7383202" y="5715000"/>
            <a:ext cx="11442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5"/>
              <a:t> </a:t>
            </a:r>
            <a:r>
              <a:rPr spc="0"/>
              <a:t>a</a:t>
            </a:r>
            <a:r>
              <a:rPr spc="-30"/>
              <a:t> </a:t>
            </a:r>
            <a:r>
              <a:t>readme</a:t>
            </a:r>
          </a:p>
        </p:txBody>
      </p:sp>
      <p:sp>
        <p:nvSpPr>
          <p:cNvPr id="3398" name="object 71"/>
          <p:cNvSpPr txBox="1"/>
          <p:nvPr/>
        </p:nvSpPr>
        <p:spPr>
          <a:xfrm>
            <a:off x="7383202" y="5088890"/>
            <a:ext cx="131191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50"/>
              <a:t> </a:t>
            </a:r>
            <a:r>
              <a:t>gitignore</a:t>
            </a:r>
          </a:p>
        </p:txBody>
      </p:sp>
      <p:sp>
        <p:nvSpPr>
          <p:cNvPr id="3399" name="object 72"/>
          <p:cNvSpPr txBox="1"/>
          <p:nvPr/>
        </p:nvSpPr>
        <p:spPr>
          <a:xfrm>
            <a:off x="7450511" y="4472939"/>
            <a:ext cx="986790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-375"/>
              <a:t> </a:t>
            </a:r>
            <a:r>
              <a:t>of</a:t>
            </a:r>
            <a:r>
              <a:rPr spc="-55"/>
              <a:t> </a:t>
            </a:r>
            <a:r>
              <a:t>README</a:t>
            </a:r>
          </a:p>
        </p:txBody>
      </p:sp>
      <p:sp>
        <p:nvSpPr>
          <p:cNvPr id="3400" name="object 73"/>
          <p:cNvSpPr txBox="1"/>
          <p:nvPr/>
        </p:nvSpPr>
        <p:spPr>
          <a:xfrm>
            <a:off x="7450511" y="4023359"/>
            <a:ext cx="79883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60"/>
              <a:t> </a:t>
            </a:r>
            <a:r>
              <a:rPr spc="-5"/>
              <a:t>modif</a:t>
            </a:r>
          </a:p>
        </p:txBody>
      </p:sp>
      <p:sp>
        <p:nvSpPr>
          <p:cNvPr id="3401" name="object 74"/>
          <p:cNvSpPr txBox="1"/>
          <p:nvPr/>
        </p:nvSpPr>
        <p:spPr>
          <a:xfrm>
            <a:off x="5483281" y="2616199"/>
            <a:ext cx="6731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HEAD</a:t>
            </a:r>
          </a:p>
        </p:txBody>
      </p:sp>
      <p:sp>
        <p:nvSpPr>
          <p:cNvPr id="3402" name="object 75"/>
          <p:cNvSpPr txBox="1"/>
          <p:nvPr/>
        </p:nvSpPr>
        <p:spPr>
          <a:xfrm>
            <a:off x="5770302" y="2400299"/>
            <a:ext cx="77406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3403" name="object 76"/>
          <p:cNvSpPr txBox="1"/>
          <p:nvPr/>
        </p:nvSpPr>
        <p:spPr>
          <a:xfrm>
            <a:off x="7450511" y="3050539"/>
            <a:ext cx="1243966" cy="54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otherfile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25"/>
              <a:t> </a:t>
            </a:r>
            <a:r>
              <a:t>newfile</a:t>
            </a:r>
          </a:p>
        </p:txBody>
      </p:sp>
      <p:grpSp>
        <p:nvGrpSpPr>
          <p:cNvPr id="3418" name="object 77"/>
          <p:cNvGrpSpPr/>
          <p:nvPr/>
        </p:nvGrpSpPr>
        <p:grpSpPr>
          <a:xfrm>
            <a:off x="6360852" y="2518410"/>
            <a:ext cx="946151" cy="1534161"/>
            <a:chOff x="0" y="0"/>
            <a:chExt cx="946150" cy="1534160"/>
          </a:xfrm>
        </p:grpSpPr>
        <p:sp>
          <p:nvSpPr>
            <p:cNvPr id="3404" name="object 78"/>
            <p:cNvSpPr/>
            <p:nvPr/>
          </p:nvSpPr>
          <p:spPr>
            <a:xfrm>
              <a:off x="657859" y="1007110"/>
              <a:ext cx="28702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5" name="object 79"/>
            <p:cNvSpPr/>
            <p:nvPr/>
          </p:nvSpPr>
          <p:spPr>
            <a:xfrm>
              <a:off x="657859" y="1007110"/>
              <a:ext cx="28702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6" name="object 80"/>
            <p:cNvSpPr/>
            <p:nvPr/>
          </p:nvSpPr>
          <p:spPr>
            <a:xfrm>
              <a:off x="801370" y="129540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7" name="object 81"/>
            <p:cNvSpPr/>
            <p:nvPr/>
          </p:nvSpPr>
          <p:spPr>
            <a:xfrm>
              <a:off x="748030" y="137160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8" name="object 82"/>
            <p:cNvSpPr/>
            <p:nvPr/>
          </p:nvSpPr>
          <p:spPr>
            <a:xfrm>
              <a:off x="657859" y="502920"/>
              <a:ext cx="28702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9" name="object 83"/>
            <p:cNvSpPr/>
            <p:nvPr/>
          </p:nvSpPr>
          <p:spPr>
            <a:xfrm>
              <a:off x="657859" y="502920"/>
              <a:ext cx="28702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0" name="object 84"/>
            <p:cNvSpPr/>
            <p:nvPr/>
          </p:nvSpPr>
          <p:spPr>
            <a:xfrm>
              <a:off x="801370" y="79121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1" name="object 85"/>
            <p:cNvSpPr/>
            <p:nvPr/>
          </p:nvSpPr>
          <p:spPr>
            <a:xfrm>
              <a:off x="748030" y="86741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2" name="object 86"/>
            <p:cNvSpPr/>
            <p:nvPr/>
          </p:nvSpPr>
          <p:spPr>
            <a:xfrm>
              <a:off x="-1" y="143510"/>
              <a:ext cx="490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3" name="object 87"/>
            <p:cNvSpPr/>
            <p:nvPr/>
          </p:nvSpPr>
          <p:spPr>
            <a:xfrm>
              <a:off x="495300" y="88900"/>
              <a:ext cx="16129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4" name="object 88"/>
            <p:cNvSpPr/>
            <p:nvPr/>
          </p:nvSpPr>
          <p:spPr>
            <a:xfrm>
              <a:off x="657859" y="0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5" name="object 89"/>
            <p:cNvSpPr/>
            <p:nvPr/>
          </p:nvSpPr>
          <p:spPr>
            <a:xfrm>
              <a:off x="657859" y="0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6" name="object 90"/>
            <p:cNvSpPr/>
            <p:nvPr/>
          </p:nvSpPr>
          <p:spPr>
            <a:xfrm>
              <a:off x="801370" y="287020"/>
              <a:ext cx="1" cy="8382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7" name="object 91"/>
            <p:cNvSpPr/>
            <p:nvPr/>
          </p:nvSpPr>
          <p:spPr>
            <a:xfrm>
              <a:off x="748030" y="36322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19" name="object 92"/>
          <p:cNvSpPr txBox="1"/>
          <p:nvPr/>
        </p:nvSpPr>
        <p:spPr>
          <a:xfrm>
            <a:off x="7464482" y="2548889"/>
            <a:ext cx="150304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Revert</a:t>
            </a:r>
            <a:r>
              <a:rPr spc="-25"/>
              <a:t> </a:t>
            </a:r>
            <a:r>
              <a:t>"first</a:t>
            </a:r>
            <a:r>
              <a:rPr spc="-20"/>
              <a:t> </a:t>
            </a:r>
            <a:r>
              <a:rPr spc="-5"/>
              <a:t>modif"</a:t>
            </a:r>
          </a:p>
        </p:txBody>
      </p:sp>
      <p:sp>
        <p:nvSpPr>
          <p:cNvPr id="3420" name="object 93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object 8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423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3424" name="object 3"/>
          <p:cNvSpPr txBox="1"/>
          <p:nvPr/>
        </p:nvSpPr>
        <p:spPr>
          <a:xfrm>
            <a:off x="570921" y="1865629"/>
            <a:ext cx="161291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45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425" name="object 4"/>
          <p:cNvSpPr txBox="1"/>
          <p:nvPr/>
        </p:nvSpPr>
        <p:spPr>
          <a:xfrm>
            <a:off x="875722" y="1737263"/>
            <a:ext cx="643255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200"/>
              </a:spcBef>
              <a:defRPr spc="5" sz="3000">
                <a:latin typeface="Arial"/>
                <a:ea typeface="Arial"/>
                <a:cs typeface="Arial"/>
                <a:sym typeface="Arial"/>
              </a:defRPr>
            </a:pPr>
            <a:r>
              <a:t>Memorizing</a:t>
            </a:r>
            <a:r>
              <a:rPr spc="-5"/>
              <a:t> </a:t>
            </a:r>
            <a:r>
              <a:rPr spc="0"/>
              <a:t>the state of</a:t>
            </a:r>
            <a:r>
              <a:rPr spc="-5"/>
              <a:t> </a:t>
            </a:r>
            <a:r>
              <a:rPr spc="0"/>
              <a:t>the</a:t>
            </a:r>
            <a:r>
              <a:rPr spc="-5"/>
              <a:t> </a:t>
            </a:r>
            <a:r>
              <a:t>repository</a:t>
            </a:r>
          </a:p>
          <a:p>
            <a:pPr marL="417830" indent="-303529">
              <a:spcBef>
                <a:spcPts val="1000"/>
              </a:spcBef>
              <a:buSzPct val="75000"/>
              <a:buFont typeface="Arial"/>
              <a:buChar char="–"/>
              <a:tabLst>
                <a:tab pos="406400" algn="l"/>
                <a:tab pos="406400" algn="l"/>
              </a:tabLst>
              <a:defRPr b="1" spc="20" sz="26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5"/>
              <a:t> </a:t>
            </a:r>
            <a:r>
              <a:t>tag</a:t>
            </a:r>
            <a:r>
              <a:rPr spc="0"/>
              <a:t> </a:t>
            </a:r>
            <a:r>
              <a:t>­a</a:t>
            </a:r>
            <a:r>
              <a:rPr spc="10"/>
              <a:t> </a:t>
            </a:r>
            <a:r>
              <a:rPr spc="15"/>
              <a:t>v1</a:t>
            </a:r>
            <a:r>
              <a:rPr spc="5"/>
              <a:t> </a:t>
            </a:r>
            <a:r>
              <a:t>"version1"</a:t>
            </a:r>
          </a:p>
          <a:p>
            <a:pPr>
              <a:buSzPct val="100000"/>
              <a:buFont typeface="Arial"/>
              <a:buChar char="–"/>
              <a:defRPr sz="3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indent="12700">
              <a:spcBef>
                <a:spcPts val="2500"/>
              </a:spcBef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Then</a:t>
            </a:r>
            <a:r>
              <a:rPr spc="-10"/>
              <a:t> </a:t>
            </a:r>
            <a:r>
              <a:rPr spc="5"/>
              <a:t>update</a:t>
            </a:r>
            <a:r>
              <a:rPr spc="-10"/>
              <a:t> </a:t>
            </a:r>
            <a:r>
              <a:rPr spc="5"/>
              <a:t>server</a:t>
            </a:r>
            <a:r>
              <a:rPr spc="-10"/>
              <a:t> </a:t>
            </a:r>
            <a:r>
              <a:rPr spc="5"/>
              <a:t>repository</a:t>
            </a:r>
          </a:p>
          <a:p>
            <a:pPr marL="417830" indent="-303529">
              <a:spcBef>
                <a:spcPts val="1000"/>
              </a:spcBef>
              <a:buSzPct val="75000"/>
              <a:buFont typeface="Arial"/>
              <a:buChar char="–"/>
              <a:tabLst>
                <a:tab pos="406400" algn="l"/>
                <a:tab pos="406400" algn="l"/>
              </a:tabLst>
              <a:defRPr b="1" spc="20" sz="26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0"/>
              <a:t> </a:t>
            </a:r>
            <a:r>
              <a:t>push</a:t>
            </a:r>
            <a:r>
              <a:rPr spc="0"/>
              <a:t> </a:t>
            </a:r>
            <a:r>
              <a:t>origin</a:t>
            </a:r>
            <a:r>
              <a:rPr spc="0"/>
              <a:t> </a:t>
            </a:r>
            <a:r>
              <a:t>master</a:t>
            </a:r>
          </a:p>
          <a:p>
            <a:pPr marL="417830" indent="-303529">
              <a:spcBef>
                <a:spcPts val="900"/>
              </a:spcBef>
              <a:buSzPct val="75000"/>
              <a:buFont typeface="Arial"/>
              <a:buChar char="–"/>
              <a:tabLst>
                <a:tab pos="406400" algn="l"/>
                <a:tab pos="406400" algn="l"/>
              </a:tabLst>
              <a:defRPr b="1" spc="20" sz="2600">
                <a:latin typeface="Courier"/>
                <a:ea typeface="Courier"/>
                <a:cs typeface="Courier"/>
                <a:sym typeface="Courier"/>
              </a:defRPr>
            </a:pPr>
            <a:r>
              <a:t>git</a:t>
            </a:r>
            <a:r>
              <a:rPr spc="0"/>
              <a:t> </a:t>
            </a:r>
            <a:r>
              <a:t>push</a:t>
            </a:r>
            <a:r>
              <a:rPr spc="0"/>
              <a:t> </a:t>
            </a:r>
            <a:r>
              <a:t>origin</a:t>
            </a:r>
            <a:r>
              <a:rPr spc="0"/>
              <a:t> </a:t>
            </a:r>
            <a:r>
              <a:rPr spc="15"/>
              <a:t>v1</a:t>
            </a:r>
          </a:p>
        </p:txBody>
      </p:sp>
      <p:sp>
        <p:nvSpPr>
          <p:cNvPr id="3426" name="object 5"/>
          <p:cNvSpPr txBox="1"/>
          <p:nvPr/>
        </p:nvSpPr>
        <p:spPr>
          <a:xfrm>
            <a:off x="570921" y="3549650"/>
            <a:ext cx="161291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45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427" name="object 6"/>
          <p:cNvSpPr txBox="1"/>
          <p:nvPr/>
        </p:nvSpPr>
        <p:spPr>
          <a:xfrm>
            <a:off x="570921" y="5703570"/>
            <a:ext cx="161291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45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428" name="object 7"/>
          <p:cNvSpPr txBox="1"/>
          <p:nvPr/>
        </p:nvSpPr>
        <p:spPr>
          <a:xfrm>
            <a:off x="875721" y="5575203"/>
            <a:ext cx="7091682" cy="980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200"/>
              </a:spcBef>
              <a:defRPr spc="5" sz="3000">
                <a:latin typeface="Arial"/>
                <a:ea typeface="Arial"/>
                <a:cs typeface="Arial"/>
                <a:sym typeface="Arial"/>
              </a:defRPr>
            </a:pPr>
            <a:r>
              <a:t>Any</a:t>
            </a:r>
            <a:r>
              <a:rPr spc="10"/>
              <a:t> </a:t>
            </a:r>
            <a:r>
              <a:rPr spc="0"/>
              <a:t>time </a:t>
            </a:r>
            <a:r>
              <a:t>you want</a:t>
            </a:r>
            <a:r>
              <a:rPr spc="-5"/>
              <a:t> </a:t>
            </a:r>
            <a:r>
              <a:rPr spc="0"/>
              <a:t>to</a:t>
            </a:r>
            <a:r>
              <a:t> go</a:t>
            </a:r>
            <a:r>
              <a:rPr spc="0"/>
              <a:t> </a:t>
            </a:r>
            <a:r>
              <a:t>back</a:t>
            </a:r>
            <a:r>
              <a:rPr spc="15"/>
              <a:t> </a:t>
            </a:r>
            <a:r>
              <a:rPr spc="0"/>
              <a:t>to this state</a:t>
            </a:r>
          </a:p>
          <a:p>
            <a:pPr indent="114300">
              <a:spcBef>
                <a:spcPts val="1000"/>
              </a:spcBef>
              <a:tabLst>
                <a:tab pos="406400" algn="l"/>
              </a:tabLst>
              <a:defRPr baseline="4273" sz="29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="1" baseline="0" spc="20" sz="2600">
                <a:latin typeface="Courier"/>
                <a:ea typeface="Courier"/>
                <a:cs typeface="Courier"/>
                <a:sym typeface="Courier"/>
              </a:rPr>
              <a:t>git</a:t>
            </a:r>
            <a:r>
              <a:rPr b="1" baseline="0" spc="-10" sz="2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20" sz="2600">
                <a:latin typeface="Courier"/>
                <a:ea typeface="Courier"/>
                <a:cs typeface="Courier"/>
                <a:sym typeface="Courier"/>
              </a:rPr>
              <a:t>checkout</a:t>
            </a:r>
            <a:r>
              <a:rPr b="1" baseline="0" spc="-20" sz="2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baseline="0" spc="20" sz="2600">
                <a:latin typeface="Courier"/>
                <a:ea typeface="Courier"/>
                <a:cs typeface="Courier"/>
                <a:sym typeface="Courier"/>
              </a:rPr>
              <a:t>v1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object 2"/>
          <p:cNvSpPr txBox="1"/>
          <p:nvPr>
            <p:ph type="title"/>
          </p:nvPr>
        </p:nvSpPr>
        <p:spPr>
          <a:xfrm>
            <a:off x="2558471" y="554990"/>
            <a:ext cx="4911092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first project</a:t>
            </a:r>
          </a:p>
        </p:txBody>
      </p:sp>
      <p:sp>
        <p:nvSpPr>
          <p:cNvPr id="3431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3434" name="object 4"/>
          <p:cNvGrpSpPr/>
          <p:nvPr/>
        </p:nvGrpSpPr>
        <p:grpSpPr>
          <a:xfrm>
            <a:off x="3865302" y="4391659"/>
            <a:ext cx="1296670" cy="360681"/>
            <a:chOff x="0" y="0"/>
            <a:chExt cx="1296669" cy="360679"/>
          </a:xfrm>
        </p:grpSpPr>
        <p:sp>
          <p:nvSpPr>
            <p:cNvPr id="3432" name="object 5"/>
            <p:cNvSpPr/>
            <p:nvPr/>
          </p:nvSpPr>
          <p:spPr>
            <a:xfrm>
              <a:off x="-1" y="-1"/>
              <a:ext cx="1296671" cy="36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5" y="0"/>
                  </a:moveTo>
                  <a:lnTo>
                    <a:pt x="16205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6205" y="16200"/>
                  </a:lnTo>
                  <a:lnTo>
                    <a:pt x="16205" y="21600"/>
                  </a:lnTo>
                  <a:lnTo>
                    <a:pt x="21600" y="10800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3" name="object 6"/>
            <p:cNvSpPr/>
            <p:nvPr/>
          </p:nvSpPr>
          <p:spPr>
            <a:xfrm>
              <a:off x="-1" y="-1"/>
              <a:ext cx="1296671" cy="36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6205" y="5400"/>
                  </a:lnTo>
                  <a:lnTo>
                    <a:pt x="16205" y="0"/>
                  </a:lnTo>
                  <a:lnTo>
                    <a:pt x="21600" y="10800"/>
                  </a:lnTo>
                  <a:lnTo>
                    <a:pt x="16205" y="21600"/>
                  </a:lnTo>
                  <a:lnTo>
                    <a:pt x="16205" y="162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445" name="object 7"/>
          <p:cNvGrpSpPr/>
          <p:nvPr/>
        </p:nvGrpSpPr>
        <p:grpSpPr>
          <a:xfrm>
            <a:off x="6529127" y="2447925"/>
            <a:ext cx="776606" cy="3526156"/>
            <a:chOff x="0" y="0"/>
            <a:chExt cx="776605" cy="3526155"/>
          </a:xfrm>
        </p:grpSpPr>
        <p:sp>
          <p:nvSpPr>
            <p:cNvPr id="3435" name="object 8"/>
            <p:cNvSpPr/>
            <p:nvPr/>
          </p:nvSpPr>
          <p:spPr>
            <a:xfrm>
              <a:off x="488315" y="208597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6" name="object 9"/>
            <p:cNvSpPr/>
            <p:nvPr/>
          </p:nvSpPr>
          <p:spPr>
            <a:xfrm>
              <a:off x="488315" y="2085975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7" name="object 10"/>
            <p:cNvSpPr/>
            <p:nvPr/>
          </p:nvSpPr>
          <p:spPr>
            <a:xfrm>
              <a:off x="633095" y="2374264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8" name="object 11"/>
            <p:cNvSpPr/>
            <p:nvPr/>
          </p:nvSpPr>
          <p:spPr>
            <a:xfrm>
              <a:off x="488315" y="2611754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9" name="object 12"/>
            <p:cNvSpPr/>
            <p:nvPr/>
          </p:nvSpPr>
          <p:spPr>
            <a:xfrm>
              <a:off x="488315" y="2611754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0" name="object 14"/>
            <p:cNvSpPr/>
            <p:nvPr/>
          </p:nvSpPr>
          <p:spPr>
            <a:xfrm>
              <a:off x="488315" y="3237864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1" name="object 15"/>
            <p:cNvSpPr/>
            <p:nvPr/>
          </p:nvSpPr>
          <p:spPr>
            <a:xfrm>
              <a:off x="488315" y="3237864"/>
              <a:ext cx="28829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442" name="object 16" descr="object 1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78485" y="2900045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43" name="object 17"/>
            <p:cNvSpPr/>
            <p:nvPr/>
          </p:nvSpPr>
          <p:spPr>
            <a:xfrm>
              <a:off x="578485" y="2450464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444" name="object 18" descr="object 1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489586" cy="1504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46" name="object 19"/>
          <p:cNvSpPr txBox="1"/>
          <p:nvPr/>
        </p:nvSpPr>
        <p:spPr>
          <a:xfrm>
            <a:off x="5094661" y="2183128"/>
            <a:ext cx="14732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3447" name="object 20"/>
          <p:cNvSpPr txBox="1"/>
          <p:nvPr/>
        </p:nvSpPr>
        <p:spPr>
          <a:xfrm>
            <a:off x="7383202" y="5715000"/>
            <a:ext cx="11442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35"/>
              <a:t> </a:t>
            </a:r>
            <a:r>
              <a:rPr spc="0"/>
              <a:t>a</a:t>
            </a:r>
            <a:r>
              <a:rPr spc="-30"/>
              <a:t> </a:t>
            </a:r>
            <a:r>
              <a:t>readme</a:t>
            </a:r>
          </a:p>
        </p:txBody>
      </p:sp>
      <p:sp>
        <p:nvSpPr>
          <p:cNvPr id="3448" name="object 21"/>
          <p:cNvSpPr txBox="1"/>
          <p:nvPr/>
        </p:nvSpPr>
        <p:spPr>
          <a:xfrm>
            <a:off x="7383202" y="5088890"/>
            <a:ext cx="131191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50"/>
              <a:t> </a:t>
            </a:r>
            <a:r>
              <a:t>gitignore</a:t>
            </a:r>
          </a:p>
        </p:txBody>
      </p:sp>
      <p:sp>
        <p:nvSpPr>
          <p:cNvPr id="3449" name="object 22"/>
          <p:cNvSpPr txBox="1"/>
          <p:nvPr/>
        </p:nvSpPr>
        <p:spPr>
          <a:xfrm>
            <a:off x="7450511" y="4472939"/>
            <a:ext cx="986790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-375"/>
              <a:t> </a:t>
            </a:r>
            <a:r>
              <a:t>of</a:t>
            </a:r>
            <a:r>
              <a:rPr spc="-55"/>
              <a:t> </a:t>
            </a:r>
            <a:r>
              <a:t>README</a:t>
            </a:r>
          </a:p>
        </p:txBody>
      </p:sp>
      <p:grpSp>
        <p:nvGrpSpPr>
          <p:cNvPr id="3454" name="object 23"/>
          <p:cNvGrpSpPr/>
          <p:nvPr/>
        </p:nvGrpSpPr>
        <p:grpSpPr>
          <a:xfrm>
            <a:off x="7017442" y="4029709"/>
            <a:ext cx="288291" cy="527051"/>
            <a:chOff x="0" y="0"/>
            <a:chExt cx="288290" cy="527050"/>
          </a:xfrm>
        </p:grpSpPr>
        <p:sp>
          <p:nvSpPr>
            <p:cNvPr id="3450" name="object 24"/>
            <p:cNvSpPr/>
            <p:nvPr/>
          </p:nvSpPr>
          <p:spPr>
            <a:xfrm>
              <a:off x="-1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1" name="object 25"/>
            <p:cNvSpPr/>
            <p:nvPr/>
          </p:nvSpPr>
          <p:spPr>
            <a:xfrm>
              <a:off x="-1" y="-1"/>
              <a:ext cx="28829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2" name="object 26"/>
            <p:cNvSpPr/>
            <p:nvPr/>
          </p:nvSpPr>
          <p:spPr>
            <a:xfrm flipH="1">
              <a:off x="144780" y="28829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3" name="object 27"/>
            <p:cNvSpPr/>
            <p:nvPr/>
          </p:nvSpPr>
          <p:spPr>
            <a:xfrm>
              <a:off x="90170" y="36449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55" name="object 28"/>
          <p:cNvSpPr txBox="1"/>
          <p:nvPr/>
        </p:nvSpPr>
        <p:spPr>
          <a:xfrm>
            <a:off x="7450511" y="4023359"/>
            <a:ext cx="79883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60"/>
              <a:t> </a:t>
            </a:r>
            <a:r>
              <a:rPr spc="-5"/>
              <a:t>modif</a:t>
            </a:r>
          </a:p>
        </p:txBody>
      </p:sp>
      <p:sp>
        <p:nvSpPr>
          <p:cNvPr id="3456" name="object 29"/>
          <p:cNvSpPr txBox="1"/>
          <p:nvPr/>
        </p:nvSpPr>
        <p:spPr>
          <a:xfrm>
            <a:off x="5483281" y="2616199"/>
            <a:ext cx="6731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HEAD</a:t>
            </a:r>
          </a:p>
        </p:txBody>
      </p:sp>
      <p:sp>
        <p:nvSpPr>
          <p:cNvPr id="3457" name="object 30"/>
          <p:cNvSpPr txBox="1"/>
          <p:nvPr/>
        </p:nvSpPr>
        <p:spPr>
          <a:xfrm>
            <a:off x="5770302" y="2400299"/>
            <a:ext cx="77406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</a:t>
            </a:r>
          </a:p>
        </p:txBody>
      </p:sp>
      <p:grpSp>
        <p:nvGrpSpPr>
          <p:cNvPr id="3473" name="object 31"/>
          <p:cNvGrpSpPr/>
          <p:nvPr/>
        </p:nvGrpSpPr>
        <p:grpSpPr>
          <a:xfrm>
            <a:off x="6232582" y="2518410"/>
            <a:ext cx="1074421" cy="1534161"/>
            <a:chOff x="0" y="0"/>
            <a:chExt cx="1074420" cy="1534160"/>
          </a:xfrm>
        </p:grpSpPr>
        <p:sp>
          <p:nvSpPr>
            <p:cNvPr id="3458" name="object 32"/>
            <p:cNvSpPr/>
            <p:nvPr/>
          </p:nvSpPr>
          <p:spPr>
            <a:xfrm>
              <a:off x="786130" y="100711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9" name="object 33"/>
            <p:cNvSpPr/>
            <p:nvPr/>
          </p:nvSpPr>
          <p:spPr>
            <a:xfrm>
              <a:off x="786130" y="1007110"/>
              <a:ext cx="287021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0" name="object 34"/>
            <p:cNvSpPr/>
            <p:nvPr/>
          </p:nvSpPr>
          <p:spPr>
            <a:xfrm>
              <a:off x="929640" y="129540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1" name="object 35"/>
            <p:cNvSpPr/>
            <p:nvPr/>
          </p:nvSpPr>
          <p:spPr>
            <a:xfrm>
              <a:off x="876300" y="137160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2" name="object 36"/>
            <p:cNvSpPr/>
            <p:nvPr/>
          </p:nvSpPr>
          <p:spPr>
            <a:xfrm>
              <a:off x="786130" y="50292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7"/>
                  </a:lnTo>
                  <a:lnTo>
                    <a:pt x="2040" y="4357"/>
                  </a:lnTo>
                  <a:lnTo>
                    <a:pt x="536" y="7344"/>
                  </a:lnTo>
                  <a:lnTo>
                    <a:pt x="0" y="10848"/>
                  </a:lnTo>
                  <a:lnTo>
                    <a:pt x="536" y="14304"/>
                  </a:lnTo>
                  <a:lnTo>
                    <a:pt x="2040" y="17263"/>
                  </a:lnTo>
                  <a:lnTo>
                    <a:pt x="4356" y="19569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9"/>
                  </a:lnTo>
                  <a:lnTo>
                    <a:pt x="19560" y="17263"/>
                  </a:lnTo>
                  <a:lnTo>
                    <a:pt x="21064" y="14304"/>
                  </a:lnTo>
                  <a:lnTo>
                    <a:pt x="21600" y="10848"/>
                  </a:lnTo>
                  <a:lnTo>
                    <a:pt x="21064" y="7344"/>
                  </a:lnTo>
                  <a:lnTo>
                    <a:pt x="19560" y="4357"/>
                  </a:lnTo>
                  <a:lnTo>
                    <a:pt x="17244" y="2037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3" name="object 37"/>
            <p:cNvSpPr/>
            <p:nvPr/>
          </p:nvSpPr>
          <p:spPr>
            <a:xfrm>
              <a:off x="786130" y="502920"/>
              <a:ext cx="287021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7"/>
                  </a:lnTo>
                  <a:lnTo>
                    <a:pt x="19560" y="4357"/>
                  </a:lnTo>
                  <a:lnTo>
                    <a:pt x="21064" y="7344"/>
                  </a:lnTo>
                  <a:lnTo>
                    <a:pt x="21600" y="10848"/>
                  </a:lnTo>
                  <a:lnTo>
                    <a:pt x="21064" y="14304"/>
                  </a:lnTo>
                  <a:lnTo>
                    <a:pt x="19560" y="17263"/>
                  </a:lnTo>
                  <a:lnTo>
                    <a:pt x="17244" y="19569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9"/>
                  </a:lnTo>
                  <a:lnTo>
                    <a:pt x="2040" y="17263"/>
                  </a:lnTo>
                  <a:lnTo>
                    <a:pt x="536" y="14304"/>
                  </a:lnTo>
                  <a:lnTo>
                    <a:pt x="0" y="10848"/>
                  </a:lnTo>
                  <a:lnTo>
                    <a:pt x="536" y="7344"/>
                  </a:lnTo>
                  <a:lnTo>
                    <a:pt x="2040" y="4357"/>
                  </a:lnTo>
                  <a:lnTo>
                    <a:pt x="4356" y="2037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4" name="object 38"/>
            <p:cNvSpPr/>
            <p:nvPr/>
          </p:nvSpPr>
          <p:spPr>
            <a:xfrm>
              <a:off x="929640" y="79121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5" name="object 39"/>
            <p:cNvSpPr/>
            <p:nvPr/>
          </p:nvSpPr>
          <p:spPr>
            <a:xfrm>
              <a:off x="876300" y="86741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6" name="object 40"/>
            <p:cNvSpPr/>
            <p:nvPr/>
          </p:nvSpPr>
          <p:spPr>
            <a:xfrm>
              <a:off x="0" y="204470"/>
              <a:ext cx="6172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7" name="object 41"/>
            <p:cNvSpPr/>
            <p:nvPr/>
          </p:nvSpPr>
          <p:spPr>
            <a:xfrm>
              <a:off x="622935" y="204470"/>
              <a:ext cx="1270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8" name="object 42"/>
            <p:cNvSpPr/>
            <p:nvPr/>
          </p:nvSpPr>
          <p:spPr>
            <a:xfrm>
              <a:off x="623570" y="149860"/>
              <a:ext cx="16129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9" name="object 43"/>
            <p:cNvSpPr/>
            <p:nvPr/>
          </p:nvSpPr>
          <p:spPr>
            <a:xfrm>
              <a:off x="786130" y="0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6"/>
                  </a:lnTo>
                  <a:lnTo>
                    <a:pt x="4337" y="2040"/>
                  </a:lnTo>
                  <a:lnTo>
                    <a:pt x="2031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1" y="17244"/>
                  </a:lnTo>
                  <a:lnTo>
                    <a:pt x="4337" y="19560"/>
                  </a:lnTo>
                  <a:lnTo>
                    <a:pt x="7296" y="21064"/>
                  </a:lnTo>
                  <a:lnTo>
                    <a:pt x="10752" y="21600"/>
                  </a:lnTo>
                  <a:lnTo>
                    <a:pt x="14256" y="21064"/>
                  </a:lnTo>
                  <a:lnTo>
                    <a:pt x="17243" y="19560"/>
                  </a:lnTo>
                  <a:lnTo>
                    <a:pt x="19563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3" y="4356"/>
                  </a:lnTo>
                  <a:lnTo>
                    <a:pt x="17243" y="2040"/>
                  </a:lnTo>
                  <a:lnTo>
                    <a:pt x="14256" y="536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0" name="object 44"/>
            <p:cNvSpPr/>
            <p:nvPr/>
          </p:nvSpPr>
          <p:spPr>
            <a:xfrm>
              <a:off x="786130" y="0"/>
              <a:ext cx="288291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6"/>
                  </a:lnTo>
                  <a:lnTo>
                    <a:pt x="17243" y="2040"/>
                  </a:lnTo>
                  <a:lnTo>
                    <a:pt x="19563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3" y="17244"/>
                  </a:lnTo>
                  <a:lnTo>
                    <a:pt x="17243" y="19560"/>
                  </a:lnTo>
                  <a:lnTo>
                    <a:pt x="14256" y="21064"/>
                  </a:lnTo>
                  <a:lnTo>
                    <a:pt x="10752" y="21600"/>
                  </a:lnTo>
                  <a:lnTo>
                    <a:pt x="7296" y="21064"/>
                  </a:lnTo>
                  <a:lnTo>
                    <a:pt x="4337" y="19560"/>
                  </a:lnTo>
                  <a:lnTo>
                    <a:pt x="2031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1" y="4356"/>
                  </a:lnTo>
                  <a:lnTo>
                    <a:pt x="4337" y="2040"/>
                  </a:lnTo>
                  <a:lnTo>
                    <a:pt x="7296" y="536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1" name="object 45"/>
            <p:cNvSpPr/>
            <p:nvPr/>
          </p:nvSpPr>
          <p:spPr>
            <a:xfrm>
              <a:off x="929640" y="287020"/>
              <a:ext cx="1" cy="8382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2" name="object 46"/>
            <p:cNvSpPr/>
            <p:nvPr/>
          </p:nvSpPr>
          <p:spPr>
            <a:xfrm>
              <a:off x="876300" y="36322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74" name="object 47"/>
          <p:cNvSpPr txBox="1"/>
          <p:nvPr/>
        </p:nvSpPr>
        <p:spPr>
          <a:xfrm>
            <a:off x="7450511" y="3050539"/>
            <a:ext cx="1243966" cy="54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5"/>
              <a:t> </a:t>
            </a:r>
            <a:r>
              <a:t>otherfile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25"/>
              <a:t> </a:t>
            </a:r>
            <a:r>
              <a:t>newfile</a:t>
            </a:r>
          </a:p>
        </p:txBody>
      </p:sp>
      <p:sp>
        <p:nvSpPr>
          <p:cNvPr id="3475" name="object 48"/>
          <p:cNvSpPr txBox="1"/>
          <p:nvPr/>
        </p:nvSpPr>
        <p:spPr>
          <a:xfrm>
            <a:off x="7464482" y="2548889"/>
            <a:ext cx="150304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Revert</a:t>
            </a:r>
            <a:r>
              <a:rPr spc="-25"/>
              <a:t> </a:t>
            </a:r>
            <a:r>
              <a:t>"first</a:t>
            </a:r>
            <a:r>
              <a:rPr spc="-20"/>
              <a:t> </a:t>
            </a:r>
            <a:r>
              <a:rPr spc="-5"/>
              <a:t>modif"</a:t>
            </a:r>
          </a:p>
        </p:txBody>
      </p:sp>
      <p:grpSp>
        <p:nvGrpSpPr>
          <p:cNvPr id="3491" name="object 49"/>
          <p:cNvGrpSpPr/>
          <p:nvPr/>
        </p:nvGrpSpPr>
        <p:grpSpPr>
          <a:xfrm>
            <a:off x="1608511" y="4029709"/>
            <a:ext cx="944882" cy="1944372"/>
            <a:chOff x="0" y="0"/>
            <a:chExt cx="944880" cy="1944371"/>
          </a:xfrm>
        </p:grpSpPr>
        <p:sp>
          <p:nvSpPr>
            <p:cNvPr id="3476" name="object 50"/>
            <p:cNvSpPr/>
            <p:nvPr/>
          </p:nvSpPr>
          <p:spPr>
            <a:xfrm>
              <a:off x="656589" y="50419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7" name="object 51"/>
            <p:cNvSpPr/>
            <p:nvPr/>
          </p:nvSpPr>
          <p:spPr>
            <a:xfrm>
              <a:off x="656589" y="50419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8" name="object 52"/>
            <p:cNvSpPr/>
            <p:nvPr/>
          </p:nvSpPr>
          <p:spPr>
            <a:xfrm>
              <a:off x="801369" y="792480"/>
              <a:ext cx="1" cy="825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9" name="object 53"/>
            <p:cNvSpPr/>
            <p:nvPr/>
          </p:nvSpPr>
          <p:spPr>
            <a:xfrm>
              <a:off x="656589" y="1029970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7"/>
                  </a:lnTo>
                  <a:lnTo>
                    <a:pt x="2037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7" y="17263"/>
                  </a:lnTo>
                  <a:lnTo>
                    <a:pt x="4357" y="19569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9"/>
                  </a:lnTo>
                  <a:lnTo>
                    <a:pt x="19569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9" y="4357"/>
                  </a:lnTo>
                  <a:lnTo>
                    <a:pt x="17263" y="2037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0" name="object 54"/>
            <p:cNvSpPr/>
            <p:nvPr/>
          </p:nvSpPr>
          <p:spPr>
            <a:xfrm>
              <a:off x="656589" y="1029970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7"/>
                  </a:lnTo>
                  <a:lnTo>
                    <a:pt x="19569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9" y="17263"/>
                  </a:lnTo>
                  <a:lnTo>
                    <a:pt x="17263" y="19569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9"/>
                  </a:lnTo>
                  <a:lnTo>
                    <a:pt x="2037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7" y="4357"/>
                  </a:lnTo>
                  <a:lnTo>
                    <a:pt x="4357" y="2037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1" name="object 56"/>
            <p:cNvSpPr/>
            <p:nvPr/>
          </p:nvSpPr>
          <p:spPr>
            <a:xfrm>
              <a:off x="0" y="1764030"/>
              <a:ext cx="49149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2" name="object 57"/>
            <p:cNvSpPr/>
            <p:nvPr/>
          </p:nvSpPr>
          <p:spPr>
            <a:xfrm>
              <a:off x="495299" y="1710690"/>
              <a:ext cx="16129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3" name="object 58"/>
            <p:cNvSpPr/>
            <p:nvPr/>
          </p:nvSpPr>
          <p:spPr>
            <a:xfrm>
              <a:off x="656589" y="1656080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4"/>
                  </a:lnTo>
                  <a:lnTo>
                    <a:pt x="4357" y="2031"/>
                  </a:lnTo>
                  <a:lnTo>
                    <a:pt x="2037" y="4337"/>
                  </a:lnTo>
                  <a:lnTo>
                    <a:pt x="534" y="7296"/>
                  </a:lnTo>
                  <a:lnTo>
                    <a:pt x="0" y="10752"/>
                  </a:lnTo>
                  <a:lnTo>
                    <a:pt x="534" y="14256"/>
                  </a:lnTo>
                  <a:lnTo>
                    <a:pt x="2037" y="17243"/>
                  </a:lnTo>
                  <a:lnTo>
                    <a:pt x="4357" y="19563"/>
                  </a:lnTo>
                  <a:lnTo>
                    <a:pt x="7344" y="21066"/>
                  </a:lnTo>
                  <a:lnTo>
                    <a:pt x="10848" y="21600"/>
                  </a:lnTo>
                  <a:lnTo>
                    <a:pt x="14304" y="21066"/>
                  </a:lnTo>
                  <a:lnTo>
                    <a:pt x="17263" y="19563"/>
                  </a:lnTo>
                  <a:lnTo>
                    <a:pt x="19569" y="17243"/>
                  </a:lnTo>
                  <a:lnTo>
                    <a:pt x="21066" y="14256"/>
                  </a:lnTo>
                  <a:lnTo>
                    <a:pt x="21600" y="10752"/>
                  </a:lnTo>
                  <a:lnTo>
                    <a:pt x="21066" y="7296"/>
                  </a:lnTo>
                  <a:lnTo>
                    <a:pt x="19569" y="4337"/>
                  </a:lnTo>
                  <a:lnTo>
                    <a:pt x="17263" y="2031"/>
                  </a:lnTo>
                  <a:lnTo>
                    <a:pt x="14304" y="534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4" name="object 59"/>
            <p:cNvSpPr/>
            <p:nvPr/>
          </p:nvSpPr>
          <p:spPr>
            <a:xfrm>
              <a:off x="656589" y="1656080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4"/>
                  </a:lnTo>
                  <a:lnTo>
                    <a:pt x="17263" y="2031"/>
                  </a:lnTo>
                  <a:lnTo>
                    <a:pt x="19569" y="4337"/>
                  </a:lnTo>
                  <a:lnTo>
                    <a:pt x="21066" y="7296"/>
                  </a:lnTo>
                  <a:lnTo>
                    <a:pt x="21600" y="10752"/>
                  </a:lnTo>
                  <a:lnTo>
                    <a:pt x="21066" y="14256"/>
                  </a:lnTo>
                  <a:lnTo>
                    <a:pt x="19569" y="17243"/>
                  </a:lnTo>
                  <a:lnTo>
                    <a:pt x="17263" y="19563"/>
                  </a:lnTo>
                  <a:lnTo>
                    <a:pt x="14304" y="21066"/>
                  </a:lnTo>
                  <a:lnTo>
                    <a:pt x="10848" y="21600"/>
                  </a:lnTo>
                  <a:lnTo>
                    <a:pt x="7344" y="21066"/>
                  </a:lnTo>
                  <a:lnTo>
                    <a:pt x="4357" y="19563"/>
                  </a:lnTo>
                  <a:lnTo>
                    <a:pt x="2037" y="17243"/>
                  </a:lnTo>
                  <a:lnTo>
                    <a:pt x="534" y="14256"/>
                  </a:lnTo>
                  <a:lnTo>
                    <a:pt x="0" y="10752"/>
                  </a:lnTo>
                  <a:lnTo>
                    <a:pt x="534" y="7296"/>
                  </a:lnTo>
                  <a:lnTo>
                    <a:pt x="2037" y="4337"/>
                  </a:lnTo>
                  <a:lnTo>
                    <a:pt x="4357" y="2031"/>
                  </a:lnTo>
                  <a:lnTo>
                    <a:pt x="7344" y="534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485" name="object 60" descr="object 6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6759" y="1318260"/>
              <a:ext cx="107951" cy="33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86" name="object 61"/>
            <p:cNvSpPr/>
            <p:nvPr/>
          </p:nvSpPr>
          <p:spPr>
            <a:xfrm>
              <a:off x="746759" y="868680"/>
              <a:ext cx="107951" cy="16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7" name="object 62"/>
            <p:cNvSpPr/>
            <p:nvPr/>
          </p:nvSpPr>
          <p:spPr>
            <a:xfrm>
              <a:off x="657859" y="0"/>
              <a:ext cx="28702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7328" y="534"/>
                  </a:lnTo>
                  <a:lnTo>
                    <a:pt x="4356" y="2031"/>
                  </a:lnTo>
                  <a:lnTo>
                    <a:pt x="2040" y="4337"/>
                  </a:lnTo>
                  <a:lnTo>
                    <a:pt x="536" y="7296"/>
                  </a:lnTo>
                  <a:lnTo>
                    <a:pt x="0" y="10752"/>
                  </a:lnTo>
                  <a:lnTo>
                    <a:pt x="536" y="14256"/>
                  </a:lnTo>
                  <a:lnTo>
                    <a:pt x="2040" y="17243"/>
                  </a:lnTo>
                  <a:lnTo>
                    <a:pt x="4356" y="19563"/>
                  </a:lnTo>
                  <a:lnTo>
                    <a:pt x="7328" y="21066"/>
                  </a:lnTo>
                  <a:lnTo>
                    <a:pt x="10800" y="21600"/>
                  </a:lnTo>
                  <a:lnTo>
                    <a:pt x="14272" y="21066"/>
                  </a:lnTo>
                  <a:lnTo>
                    <a:pt x="17244" y="19563"/>
                  </a:lnTo>
                  <a:lnTo>
                    <a:pt x="19560" y="17243"/>
                  </a:lnTo>
                  <a:lnTo>
                    <a:pt x="21064" y="14256"/>
                  </a:lnTo>
                  <a:lnTo>
                    <a:pt x="21600" y="10752"/>
                  </a:lnTo>
                  <a:lnTo>
                    <a:pt x="21064" y="7296"/>
                  </a:lnTo>
                  <a:lnTo>
                    <a:pt x="19560" y="4337"/>
                  </a:lnTo>
                  <a:lnTo>
                    <a:pt x="17244" y="2031"/>
                  </a:lnTo>
                  <a:lnTo>
                    <a:pt x="14272" y="53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8" name="object 63"/>
            <p:cNvSpPr/>
            <p:nvPr/>
          </p:nvSpPr>
          <p:spPr>
            <a:xfrm>
              <a:off x="657859" y="0"/>
              <a:ext cx="28702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4272" y="534"/>
                  </a:lnTo>
                  <a:lnTo>
                    <a:pt x="17244" y="2031"/>
                  </a:lnTo>
                  <a:lnTo>
                    <a:pt x="19560" y="4337"/>
                  </a:lnTo>
                  <a:lnTo>
                    <a:pt x="21064" y="7296"/>
                  </a:lnTo>
                  <a:lnTo>
                    <a:pt x="21600" y="10752"/>
                  </a:lnTo>
                  <a:lnTo>
                    <a:pt x="21064" y="14256"/>
                  </a:lnTo>
                  <a:lnTo>
                    <a:pt x="19560" y="17243"/>
                  </a:lnTo>
                  <a:lnTo>
                    <a:pt x="17244" y="19563"/>
                  </a:lnTo>
                  <a:lnTo>
                    <a:pt x="14272" y="21066"/>
                  </a:lnTo>
                  <a:lnTo>
                    <a:pt x="10800" y="21600"/>
                  </a:lnTo>
                  <a:lnTo>
                    <a:pt x="7328" y="21066"/>
                  </a:lnTo>
                  <a:lnTo>
                    <a:pt x="4356" y="19563"/>
                  </a:lnTo>
                  <a:lnTo>
                    <a:pt x="2040" y="17243"/>
                  </a:lnTo>
                  <a:lnTo>
                    <a:pt x="536" y="14256"/>
                  </a:lnTo>
                  <a:lnTo>
                    <a:pt x="0" y="10752"/>
                  </a:lnTo>
                  <a:lnTo>
                    <a:pt x="536" y="7296"/>
                  </a:lnTo>
                  <a:lnTo>
                    <a:pt x="2040" y="4337"/>
                  </a:lnTo>
                  <a:lnTo>
                    <a:pt x="4356" y="2031"/>
                  </a:lnTo>
                  <a:lnTo>
                    <a:pt x="7328" y="534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9" name="object 64"/>
            <p:cNvSpPr/>
            <p:nvPr/>
          </p:nvSpPr>
          <p:spPr>
            <a:xfrm>
              <a:off x="801369" y="28829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0" name="object 65"/>
            <p:cNvSpPr/>
            <p:nvPr/>
          </p:nvSpPr>
          <p:spPr>
            <a:xfrm>
              <a:off x="748029" y="36449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92" name="object 66"/>
          <p:cNvSpPr txBox="1"/>
          <p:nvPr/>
        </p:nvSpPr>
        <p:spPr>
          <a:xfrm>
            <a:off x="127691" y="5617209"/>
            <a:ext cx="147193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3493" name="object 67"/>
          <p:cNvSpPr txBox="1"/>
          <p:nvPr/>
        </p:nvSpPr>
        <p:spPr>
          <a:xfrm>
            <a:off x="2630862" y="5715000"/>
            <a:ext cx="114363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45"/>
              <a:t> </a:t>
            </a:r>
            <a:r>
              <a:rPr spc="0"/>
              <a:t>a</a:t>
            </a:r>
            <a:r>
              <a:rPr spc="-30"/>
              <a:t> </a:t>
            </a:r>
            <a:r>
              <a:t>readme</a:t>
            </a:r>
          </a:p>
        </p:txBody>
      </p:sp>
      <p:sp>
        <p:nvSpPr>
          <p:cNvPr id="3494" name="object 68"/>
          <p:cNvSpPr txBox="1"/>
          <p:nvPr/>
        </p:nvSpPr>
        <p:spPr>
          <a:xfrm>
            <a:off x="2630862" y="5088890"/>
            <a:ext cx="131191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50"/>
              <a:t> </a:t>
            </a:r>
            <a:r>
              <a:t>gitignore</a:t>
            </a:r>
          </a:p>
        </p:txBody>
      </p:sp>
      <p:sp>
        <p:nvSpPr>
          <p:cNvPr id="3495" name="object 69"/>
          <p:cNvSpPr txBox="1"/>
          <p:nvPr/>
        </p:nvSpPr>
        <p:spPr>
          <a:xfrm>
            <a:off x="2698171" y="4472939"/>
            <a:ext cx="988061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1500"/>
              </a:lnSpc>
              <a:spcBef>
                <a:spcPts val="2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dev version </a:t>
            </a:r>
            <a:r>
              <a:rPr spc="0"/>
              <a:t> </a:t>
            </a:r>
            <a:r>
              <a:t>of</a:t>
            </a:r>
            <a:r>
              <a:rPr spc="-75"/>
              <a:t> </a:t>
            </a:r>
            <a:r>
              <a:rPr spc="0"/>
              <a:t>README</a:t>
            </a:r>
          </a:p>
        </p:txBody>
      </p:sp>
      <p:sp>
        <p:nvSpPr>
          <p:cNvPr id="3496" name="object 70"/>
          <p:cNvSpPr txBox="1"/>
          <p:nvPr/>
        </p:nvSpPr>
        <p:spPr>
          <a:xfrm>
            <a:off x="2698171" y="4023359"/>
            <a:ext cx="79883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first</a:t>
            </a:r>
            <a:r>
              <a:rPr spc="-60"/>
              <a:t> </a:t>
            </a:r>
            <a:r>
              <a:rPr spc="-5"/>
              <a:t>modif</a:t>
            </a:r>
          </a:p>
        </p:txBody>
      </p:sp>
      <p:sp>
        <p:nvSpPr>
          <p:cNvPr id="3497" name="object 71"/>
          <p:cNvSpPr txBox="1"/>
          <p:nvPr/>
        </p:nvSpPr>
        <p:spPr>
          <a:xfrm>
            <a:off x="730942" y="2616199"/>
            <a:ext cx="6731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HEAD</a:t>
            </a:r>
          </a:p>
        </p:txBody>
      </p:sp>
      <p:sp>
        <p:nvSpPr>
          <p:cNvPr id="3498" name="object 72"/>
          <p:cNvSpPr txBox="1"/>
          <p:nvPr/>
        </p:nvSpPr>
        <p:spPr>
          <a:xfrm>
            <a:off x="901122" y="1733549"/>
            <a:ext cx="1179831" cy="906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 sz="32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5"/>
              <a:t>e</a:t>
            </a:r>
            <a:r>
              <a:t>su</a:t>
            </a:r>
            <a:r>
              <a:rPr spc="-5"/>
              <a:t>lt</a:t>
            </a:r>
          </a:p>
          <a:p>
            <a:pPr indent="129539">
              <a:spcBef>
                <a:spcPts val="1400"/>
              </a:spcBef>
              <a:defRPr b="1" spc="-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master</a:t>
            </a:r>
          </a:p>
        </p:txBody>
      </p:sp>
      <p:sp>
        <p:nvSpPr>
          <p:cNvPr id="3499" name="object 73"/>
          <p:cNvSpPr txBox="1"/>
          <p:nvPr/>
        </p:nvSpPr>
        <p:spPr>
          <a:xfrm>
            <a:off x="2698171" y="3050539"/>
            <a:ext cx="1245236" cy="54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40"/>
              <a:t> </a:t>
            </a:r>
            <a:r>
              <a:t>otherfile</a:t>
            </a:r>
          </a:p>
          <a:p>
            <a:pPr indent="12700">
              <a:spcBef>
                <a:spcPts val="1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adding</a:t>
            </a:r>
            <a:r>
              <a:rPr spc="-25"/>
              <a:t> </a:t>
            </a:r>
            <a:r>
              <a:t>newfile</a:t>
            </a:r>
          </a:p>
        </p:txBody>
      </p:sp>
      <p:grpSp>
        <p:nvGrpSpPr>
          <p:cNvPr id="3514" name="object 74"/>
          <p:cNvGrpSpPr/>
          <p:nvPr/>
        </p:nvGrpSpPr>
        <p:grpSpPr>
          <a:xfrm>
            <a:off x="1608511" y="2518410"/>
            <a:ext cx="946152" cy="1534161"/>
            <a:chOff x="0" y="0"/>
            <a:chExt cx="946151" cy="1534160"/>
          </a:xfrm>
        </p:grpSpPr>
        <p:sp>
          <p:nvSpPr>
            <p:cNvPr id="3500" name="object 75"/>
            <p:cNvSpPr/>
            <p:nvPr/>
          </p:nvSpPr>
          <p:spPr>
            <a:xfrm>
              <a:off x="657859" y="100711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1" name="object 76"/>
            <p:cNvSpPr/>
            <p:nvPr/>
          </p:nvSpPr>
          <p:spPr>
            <a:xfrm>
              <a:off x="657859" y="1007110"/>
              <a:ext cx="288292" cy="28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2" name="object 77"/>
            <p:cNvSpPr/>
            <p:nvPr/>
          </p:nvSpPr>
          <p:spPr>
            <a:xfrm>
              <a:off x="801370" y="129540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3" name="object 78"/>
            <p:cNvSpPr/>
            <p:nvPr/>
          </p:nvSpPr>
          <p:spPr>
            <a:xfrm>
              <a:off x="748030" y="137160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4" name="object 79"/>
            <p:cNvSpPr/>
            <p:nvPr/>
          </p:nvSpPr>
          <p:spPr>
            <a:xfrm>
              <a:off x="657859" y="502920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7296" y="534"/>
                  </a:lnTo>
                  <a:lnTo>
                    <a:pt x="4337" y="2037"/>
                  </a:lnTo>
                  <a:lnTo>
                    <a:pt x="2031" y="4357"/>
                  </a:lnTo>
                  <a:lnTo>
                    <a:pt x="534" y="7344"/>
                  </a:lnTo>
                  <a:lnTo>
                    <a:pt x="0" y="10848"/>
                  </a:lnTo>
                  <a:lnTo>
                    <a:pt x="534" y="14304"/>
                  </a:lnTo>
                  <a:lnTo>
                    <a:pt x="2031" y="17263"/>
                  </a:lnTo>
                  <a:lnTo>
                    <a:pt x="4337" y="19569"/>
                  </a:lnTo>
                  <a:lnTo>
                    <a:pt x="7296" y="21066"/>
                  </a:lnTo>
                  <a:lnTo>
                    <a:pt x="10752" y="21600"/>
                  </a:lnTo>
                  <a:lnTo>
                    <a:pt x="14256" y="21066"/>
                  </a:lnTo>
                  <a:lnTo>
                    <a:pt x="17243" y="19569"/>
                  </a:lnTo>
                  <a:lnTo>
                    <a:pt x="19563" y="17263"/>
                  </a:lnTo>
                  <a:lnTo>
                    <a:pt x="21066" y="14304"/>
                  </a:lnTo>
                  <a:lnTo>
                    <a:pt x="21600" y="10848"/>
                  </a:lnTo>
                  <a:lnTo>
                    <a:pt x="21066" y="7344"/>
                  </a:lnTo>
                  <a:lnTo>
                    <a:pt x="19563" y="4357"/>
                  </a:lnTo>
                  <a:lnTo>
                    <a:pt x="17243" y="2037"/>
                  </a:lnTo>
                  <a:lnTo>
                    <a:pt x="14256" y="534"/>
                  </a:lnTo>
                  <a:lnTo>
                    <a:pt x="10752" y="0"/>
                  </a:lnTo>
                  <a:close/>
                </a:path>
              </a:pathLst>
            </a:custGeom>
            <a:solidFill>
              <a:srgbClr val="719E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5" name="object 80"/>
            <p:cNvSpPr/>
            <p:nvPr/>
          </p:nvSpPr>
          <p:spPr>
            <a:xfrm>
              <a:off x="657859" y="502920"/>
              <a:ext cx="288292" cy="28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0"/>
                  </a:moveTo>
                  <a:lnTo>
                    <a:pt x="14256" y="534"/>
                  </a:lnTo>
                  <a:lnTo>
                    <a:pt x="17243" y="2037"/>
                  </a:lnTo>
                  <a:lnTo>
                    <a:pt x="19563" y="4357"/>
                  </a:lnTo>
                  <a:lnTo>
                    <a:pt x="21066" y="7344"/>
                  </a:lnTo>
                  <a:lnTo>
                    <a:pt x="21600" y="10848"/>
                  </a:lnTo>
                  <a:lnTo>
                    <a:pt x="21066" y="14304"/>
                  </a:lnTo>
                  <a:lnTo>
                    <a:pt x="19563" y="17263"/>
                  </a:lnTo>
                  <a:lnTo>
                    <a:pt x="17243" y="19569"/>
                  </a:lnTo>
                  <a:lnTo>
                    <a:pt x="14256" y="21066"/>
                  </a:lnTo>
                  <a:lnTo>
                    <a:pt x="10752" y="21600"/>
                  </a:lnTo>
                  <a:lnTo>
                    <a:pt x="7296" y="21066"/>
                  </a:lnTo>
                  <a:lnTo>
                    <a:pt x="4337" y="19569"/>
                  </a:lnTo>
                  <a:lnTo>
                    <a:pt x="2031" y="17263"/>
                  </a:lnTo>
                  <a:lnTo>
                    <a:pt x="534" y="14304"/>
                  </a:lnTo>
                  <a:lnTo>
                    <a:pt x="0" y="10848"/>
                  </a:lnTo>
                  <a:lnTo>
                    <a:pt x="534" y="7344"/>
                  </a:lnTo>
                  <a:lnTo>
                    <a:pt x="2031" y="4357"/>
                  </a:lnTo>
                  <a:lnTo>
                    <a:pt x="4337" y="2037"/>
                  </a:lnTo>
                  <a:lnTo>
                    <a:pt x="7296" y="534"/>
                  </a:lnTo>
                  <a:lnTo>
                    <a:pt x="10752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6" name="object 81"/>
            <p:cNvSpPr/>
            <p:nvPr/>
          </p:nvSpPr>
          <p:spPr>
            <a:xfrm>
              <a:off x="801370" y="791210"/>
              <a:ext cx="1" cy="8382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7" name="object 82"/>
            <p:cNvSpPr/>
            <p:nvPr/>
          </p:nvSpPr>
          <p:spPr>
            <a:xfrm>
              <a:off x="748030" y="867410"/>
              <a:ext cx="107951" cy="16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6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8" name="object 83"/>
            <p:cNvSpPr/>
            <p:nvPr/>
          </p:nvSpPr>
          <p:spPr>
            <a:xfrm>
              <a:off x="-1" y="143510"/>
              <a:ext cx="49149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9" name="object 84"/>
            <p:cNvSpPr/>
            <p:nvPr/>
          </p:nvSpPr>
          <p:spPr>
            <a:xfrm>
              <a:off x="495300" y="88900"/>
              <a:ext cx="16129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0" name="object 85"/>
            <p:cNvSpPr/>
            <p:nvPr/>
          </p:nvSpPr>
          <p:spPr>
            <a:xfrm>
              <a:off x="657859" y="0"/>
              <a:ext cx="288292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7344" y="536"/>
                  </a:lnTo>
                  <a:lnTo>
                    <a:pt x="4357" y="2040"/>
                  </a:lnTo>
                  <a:lnTo>
                    <a:pt x="2037" y="4356"/>
                  </a:lnTo>
                  <a:lnTo>
                    <a:pt x="534" y="7328"/>
                  </a:lnTo>
                  <a:lnTo>
                    <a:pt x="0" y="10800"/>
                  </a:lnTo>
                  <a:lnTo>
                    <a:pt x="534" y="14272"/>
                  </a:lnTo>
                  <a:lnTo>
                    <a:pt x="2037" y="17244"/>
                  </a:lnTo>
                  <a:lnTo>
                    <a:pt x="4357" y="19560"/>
                  </a:lnTo>
                  <a:lnTo>
                    <a:pt x="7344" y="21064"/>
                  </a:lnTo>
                  <a:lnTo>
                    <a:pt x="10848" y="21600"/>
                  </a:lnTo>
                  <a:lnTo>
                    <a:pt x="14304" y="21064"/>
                  </a:lnTo>
                  <a:lnTo>
                    <a:pt x="17263" y="19560"/>
                  </a:lnTo>
                  <a:lnTo>
                    <a:pt x="19569" y="17244"/>
                  </a:lnTo>
                  <a:lnTo>
                    <a:pt x="21066" y="14272"/>
                  </a:lnTo>
                  <a:lnTo>
                    <a:pt x="21600" y="10800"/>
                  </a:lnTo>
                  <a:lnTo>
                    <a:pt x="21066" y="7328"/>
                  </a:lnTo>
                  <a:lnTo>
                    <a:pt x="19569" y="4356"/>
                  </a:lnTo>
                  <a:lnTo>
                    <a:pt x="17263" y="2040"/>
                  </a:lnTo>
                  <a:lnTo>
                    <a:pt x="14304" y="536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DC47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1" name="object 86"/>
            <p:cNvSpPr/>
            <p:nvPr/>
          </p:nvSpPr>
          <p:spPr>
            <a:xfrm>
              <a:off x="657859" y="0"/>
              <a:ext cx="288292" cy="28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8" y="0"/>
                  </a:moveTo>
                  <a:lnTo>
                    <a:pt x="14304" y="536"/>
                  </a:lnTo>
                  <a:lnTo>
                    <a:pt x="17263" y="2040"/>
                  </a:lnTo>
                  <a:lnTo>
                    <a:pt x="19569" y="4356"/>
                  </a:lnTo>
                  <a:lnTo>
                    <a:pt x="21066" y="7328"/>
                  </a:lnTo>
                  <a:lnTo>
                    <a:pt x="21600" y="10800"/>
                  </a:lnTo>
                  <a:lnTo>
                    <a:pt x="21066" y="14272"/>
                  </a:lnTo>
                  <a:lnTo>
                    <a:pt x="19569" y="17244"/>
                  </a:lnTo>
                  <a:lnTo>
                    <a:pt x="17263" y="19560"/>
                  </a:lnTo>
                  <a:lnTo>
                    <a:pt x="14304" y="21064"/>
                  </a:lnTo>
                  <a:lnTo>
                    <a:pt x="10848" y="21600"/>
                  </a:lnTo>
                  <a:lnTo>
                    <a:pt x="7344" y="21064"/>
                  </a:lnTo>
                  <a:lnTo>
                    <a:pt x="4357" y="19560"/>
                  </a:lnTo>
                  <a:lnTo>
                    <a:pt x="2037" y="17244"/>
                  </a:lnTo>
                  <a:lnTo>
                    <a:pt x="534" y="14272"/>
                  </a:lnTo>
                  <a:lnTo>
                    <a:pt x="0" y="10800"/>
                  </a:lnTo>
                  <a:lnTo>
                    <a:pt x="534" y="7328"/>
                  </a:lnTo>
                  <a:lnTo>
                    <a:pt x="2037" y="4356"/>
                  </a:lnTo>
                  <a:lnTo>
                    <a:pt x="4357" y="2040"/>
                  </a:lnTo>
                  <a:lnTo>
                    <a:pt x="7344" y="536"/>
                  </a:lnTo>
                  <a:lnTo>
                    <a:pt x="10848" y="0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2" name="object 87"/>
            <p:cNvSpPr/>
            <p:nvPr/>
          </p:nvSpPr>
          <p:spPr>
            <a:xfrm>
              <a:off x="802640" y="287020"/>
              <a:ext cx="1" cy="8382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3" name="object 88"/>
            <p:cNvSpPr/>
            <p:nvPr/>
          </p:nvSpPr>
          <p:spPr>
            <a:xfrm>
              <a:off x="748030" y="363220"/>
              <a:ext cx="107951" cy="16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15" name="object 89"/>
          <p:cNvSpPr txBox="1"/>
          <p:nvPr/>
        </p:nvSpPr>
        <p:spPr>
          <a:xfrm>
            <a:off x="2713412" y="2548889"/>
            <a:ext cx="150368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Revert</a:t>
            </a:r>
            <a:r>
              <a:rPr spc="-10"/>
              <a:t> </a:t>
            </a:r>
            <a:r>
              <a:rPr spc="0"/>
              <a:t>"first</a:t>
            </a:r>
            <a:r>
              <a:rPr spc="-10"/>
              <a:t> </a:t>
            </a:r>
            <a:r>
              <a:t>modif"</a:t>
            </a:r>
          </a:p>
        </p:txBody>
      </p:sp>
      <p:sp>
        <p:nvSpPr>
          <p:cNvPr id="3516" name="object 90"/>
          <p:cNvSpPr txBox="1"/>
          <p:nvPr/>
        </p:nvSpPr>
        <p:spPr>
          <a:xfrm>
            <a:off x="8189652" y="1908809"/>
            <a:ext cx="2787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solidFill>
                  <a:srgbClr val="3366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</a:t>
            </a:r>
            <a:r>
              <a:rPr spc="0"/>
              <a:t>1</a:t>
            </a:r>
          </a:p>
        </p:txBody>
      </p:sp>
      <p:grpSp>
        <p:nvGrpSpPr>
          <p:cNvPr id="3532" name="object 91"/>
          <p:cNvGrpSpPr/>
          <p:nvPr/>
        </p:nvGrpSpPr>
        <p:grpSpPr>
          <a:xfrm>
            <a:off x="7249852" y="2087880"/>
            <a:ext cx="862331" cy="431800"/>
            <a:chOff x="0" y="0"/>
            <a:chExt cx="862330" cy="431799"/>
          </a:xfrm>
        </p:grpSpPr>
        <p:grpSp>
          <p:nvGrpSpPr>
            <p:cNvPr id="3530" name="object 92"/>
            <p:cNvGrpSpPr/>
            <p:nvPr/>
          </p:nvGrpSpPr>
          <p:grpSpPr>
            <a:xfrm>
              <a:off x="209549" y="-1"/>
              <a:ext cx="652782" cy="326393"/>
              <a:chOff x="0" y="0"/>
              <a:chExt cx="652780" cy="326391"/>
            </a:xfrm>
          </p:grpSpPr>
          <p:sp>
            <p:nvSpPr>
              <p:cNvPr id="3517" name="Line"/>
              <p:cNvSpPr/>
              <p:nvPr/>
            </p:nvSpPr>
            <p:spPr>
              <a:xfrm flipH="1">
                <a:off x="621029" y="-1"/>
                <a:ext cx="31752" cy="16512"/>
              </a:xfrm>
              <a:prstGeom prst="line">
                <a:avLst/>
              </a:prstGeom>
              <a:noFill/>
              <a:ln w="17970" cap="flat">
                <a:solidFill>
                  <a:srgbClr val="33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18" name="Line"/>
              <p:cNvSpPr/>
              <p:nvPr/>
            </p:nvSpPr>
            <p:spPr>
              <a:xfrm flipH="1">
                <a:off x="568959" y="26670"/>
                <a:ext cx="31751" cy="15241"/>
              </a:xfrm>
              <a:prstGeom prst="line">
                <a:avLst/>
              </a:prstGeom>
              <a:noFill/>
              <a:ln w="17970" cap="flat">
                <a:solidFill>
                  <a:srgbClr val="33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19" name="Line"/>
              <p:cNvSpPr/>
              <p:nvPr/>
            </p:nvSpPr>
            <p:spPr>
              <a:xfrm flipH="1">
                <a:off x="516889" y="52070"/>
                <a:ext cx="31751" cy="16511"/>
              </a:xfrm>
              <a:prstGeom prst="line">
                <a:avLst/>
              </a:prstGeom>
              <a:noFill/>
              <a:ln w="17970" cap="flat">
                <a:solidFill>
                  <a:srgbClr val="33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20" name="Line"/>
              <p:cNvSpPr/>
              <p:nvPr/>
            </p:nvSpPr>
            <p:spPr>
              <a:xfrm flipH="1">
                <a:off x="464820" y="78740"/>
                <a:ext cx="31751" cy="15241"/>
              </a:xfrm>
              <a:prstGeom prst="line">
                <a:avLst/>
              </a:prstGeom>
              <a:noFill/>
              <a:ln w="17970" cap="flat">
                <a:solidFill>
                  <a:srgbClr val="33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21" name="Line"/>
              <p:cNvSpPr/>
              <p:nvPr/>
            </p:nvSpPr>
            <p:spPr>
              <a:xfrm flipH="1">
                <a:off x="412750" y="104140"/>
                <a:ext cx="31751" cy="16511"/>
              </a:xfrm>
              <a:prstGeom prst="line">
                <a:avLst/>
              </a:prstGeom>
              <a:noFill/>
              <a:ln w="17970" cap="flat">
                <a:solidFill>
                  <a:srgbClr val="33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22" name="Line"/>
              <p:cNvSpPr/>
              <p:nvPr/>
            </p:nvSpPr>
            <p:spPr>
              <a:xfrm flipH="1">
                <a:off x="360679" y="130810"/>
                <a:ext cx="31751" cy="15241"/>
              </a:xfrm>
              <a:prstGeom prst="line">
                <a:avLst/>
              </a:prstGeom>
              <a:noFill/>
              <a:ln w="17970" cap="flat">
                <a:solidFill>
                  <a:srgbClr val="33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23" name="Line"/>
              <p:cNvSpPr/>
              <p:nvPr/>
            </p:nvSpPr>
            <p:spPr>
              <a:xfrm flipH="1">
                <a:off x="308609" y="156210"/>
                <a:ext cx="31751" cy="16511"/>
              </a:xfrm>
              <a:prstGeom prst="line">
                <a:avLst/>
              </a:prstGeom>
              <a:noFill/>
              <a:ln w="17970" cap="flat">
                <a:solidFill>
                  <a:srgbClr val="33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24" name="Line"/>
              <p:cNvSpPr/>
              <p:nvPr/>
            </p:nvSpPr>
            <p:spPr>
              <a:xfrm flipH="1">
                <a:off x="256539" y="182880"/>
                <a:ext cx="30482" cy="16511"/>
              </a:xfrm>
              <a:prstGeom prst="line">
                <a:avLst/>
              </a:prstGeom>
              <a:noFill/>
              <a:ln w="17970" cap="flat">
                <a:solidFill>
                  <a:srgbClr val="33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25" name="Line"/>
              <p:cNvSpPr/>
              <p:nvPr/>
            </p:nvSpPr>
            <p:spPr>
              <a:xfrm flipH="1">
                <a:off x="203200" y="209550"/>
                <a:ext cx="31751" cy="15241"/>
              </a:xfrm>
              <a:prstGeom prst="line">
                <a:avLst/>
              </a:prstGeom>
              <a:noFill/>
              <a:ln w="17970" cap="flat">
                <a:solidFill>
                  <a:srgbClr val="33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26" name="Line"/>
              <p:cNvSpPr/>
              <p:nvPr/>
            </p:nvSpPr>
            <p:spPr>
              <a:xfrm flipH="1">
                <a:off x="151129" y="234950"/>
                <a:ext cx="31751" cy="16511"/>
              </a:xfrm>
              <a:prstGeom prst="line">
                <a:avLst/>
              </a:prstGeom>
              <a:noFill/>
              <a:ln w="17970" cap="flat">
                <a:solidFill>
                  <a:srgbClr val="33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27" name="Line"/>
              <p:cNvSpPr/>
              <p:nvPr/>
            </p:nvSpPr>
            <p:spPr>
              <a:xfrm flipH="1">
                <a:off x="99059" y="261620"/>
                <a:ext cx="31751" cy="15241"/>
              </a:xfrm>
              <a:prstGeom prst="line">
                <a:avLst/>
              </a:prstGeom>
              <a:noFill/>
              <a:ln w="17970" cap="flat">
                <a:solidFill>
                  <a:srgbClr val="33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28" name="Line"/>
              <p:cNvSpPr/>
              <p:nvPr/>
            </p:nvSpPr>
            <p:spPr>
              <a:xfrm flipH="1">
                <a:off x="46989" y="287020"/>
                <a:ext cx="31751" cy="16511"/>
              </a:xfrm>
              <a:prstGeom prst="line">
                <a:avLst/>
              </a:prstGeom>
              <a:noFill/>
              <a:ln w="17970" cap="flat">
                <a:solidFill>
                  <a:srgbClr val="33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29" name="Line"/>
              <p:cNvSpPr/>
              <p:nvPr/>
            </p:nvSpPr>
            <p:spPr>
              <a:xfrm flipH="1">
                <a:off x="-1" y="313690"/>
                <a:ext cx="26672" cy="12702"/>
              </a:xfrm>
              <a:prstGeom prst="line">
                <a:avLst/>
              </a:prstGeom>
              <a:noFill/>
              <a:ln w="17970" cap="flat">
                <a:solidFill>
                  <a:srgbClr val="33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531" name="object 93"/>
            <p:cNvSpPr/>
            <p:nvPr/>
          </p:nvSpPr>
          <p:spPr>
            <a:xfrm>
              <a:off x="0" y="248920"/>
              <a:ext cx="256540" cy="18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98" y="0"/>
                  </a:moveTo>
                  <a:lnTo>
                    <a:pt x="0" y="21600"/>
                  </a:lnTo>
                  <a:lnTo>
                    <a:pt x="21600" y="17250"/>
                  </a:lnTo>
                  <a:lnTo>
                    <a:pt x="15398" y="0"/>
                  </a:lnTo>
                  <a:close/>
                </a:path>
              </a:pathLst>
            </a:custGeom>
            <a:solidFill>
              <a:srgbClr val="3366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33" name="object 94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object 9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536" name="object 2"/>
          <p:cNvSpPr txBox="1"/>
          <p:nvPr>
            <p:ph type="title"/>
          </p:nvPr>
        </p:nvSpPr>
        <p:spPr>
          <a:xfrm>
            <a:off x="4443672" y="554990"/>
            <a:ext cx="1145656" cy="695961"/>
          </a:xfrm>
          <a:prstGeom prst="rect">
            <a:avLst/>
          </a:prstGeom>
        </p:spPr>
        <p:txBody>
          <a:bodyPr/>
          <a:lstStyle/>
          <a:p>
            <a:pPr indent="13334">
              <a:spcBef>
                <a:spcPts val="100"/>
              </a:spcBef>
            </a:pPr>
            <a:r>
              <a:t>Pl</a:t>
            </a:r>
            <a:r>
              <a:rPr spc="-100"/>
              <a:t>an</a:t>
            </a:r>
          </a:p>
        </p:txBody>
      </p:sp>
      <p:sp>
        <p:nvSpPr>
          <p:cNvPr id="3537" name="object 3"/>
          <p:cNvSpPr txBox="1"/>
          <p:nvPr/>
        </p:nvSpPr>
        <p:spPr>
          <a:xfrm>
            <a:off x="569652" y="2329179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38" name="object 4"/>
          <p:cNvSpPr txBox="1"/>
          <p:nvPr/>
        </p:nvSpPr>
        <p:spPr>
          <a:xfrm>
            <a:off x="845242" y="2202305"/>
            <a:ext cx="6849744" cy="4205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200"/>
              </a:spcBef>
              <a:defRPr spc="5" sz="2900">
                <a:latin typeface="Arial"/>
                <a:ea typeface="Arial"/>
                <a:cs typeface="Arial"/>
                <a:sym typeface="Arial"/>
              </a:defRPr>
            </a:pPr>
            <a:r>
              <a:t>Installation</a:t>
            </a:r>
          </a:p>
          <a:p>
            <a:pPr marR="30480" indent="38100">
              <a:lnSpc>
                <a:spcPts val="4600"/>
              </a:lnSpc>
              <a:spcBef>
                <a:spcPts val="300"/>
              </a:spcBef>
              <a:defRPr spc="20" sz="29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55"/>
              <a:t> </a:t>
            </a:r>
            <a:r>
              <a:rPr spc="5"/>
              <a:t>brief</a:t>
            </a:r>
            <a:r>
              <a:rPr spc="0"/>
              <a:t> </a:t>
            </a:r>
            <a:r>
              <a:rPr spc="5"/>
              <a:t>history </a:t>
            </a:r>
            <a:r>
              <a:rPr spc="10"/>
              <a:t>of</a:t>
            </a:r>
            <a:r>
              <a:rPr spc="-10"/>
              <a:t> </a:t>
            </a:r>
            <a:r>
              <a:rPr spc="10"/>
              <a:t>version</a:t>
            </a:r>
            <a:r>
              <a:rPr spc="0"/>
              <a:t> </a:t>
            </a:r>
            <a:r>
              <a:rPr spc="10"/>
              <a:t>control</a:t>
            </a:r>
            <a:r>
              <a:rPr spc="0"/>
              <a:t> </a:t>
            </a:r>
            <a:r>
              <a:rPr spc="15"/>
              <a:t>systems </a:t>
            </a:r>
            <a:r>
              <a:rPr spc="-805"/>
              <a:t> </a:t>
            </a:r>
            <a:r>
              <a:rPr spc="15"/>
              <a:t>GIT</a:t>
            </a:r>
            <a:r>
              <a:rPr spc="-60"/>
              <a:t> </a:t>
            </a:r>
            <a:r>
              <a:rPr spc="10"/>
              <a:t>concepts</a:t>
            </a:r>
          </a:p>
          <a:p>
            <a:pPr indent="38100">
              <a:spcBef>
                <a:spcPts val="700"/>
              </a:spcBef>
              <a:defRPr spc="15" sz="2900">
                <a:latin typeface="Arial"/>
                <a:ea typeface="Arial"/>
                <a:cs typeface="Arial"/>
                <a:sym typeface="Arial"/>
              </a:defRPr>
            </a:pPr>
            <a:r>
              <a:t>GITLAB</a:t>
            </a:r>
            <a:r>
              <a:rPr spc="-30"/>
              <a:t> </a:t>
            </a:r>
            <a:r>
              <a:rPr spc="10"/>
              <a:t>Server</a:t>
            </a:r>
          </a:p>
          <a:p>
            <a:pPr indent="38100">
              <a:spcBef>
                <a:spcPts val="1100"/>
              </a:spcBef>
              <a:defRPr b="1" spc="15" sz="2900">
                <a:latin typeface="Arial"/>
                <a:ea typeface="Arial"/>
                <a:cs typeface="Arial"/>
                <a:sym typeface="Arial"/>
              </a:defRPr>
            </a:pPr>
            <a:r>
              <a:t>Step</a:t>
            </a:r>
            <a:r>
              <a:rPr spc="-15"/>
              <a:t> </a:t>
            </a:r>
            <a:r>
              <a:t>by</a:t>
            </a:r>
            <a:r>
              <a:rPr spc="-20"/>
              <a:t> </a:t>
            </a:r>
            <a:r>
              <a:rPr spc="10"/>
              <a:t>step</a:t>
            </a:r>
            <a:r>
              <a:rPr spc="-5"/>
              <a:t> </a:t>
            </a:r>
            <a:r>
              <a:rPr spc="10"/>
              <a:t>tutorial</a:t>
            </a:r>
          </a:p>
          <a:p>
            <a:pPr marL="440690" indent="-302259">
              <a:spcBef>
                <a:spcPts val="1100"/>
              </a:spcBef>
              <a:buSzPct val="73076"/>
              <a:buChar char="–"/>
              <a:tabLst>
                <a:tab pos="431800" algn="l"/>
                <a:tab pos="431800" algn="l"/>
              </a:tabLst>
              <a:defRPr spc="5" sz="26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60"/>
              <a:t> </a:t>
            </a:r>
            <a:r>
              <a:rPr spc="0"/>
              <a:t>f</a:t>
            </a:r>
            <a:r>
              <a:rPr spc="-5"/>
              <a:t>i</a:t>
            </a:r>
            <a:r>
              <a:t>r</a:t>
            </a:r>
            <a:r>
              <a:rPr spc="-5"/>
              <a:t>s</a:t>
            </a:r>
            <a:r>
              <a:rPr spc="0"/>
              <a:t>t</a:t>
            </a:r>
            <a:r>
              <a:rPr spc="15"/>
              <a:t> </a:t>
            </a:r>
            <a:r>
              <a:rPr spc="0"/>
              <a:t>p</a:t>
            </a:r>
            <a:r>
              <a:t>r</a:t>
            </a:r>
            <a:r>
              <a:rPr spc="0"/>
              <a:t>o</a:t>
            </a:r>
            <a:r>
              <a:rPr spc="-15"/>
              <a:t>j</a:t>
            </a:r>
            <a:r>
              <a:rPr spc="0"/>
              <a:t>ect</a:t>
            </a:r>
          </a:p>
          <a:p>
            <a:pPr marL="440690" indent="-302259">
              <a:spcBef>
                <a:spcPts val="800"/>
              </a:spcBef>
              <a:buSzPct val="73076"/>
              <a:buFont typeface="Arial"/>
              <a:buChar char="–"/>
              <a:tabLst>
                <a:tab pos="431800" algn="l"/>
                <a:tab pos="431800" algn="l"/>
              </a:tabLst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t>Collaborative</a:t>
            </a:r>
            <a:r>
              <a:rPr spc="-15"/>
              <a:t> </a:t>
            </a:r>
            <a:r>
              <a:rPr spc="5"/>
              <a:t>work</a:t>
            </a:r>
          </a:p>
          <a:p>
            <a:pPr marL="440690" indent="-302259">
              <a:spcBef>
                <a:spcPts val="800"/>
              </a:spcBef>
              <a:buSzPct val="73076"/>
              <a:buChar char="–"/>
              <a:tabLst>
                <a:tab pos="431800" algn="l"/>
                <a:tab pos="4318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Useful</a:t>
            </a:r>
            <a:r>
              <a:rPr spc="-15"/>
              <a:t> </a:t>
            </a:r>
            <a:r>
              <a:t>tips</a:t>
            </a:r>
            <a:r>
              <a:rPr spc="-10"/>
              <a:t> </a:t>
            </a:r>
            <a:r>
              <a:t>and</a:t>
            </a:r>
            <a:r>
              <a:rPr spc="-10"/>
              <a:t> </a:t>
            </a:r>
            <a:r>
              <a:t>advices</a:t>
            </a:r>
          </a:p>
        </p:txBody>
      </p:sp>
      <p:sp>
        <p:nvSpPr>
          <p:cNvPr id="3539" name="object 5"/>
          <p:cNvSpPr txBox="1"/>
          <p:nvPr/>
        </p:nvSpPr>
        <p:spPr>
          <a:xfrm>
            <a:off x="569652" y="2922270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40" name="object 6"/>
          <p:cNvSpPr txBox="1"/>
          <p:nvPr/>
        </p:nvSpPr>
        <p:spPr>
          <a:xfrm>
            <a:off x="569652" y="3515358"/>
            <a:ext cx="158116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41" name="object 7"/>
          <p:cNvSpPr txBox="1"/>
          <p:nvPr/>
        </p:nvSpPr>
        <p:spPr>
          <a:xfrm>
            <a:off x="569652" y="4107179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42" name="object 8"/>
          <p:cNvSpPr txBox="1"/>
          <p:nvPr/>
        </p:nvSpPr>
        <p:spPr>
          <a:xfrm>
            <a:off x="569652" y="4700270"/>
            <a:ext cx="15811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54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545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46" name="object 4"/>
          <p:cNvSpPr txBox="1"/>
          <p:nvPr/>
        </p:nvSpPr>
        <p:spPr>
          <a:xfrm>
            <a:off x="875722" y="1733367"/>
            <a:ext cx="7173594" cy="106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400"/>
              </a:spcBef>
              <a:defRPr spc="-5" sz="3200">
                <a:latin typeface="Arial"/>
                <a:ea typeface="Arial"/>
                <a:cs typeface="Arial"/>
                <a:sym typeface="Arial"/>
              </a:defRPr>
            </a:pPr>
            <a:r>
              <a:t>In</a:t>
            </a:r>
            <a:r>
              <a:rPr spc="-20"/>
              <a:t> </a:t>
            </a:r>
            <a:r>
              <a:t>Gitlab </a:t>
            </a:r>
            <a:r>
              <a:rPr spc="0"/>
              <a:t>create</a:t>
            </a:r>
            <a:r>
              <a:rPr spc="-20"/>
              <a:t> </a:t>
            </a:r>
            <a:r>
              <a:rPr spc="0"/>
              <a:t>a</a:t>
            </a:r>
            <a:r>
              <a:t> </a:t>
            </a:r>
            <a:r>
              <a:rPr spc="0"/>
              <a:t>group</a:t>
            </a:r>
            <a:r>
              <a:t> </a:t>
            </a:r>
            <a:r>
              <a:rPr spc="-10"/>
              <a:t>for</a:t>
            </a:r>
            <a:r>
              <a:rPr spc="-20"/>
              <a:t> </a:t>
            </a:r>
            <a:r>
              <a:rPr spc="0"/>
              <a:t>3-5</a:t>
            </a:r>
            <a:r>
              <a:rPr spc="-10"/>
              <a:t> </a:t>
            </a:r>
            <a:r>
              <a:rPr spc="0"/>
              <a:t>persons</a:t>
            </a:r>
          </a:p>
          <a:p>
            <a:pPr indent="146050">
              <a:spcBef>
                <a:spcPts val="1200"/>
              </a:spcBef>
              <a:tabLst>
                <a:tab pos="457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0" sz="2800"/>
              <a:t>A</a:t>
            </a:r>
            <a:r>
              <a:rPr baseline="0" spc="-170" sz="2800"/>
              <a:t> </a:t>
            </a:r>
            <a:r>
              <a:rPr baseline="0" spc="-5" sz="2800"/>
              <a:t>group </a:t>
            </a:r>
            <a:r>
              <a:rPr baseline="0" spc="0" sz="2800"/>
              <a:t>is</a:t>
            </a:r>
            <a:r>
              <a:rPr baseline="0" spc="-5" sz="2800"/>
              <a:t> </a:t>
            </a:r>
            <a:r>
              <a:rPr baseline="0" spc="0" sz="2800"/>
              <a:t>a</a:t>
            </a:r>
            <a:r>
              <a:rPr baseline="0" spc="-5" sz="2800"/>
              <a:t> </a:t>
            </a:r>
            <a:r>
              <a:rPr baseline="0" spc="0" sz="2800"/>
              <a:t>set </a:t>
            </a:r>
            <a:r>
              <a:rPr baseline="0" spc="-5" sz="2800"/>
              <a:t>of related projects.</a:t>
            </a:r>
          </a:p>
        </p:txBody>
      </p:sp>
      <p:sp>
        <p:nvSpPr>
          <p:cNvPr id="3547" name="object 5"/>
          <p:cNvSpPr txBox="1"/>
          <p:nvPr/>
        </p:nvSpPr>
        <p:spPr>
          <a:xfrm>
            <a:off x="1477701" y="3028948"/>
            <a:ext cx="13462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20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48" name="object 6"/>
          <p:cNvSpPr txBox="1"/>
          <p:nvPr/>
        </p:nvSpPr>
        <p:spPr>
          <a:xfrm>
            <a:off x="1764721" y="2922270"/>
            <a:ext cx="5610226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55"/>
              <a:t> </a:t>
            </a:r>
            <a:r>
              <a:rPr spc="-5"/>
              <a:t>group</a:t>
            </a:r>
            <a:r>
              <a:rPr spc="-15"/>
              <a:t> </a:t>
            </a:r>
            <a:r>
              <a:rPr spc="-5"/>
              <a:t>defines</a:t>
            </a:r>
            <a:r>
              <a:rPr spc="-10"/>
              <a:t> </a:t>
            </a:r>
            <a:r>
              <a:t>a</a:t>
            </a:r>
            <a:r>
              <a:rPr spc="-10"/>
              <a:t> </a:t>
            </a:r>
            <a:r>
              <a:rPr spc="-5"/>
              <a:t>workspace</a:t>
            </a:r>
            <a:r>
              <a:rPr spc="-10"/>
              <a:t> </a:t>
            </a:r>
            <a:r>
              <a:rPr spc="-5"/>
              <a:t>for</a:t>
            </a:r>
            <a:r>
              <a:t> </a:t>
            </a:r>
            <a:r>
              <a:rPr spc="-5"/>
              <a:t>projects.</a:t>
            </a:r>
          </a:p>
        </p:txBody>
      </p:sp>
      <p:sp>
        <p:nvSpPr>
          <p:cNvPr id="3549" name="object 7"/>
          <p:cNvSpPr txBox="1"/>
          <p:nvPr/>
        </p:nvSpPr>
        <p:spPr>
          <a:xfrm>
            <a:off x="1009072" y="3404235"/>
            <a:ext cx="7745094" cy="78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23850" marR="5080" indent="-311150">
              <a:lnSpc>
                <a:spcPts val="3100"/>
              </a:lnSpc>
              <a:spcBef>
                <a:spcPts val="300"/>
              </a:spcBef>
              <a:tabLst>
                <a:tab pos="330200" algn="l"/>
              </a:tabLst>
              <a:defRPr baseline="9258" spc="-7" sz="31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0" sz="2800"/>
              <a:t>A</a:t>
            </a:r>
            <a:r>
              <a:rPr baseline="0" spc="-170" sz="2800"/>
              <a:t> </a:t>
            </a:r>
            <a:r>
              <a:rPr baseline="0" spc="-5" sz="2800"/>
              <a:t>group defines</a:t>
            </a:r>
            <a:r>
              <a:rPr baseline="0" spc="0" sz="2800"/>
              <a:t> a</a:t>
            </a:r>
            <a:r>
              <a:rPr baseline="0" spc="-5" sz="2800"/>
              <a:t> </a:t>
            </a:r>
            <a:r>
              <a:rPr baseline="0" spc="0" sz="2800"/>
              <a:t>set </a:t>
            </a:r>
            <a:r>
              <a:rPr baseline="0" spc="-5" sz="2800"/>
              <a:t>of</a:t>
            </a:r>
            <a:r>
              <a:rPr baseline="0" spc="0" sz="2800"/>
              <a:t> </a:t>
            </a:r>
            <a:r>
              <a:rPr baseline="0" spc="-5" sz="2800"/>
              <a:t>developers</a:t>
            </a:r>
            <a:r>
              <a:rPr baseline="0" spc="0" sz="2800"/>
              <a:t> </a:t>
            </a:r>
            <a:r>
              <a:rPr baseline="0" spc="-5" sz="2800"/>
              <a:t>working on </a:t>
            </a:r>
            <a:r>
              <a:rPr baseline="0" spc="-764" sz="2800"/>
              <a:t> </a:t>
            </a:r>
            <a:r>
              <a:rPr baseline="0" spc="-5" sz="2800"/>
              <a:t>these projects.</a:t>
            </a:r>
          </a:p>
        </p:txBody>
      </p:sp>
      <p:grpSp>
        <p:nvGrpSpPr>
          <p:cNvPr id="3553" name="object 8"/>
          <p:cNvGrpSpPr/>
          <p:nvPr/>
        </p:nvGrpSpPr>
        <p:grpSpPr>
          <a:xfrm>
            <a:off x="1201731" y="4569078"/>
            <a:ext cx="504953" cy="431293"/>
            <a:chOff x="0" y="0"/>
            <a:chExt cx="504952" cy="431292"/>
          </a:xfrm>
        </p:grpSpPr>
        <p:sp>
          <p:nvSpPr>
            <p:cNvPr id="3550" name="object 9"/>
            <p:cNvSpPr/>
            <p:nvPr/>
          </p:nvSpPr>
          <p:spPr>
            <a:xfrm>
              <a:off x="35940" y="35940"/>
              <a:ext cx="433073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8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768" y="0"/>
                  </a:lnTo>
                  <a:close/>
                </a:path>
              </a:pathLst>
            </a:custGeom>
            <a:noFill/>
            <a:ln w="71882" cap="flat">
              <a:solidFill>
                <a:srgbClr val="FF41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551" name="object 10" descr="object 1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1881" cy="718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52" name="object 11" descr="object 1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3070" y="359410"/>
              <a:ext cx="71883" cy="71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54" name="object 12"/>
          <p:cNvSpPr txBox="1"/>
          <p:nvPr/>
        </p:nvSpPr>
        <p:spPr>
          <a:xfrm>
            <a:off x="1404042" y="4681220"/>
            <a:ext cx="1016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3555" name="object 14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556" name="object 13"/>
          <p:cNvSpPr txBox="1"/>
          <p:nvPr/>
        </p:nvSpPr>
        <p:spPr>
          <a:xfrm>
            <a:off x="1854891" y="4662170"/>
            <a:ext cx="5052697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4" sz="2200">
                <a:latin typeface="Arial"/>
                <a:ea typeface="Arial"/>
                <a:cs typeface="Arial"/>
                <a:sym typeface="Arial"/>
              </a:defRPr>
            </a:pPr>
            <a:r>
              <a:t>Group</a:t>
            </a:r>
            <a:r>
              <a:rPr spc="-19"/>
              <a:t> </a:t>
            </a:r>
            <a:r>
              <a:t>names</a:t>
            </a:r>
            <a:r>
              <a:rPr spc="-15"/>
              <a:t> </a:t>
            </a:r>
            <a:r>
              <a:t>are unique</a:t>
            </a:r>
            <a:r>
              <a:rPr spc="-9"/>
              <a:t> </a:t>
            </a:r>
            <a:r>
              <a:rPr spc="0"/>
              <a:t>in</a:t>
            </a:r>
            <a:r>
              <a:rPr spc="-15"/>
              <a:t> </a:t>
            </a:r>
            <a:r>
              <a:t>the</a:t>
            </a:r>
            <a:r>
              <a:rPr spc="-9"/>
              <a:t> </a:t>
            </a:r>
            <a:r>
              <a:t>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559" name="object 3"/>
          <p:cNvSpPr txBox="1"/>
          <p:nvPr/>
        </p:nvSpPr>
        <p:spPr>
          <a:xfrm>
            <a:off x="577271" y="186944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grpSp>
        <p:nvGrpSpPr>
          <p:cNvPr id="3563" name="object 4"/>
          <p:cNvGrpSpPr/>
          <p:nvPr/>
        </p:nvGrpSpPr>
        <p:grpSpPr>
          <a:xfrm>
            <a:off x="1561522" y="2951479"/>
            <a:ext cx="6479541" cy="3528059"/>
            <a:chOff x="0" y="0"/>
            <a:chExt cx="6479540" cy="3528058"/>
          </a:xfrm>
        </p:grpSpPr>
        <p:pic>
          <p:nvPicPr>
            <p:cNvPr id="3560" name="object 5" descr="object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479541" cy="3204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61" name="object 6"/>
            <p:cNvSpPr/>
            <p:nvPr/>
          </p:nvSpPr>
          <p:spPr>
            <a:xfrm flipV="1">
              <a:off x="2519680" y="2764789"/>
              <a:ext cx="210820" cy="76327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562" name="object 7" descr="object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8270" y="2613659"/>
              <a:ext cx="162561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64" name="object 8"/>
          <p:cNvSpPr txBox="1"/>
          <p:nvPr/>
        </p:nvSpPr>
        <p:spPr>
          <a:xfrm>
            <a:off x="1638991" y="6431279"/>
            <a:ext cx="278828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Registered</a:t>
            </a:r>
            <a:r>
              <a:rPr spc="-25"/>
              <a:t> </a:t>
            </a:r>
            <a:r>
              <a:t>group</a:t>
            </a:r>
            <a:r>
              <a:rPr spc="-20"/>
              <a:t> </a:t>
            </a:r>
            <a:r>
              <a:rPr spc="-5"/>
              <a:t>members</a:t>
            </a:r>
          </a:p>
        </p:txBody>
      </p:sp>
      <p:sp>
        <p:nvSpPr>
          <p:cNvPr id="3565" name="object 9"/>
          <p:cNvSpPr txBox="1"/>
          <p:nvPr/>
        </p:nvSpPr>
        <p:spPr>
          <a:xfrm>
            <a:off x="6138602" y="6395720"/>
            <a:ext cx="223266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Group</a:t>
            </a:r>
            <a:r>
              <a:rPr spc="-40"/>
              <a:t> </a:t>
            </a:r>
            <a:r>
              <a:t>members</a:t>
            </a:r>
            <a:r>
              <a:rPr spc="-40"/>
              <a:t> </a:t>
            </a:r>
            <a:r>
              <a:t>roles</a:t>
            </a:r>
          </a:p>
        </p:txBody>
      </p:sp>
      <p:grpSp>
        <p:nvGrpSpPr>
          <p:cNvPr id="3572" name="object 10"/>
          <p:cNvGrpSpPr/>
          <p:nvPr/>
        </p:nvGrpSpPr>
        <p:grpSpPr>
          <a:xfrm>
            <a:off x="2630861" y="2735580"/>
            <a:ext cx="5530851" cy="3637281"/>
            <a:chOff x="0" y="0"/>
            <a:chExt cx="5530849" cy="3637280"/>
          </a:xfrm>
        </p:grpSpPr>
        <p:sp>
          <p:nvSpPr>
            <p:cNvPr id="3566" name="object 11"/>
            <p:cNvSpPr/>
            <p:nvPr/>
          </p:nvSpPr>
          <p:spPr>
            <a:xfrm flipH="1" flipV="1">
              <a:off x="5450840" y="2744470"/>
              <a:ext cx="31751" cy="892811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567" name="object 12" descr="object 1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67020" y="2592070"/>
              <a:ext cx="163830" cy="163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68" name="object 13"/>
            <p:cNvSpPr/>
            <p:nvPr/>
          </p:nvSpPr>
          <p:spPr>
            <a:xfrm flipH="1">
              <a:off x="1888490" y="0"/>
              <a:ext cx="1002031" cy="87122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569" name="object 14" descr="object 1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53870" y="836930"/>
              <a:ext cx="163830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70" name="object 15"/>
            <p:cNvSpPr/>
            <p:nvPr/>
          </p:nvSpPr>
          <p:spPr>
            <a:xfrm>
              <a:off x="0" y="72390"/>
              <a:ext cx="991869" cy="1178560"/>
            </a:xfrm>
            <a:prstGeom prst="line">
              <a:avLst/>
            </a:prstGeom>
            <a:noFill/>
            <a:ln w="17970" cap="flat">
              <a:solidFill>
                <a:srgbClr val="7F7F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571" name="object 16" descr="object 16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56310" y="1224280"/>
              <a:ext cx="163831" cy="163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73" name="object 17"/>
          <p:cNvSpPr txBox="1"/>
          <p:nvPr/>
        </p:nvSpPr>
        <p:spPr>
          <a:xfrm>
            <a:off x="901122" y="1733549"/>
            <a:ext cx="8005444" cy="1046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Now</a:t>
            </a:r>
            <a:r>
              <a:rPr spc="-5"/>
              <a:t> </a:t>
            </a:r>
            <a:r>
              <a:t>you</a:t>
            </a:r>
            <a:r>
              <a:rPr spc="-5"/>
              <a:t> </a:t>
            </a:r>
            <a:r>
              <a:t>have</a:t>
            </a:r>
            <a:r>
              <a:rPr spc="-5"/>
              <a:t> to</a:t>
            </a:r>
            <a:r>
              <a:rPr spc="-15"/>
              <a:t> </a:t>
            </a:r>
            <a:r>
              <a:t>add</a:t>
            </a:r>
            <a:r>
              <a:rPr spc="-5"/>
              <a:t> members</a:t>
            </a:r>
            <a:r>
              <a:rPr spc="-10"/>
              <a:t> </a:t>
            </a:r>
            <a:r>
              <a:rPr spc="-5"/>
              <a:t>to this </a:t>
            </a:r>
            <a:r>
              <a:t>group</a:t>
            </a:r>
          </a:p>
          <a:p>
            <a:pPr indent="210184">
              <a:spcBef>
                <a:spcPts val="2500"/>
              </a:spcBef>
              <a:tabLst>
                <a:tab pos="4635500" algn="l"/>
              </a:tabLst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Defining</a:t>
            </a:r>
            <a:r>
              <a:rPr spc="5"/>
              <a:t> </a:t>
            </a:r>
            <a:r>
              <a:rPr spc="-5"/>
              <a:t>role</a:t>
            </a:r>
            <a:r>
              <a:rPr spc="10"/>
              <a:t> </a:t>
            </a:r>
            <a:r>
              <a:rPr spc="-5"/>
              <a:t>of</a:t>
            </a:r>
            <a:r>
              <a:rPr spc="15"/>
              <a:t> </a:t>
            </a:r>
            <a:r>
              <a:t>new</a:t>
            </a:r>
            <a:r>
              <a:rPr spc="10"/>
              <a:t> </a:t>
            </a:r>
            <a:r>
              <a:rPr spc="-5"/>
              <a:t>group members	</a:t>
            </a:r>
            <a:r>
              <a:t>Selecting new group </a:t>
            </a:r>
            <a:r>
              <a:rPr spc="-5"/>
              <a:t>members</a:t>
            </a:r>
          </a:p>
        </p:txBody>
      </p:sp>
      <p:sp>
        <p:nvSpPr>
          <p:cNvPr id="3574" name="object 18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object 12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  <p:sp>
        <p:nvSpPr>
          <p:cNvPr id="3577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578" name="object 3"/>
          <p:cNvSpPr txBox="1"/>
          <p:nvPr/>
        </p:nvSpPr>
        <p:spPr>
          <a:xfrm>
            <a:off x="567111" y="1868170"/>
            <a:ext cx="15494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260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79" name="object 4"/>
          <p:cNvSpPr txBox="1"/>
          <p:nvPr/>
        </p:nvSpPr>
        <p:spPr>
          <a:xfrm>
            <a:off x="836351" y="1736977"/>
            <a:ext cx="7427595" cy="9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1300"/>
              </a:spcBef>
              <a:defRPr spc="5" sz="2900">
                <a:latin typeface="Arial"/>
                <a:ea typeface="Arial"/>
                <a:cs typeface="Arial"/>
                <a:sym typeface="Arial"/>
              </a:defRPr>
            </a:pPr>
            <a:r>
              <a:t>Understanding</a:t>
            </a:r>
            <a:r>
              <a:rPr spc="20"/>
              <a:t> </a:t>
            </a:r>
            <a:r>
              <a:t>permissions</a:t>
            </a:r>
            <a:r>
              <a:rPr spc="15"/>
              <a:t> </a:t>
            </a:r>
            <a:r>
              <a:t>attached</a:t>
            </a:r>
            <a:r>
              <a:rPr spc="25"/>
              <a:t> </a:t>
            </a:r>
            <a:r>
              <a:t>to</a:t>
            </a:r>
            <a:r>
              <a:rPr spc="25"/>
              <a:t> </a:t>
            </a:r>
            <a:r>
              <a:t>roles</a:t>
            </a:r>
          </a:p>
          <a:p>
            <a:pPr indent="137160">
              <a:spcBef>
                <a:spcPts val="1100"/>
              </a:spcBef>
              <a:tabLst>
                <a:tab pos="419100" algn="l"/>
              </a:tabLst>
              <a:defRPr baseline="8770" spc="-7" sz="28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aseline="0" spc="-10" sz="2500"/>
              <a:t>Available</a:t>
            </a:r>
            <a:r>
              <a:rPr baseline="0" spc="-55" sz="2500"/>
              <a:t> </a:t>
            </a:r>
            <a:r>
              <a:rPr baseline="0" spc="-5" sz="2500"/>
              <a:t>roles:</a:t>
            </a:r>
          </a:p>
        </p:txBody>
      </p:sp>
      <p:sp>
        <p:nvSpPr>
          <p:cNvPr id="3580" name="object 5"/>
          <p:cNvSpPr txBox="1"/>
          <p:nvPr/>
        </p:nvSpPr>
        <p:spPr>
          <a:xfrm>
            <a:off x="1386261" y="2917190"/>
            <a:ext cx="12255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8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81" name="object 6"/>
          <p:cNvSpPr txBox="1"/>
          <p:nvPr>
            <p:ph type="body" idx="1"/>
          </p:nvPr>
        </p:nvSpPr>
        <p:spPr>
          <a:xfrm>
            <a:off x="479366" y="1559134"/>
            <a:ext cx="9074267" cy="4572001"/>
          </a:xfrm>
          <a:prstGeom prst="rect">
            <a:avLst/>
          </a:prstGeom>
        </p:spPr>
        <p:txBody>
          <a:bodyPr/>
          <a:lstStyle/>
          <a:p>
            <a:pPr marR="600709" indent="1181100">
              <a:lnSpc>
                <a:spcPct val="122300"/>
              </a:lnSpc>
              <a:spcBef>
                <a:spcPts val="100"/>
              </a:spcBef>
              <a:defRPr spc="-100" sz="2200"/>
            </a:pPr>
            <a:r>
              <a:t>Guest:</a:t>
            </a:r>
            <a:r>
              <a:rPr spc="0"/>
              <a:t> </a:t>
            </a:r>
            <a:r>
              <a:t>cannot pull/clone</a:t>
            </a:r>
            <a:r>
              <a:rPr spc="0"/>
              <a:t> </a:t>
            </a:r>
            <a:r>
              <a:t>repository, can</a:t>
            </a:r>
            <a:r>
              <a:rPr spc="0"/>
              <a:t> </a:t>
            </a:r>
            <a:r>
              <a:t>only</a:t>
            </a:r>
            <a:r>
              <a:rPr spc="0"/>
              <a:t> </a:t>
            </a:r>
            <a:r>
              <a:t>create issues. </a:t>
            </a:r>
            <a:r>
              <a:rPr spc="-600"/>
              <a:t> </a:t>
            </a:r>
            <a:r>
              <a:t>Reporter: Guest +</a:t>
            </a:r>
            <a:r>
              <a:rPr spc="0"/>
              <a:t> </a:t>
            </a:r>
            <a:r>
              <a:t>can pull/clone</a:t>
            </a:r>
            <a:r>
              <a:rPr spc="0"/>
              <a:t> </a:t>
            </a:r>
            <a:r>
              <a:t>repository</a:t>
            </a:r>
          </a:p>
          <a:p>
            <a:pPr marR="306070" indent="1181100">
              <a:lnSpc>
                <a:spcPts val="2400"/>
              </a:lnSpc>
              <a:spcBef>
                <a:spcPts val="800"/>
              </a:spcBef>
              <a:defRPr spc="-100" sz="2200"/>
            </a:pPr>
            <a:r>
              <a:t>Developer: Reporter</a:t>
            </a:r>
            <a:r>
              <a:rPr spc="0"/>
              <a:t> </a:t>
            </a:r>
            <a:r>
              <a:t>+ can</a:t>
            </a:r>
            <a:r>
              <a:rPr spc="0"/>
              <a:t> </a:t>
            </a:r>
            <a:r>
              <a:t>contribute</a:t>
            </a:r>
            <a:r>
              <a:rPr spc="0"/>
              <a:t> </a:t>
            </a:r>
            <a:r>
              <a:t>(push to non</a:t>
            </a:r>
            <a:r>
              <a:rPr spc="0"/>
              <a:t> </a:t>
            </a:r>
            <a:r>
              <a:t>protected  branches,</a:t>
            </a:r>
            <a:r>
              <a:rPr spc="0"/>
              <a:t> </a:t>
            </a:r>
            <a:r>
              <a:t>create</a:t>
            </a:r>
            <a:r>
              <a:rPr spc="0"/>
              <a:t> </a:t>
            </a:r>
            <a:r>
              <a:t>and manage</a:t>
            </a:r>
            <a:r>
              <a:rPr spc="0"/>
              <a:t> </a:t>
            </a:r>
            <a:r>
              <a:t>merge request,</a:t>
            </a:r>
            <a:r>
              <a:rPr spc="0"/>
              <a:t> </a:t>
            </a:r>
            <a:r>
              <a:t>write wiki,</a:t>
            </a:r>
            <a:r>
              <a:rPr spc="0"/>
              <a:t> </a:t>
            </a:r>
            <a:r>
              <a:t>etc.)</a:t>
            </a:r>
          </a:p>
          <a:p>
            <a:pPr marR="97789" indent="1181100">
              <a:lnSpc>
                <a:spcPts val="2400"/>
              </a:lnSpc>
              <a:spcBef>
                <a:spcPts val="700"/>
              </a:spcBef>
              <a:defRPr spc="-100" sz="2200"/>
            </a:pPr>
            <a:r>
              <a:t>Master:</a:t>
            </a:r>
            <a:r>
              <a:rPr spc="0"/>
              <a:t> </a:t>
            </a:r>
            <a:r>
              <a:t>Developer</a:t>
            </a:r>
            <a:r>
              <a:rPr spc="0"/>
              <a:t> </a:t>
            </a:r>
            <a:r>
              <a:t>+</a:t>
            </a:r>
            <a:r>
              <a:rPr spc="0"/>
              <a:t> </a:t>
            </a:r>
            <a:r>
              <a:t>manage</a:t>
            </a:r>
            <a:r>
              <a:rPr spc="0"/>
              <a:t> </a:t>
            </a:r>
            <a:r>
              <a:t>team,</a:t>
            </a:r>
            <a:r>
              <a:rPr spc="0"/>
              <a:t> </a:t>
            </a:r>
            <a:r>
              <a:t>manage</a:t>
            </a:r>
            <a:r>
              <a:rPr spc="0"/>
              <a:t> </a:t>
            </a:r>
            <a:r>
              <a:t>branch</a:t>
            </a:r>
            <a:r>
              <a:rPr spc="0"/>
              <a:t> </a:t>
            </a:r>
            <a:r>
              <a:t>protection, </a:t>
            </a:r>
            <a:r>
              <a:rPr spc="-600"/>
              <a:t> </a:t>
            </a:r>
            <a:r>
              <a:t>push to protected branch,</a:t>
            </a:r>
            <a:r>
              <a:rPr spc="0"/>
              <a:t> </a:t>
            </a:r>
            <a:r>
              <a:t>can create projects </a:t>
            </a:r>
            <a:r>
              <a:rPr spc="0"/>
              <a:t>in </a:t>
            </a:r>
            <a:r>
              <a:t>group.</a:t>
            </a:r>
          </a:p>
          <a:p>
            <a:pPr marR="5080" indent="1181100">
              <a:lnSpc>
                <a:spcPts val="2400"/>
              </a:lnSpc>
              <a:spcBef>
                <a:spcPts val="700"/>
              </a:spcBef>
              <a:defRPr spc="-100" sz="2200"/>
            </a:pPr>
            <a:r>
              <a:t>Owner:</a:t>
            </a:r>
            <a:r>
              <a:rPr spc="0"/>
              <a:t> </a:t>
            </a:r>
            <a:r>
              <a:t>Master</a:t>
            </a:r>
            <a:r>
              <a:rPr spc="0"/>
              <a:t> </a:t>
            </a:r>
            <a:r>
              <a:t>+ manage</a:t>
            </a:r>
            <a:r>
              <a:rPr spc="0"/>
              <a:t> </a:t>
            </a:r>
            <a:r>
              <a:t>project</a:t>
            </a:r>
            <a:r>
              <a:rPr spc="0"/>
              <a:t> </a:t>
            </a:r>
            <a:r>
              <a:t>configuration</a:t>
            </a:r>
            <a:r>
              <a:rPr spc="0"/>
              <a:t> </a:t>
            </a:r>
            <a:r>
              <a:t>(create,</a:t>
            </a:r>
            <a:r>
              <a:rPr spc="0"/>
              <a:t> </a:t>
            </a:r>
            <a:r>
              <a:t>rename, </a:t>
            </a:r>
            <a:r>
              <a:rPr spc="-600"/>
              <a:t> </a:t>
            </a:r>
            <a:r>
              <a:t>remove, switch visibility,</a:t>
            </a:r>
            <a:r>
              <a:rPr spc="0"/>
              <a:t> </a:t>
            </a:r>
            <a:r>
              <a:t>etc.),</a:t>
            </a:r>
            <a:r>
              <a:rPr spc="0"/>
              <a:t> </a:t>
            </a:r>
            <a:r>
              <a:t>manage group</a:t>
            </a:r>
            <a:r>
              <a:rPr spc="0"/>
              <a:t> </a:t>
            </a:r>
            <a:r>
              <a:t>membership.</a:t>
            </a:r>
          </a:p>
        </p:txBody>
      </p:sp>
      <p:sp>
        <p:nvSpPr>
          <p:cNvPr id="3582" name="object 7"/>
          <p:cNvSpPr txBox="1"/>
          <p:nvPr/>
        </p:nvSpPr>
        <p:spPr>
          <a:xfrm>
            <a:off x="1386261" y="3328669"/>
            <a:ext cx="12255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8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83" name="object 8"/>
          <p:cNvSpPr txBox="1"/>
          <p:nvPr/>
        </p:nvSpPr>
        <p:spPr>
          <a:xfrm>
            <a:off x="1386261" y="3738879"/>
            <a:ext cx="12255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8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84" name="object 9"/>
          <p:cNvSpPr txBox="1"/>
          <p:nvPr/>
        </p:nvSpPr>
        <p:spPr>
          <a:xfrm>
            <a:off x="1386261" y="4462779"/>
            <a:ext cx="12255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8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85" name="object 10"/>
          <p:cNvSpPr txBox="1"/>
          <p:nvPr/>
        </p:nvSpPr>
        <p:spPr>
          <a:xfrm>
            <a:off x="1386261" y="5185410"/>
            <a:ext cx="12255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185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86" name="object 11"/>
          <p:cNvSpPr txBox="1"/>
          <p:nvPr/>
        </p:nvSpPr>
        <p:spPr>
          <a:xfrm>
            <a:off x="960811" y="5839460"/>
            <a:ext cx="7712076" cy="70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4640" marR="5080" indent="-282575">
              <a:lnSpc>
                <a:spcPts val="2800"/>
              </a:lnSpc>
              <a:spcBef>
                <a:spcPts val="300"/>
              </a:spcBef>
              <a:tabLst>
                <a:tab pos="304800" algn="l"/>
              </a:tabLst>
              <a:defRPr baseline="8770" spc="-7" sz="2800">
                <a:latin typeface="Arial"/>
                <a:ea typeface="Arial"/>
                <a:cs typeface="Arial"/>
                <a:sym typeface="Arial"/>
              </a:defRPr>
            </a:pPr>
            <a:r>
              <a:t>–	</a:t>
            </a:r>
            <a:r>
              <a:rPr b="1" baseline="0" spc="0" sz="2500"/>
              <a:t>A</a:t>
            </a:r>
            <a:r>
              <a:rPr b="1" baseline="0" spc="-100" sz="2500"/>
              <a:t> </a:t>
            </a:r>
            <a:r>
              <a:rPr b="1" baseline="0" spc="-5" sz="2500"/>
              <a:t>role</a:t>
            </a:r>
            <a:r>
              <a:rPr b="1" baseline="0" spc="-10" sz="2500"/>
              <a:t> </a:t>
            </a:r>
            <a:r>
              <a:rPr b="1" baseline="0" spc="-5" sz="2500"/>
              <a:t>in</a:t>
            </a:r>
            <a:r>
              <a:rPr b="1" baseline="0" spc="0" sz="2500"/>
              <a:t> a</a:t>
            </a:r>
            <a:r>
              <a:rPr b="1" baseline="0" spc="-10" sz="2500"/>
              <a:t> </a:t>
            </a:r>
            <a:r>
              <a:rPr b="1" baseline="0" spc="-5" sz="2500"/>
              <a:t>group</a:t>
            </a:r>
            <a:r>
              <a:rPr b="1" baseline="0" spc="-10" sz="2500"/>
              <a:t> </a:t>
            </a:r>
            <a:r>
              <a:rPr b="1" baseline="0" spc="-5" sz="2500"/>
              <a:t>implies</a:t>
            </a:r>
            <a:r>
              <a:rPr b="1" baseline="0" spc="-15" sz="2500"/>
              <a:t> </a:t>
            </a:r>
            <a:r>
              <a:rPr b="1" baseline="0" spc="-5" sz="2500"/>
              <a:t>at</a:t>
            </a:r>
            <a:r>
              <a:rPr b="1" baseline="0" spc="-10" sz="2500"/>
              <a:t> </a:t>
            </a:r>
            <a:r>
              <a:rPr b="1" baseline="0" spc="-5" sz="2500"/>
              <a:t>least</a:t>
            </a:r>
            <a:r>
              <a:rPr b="1" baseline="0" spc="-10" sz="2500"/>
              <a:t> </a:t>
            </a:r>
            <a:r>
              <a:rPr b="1" baseline="0" spc="-5" sz="2500"/>
              <a:t>same</a:t>
            </a:r>
            <a:r>
              <a:rPr b="1" baseline="0" spc="-20" sz="2500"/>
              <a:t> </a:t>
            </a:r>
            <a:r>
              <a:rPr b="1" baseline="0" spc="-5" sz="2500"/>
              <a:t>role</a:t>
            </a:r>
            <a:r>
              <a:rPr b="1" baseline="0" spc="-10" sz="2500"/>
              <a:t> </a:t>
            </a:r>
            <a:r>
              <a:rPr b="1" baseline="0" spc="-5" sz="2500"/>
              <a:t>in</a:t>
            </a:r>
            <a:r>
              <a:rPr b="1" baseline="0" spc="0" sz="2500"/>
              <a:t> </a:t>
            </a:r>
            <a:r>
              <a:rPr b="1" baseline="0" spc="-5" sz="2500"/>
              <a:t>all </a:t>
            </a:r>
            <a:r>
              <a:rPr b="1" baseline="0" spc="-695" sz="2500"/>
              <a:t> </a:t>
            </a:r>
            <a:r>
              <a:rPr b="1" baseline="0" spc="-5" sz="2500"/>
              <a:t>projects</a:t>
            </a:r>
            <a:r>
              <a:rPr b="1" baseline="0" spc="-20" sz="2500"/>
              <a:t> </a:t>
            </a:r>
            <a:r>
              <a:rPr b="1" baseline="0" spc="0" sz="2500"/>
              <a:t>of</a:t>
            </a:r>
            <a:r>
              <a:rPr b="1" baseline="0" spc="-5" sz="2500"/>
              <a:t> this</a:t>
            </a:r>
            <a:r>
              <a:rPr b="1" baseline="0" spc="-15" sz="2500"/>
              <a:t> </a:t>
            </a:r>
            <a:r>
              <a:rPr b="1" baseline="0" spc="0" sz="2500"/>
              <a:t>group.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object 2"/>
          <p:cNvSpPr txBox="1"/>
          <p:nvPr>
            <p:ph type="title"/>
          </p:nvPr>
        </p:nvSpPr>
        <p:spPr>
          <a:xfrm>
            <a:off x="1688521" y="554990"/>
            <a:ext cx="6649720" cy="6959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Tutorial: collaborative work</a:t>
            </a:r>
          </a:p>
        </p:txBody>
      </p:sp>
      <p:sp>
        <p:nvSpPr>
          <p:cNvPr id="3589" name="object 3"/>
          <p:cNvSpPr txBox="1"/>
          <p:nvPr/>
        </p:nvSpPr>
        <p:spPr>
          <a:xfrm>
            <a:off x="577271" y="1885950"/>
            <a:ext cx="17081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26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3590" name="object 4"/>
          <p:cNvSpPr txBox="1"/>
          <p:nvPr/>
        </p:nvSpPr>
        <p:spPr>
          <a:xfrm>
            <a:off x="875722" y="1731644"/>
            <a:ext cx="8340726" cy="3784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31775" indent="38100">
              <a:lnSpc>
                <a:spcPct val="100299"/>
              </a:lnSpc>
              <a:defRPr spc="5" sz="3200">
                <a:latin typeface="Arial"/>
                <a:ea typeface="Arial"/>
                <a:cs typeface="Arial"/>
                <a:sym typeface="Arial"/>
              </a:defRPr>
            </a:pPr>
            <a:r>
              <a:t>N</a:t>
            </a:r>
            <a:r>
              <a:rPr spc="-5"/>
              <a:t>o</a:t>
            </a:r>
            <a:r>
              <a:rPr spc="0"/>
              <a:t>w </a:t>
            </a:r>
            <a:r>
              <a:t>c</a:t>
            </a:r>
            <a:r>
              <a:rPr spc="-10"/>
              <a:t>r</a:t>
            </a:r>
            <a:r>
              <a:t>ea</a:t>
            </a:r>
            <a:r>
              <a:rPr spc="-5"/>
              <a:t>t</a:t>
            </a:r>
            <a:r>
              <a:rPr spc="0"/>
              <a:t>e</a:t>
            </a:r>
            <a:r>
              <a:rPr spc="-10"/>
              <a:t> </a:t>
            </a:r>
            <a:r>
              <a:rPr spc="0"/>
              <a:t>a </a:t>
            </a:r>
            <a:r>
              <a:t>p</a:t>
            </a:r>
            <a:r>
              <a:rPr spc="0"/>
              <a:t>roj</a:t>
            </a:r>
            <a:r>
              <a:t>ec</a:t>
            </a:r>
            <a:r>
              <a:rPr spc="0"/>
              <a:t>t</a:t>
            </a:r>
            <a:r>
              <a:rPr spc="55"/>
              <a:t> </a:t>
            </a:r>
            <a:r>
              <a:rPr spc="-15"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pc="0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spc="-5"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rPr spc="-15"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pc="0">
                <a:latin typeface="Courier"/>
                <a:ea typeface="Courier"/>
                <a:cs typeface="Courier"/>
                <a:sym typeface="Courier"/>
              </a:rPr>
              <a:t>­</a:t>
            </a:r>
            <a:r>
              <a:rPr spc="-5">
                <a:latin typeface="Courier"/>
                <a:ea typeface="Courier"/>
                <a:cs typeface="Courier"/>
                <a:sym typeface="Courier"/>
              </a:rPr>
              <a:t>g</a:t>
            </a:r>
            <a:r>
              <a:rPr spc="-15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pc="-5"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spc="-1025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-5"/>
              <a:t>i</a:t>
            </a:r>
            <a:r>
              <a:rPr spc="0"/>
              <a:t>n </a:t>
            </a:r>
            <a:r>
              <a:rPr spc="-5"/>
              <a:t>th</a:t>
            </a:r>
            <a:r>
              <a:rPr spc="0"/>
              <a:t>e </a:t>
            </a:r>
            <a:r>
              <a:t>g</a:t>
            </a:r>
            <a:r>
              <a:rPr spc="0"/>
              <a:t>ro</a:t>
            </a:r>
            <a:r>
              <a:t>u</a:t>
            </a:r>
            <a:r>
              <a:rPr spc="0"/>
              <a:t>p  </a:t>
            </a:r>
            <a:r>
              <a:rPr spc="-5"/>
              <a:t>(Master</a:t>
            </a:r>
            <a:r>
              <a:rPr spc="-15"/>
              <a:t> </a:t>
            </a:r>
            <a:r>
              <a:rPr spc="0"/>
              <a:t>or</a:t>
            </a:r>
            <a:r>
              <a:rPr spc="-10"/>
              <a:t> </a:t>
            </a:r>
            <a:r>
              <a:rPr spc="0"/>
              <a:t>owner</a:t>
            </a:r>
            <a:r>
              <a:rPr spc="-5"/>
              <a:t> </a:t>
            </a:r>
            <a:r>
              <a:rPr spc="0"/>
              <a:t>of</a:t>
            </a:r>
            <a:r>
              <a:rPr spc="-15"/>
              <a:t> </a:t>
            </a:r>
            <a:r>
              <a:rPr spc="-5"/>
              <a:t>the </a:t>
            </a:r>
            <a:r>
              <a:rPr spc="0"/>
              <a:t>group)</a:t>
            </a:r>
          </a:p>
          <a:p>
            <a:pPr marL="469900" indent="-323850">
              <a:lnSpc>
                <a:spcPts val="3200"/>
              </a:lnSpc>
              <a:spcBef>
                <a:spcPts val="12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5" sz="2800">
                <a:latin typeface="Arial"/>
                <a:ea typeface="Arial"/>
                <a:cs typeface="Arial"/>
                <a:sym typeface="Arial"/>
              </a:defRPr>
            </a:pPr>
            <a:r>
              <a:t>All members</a:t>
            </a:r>
            <a:r>
              <a:rPr spc="0"/>
              <a:t> </a:t>
            </a:r>
            <a:r>
              <a:t>of</a:t>
            </a:r>
            <a:r>
              <a:rPr spc="-15"/>
              <a:t> </a:t>
            </a:r>
            <a:r>
              <a:rPr spc="0"/>
              <a:t>the</a:t>
            </a:r>
            <a:r>
              <a:rPr spc="-15"/>
              <a:t> </a:t>
            </a:r>
            <a:r>
              <a:rPr spc="0"/>
              <a:t>project</a:t>
            </a:r>
            <a:r>
              <a:t> must be</a:t>
            </a:r>
            <a:r>
              <a:rPr spc="-10"/>
              <a:t> </a:t>
            </a:r>
            <a:r>
              <a:t>at least</a:t>
            </a:r>
          </a:p>
          <a:p>
            <a:pPr indent="469900">
              <a:lnSpc>
                <a:spcPts val="3200"/>
              </a:lnSpc>
              <a:defRPr b="1" spc="-5" sz="2800">
                <a:latin typeface="Arial"/>
                <a:ea typeface="Arial"/>
                <a:cs typeface="Arial"/>
                <a:sym typeface="Arial"/>
              </a:defRPr>
            </a:pPr>
            <a:r>
              <a:t>Developer</a:t>
            </a:r>
            <a:r>
              <a:rPr spc="10"/>
              <a:t> </a:t>
            </a:r>
            <a:r>
              <a:rPr b="0"/>
              <a:t>(need</a:t>
            </a:r>
            <a:r>
              <a:rPr b="0" spc="-15"/>
              <a:t> </a:t>
            </a:r>
            <a:r>
              <a:rPr b="0"/>
              <a:t>push</a:t>
            </a:r>
            <a:r>
              <a:rPr b="0" spc="-15"/>
              <a:t> </a:t>
            </a:r>
            <a:r>
              <a:rPr b="0"/>
              <a:t>rights).</a:t>
            </a:r>
          </a:p>
          <a:p>
            <a:pPr marL="469900" marR="30480" indent="-323850">
              <a:lnSpc>
                <a:spcPts val="3100"/>
              </a:lnSpc>
              <a:spcBef>
                <a:spcPts val="1100"/>
              </a:spcBef>
              <a:buSzPct val="75000"/>
              <a:buChar char="–"/>
              <a:tabLst>
                <a:tab pos="457200" algn="l"/>
                <a:tab pos="4699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In</a:t>
            </a:r>
            <a:r>
              <a:rPr spc="-10"/>
              <a:t> </a:t>
            </a:r>
            <a:r>
              <a:t>a</a:t>
            </a:r>
            <a:r>
              <a:rPr spc="-5"/>
              <a:t> project</a:t>
            </a:r>
            <a:r>
              <a:t> you</a:t>
            </a:r>
            <a:r>
              <a:rPr spc="-5"/>
              <a:t> </a:t>
            </a:r>
            <a:r>
              <a:t>can </a:t>
            </a:r>
            <a:r>
              <a:rPr spc="-5"/>
              <a:t>invite</a:t>
            </a:r>
            <a:r>
              <a:rPr spc="10"/>
              <a:t> </a:t>
            </a:r>
            <a:r>
              <a:rPr spc="-5"/>
              <a:t>people</a:t>
            </a:r>
            <a:r>
              <a:rPr spc="-10"/>
              <a:t> </a:t>
            </a:r>
            <a:r>
              <a:rPr spc="-5"/>
              <a:t>not</a:t>
            </a:r>
            <a:r>
              <a:t> </a:t>
            </a:r>
            <a:r>
              <a:rPr spc="-5"/>
              <a:t>belonging </a:t>
            </a:r>
            <a:r>
              <a:t>to </a:t>
            </a:r>
            <a:r>
              <a:rPr spc="-764"/>
              <a:t> </a:t>
            </a:r>
            <a:r>
              <a:rPr spc="-5"/>
              <a:t>the</a:t>
            </a:r>
            <a:r>
              <a:rPr spc="-10"/>
              <a:t> </a:t>
            </a:r>
            <a:r>
              <a:rPr spc="-5"/>
              <a:t>group.</a:t>
            </a:r>
          </a:p>
          <a:p>
            <a:pPr marL="469900" marR="126364" indent="-323850">
              <a:lnSpc>
                <a:spcPts val="3100"/>
              </a:lnSpc>
              <a:spcBef>
                <a:spcPts val="1100"/>
              </a:spcBef>
              <a:buSzPct val="75000"/>
              <a:buChar char="–"/>
              <a:tabLst>
                <a:tab pos="457200" algn="l"/>
                <a:tab pos="469900" algn="l"/>
              </a:tabLst>
              <a:defRPr spc="-94" sz="2800">
                <a:latin typeface="Arial"/>
                <a:ea typeface="Arial"/>
                <a:cs typeface="Arial"/>
                <a:sym typeface="Arial"/>
              </a:defRPr>
            </a:pPr>
            <a:r>
              <a:t>You</a:t>
            </a:r>
            <a:r>
              <a:rPr spc="-10"/>
              <a:t> </a:t>
            </a:r>
            <a:r>
              <a:rPr spc="0"/>
              <a:t>can </a:t>
            </a:r>
            <a:r>
              <a:rPr spc="-5"/>
              <a:t>add</a:t>
            </a:r>
            <a:r>
              <a:rPr spc="-10"/>
              <a:t> </a:t>
            </a:r>
            <a:r>
              <a:rPr spc="-5"/>
              <a:t>greater permissions</a:t>
            </a:r>
            <a:r>
              <a:rPr spc="0"/>
              <a:t> to</a:t>
            </a:r>
            <a:r>
              <a:rPr spc="-5"/>
              <a:t> people</a:t>
            </a:r>
            <a:r>
              <a:rPr spc="-10"/>
              <a:t> </a:t>
            </a:r>
            <a:r>
              <a:rPr spc="-5"/>
              <a:t>of</a:t>
            </a:r>
            <a:r>
              <a:rPr spc="0"/>
              <a:t> </a:t>
            </a:r>
            <a:r>
              <a:rPr spc="-5"/>
              <a:t>the </a:t>
            </a:r>
            <a:r>
              <a:rPr spc="-764"/>
              <a:t> </a:t>
            </a:r>
            <a:r>
              <a:rPr spc="-5"/>
              <a:t>group.</a:t>
            </a:r>
          </a:p>
        </p:txBody>
      </p:sp>
      <p:sp>
        <p:nvSpPr>
          <p:cNvPr id="3591" name="object 5"/>
          <p:cNvSpPr txBox="1"/>
          <p:nvPr/>
        </p:nvSpPr>
        <p:spPr>
          <a:xfrm>
            <a:off x="1461191" y="6090920"/>
            <a:ext cx="5490212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Click </a:t>
            </a:r>
            <a:r>
              <a:rPr spc="0"/>
              <a:t>on</a:t>
            </a:r>
            <a:r>
              <a:rPr spc="-10"/>
              <a:t> </a:t>
            </a:r>
            <a:r>
              <a:t>“new</a:t>
            </a:r>
            <a:r>
              <a:rPr spc="-10"/>
              <a:t> </a:t>
            </a:r>
            <a:r>
              <a:t>project”</a:t>
            </a:r>
            <a:r>
              <a:rPr spc="5"/>
              <a:t> </a:t>
            </a:r>
            <a:r>
              <a:rPr spc="-10"/>
              <a:t>in</a:t>
            </a:r>
            <a:r>
              <a:t> the</a:t>
            </a:r>
            <a:r>
              <a:rPr spc="-10"/>
              <a:t> </a:t>
            </a:r>
            <a:r>
              <a:t>group </a:t>
            </a:r>
            <a:r>
              <a:rPr spc="-10"/>
              <a:t>page.</a:t>
            </a:r>
          </a:p>
        </p:txBody>
      </p:sp>
      <p:grpSp>
        <p:nvGrpSpPr>
          <p:cNvPr id="3594" name="object 6"/>
          <p:cNvGrpSpPr/>
          <p:nvPr/>
        </p:nvGrpSpPr>
        <p:grpSpPr>
          <a:xfrm>
            <a:off x="554412" y="6047740"/>
            <a:ext cx="791210" cy="504191"/>
            <a:chOff x="0" y="0"/>
            <a:chExt cx="791209" cy="504190"/>
          </a:xfrm>
        </p:grpSpPr>
        <p:sp>
          <p:nvSpPr>
            <p:cNvPr id="3592" name="object 7"/>
            <p:cNvSpPr/>
            <p:nvPr/>
          </p:nvSpPr>
          <p:spPr>
            <a:xfrm>
              <a:off x="0" y="-1"/>
              <a:ext cx="791211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31" y="0"/>
                  </a:moveTo>
                  <a:lnTo>
                    <a:pt x="12031" y="6039"/>
                  </a:lnTo>
                  <a:lnTo>
                    <a:pt x="0" y="6039"/>
                  </a:lnTo>
                  <a:lnTo>
                    <a:pt x="0" y="15561"/>
                  </a:lnTo>
                  <a:lnTo>
                    <a:pt x="12031" y="15561"/>
                  </a:lnTo>
                  <a:lnTo>
                    <a:pt x="12031" y="21600"/>
                  </a:lnTo>
                  <a:lnTo>
                    <a:pt x="21600" y="10827"/>
                  </a:lnTo>
                  <a:lnTo>
                    <a:pt x="12031" y="0"/>
                  </a:lnTo>
                  <a:close/>
                </a:path>
              </a:pathLst>
            </a:custGeom>
            <a:solidFill>
              <a:srgbClr val="C4000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3" name="object 8"/>
            <p:cNvSpPr/>
            <p:nvPr/>
          </p:nvSpPr>
          <p:spPr>
            <a:xfrm>
              <a:off x="0" y="-1"/>
              <a:ext cx="791211" cy="50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39"/>
                  </a:moveTo>
                  <a:lnTo>
                    <a:pt x="12031" y="6039"/>
                  </a:lnTo>
                  <a:lnTo>
                    <a:pt x="12031" y="0"/>
                  </a:lnTo>
                  <a:lnTo>
                    <a:pt x="21600" y="10827"/>
                  </a:lnTo>
                  <a:lnTo>
                    <a:pt x="12031" y="21600"/>
                  </a:lnTo>
                  <a:lnTo>
                    <a:pt x="12031" y="15561"/>
                  </a:lnTo>
                  <a:lnTo>
                    <a:pt x="0" y="15561"/>
                  </a:lnTo>
                  <a:lnTo>
                    <a:pt x="0" y="6039"/>
                  </a:lnTo>
                  <a:close/>
                </a:path>
              </a:pathLst>
            </a:custGeom>
            <a:noFill/>
            <a:ln w="3175" cap="flat">
              <a:solidFill>
                <a:srgbClr val="3364A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95" name="object 9"/>
          <p:cNvSpPr txBox="1"/>
          <p:nvPr>
            <p:ph type="sldNum" sz="quarter" idx="4294967295"/>
          </p:nvPr>
        </p:nvSpPr>
        <p:spPr>
          <a:xfrm>
            <a:off x="9246292" y="6876090"/>
            <a:ext cx="228248" cy="200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