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1" r:id="rId3"/>
    <p:sldMasterId id="2147483682" r:id="rId4"/>
    <p:sldMasterId id="214748368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6858000" cx="12192000"/>
  <p:notesSz cx="6858000" cy="9144000"/>
  <p:embeddedFontLst>
    <p:embeddedFont>
      <p:font typeface="Helvetica Neue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HelveticaNeue-bold.fntdata"/><Relationship Id="rId16" Type="http://schemas.openxmlformats.org/officeDocument/2006/relationships/font" Target="fonts/HelveticaNeue-regular.fntdata"/><Relationship Id="rId5" Type="http://schemas.openxmlformats.org/officeDocument/2006/relationships/slideMaster" Target="slideMasters/slideMaster3.xml"/><Relationship Id="rId19" Type="http://schemas.openxmlformats.org/officeDocument/2006/relationships/font" Target="fonts/HelveticaNeue-bold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HelveticaNeue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fe1d149a6c_2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6" name="Google Shape;206;g2fe1d149a6c_2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g2fe1d149a6c_2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305e135887c_2_5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8" name="Google Shape;218;g305e135887c_2_5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g305e135887c_2_5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31565f88176_0_0:notes"/>
          <p:cNvSpPr/>
          <p:nvPr>
            <p:ph idx="2" type="sldImg"/>
          </p:nvPr>
        </p:nvSpPr>
        <p:spPr>
          <a:xfrm>
            <a:off x="701951" y="1143000"/>
            <a:ext cx="5455800" cy="3085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2" name="Google Shape;232;g31565f88176_0_0:notes"/>
          <p:cNvSpPr txBox="1"/>
          <p:nvPr>
            <p:ph idx="1" type="body"/>
          </p:nvPr>
        </p:nvSpPr>
        <p:spPr>
          <a:xfrm>
            <a:off x="685801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275" lIns="90575" spcFirstLastPara="1" rIns="90575" wrap="square" tIns="45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/>
          </a:p>
        </p:txBody>
      </p:sp>
      <p:sp>
        <p:nvSpPr>
          <p:cNvPr id="233" name="Google Shape;233;g31565f88176_0_0:notes"/>
          <p:cNvSpPr txBox="1"/>
          <p:nvPr>
            <p:ph idx="12" type="sldNum"/>
          </p:nvPr>
        </p:nvSpPr>
        <p:spPr>
          <a:xfrm>
            <a:off x="3884614" y="8685214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275" lIns="90575" spcFirstLastPara="1" rIns="90575" wrap="square" tIns="45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 sz="1400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31565f88176_0_90:notes"/>
          <p:cNvSpPr/>
          <p:nvPr>
            <p:ph idx="2" type="sldImg"/>
          </p:nvPr>
        </p:nvSpPr>
        <p:spPr>
          <a:xfrm>
            <a:off x="701951" y="1143000"/>
            <a:ext cx="5455800" cy="3085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9" name="Google Shape;249;g31565f88176_0_90:notes"/>
          <p:cNvSpPr txBox="1"/>
          <p:nvPr>
            <p:ph idx="1" type="body"/>
          </p:nvPr>
        </p:nvSpPr>
        <p:spPr>
          <a:xfrm>
            <a:off x="685801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275" lIns="90575" spcFirstLastPara="1" rIns="90575" wrap="square" tIns="45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/>
          </a:p>
        </p:txBody>
      </p:sp>
      <p:sp>
        <p:nvSpPr>
          <p:cNvPr id="250" name="Google Shape;250;g31565f88176_0_90:notes"/>
          <p:cNvSpPr txBox="1"/>
          <p:nvPr>
            <p:ph idx="12" type="sldNum"/>
          </p:nvPr>
        </p:nvSpPr>
        <p:spPr>
          <a:xfrm>
            <a:off x="3884614" y="8685214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275" lIns="90575" spcFirstLastPara="1" rIns="90575" wrap="square" tIns="45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 sz="1400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31565f88176_0_263:notes"/>
          <p:cNvSpPr/>
          <p:nvPr>
            <p:ph idx="2" type="sldImg"/>
          </p:nvPr>
        </p:nvSpPr>
        <p:spPr>
          <a:xfrm>
            <a:off x="701951" y="1143000"/>
            <a:ext cx="5455800" cy="3085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2" name="Google Shape;262;g31565f88176_0_263:notes"/>
          <p:cNvSpPr txBox="1"/>
          <p:nvPr>
            <p:ph idx="1" type="body"/>
          </p:nvPr>
        </p:nvSpPr>
        <p:spPr>
          <a:xfrm>
            <a:off x="685801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275" lIns="90575" spcFirstLastPara="1" rIns="90575" wrap="square" tIns="45275">
            <a:noAutofit/>
          </a:bodyPr>
          <a:lstStyle/>
          <a:p>
            <a:pPr indent="0" lvl="1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700">
              <a:solidFill>
                <a:srgbClr val="1D226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/>
          </a:p>
        </p:txBody>
      </p:sp>
      <p:sp>
        <p:nvSpPr>
          <p:cNvPr id="263" name="Google Shape;263;g31565f88176_0_263:notes"/>
          <p:cNvSpPr txBox="1"/>
          <p:nvPr>
            <p:ph idx="12" type="sldNum"/>
          </p:nvPr>
        </p:nvSpPr>
        <p:spPr>
          <a:xfrm>
            <a:off x="3884614" y="8685214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275" lIns="90575" spcFirstLastPara="1" rIns="90575" wrap="square" tIns="45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 sz="1400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31565f88176_0_354:notes"/>
          <p:cNvSpPr/>
          <p:nvPr>
            <p:ph idx="2" type="sldImg"/>
          </p:nvPr>
        </p:nvSpPr>
        <p:spPr>
          <a:xfrm>
            <a:off x="701951" y="1143000"/>
            <a:ext cx="5455800" cy="3085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9" name="Google Shape;279;g31565f88176_0_354:notes"/>
          <p:cNvSpPr txBox="1"/>
          <p:nvPr>
            <p:ph idx="1" type="body"/>
          </p:nvPr>
        </p:nvSpPr>
        <p:spPr>
          <a:xfrm>
            <a:off x="685801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275" lIns="90575" spcFirstLastPara="1" rIns="90575" wrap="square" tIns="45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/>
          </a:p>
        </p:txBody>
      </p:sp>
      <p:sp>
        <p:nvSpPr>
          <p:cNvPr id="280" name="Google Shape;280;g31565f88176_0_354:notes"/>
          <p:cNvSpPr txBox="1"/>
          <p:nvPr>
            <p:ph idx="12" type="sldNum"/>
          </p:nvPr>
        </p:nvSpPr>
        <p:spPr>
          <a:xfrm>
            <a:off x="3884614" y="8685214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275" lIns="90575" spcFirstLastPara="1" rIns="90575" wrap="square" tIns="45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 sz="1400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31565f88176_0_44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5" name="Google Shape;295;g31565f88176_0_44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6" name="Google Shape;296;g31565f88176_0_44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31565f88176_0_55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0" name="Google Shape;310;g31565f88176_0_55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1" name="Google Shape;311;g31565f88176_0_55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10642600" y="6457950"/>
            <a:ext cx="147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4"/>
          <p:cNvSpPr txBox="1"/>
          <p:nvPr>
            <p:ph type="ctrTitle"/>
          </p:nvPr>
        </p:nvSpPr>
        <p:spPr>
          <a:xfrm>
            <a:off x="415611" y="992767"/>
            <a:ext cx="11360800" cy="27368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/>
        </p:txBody>
      </p:sp>
      <p:sp>
        <p:nvSpPr>
          <p:cNvPr id="90" name="Google Shape;90;p14"/>
          <p:cNvSpPr txBox="1"/>
          <p:nvPr>
            <p:ph idx="1" type="subTitle"/>
          </p:nvPr>
        </p:nvSpPr>
        <p:spPr>
          <a:xfrm>
            <a:off x="415600" y="3778833"/>
            <a:ext cx="11360800" cy="10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/>
        </p:txBody>
      </p:sp>
      <p:sp>
        <p:nvSpPr>
          <p:cNvPr id="91" name="Google Shape;91;p14"/>
          <p:cNvSpPr txBox="1"/>
          <p:nvPr>
            <p:ph idx="12" type="sldNum"/>
          </p:nvPr>
        </p:nvSpPr>
        <p:spPr>
          <a:xfrm>
            <a:off x="11296610" y="6217622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5"/>
          <p:cNvSpPr txBox="1"/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94" name="Google Shape;94;p15"/>
          <p:cNvSpPr txBox="1"/>
          <p:nvPr>
            <p:ph idx="12" type="sldNum"/>
          </p:nvPr>
        </p:nvSpPr>
        <p:spPr>
          <a:xfrm>
            <a:off x="11296610" y="6217622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6"/>
          <p:cNvSpPr txBox="1"/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97" name="Google Shape;97;p16"/>
          <p:cNvSpPr txBox="1"/>
          <p:nvPr>
            <p:ph idx="1" type="body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98" name="Google Shape;98;p16"/>
          <p:cNvSpPr txBox="1"/>
          <p:nvPr>
            <p:ph idx="12" type="sldNum"/>
          </p:nvPr>
        </p:nvSpPr>
        <p:spPr>
          <a:xfrm>
            <a:off x="11296610" y="6217622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/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101" name="Google Shape;101;p17"/>
          <p:cNvSpPr txBox="1"/>
          <p:nvPr>
            <p:ph idx="1" type="body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492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02" name="Google Shape;102;p17"/>
          <p:cNvSpPr txBox="1"/>
          <p:nvPr>
            <p:ph idx="2" type="body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492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03" name="Google Shape;103;p17"/>
          <p:cNvSpPr txBox="1"/>
          <p:nvPr>
            <p:ph idx="12" type="sldNum"/>
          </p:nvPr>
        </p:nvSpPr>
        <p:spPr>
          <a:xfrm>
            <a:off x="11296610" y="6217622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/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106" name="Google Shape;106;p18"/>
          <p:cNvSpPr txBox="1"/>
          <p:nvPr>
            <p:ph idx="12" type="sldNum"/>
          </p:nvPr>
        </p:nvSpPr>
        <p:spPr>
          <a:xfrm>
            <a:off x="11296610" y="6217622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type="title"/>
          </p:nvPr>
        </p:nvSpPr>
        <p:spPr>
          <a:xfrm>
            <a:off x="415600" y="740800"/>
            <a:ext cx="3744000" cy="10076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109" name="Google Shape;109;p19"/>
          <p:cNvSpPr txBox="1"/>
          <p:nvPr>
            <p:ph idx="1" type="body"/>
          </p:nvPr>
        </p:nvSpPr>
        <p:spPr>
          <a:xfrm>
            <a:off x="415600" y="1852800"/>
            <a:ext cx="3744000" cy="42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10" name="Google Shape;110;p19"/>
          <p:cNvSpPr txBox="1"/>
          <p:nvPr>
            <p:ph idx="12" type="sldNum"/>
          </p:nvPr>
        </p:nvSpPr>
        <p:spPr>
          <a:xfrm>
            <a:off x="11296610" y="6217622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type="title"/>
          </p:nvPr>
        </p:nvSpPr>
        <p:spPr>
          <a:xfrm>
            <a:off x="653667" y="600200"/>
            <a:ext cx="8490400" cy="545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/>
        </p:txBody>
      </p:sp>
      <p:sp>
        <p:nvSpPr>
          <p:cNvPr id="113" name="Google Shape;113;p20"/>
          <p:cNvSpPr txBox="1"/>
          <p:nvPr>
            <p:ph idx="12" type="sldNum"/>
          </p:nvPr>
        </p:nvSpPr>
        <p:spPr>
          <a:xfrm>
            <a:off x="11296610" y="6217622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21"/>
          <p:cNvSpPr txBox="1"/>
          <p:nvPr>
            <p:ph type="title"/>
          </p:nvPr>
        </p:nvSpPr>
        <p:spPr>
          <a:xfrm>
            <a:off x="354000" y="1644233"/>
            <a:ext cx="5393600" cy="19764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117" name="Google Shape;117;p21"/>
          <p:cNvSpPr txBox="1"/>
          <p:nvPr>
            <p:ph idx="1" type="subTitle"/>
          </p:nvPr>
        </p:nvSpPr>
        <p:spPr>
          <a:xfrm>
            <a:off x="354000" y="3737433"/>
            <a:ext cx="5393600" cy="16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18" name="Google Shape;118;p21"/>
          <p:cNvSpPr txBox="1"/>
          <p:nvPr>
            <p:ph idx="2" type="body"/>
          </p:nvPr>
        </p:nvSpPr>
        <p:spPr>
          <a:xfrm>
            <a:off x="6586000" y="965433"/>
            <a:ext cx="5116000" cy="492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3810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119" name="Google Shape;119;p21"/>
          <p:cNvSpPr txBox="1"/>
          <p:nvPr>
            <p:ph idx="12" type="sldNum"/>
          </p:nvPr>
        </p:nvSpPr>
        <p:spPr>
          <a:xfrm>
            <a:off x="11296610" y="6217622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idx="1" type="body"/>
          </p:nvPr>
        </p:nvSpPr>
        <p:spPr>
          <a:xfrm>
            <a:off x="415600" y="5640767"/>
            <a:ext cx="7998400" cy="8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22" name="Google Shape;122;p22"/>
          <p:cNvSpPr txBox="1"/>
          <p:nvPr>
            <p:ph idx="12" type="sldNum"/>
          </p:nvPr>
        </p:nvSpPr>
        <p:spPr>
          <a:xfrm>
            <a:off x="11296610" y="6217622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>
            <p:ph hasCustomPrompt="1" type="title"/>
          </p:nvPr>
        </p:nvSpPr>
        <p:spPr>
          <a:xfrm>
            <a:off x="415600" y="1474833"/>
            <a:ext cx="11360800" cy="2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125" name="Google Shape;125;p23"/>
          <p:cNvSpPr txBox="1"/>
          <p:nvPr>
            <p:ph idx="1" type="body"/>
          </p:nvPr>
        </p:nvSpPr>
        <p:spPr>
          <a:xfrm>
            <a:off x="415600" y="4202967"/>
            <a:ext cx="11360800" cy="17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126" name="Google Shape;126;p23"/>
          <p:cNvSpPr txBox="1"/>
          <p:nvPr>
            <p:ph idx="12" type="sldNum"/>
          </p:nvPr>
        </p:nvSpPr>
        <p:spPr>
          <a:xfrm>
            <a:off x="11296610" y="6217622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/>
          <p:nvPr>
            <p:ph idx="12" type="sldNum"/>
          </p:nvPr>
        </p:nvSpPr>
        <p:spPr>
          <a:xfrm>
            <a:off x="11296610" y="6217622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6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37" name="Google Shape;137;p26"/>
          <p:cNvSpPr txBox="1"/>
          <p:nvPr>
            <p:ph idx="1" type="subTitle"/>
          </p:nvPr>
        </p:nvSpPr>
        <p:spPr>
          <a:xfrm>
            <a:off x="1524000" y="3602038"/>
            <a:ext cx="9144000" cy="16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sz="19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38" name="Google Shape;138;p26"/>
          <p:cNvSpPr txBox="1"/>
          <p:nvPr>
            <p:ph idx="10" type="dt"/>
          </p:nvPr>
        </p:nvSpPr>
        <p:spPr>
          <a:xfrm>
            <a:off x="838200" y="6356350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39" name="Google Shape;139;p26"/>
          <p:cNvSpPr txBox="1"/>
          <p:nvPr>
            <p:ph idx="11" type="ftr"/>
          </p:nvPr>
        </p:nvSpPr>
        <p:spPr>
          <a:xfrm>
            <a:off x="4038600" y="6356350"/>
            <a:ext cx="4114800" cy="3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40" name="Google Shape;140;p26"/>
          <p:cNvSpPr txBox="1"/>
          <p:nvPr>
            <p:ph idx="12" type="sldNum"/>
          </p:nvPr>
        </p:nvSpPr>
        <p:spPr>
          <a:xfrm>
            <a:off x="10642600" y="6457950"/>
            <a:ext cx="1473200" cy="3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7"/>
          <p:cNvSpPr txBox="1"/>
          <p:nvPr>
            <p:ph type="title"/>
          </p:nvPr>
        </p:nvSpPr>
        <p:spPr>
          <a:xfrm>
            <a:off x="838200" y="365125"/>
            <a:ext cx="10515600" cy="132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43" name="Google Shape;143;p27"/>
          <p:cNvSpPr txBox="1"/>
          <p:nvPr>
            <p:ph idx="1" type="body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9250" lvl="0" marL="4572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1pPr>
            <a:lvl2pPr indent="-34925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2pPr>
            <a:lvl3pPr indent="-34925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3pPr>
            <a:lvl4pPr indent="-34925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4pPr>
            <a:lvl5pPr indent="-34925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5pPr>
            <a:lvl6pPr indent="-34925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6pPr>
            <a:lvl7pPr indent="-34925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7pPr>
            <a:lvl8pPr indent="-34925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8pPr>
            <a:lvl9pPr indent="-34925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9pPr>
          </a:lstStyle>
          <a:p/>
        </p:txBody>
      </p:sp>
      <p:sp>
        <p:nvSpPr>
          <p:cNvPr id="144" name="Google Shape;144;p27"/>
          <p:cNvSpPr txBox="1"/>
          <p:nvPr>
            <p:ph idx="2" type="body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9250" lvl="0" marL="4572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1pPr>
            <a:lvl2pPr indent="-34925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2pPr>
            <a:lvl3pPr indent="-34925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3pPr>
            <a:lvl4pPr indent="-34925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4pPr>
            <a:lvl5pPr indent="-34925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5pPr>
            <a:lvl6pPr indent="-34925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6pPr>
            <a:lvl7pPr indent="-34925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7pPr>
            <a:lvl8pPr indent="-34925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8pPr>
            <a:lvl9pPr indent="-34925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9pPr>
          </a:lstStyle>
          <a:p/>
        </p:txBody>
      </p:sp>
      <p:sp>
        <p:nvSpPr>
          <p:cNvPr id="145" name="Google Shape;145;p27"/>
          <p:cNvSpPr txBox="1"/>
          <p:nvPr>
            <p:ph idx="10" type="dt"/>
          </p:nvPr>
        </p:nvSpPr>
        <p:spPr>
          <a:xfrm>
            <a:off x="838200" y="6356350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46" name="Google Shape;146;p27"/>
          <p:cNvSpPr txBox="1"/>
          <p:nvPr>
            <p:ph idx="11" type="ftr"/>
          </p:nvPr>
        </p:nvSpPr>
        <p:spPr>
          <a:xfrm>
            <a:off x="4038600" y="6356350"/>
            <a:ext cx="4114800" cy="3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47" name="Google Shape;147;p27"/>
          <p:cNvSpPr txBox="1"/>
          <p:nvPr>
            <p:ph idx="12" type="sldNum"/>
          </p:nvPr>
        </p:nvSpPr>
        <p:spPr>
          <a:xfrm>
            <a:off x="8610600" y="6356350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8"/>
          <p:cNvSpPr txBox="1"/>
          <p:nvPr>
            <p:ph type="title"/>
          </p:nvPr>
        </p:nvSpPr>
        <p:spPr>
          <a:xfrm>
            <a:off x="838200" y="365125"/>
            <a:ext cx="10515600" cy="132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50" name="Google Shape;150;p28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9250" lvl="0" marL="4572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1pPr>
            <a:lvl2pPr indent="-34925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2pPr>
            <a:lvl3pPr indent="-34925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3pPr>
            <a:lvl4pPr indent="-34925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4pPr>
            <a:lvl5pPr indent="-34925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5pPr>
            <a:lvl6pPr indent="-34925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6pPr>
            <a:lvl7pPr indent="-34925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7pPr>
            <a:lvl8pPr indent="-34925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8pPr>
            <a:lvl9pPr indent="-34925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9pPr>
          </a:lstStyle>
          <a:p/>
        </p:txBody>
      </p:sp>
      <p:sp>
        <p:nvSpPr>
          <p:cNvPr id="151" name="Google Shape;151;p28"/>
          <p:cNvSpPr txBox="1"/>
          <p:nvPr>
            <p:ph idx="10" type="dt"/>
          </p:nvPr>
        </p:nvSpPr>
        <p:spPr>
          <a:xfrm>
            <a:off x="838200" y="6356350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52" name="Google Shape;152;p28"/>
          <p:cNvSpPr txBox="1"/>
          <p:nvPr>
            <p:ph idx="11" type="ftr"/>
          </p:nvPr>
        </p:nvSpPr>
        <p:spPr>
          <a:xfrm>
            <a:off x="4038600" y="6356350"/>
            <a:ext cx="4114800" cy="3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53" name="Google Shape;153;p28"/>
          <p:cNvSpPr txBox="1"/>
          <p:nvPr>
            <p:ph idx="12" type="sldNum"/>
          </p:nvPr>
        </p:nvSpPr>
        <p:spPr>
          <a:xfrm>
            <a:off x="8610600" y="6356350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9"/>
          <p:cNvSpPr txBox="1"/>
          <p:nvPr>
            <p:ph type="title"/>
          </p:nvPr>
        </p:nvSpPr>
        <p:spPr>
          <a:xfrm>
            <a:off x="831850" y="1709738"/>
            <a:ext cx="10515600" cy="2852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56" name="Google Shape;156;p29"/>
          <p:cNvSpPr txBox="1"/>
          <p:nvPr>
            <p:ph idx="1" type="body"/>
          </p:nvPr>
        </p:nvSpPr>
        <p:spPr>
          <a:xfrm>
            <a:off x="831850" y="4589463"/>
            <a:ext cx="10515600" cy="15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900"/>
              <a:buNone/>
              <a:defRPr sz="19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57" name="Google Shape;157;p29"/>
          <p:cNvSpPr txBox="1"/>
          <p:nvPr>
            <p:ph idx="10" type="dt"/>
          </p:nvPr>
        </p:nvSpPr>
        <p:spPr>
          <a:xfrm>
            <a:off x="838200" y="6356350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58" name="Google Shape;158;p29"/>
          <p:cNvSpPr txBox="1"/>
          <p:nvPr>
            <p:ph idx="11" type="ftr"/>
          </p:nvPr>
        </p:nvSpPr>
        <p:spPr>
          <a:xfrm>
            <a:off x="4038600" y="6356350"/>
            <a:ext cx="4114800" cy="3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59" name="Google Shape;159;p29"/>
          <p:cNvSpPr txBox="1"/>
          <p:nvPr>
            <p:ph idx="12" type="sldNum"/>
          </p:nvPr>
        </p:nvSpPr>
        <p:spPr>
          <a:xfrm>
            <a:off x="8610600" y="6356350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0"/>
          <p:cNvSpPr txBox="1"/>
          <p:nvPr>
            <p:ph type="title"/>
          </p:nvPr>
        </p:nvSpPr>
        <p:spPr>
          <a:xfrm>
            <a:off x="839788" y="365125"/>
            <a:ext cx="10515600" cy="132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62" name="Google Shape;162;p30"/>
          <p:cNvSpPr txBox="1"/>
          <p:nvPr>
            <p:ph idx="1" type="body"/>
          </p:nvPr>
        </p:nvSpPr>
        <p:spPr>
          <a:xfrm>
            <a:off x="839788" y="1681163"/>
            <a:ext cx="5158000" cy="824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b="1" sz="19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63" name="Google Shape;163;p30"/>
          <p:cNvSpPr txBox="1"/>
          <p:nvPr>
            <p:ph idx="2" type="body"/>
          </p:nvPr>
        </p:nvSpPr>
        <p:spPr>
          <a:xfrm>
            <a:off x="839788" y="2505075"/>
            <a:ext cx="5158000" cy="36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9250" lvl="0" marL="4572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1pPr>
            <a:lvl2pPr indent="-34925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2pPr>
            <a:lvl3pPr indent="-34925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3pPr>
            <a:lvl4pPr indent="-34925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4pPr>
            <a:lvl5pPr indent="-34925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5pPr>
            <a:lvl6pPr indent="-34925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6pPr>
            <a:lvl7pPr indent="-34925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7pPr>
            <a:lvl8pPr indent="-34925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8pPr>
            <a:lvl9pPr indent="-34925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9pPr>
          </a:lstStyle>
          <a:p/>
        </p:txBody>
      </p:sp>
      <p:sp>
        <p:nvSpPr>
          <p:cNvPr id="164" name="Google Shape;164;p30"/>
          <p:cNvSpPr txBox="1"/>
          <p:nvPr>
            <p:ph idx="3" type="body"/>
          </p:nvPr>
        </p:nvSpPr>
        <p:spPr>
          <a:xfrm>
            <a:off x="6172200" y="1681163"/>
            <a:ext cx="5183200" cy="824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b="1" sz="19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65" name="Google Shape;165;p30"/>
          <p:cNvSpPr txBox="1"/>
          <p:nvPr>
            <p:ph idx="4" type="body"/>
          </p:nvPr>
        </p:nvSpPr>
        <p:spPr>
          <a:xfrm>
            <a:off x="6172200" y="2505075"/>
            <a:ext cx="5183200" cy="36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9250" lvl="0" marL="4572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1pPr>
            <a:lvl2pPr indent="-34925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2pPr>
            <a:lvl3pPr indent="-34925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3pPr>
            <a:lvl4pPr indent="-34925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4pPr>
            <a:lvl5pPr indent="-34925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5pPr>
            <a:lvl6pPr indent="-34925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6pPr>
            <a:lvl7pPr indent="-34925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7pPr>
            <a:lvl8pPr indent="-34925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8pPr>
            <a:lvl9pPr indent="-34925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9pPr>
          </a:lstStyle>
          <a:p/>
        </p:txBody>
      </p:sp>
      <p:sp>
        <p:nvSpPr>
          <p:cNvPr id="166" name="Google Shape;166;p30"/>
          <p:cNvSpPr txBox="1"/>
          <p:nvPr>
            <p:ph idx="10" type="dt"/>
          </p:nvPr>
        </p:nvSpPr>
        <p:spPr>
          <a:xfrm>
            <a:off x="838200" y="6356350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67" name="Google Shape;167;p30"/>
          <p:cNvSpPr txBox="1"/>
          <p:nvPr>
            <p:ph idx="11" type="ftr"/>
          </p:nvPr>
        </p:nvSpPr>
        <p:spPr>
          <a:xfrm>
            <a:off x="4038600" y="6356350"/>
            <a:ext cx="4114800" cy="3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68" name="Google Shape;168;p30"/>
          <p:cNvSpPr txBox="1"/>
          <p:nvPr>
            <p:ph idx="12" type="sldNum"/>
          </p:nvPr>
        </p:nvSpPr>
        <p:spPr>
          <a:xfrm>
            <a:off x="8610600" y="6356350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1"/>
          <p:cNvSpPr txBox="1"/>
          <p:nvPr>
            <p:ph type="title"/>
          </p:nvPr>
        </p:nvSpPr>
        <p:spPr>
          <a:xfrm>
            <a:off x="838200" y="365125"/>
            <a:ext cx="10515600" cy="132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71" name="Google Shape;171;p31"/>
          <p:cNvSpPr txBox="1"/>
          <p:nvPr>
            <p:ph idx="10" type="dt"/>
          </p:nvPr>
        </p:nvSpPr>
        <p:spPr>
          <a:xfrm>
            <a:off x="838200" y="6356350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72" name="Google Shape;172;p31"/>
          <p:cNvSpPr txBox="1"/>
          <p:nvPr>
            <p:ph idx="11" type="ftr"/>
          </p:nvPr>
        </p:nvSpPr>
        <p:spPr>
          <a:xfrm>
            <a:off x="4038600" y="6356350"/>
            <a:ext cx="4114800" cy="3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73" name="Google Shape;173;p31"/>
          <p:cNvSpPr txBox="1"/>
          <p:nvPr>
            <p:ph idx="12" type="sldNum"/>
          </p:nvPr>
        </p:nvSpPr>
        <p:spPr>
          <a:xfrm>
            <a:off x="8610600" y="6356350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2"/>
          <p:cNvSpPr txBox="1"/>
          <p:nvPr>
            <p:ph idx="10" type="dt"/>
          </p:nvPr>
        </p:nvSpPr>
        <p:spPr>
          <a:xfrm>
            <a:off x="838200" y="6356350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76" name="Google Shape;176;p32"/>
          <p:cNvSpPr txBox="1"/>
          <p:nvPr>
            <p:ph idx="11" type="ftr"/>
          </p:nvPr>
        </p:nvSpPr>
        <p:spPr>
          <a:xfrm>
            <a:off x="4038600" y="6356350"/>
            <a:ext cx="4114800" cy="3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77" name="Google Shape;177;p32"/>
          <p:cNvSpPr txBox="1"/>
          <p:nvPr>
            <p:ph idx="12" type="sldNum"/>
          </p:nvPr>
        </p:nvSpPr>
        <p:spPr>
          <a:xfrm>
            <a:off x="8610600" y="6356350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3"/>
          <p:cNvSpPr txBox="1"/>
          <p:nvPr>
            <p:ph type="title"/>
          </p:nvPr>
        </p:nvSpPr>
        <p:spPr>
          <a:xfrm>
            <a:off x="839788" y="457200"/>
            <a:ext cx="3932000" cy="16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80" name="Google Shape;180;p33"/>
          <p:cNvSpPr txBox="1"/>
          <p:nvPr>
            <p:ph idx="1" type="body"/>
          </p:nvPr>
        </p:nvSpPr>
        <p:spPr>
          <a:xfrm>
            <a:off x="5183188" y="987425"/>
            <a:ext cx="6172400" cy="48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81" name="Google Shape;181;p33"/>
          <p:cNvSpPr txBox="1"/>
          <p:nvPr>
            <p:ph idx="2" type="body"/>
          </p:nvPr>
        </p:nvSpPr>
        <p:spPr>
          <a:xfrm>
            <a:off x="839788" y="2057400"/>
            <a:ext cx="3932000" cy="38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9pPr>
          </a:lstStyle>
          <a:p/>
        </p:txBody>
      </p:sp>
      <p:sp>
        <p:nvSpPr>
          <p:cNvPr id="182" name="Google Shape;182;p33"/>
          <p:cNvSpPr txBox="1"/>
          <p:nvPr>
            <p:ph idx="10" type="dt"/>
          </p:nvPr>
        </p:nvSpPr>
        <p:spPr>
          <a:xfrm>
            <a:off x="838200" y="6356350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83" name="Google Shape;183;p33"/>
          <p:cNvSpPr txBox="1"/>
          <p:nvPr>
            <p:ph idx="11" type="ftr"/>
          </p:nvPr>
        </p:nvSpPr>
        <p:spPr>
          <a:xfrm>
            <a:off x="4038600" y="6356350"/>
            <a:ext cx="4114800" cy="3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84" name="Google Shape;184;p33"/>
          <p:cNvSpPr txBox="1"/>
          <p:nvPr>
            <p:ph idx="12" type="sldNum"/>
          </p:nvPr>
        </p:nvSpPr>
        <p:spPr>
          <a:xfrm>
            <a:off x="8610600" y="6356350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4"/>
          <p:cNvSpPr txBox="1"/>
          <p:nvPr>
            <p:ph type="title"/>
          </p:nvPr>
        </p:nvSpPr>
        <p:spPr>
          <a:xfrm>
            <a:off x="839788" y="457200"/>
            <a:ext cx="3932000" cy="16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87" name="Google Shape;187;p34"/>
          <p:cNvSpPr/>
          <p:nvPr>
            <p:ph idx="2" type="pic"/>
          </p:nvPr>
        </p:nvSpPr>
        <p:spPr>
          <a:xfrm>
            <a:off x="5183188" y="987425"/>
            <a:ext cx="6172400" cy="4873600"/>
          </a:xfrm>
          <a:prstGeom prst="rect">
            <a:avLst/>
          </a:prstGeom>
          <a:noFill/>
          <a:ln>
            <a:noFill/>
          </a:ln>
        </p:spPr>
      </p:sp>
      <p:sp>
        <p:nvSpPr>
          <p:cNvPr id="188" name="Google Shape;188;p34"/>
          <p:cNvSpPr txBox="1"/>
          <p:nvPr>
            <p:ph idx="1" type="body"/>
          </p:nvPr>
        </p:nvSpPr>
        <p:spPr>
          <a:xfrm>
            <a:off x="839788" y="2057400"/>
            <a:ext cx="3932000" cy="38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9pPr>
          </a:lstStyle>
          <a:p/>
        </p:txBody>
      </p:sp>
      <p:sp>
        <p:nvSpPr>
          <p:cNvPr id="189" name="Google Shape;189;p34"/>
          <p:cNvSpPr txBox="1"/>
          <p:nvPr>
            <p:ph idx="10" type="dt"/>
          </p:nvPr>
        </p:nvSpPr>
        <p:spPr>
          <a:xfrm>
            <a:off x="838200" y="6356350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90" name="Google Shape;190;p34"/>
          <p:cNvSpPr txBox="1"/>
          <p:nvPr>
            <p:ph idx="11" type="ftr"/>
          </p:nvPr>
        </p:nvSpPr>
        <p:spPr>
          <a:xfrm>
            <a:off x="4038600" y="6356350"/>
            <a:ext cx="4114800" cy="3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91" name="Google Shape;191;p34"/>
          <p:cNvSpPr txBox="1"/>
          <p:nvPr>
            <p:ph idx="12" type="sldNum"/>
          </p:nvPr>
        </p:nvSpPr>
        <p:spPr>
          <a:xfrm>
            <a:off x="8610600" y="6356350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5"/>
          <p:cNvSpPr txBox="1"/>
          <p:nvPr>
            <p:ph type="title"/>
          </p:nvPr>
        </p:nvSpPr>
        <p:spPr>
          <a:xfrm>
            <a:off x="838200" y="365125"/>
            <a:ext cx="10515600" cy="132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94" name="Google Shape;194;p35"/>
          <p:cNvSpPr txBox="1"/>
          <p:nvPr>
            <p:ph idx="1" type="body"/>
          </p:nvPr>
        </p:nvSpPr>
        <p:spPr>
          <a:xfrm rot="5400000">
            <a:off x="3920400" y="-1256575"/>
            <a:ext cx="4351200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9250" lvl="0" marL="4572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1pPr>
            <a:lvl2pPr indent="-34925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2pPr>
            <a:lvl3pPr indent="-34925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3pPr>
            <a:lvl4pPr indent="-34925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4pPr>
            <a:lvl5pPr indent="-34925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5pPr>
            <a:lvl6pPr indent="-34925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6pPr>
            <a:lvl7pPr indent="-34925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7pPr>
            <a:lvl8pPr indent="-34925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8pPr>
            <a:lvl9pPr indent="-34925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9pPr>
          </a:lstStyle>
          <a:p/>
        </p:txBody>
      </p:sp>
      <p:sp>
        <p:nvSpPr>
          <p:cNvPr id="195" name="Google Shape;195;p35"/>
          <p:cNvSpPr txBox="1"/>
          <p:nvPr>
            <p:ph idx="10" type="dt"/>
          </p:nvPr>
        </p:nvSpPr>
        <p:spPr>
          <a:xfrm>
            <a:off x="838200" y="6356350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96" name="Google Shape;196;p35"/>
          <p:cNvSpPr txBox="1"/>
          <p:nvPr>
            <p:ph idx="11" type="ftr"/>
          </p:nvPr>
        </p:nvSpPr>
        <p:spPr>
          <a:xfrm>
            <a:off x="4038600" y="6356350"/>
            <a:ext cx="4114800" cy="3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97" name="Google Shape;197;p35"/>
          <p:cNvSpPr txBox="1"/>
          <p:nvPr>
            <p:ph idx="12" type="sldNum"/>
          </p:nvPr>
        </p:nvSpPr>
        <p:spPr>
          <a:xfrm>
            <a:off x="8610600" y="6356350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6"/>
          <p:cNvSpPr txBox="1"/>
          <p:nvPr>
            <p:ph type="title"/>
          </p:nvPr>
        </p:nvSpPr>
        <p:spPr>
          <a:xfrm rot="5400000">
            <a:off x="7133400" y="1956725"/>
            <a:ext cx="5812000" cy="26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200" name="Google Shape;200;p36"/>
          <p:cNvSpPr txBox="1"/>
          <p:nvPr>
            <p:ph idx="1" type="body"/>
          </p:nvPr>
        </p:nvSpPr>
        <p:spPr>
          <a:xfrm rot="5400000">
            <a:off x="1799300" y="-596075"/>
            <a:ext cx="5812000" cy="77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9250" lvl="0" marL="4572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1pPr>
            <a:lvl2pPr indent="-34925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2pPr>
            <a:lvl3pPr indent="-34925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3pPr>
            <a:lvl4pPr indent="-34925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4pPr>
            <a:lvl5pPr indent="-34925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5pPr>
            <a:lvl6pPr indent="-34925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6pPr>
            <a:lvl7pPr indent="-34925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7pPr>
            <a:lvl8pPr indent="-34925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8pPr>
            <a:lvl9pPr indent="-34925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9pPr>
          </a:lstStyle>
          <a:p/>
        </p:txBody>
      </p:sp>
      <p:sp>
        <p:nvSpPr>
          <p:cNvPr id="201" name="Google Shape;201;p36"/>
          <p:cNvSpPr txBox="1"/>
          <p:nvPr>
            <p:ph idx="10" type="dt"/>
          </p:nvPr>
        </p:nvSpPr>
        <p:spPr>
          <a:xfrm>
            <a:off x="838200" y="6356350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202" name="Google Shape;202;p36"/>
          <p:cNvSpPr txBox="1"/>
          <p:nvPr>
            <p:ph idx="11" type="ftr"/>
          </p:nvPr>
        </p:nvSpPr>
        <p:spPr>
          <a:xfrm>
            <a:off x="4038600" y="6356350"/>
            <a:ext cx="4114800" cy="3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203" name="Google Shape;203;p36"/>
          <p:cNvSpPr txBox="1"/>
          <p:nvPr>
            <p:ph idx="12" type="sldNum"/>
          </p:nvPr>
        </p:nvSpPr>
        <p:spPr>
          <a:xfrm>
            <a:off x="8610600" y="6356350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p13"/>
          <p:cNvSpPr txBox="1"/>
          <p:nvPr>
            <p:ph idx="1" type="body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92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○"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92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■"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92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●"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92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○"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92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■"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92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●"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92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○"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92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■"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" name="Google Shape;87;p13"/>
          <p:cNvSpPr txBox="1"/>
          <p:nvPr>
            <p:ph idx="12" type="sldNum"/>
          </p:nvPr>
        </p:nvSpPr>
        <p:spPr>
          <a:xfrm>
            <a:off x="11296610" y="6217622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/>
          <p:nvPr>
            <p:ph type="title"/>
          </p:nvPr>
        </p:nvSpPr>
        <p:spPr>
          <a:xfrm>
            <a:off x="838200" y="365125"/>
            <a:ext cx="10515600" cy="132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1" name="Google Shape;131;p25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925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925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925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925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925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925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2" name="Google Shape;132;p25"/>
          <p:cNvSpPr txBox="1"/>
          <p:nvPr>
            <p:ph idx="10" type="dt"/>
          </p:nvPr>
        </p:nvSpPr>
        <p:spPr>
          <a:xfrm>
            <a:off x="838200" y="6356350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3" name="Google Shape;133;p25"/>
          <p:cNvSpPr txBox="1"/>
          <p:nvPr>
            <p:ph idx="11" type="ftr"/>
          </p:nvPr>
        </p:nvSpPr>
        <p:spPr>
          <a:xfrm>
            <a:off x="4038600" y="6356350"/>
            <a:ext cx="4114800" cy="3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4" name="Google Shape;134;p25"/>
          <p:cNvSpPr txBox="1"/>
          <p:nvPr>
            <p:ph idx="12" type="sldNum"/>
          </p:nvPr>
        </p:nvSpPr>
        <p:spPr>
          <a:xfrm>
            <a:off x="8610600" y="6356350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Relationship Id="rId4" Type="http://schemas.openxmlformats.org/officeDocument/2006/relationships/image" Target="../media/image3.png"/><Relationship Id="rId5" Type="http://schemas.openxmlformats.org/officeDocument/2006/relationships/image" Target="../media/image1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Relationship Id="rId4" Type="http://schemas.openxmlformats.org/officeDocument/2006/relationships/image" Target="../media/image1.png"/><Relationship Id="rId5" Type="http://schemas.openxmlformats.org/officeDocument/2006/relationships/image" Target="../media/image1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11.png"/><Relationship Id="rId6" Type="http://schemas.openxmlformats.org/officeDocument/2006/relationships/image" Target="../media/image18.png"/><Relationship Id="rId7" Type="http://schemas.openxmlformats.org/officeDocument/2006/relationships/hyperlink" Target="https://maps.app.goo.gl/EbtQ3a53Rku8c25H7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1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11.png"/><Relationship Id="rId6" Type="http://schemas.openxmlformats.org/officeDocument/2006/relationships/hyperlink" Target="https://maps.app.goo.gl/Ji8g6rRZyRrsLPT2A" TargetMode="External"/><Relationship Id="rId7" Type="http://schemas.openxmlformats.org/officeDocument/2006/relationships/image" Target="../media/image4.jpg"/><Relationship Id="rId8" Type="http://schemas.openxmlformats.org/officeDocument/2006/relationships/image" Target="../media/image1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3.png"/><Relationship Id="rId5" Type="http://schemas.openxmlformats.org/officeDocument/2006/relationships/image" Target="../media/image11.png"/><Relationship Id="rId6" Type="http://schemas.openxmlformats.org/officeDocument/2006/relationships/image" Target="../media/image13.jpg"/><Relationship Id="rId7" Type="http://schemas.openxmlformats.org/officeDocument/2006/relationships/image" Target="../media/image1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9.png"/><Relationship Id="rId5" Type="http://schemas.openxmlformats.org/officeDocument/2006/relationships/image" Target="../media/image16.jpg"/><Relationship Id="rId6" Type="http://schemas.openxmlformats.org/officeDocument/2006/relationships/image" Target="../media/image17.jpg"/><Relationship Id="rId7" Type="http://schemas.openxmlformats.org/officeDocument/2006/relationships/image" Target="../media/image1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9" Type="http://schemas.openxmlformats.org/officeDocument/2006/relationships/image" Target="../media/image18.png"/><Relationship Id="rId5" Type="http://schemas.openxmlformats.org/officeDocument/2006/relationships/hyperlink" Target="mailto:Julia.Cavazos@my.utsa.edu" TargetMode="External"/><Relationship Id="rId6" Type="http://schemas.openxmlformats.org/officeDocument/2006/relationships/hyperlink" Target="mailto:shaydon.campbell@my.utsa.edu" TargetMode="External"/><Relationship Id="rId7" Type="http://schemas.openxmlformats.org/officeDocument/2006/relationships/hyperlink" Target="mailto:TinaRose.Cavazos@utsa.edu" TargetMode="External"/><Relationship Id="rId8" Type="http://schemas.openxmlformats.org/officeDocument/2006/relationships/hyperlink" Target="mailto:Agustin.Llano@utsa.edu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7"/>
          <p:cNvSpPr/>
          <p:nvPr/>
        </p:nvSpPr>
        <p:spPr>
          <a:xfrm>
            <a:off x="129722" y="223049"/>
            <a:ext cx="11790600" cy="6411900"/>
          </a:xfrm>
          <a:prstGeom prst="rect">
            <a:avLst/>
          </a:prstGeom>
          <a:noFill/>
          <a:ln cap="flat" cmpd="sng" w="57150">
            <a:solidFill>
              <a:srgbClr val="00206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37"/>
          <p:cNvSpPr txBox="1"/>
          <p:nvPr/>
        </p:nvSpPr>
        <p:spPr>
          <a:xfrm>
            <a:off x="3411402" y="1006413"/>
            <a:ext cx="70692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700"/>
              <a:buFont typeface="Arial"/>
              <a:buNone/>
            </a:pPr>
            <a:r>
              <a:rPr b="1" lang="en-US" sz="5700">
                <a:solidFill>
                  <a:srgbClr val="1D2260"/>
                </a:solidFill>
                <a:latin typeface="Calibri"/>
                <a:ea typeface="Calibri"/>
                <a:cs typeface="Calibri"/>
                <a:sym typeface="Calibri"/>
              </a:rPr>
              <a:t>Detachment 842 Career Day</a:t>
            </a:r>
            <a:endParaRPr b="1" sz="650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1" name="Google Shape;211;p37"/>
          <p:cNvSpPr/>
          <p:nvPr/>
        </p:nvSpPr>
        <p:spPr>
          <a:xfrm rot="5400000">
            <a:off x="1572502" y="3182213"/>
            <a:ext cx="3067500" cy="137700"/>
          </a:xfrm>
          <a:prstGeom prst="rect">
            <a:avLst/>
          </a:prstGeom>
          <a:gradFill>
            <a:gsLst>
              <a:gs pos="0">
                <a:srgbClr val="ED7D31"/>
              </a:gs>
              <a:gs pos="100000">
                <a:srgbClr val="00206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2" name="Google Shape;212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6085" y="2139894"/>
            <a:ext cx="2260438" cy="1640990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37"/>
          <p:cNvSpPr txBox="1"/>
          <p:nvPr/>
        </p:nvSpPr>
        <p:spPr>
          <a:xfrm>
            <a:off x="3269202" y="3780882"/>
            <a:ext cx="7211400" cy="83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2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</a:pPr>
            <a:r>
              <a:rPr b="1" lang="en-US" sz="12000">
                <a:solidFill>
                  <a:srgbClr val="ED7D3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C/Cavazos and C/Campbell</a:t>
            </a:r>
            <a:endParaRPr b="1" sz="12000">
              <a:solidFill>
                <a:srgbClr val="ED7D3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</a:pPr>
            <a:r>
              <a:rPr b="1" lang="en-US" sz="120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Air Force ROTC Detachment 842</a:t>
            </a:r>
            <a:endParaRPr sz="1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</a:pPr>
            <a:r>
              <a:rPr b="1" lang="en-US" sz="12000">
                <a:solidFill>
                  <a:srgbClr val="F573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University of Texas at San Antonio</a:t>
            </a:r>
            <a:endParaRPr sz="120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5732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14" name="Google Shape;214;p37"/>
          <p:cNvPicPr preferRelativeResize="0"/>
          <p:nvPr/>
        </p:nvPicPr>
        <p:blipFill rotWithShape="1">
          <a:blip r:embed="rId4">
            <a:alphaModFix/>
          </a:blip>
          <a:srcRect b="20401" l="0" r="0" t="0"/>
          <a:stretch/>
        </p:blipFill>
        <p:spPr>
          <a:xfrm>
            <a:off x="655405" y="1240731"/>
            <a:ext cx="1755245" cy="6663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37"/>
          <p:cNvPicPr preferRelativeResize="0"/>
          <p:nvPr/>
        </p:nvPicPr>
        <p:blipFill rotWithShape="1">
          <a:blip r:embed="rId5">
            <a:alphaModFix/>
          </a:blip>
          <a:srcRect b="23115" l="17522" r="21101" t="5143"/>
          <a:stretch/>
        </p:blipFill>
        <p:spPr>
          <a:xfrm>
            <a:off x="995782" y="3830285"/>
            <a:ext cx="1121028" cy="16679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8"/>
          <p:cNvSpPr/>
          <p:nvPr/>
        </p:nvSpPr>
        <p:spPr>
          <a:xfrm>
            <a:off x="180895" y="1271376"/>
            <a:ext cx="11787600" cy="91500"/>
          </a:xfrm>
          <a:prstGeom prst="rect">
            <a:avLst/>
          </a:prstGeom>
          <a:gradFill>
            <a:gsLst>
              <a:gs pos="0">
                <a:srgbClr val="F57322"/>
              </a:gs>
              <a:gs pos="100000">
                <a:srgbClr val="00206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38"/>
          <p:cNvSpPr txBox="1"/>
          <p:nvPr/>
        </p:nvSpPr>
        <p:spPr>
          <a:xfrm>
            <a:off x="1911928" y="320782"/>
            <a:ext cx="86043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rgbClr val="1D22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Overview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38"/>
          <p:cNvSpPr/>
          <p:nvPr/>
        </p:nvSpPr>
        <p:spPr>
          <a:xfrm>
            <a:off x="180895" y="6377308"/>
            <a:ext cx="11787600" cy="915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rgbClr val="00206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4" name="Google Shape;224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16344" y="113810"/>
            <a:ext cx="1600042" cy="1134706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38"/>
          <p:cNvSpPr txBox="1"/>
          <p:nvPr/>
        </p:nvSpPr>
        <p:spPr>
          <a:xfrm>
            <a:off x="1" y="6493461"/>
            <a:ext cx="12192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F573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Air Force ROTC Detachment 842 </a:t>
            </a:r>
            <a:r>
              <a:rPr b="0" i="0" lang="en-US" sz="1600" u="none" cap="none" strike="noStrike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•  We Build Exceptional Officers •  </a:t>
            </a:r>
            <a:r>
              <a:rPr b="0" i="0" lang="en-US" sz="1600" u="none" cap="none" strike="noStrike">
                <a:solidFill>
                  <a:srgbClr val="F573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University of Texas at San Antonio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6" name="Google Shape;226;p38"/>
          <p:cNvPicPr preferRelativeResize="0"/>
          <p:nvPr/>
        </p:nvPicPr>
        <p:blipFill rotWithShape="1">
          <a:blip r:embed="rId4">
            <a:alphaModFix/>
          </a:blip>
          <a:srcRect b="20401" l="0" r="0" t="0"/>
          <a:stretch/>
        </p:blipFill>
        <p:spPr>
          <a:xfrm>
            <a:off x="180895" y="393942"/>
            <a:ext cx="1535927" cy="583087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38"/>
          <p:cNvSpPr/>
          <p:nvPr/>
        </p:nvSpPr>
        <p:spPr>
          <a:xfrm>
            <a:off x="208520" y="1531125"/>
            <a:ext cx="12011100" cy="46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31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D2260"/>
              </a:buClr>
              <a:buSzPts val="3200"/>
              <a:buFont typeface="Helvetica Neue"/>
              <a:buChar char="•"/>
            </a:pPr>
            <a:r>
              <a:rPr lang="en-US" sz="3200">
                <a:solidFill>
                  <a:srgbClr val="1D22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Designated Parking</a:t>
            </a:r>
            <a:endParaRPr sz="3200">
              <a:solidFill>
                <a:srgbClr val="1D22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31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D2260"/>
              </a:buClr>
              <a:buSzPts val="3200"/>
              <a:buFont typeface="Helvetica Neue"/>
              <a:buChar char="•"/>
            </a:pPr>
            <a:r>
              <a:rPr lang="en-US" sz="3200">
                <a:solidFill>
                  <a:srgbClr val="1D22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Instructions for Parking</a:t>
            </a:r>
            <a:endParaRPr sz="3200">
              <a:solidFill>
                <a:srgbClr val="1D22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31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D2260"/>
              </a:buClr>
              <a:buSzPts val="3200"/>
              <a:buFont typeface="Helvetica Neue"/>
              <a:buChar char="•"/>
            </a:pPr>
            <a:r>
              <a:rPr lang="en-US" sz="3200">
                <a:solidFill>
                  <a:srgbClr val="1D22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Path To Student Union</a:t>
            </a:r>
            <a:endParaRPr sz="3200">
              <a:solidFill>
                <a:srgbClr val="1D22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31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D2260"/>
              </a:buClr>
              <a:buSzPts val="3200"/>
              <a:buFont typeface="Helvetica Neue"/>
              <a:buChar char="•"/>
            </a:pPr>
            <a:r>
              <a:rPr lang="en-US" sz="3200">
                <a:solidFill>
                  <a:srgbClr val="1D22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Entrance Way</a:t>
            </a:r>
            <a:endParaRPr sz="3200">
              <a:solidFill>
                <a:srgbClr val="1D22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31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D2260"/>
              </a:buClr>
              <a:buSzPts val="3200"/>
              <a:buFont typeface="Helvetica Neue"/>
              <a:buChar char="•"/>
            </a:pPr>
            <a:r>
              <a:rPr lang="en-US" sz="3200">
                <a:solidFill>
                  <a:srgbClr val="1D22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Interior Directions</a:t>
            </a:r>
            <a:endParaRPr sz="3200">
              <a:solidFill>
                <a:srgbClr val="1D22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31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D2260"/>
              </a:buClr>
              <a:buSzPts val="3200"/>
              <a:buFont typeface="Helvetica Neue"/>
              <a:buChar char="•"/>
            </a:pPr>
            <a:r>
              <a:rPr lang="en-US" sz="3200">
                <a:solidFill>
                  <a:srgbClr val="1D22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Contact Info</a:t>
            </a:r>
            <a:endParaRPr sz="3200">
              <a:solidFill>
                <a:srgbClr val="1D22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1D22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28" name="Google Shape;228;p38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29" name="Google Shape;229;p38"/>
          <p:cNvPicPr preferRelativeResize="0"/>
          <p:nvPr/>
        </p:nvPicPr>
        <p:blipFill rotWithShape="1">
          <a:blip r:embed="rId5">
            <a:alphaModFix/>
          </a:blip>
          <a:srcRect b="23114" l="17521" r="21101" t="5141"/>
          <a:stretch/>
        </p:blipFill>
        <p:spPr>
          <a:xfrm>
            <a:off x="9843449" y="-30559"/>
            <a:ext cx="878622" cy="13073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9"/>
          <p:cNvSpPr/>
          <p:nvPr/>
        </p:nvSpPr>
        <p:spPr>
          <a:xfrm>
            <a:off x="180895" y="1271376"/>
            <a:ext cx="11787600" cy="91500"/>
          </a:xfrm>
          <a:prstGeom prst="rect">
            <a:avLst/>
          </a:prstGeom>
          <a:gradFill>
            <a:gsLst>
              <a:gs pos="0">
                <a:srgbClr val="F57322"/>
              </a:gs>
              <a:gs pos="100000">
                <a:srgbClr val="00206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p39"/>
          <p:cNvSpPr txBox="1"/>
          <p:nvPr/>
        </p:nvSpPr>
        <p:spPr>
          <a:xfrm>
            <a:off x="2305817" y="268888"/>
            <a:ext cx="75375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4400">
                <a:solidFill>
                  <a:srgbClr val="001F4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Designated Parking 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39"/>
          <p:cNvSpPr/>
          <p:nvPr/>
        </p:nvSpPr>
        <p:spPr>
          <a:xfrm>
            <a:off x="180895" y="6377308"/>
            <a:ext cx="11787600" cy="915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rgbClr val="00206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39"/>
          <p:cNvSpPr/>
          <p:nvPr/>
        </p:nvSpPr>
        <p:spPr>
          <a:xfrm>
            <a:off x="8735650" y="3941212"/>
            <a:ext cx="3094200" cy="14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>
                <a:solidFill>
                  <a:srgbClr val="1D2260"/>
                </a:solidFill>
                <a:latin typeface="Calibri"/>
                <a:ea typeface="Calibri"/>
                <a:cs typeface="Calibri"/>
                <a:sym typeface="Calibri"/>
              </a:rPr>
              <a:t>Designated parking for officers at the Ximenes Ave Garage (XAG).</a:t>
            </a:r>
            <a:endParaRPr b="0" i="0" sz="2400" u="none" cap="none" strike="noStrike">
              <a:solidFill>
                <a:srgbClr val="1D22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9" name="Google Shape;239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16344" y="113810"/>
            <a:ext cx="1600042" cy="1134706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39"/>
          <p:cNvSpPr txBox="1"/>
          <p:nvPr/>
        </p:nvSpPr>
        <p:spPr>
          <a:xfrm>
            <a:off x="1" y="6493461"/>
            <a:ext cx="12192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F573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Air Force ROTC Detachment 842 </a:t>
            </a:r>
            <a:r>
              <a:rPr b="0" i="0" lang="en-US" sz="1600" u="none" cap="none" strike="noStrike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•  We Build Exceptional Officers •  </a:t>
            </a:r>
            <a:r>
              <a:rPr b="0" i="0" lang="en-US" sz="1600" u="none" cap="none" strike="noStrike">
                <a:solidFill>
                  <a:srgbClr val="F573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University of Texas at San Antonio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1" name="Google Shape;241;p39"/>
          <p:cNvPicPr preferRelativeResize="0"/>
          <p:nvPr/>
        </p:nvPicPr>
        <p:blipFill rotWithShape="1">
          <a:blip r:embed="rId4">
            <a:alphaModFix/>
          </a:blip>
          <a:srcRect b="20401" l="0" r="0" t="0"/>
          <a:stretch/>
        </p:blipFill>
        <p:spPr>
          <a:xfrm>
            <a:off x="180895" y="393942"/>
            <a:ext cx="1535927" cy="583087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39"/>
          <p:cNvPicPr preferRelativeResize="0"/>
          <p:nvPr/>
        </p:nvPicPr>
        <p:blipFill rotWithShape="1">
          <a:blip r:embed="rId5">
            <a:alphaModFix/>
          </a:blip>
          <a:srcRect b="30271" l="10969" r="5418" t="8125"/>
          <a:stretch/>
        </p:blipFill>
        <p:spPr>
          <a:xfrm>
            <a:off x="1870025" y="1396651"/>
            <a:ext cx="6705833" cy="4946875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43" name="Google Shape;243;p39"/>
          <p:cNvSpPr/>
          <p:nvPr/>
        </p:nvSpPr>
        <p:spPr>
          <a:xfrm>
            <a:off x="6255059" y="3688075"/>
            <a:ext cx="567875" cy="615100"/>
          </a:xfrm>
          <a:custGeom>
            <a:rect b="b" l="l" r="r" t="t"/>
            <a:pathLst>
              <a:path extrusionOk="0" h="24604" w="22715">
                <a:moveTo>
                  <a:pt x="8268" y="0"/>
                </a:moveTo>
                <a:cubicBezTo>
                  <a:pt x="14591" y="6323"/>
                  <a:pt x="28457" y="21313"/>
                  <a:pt x="19973" y="24140"/>
                </a:cubicBezTo>
                <a:cubicBezTo>
                  <a:pt x="11916" y="26824"/>
                  <a:pt x="2280" y="16286"/>
                  <a:pt x="222" y="8047"/>
                </a:cubicBezTo>
                <a:cubicBezTo>
                  <a:pt x="-665" y="4498"/>
                  <a:pt x="5342" y="1463"/>
                  <a:pt x="9000" y="1463"/>
                </a:cubicBezTo>
              </a:path>
            </a:pathLst>
          </a:custGeom>
          <a:noFill/>
          <a:ln cap="flat" cmpd="sng" w="762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44" name="Google Shape;244;p39"/>
          <p:cNvSpPr/>
          <p:nvPr/>
        </p:nvSpPr>
        <p:spPr>
          <a:xfrm>
            <a:off x="6947177" y="3836087"/>
            <a:ext cx="1763975" cy="1095575"/>
          </a:xfrm>
          <a:custGeom>
            <a:rect b="b" l="l" r="r" t="t"/>
            <a:pathLst>
              <a:path extrusionOk="0" h="43823" w="70559">
                <a:moveTo>
                  <a:pt x="70560" y="23341"/>
                </a:moveTo>
                <a:cubicBezTo>
                  <a:pt x="55938" y="19683"/>
                  <a:pt x="40718" y="18980"/>
                  <a:pt x="25938" y="16026"/>
                </a:cubicBezTo>
                <a:cubicBezTo>
                  <a:pt x="17514" y="14342"/>
                  <a:pt x="6404" y="19178"/>
                  <a:pt x="334" y="13100"/>
                </a:cubicBezTo>
                <a:cubicBezTo>
                  <a:pt x="-5" y="12761"/>
                  <a:pt x="2406" y="10297"/>
                  <a:pt x="2529" y="10174"/>
                </a:cubicBezTo>
                <a:cubicBezTo>
                  <a:pt x="5116" y="7588"/>
                  <a:pt x="8721" y="6176"/>
                  <a:pt x="11307" y="3590"/>
                </a:cubicBezTo>
                <a:cubicBezTo>
                  <a:pt x="12411" y="2486"/>
                  <a:pt x="16069" y="1768"/>
                  <a:pt x="14965" y="664"/>
                </a:cubicBezTo>
                <a:cubicBezTo>
                  <a:pt x="12717" y="-1584"/>
                  <a:pt x="9166" y="3537"/>
                  <a:pt x="6918" y="5785"/>
                </a:cubicBezTo>
                <a:cubicBezTo>
                  <a:pt x="4598" y="8105"/>
                  <a:pt x="-703" y="9988"/>
                  <a:pt x="334" y="13100"/>
                </a:cubicBezTo>
                <a:cubicBezTo>
                  <a:pt x="4650" y="26048"/>
                  <a:pt x="17750" y="34173"/>
                  <a:pt x="27401" y="43824"/>
                </a:cubicBezTo>
              </a:path>
            </a:pathLst>
          </a:custGeom>
          <a:noFill/>
          <a:ln cap="flat" cmpd="sng" w="762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sp>
      <p:pic>
        <p:nvPicPr>
          <p:cNvPr id="245" name="Google Shape;245;p39"/>
          <p:cNvPicPr preferRelativeResize="0"/>
          <p:nvPr/>
        </p:nvPicPr>
        <p:blipFill rotWithShape="1">
          <a:blip r:embed="rId6">
            <a:alphaModFix/>
          </a:blip>
          <a:srcRect b="23115" l="17523" r="21096" t="5143"/>
          <a:stretch/>
        </p:blipFill>
        <p:spPr>
          <a:xfrm>
            <a:off x="9843449" y="-30559"/>
            <a:ext cx="878620" cy="1307306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39"/>
          <p:cNvSpPr txBox="1"/>
          <p:nvPr/>
        </p:nvSpPr>
        <p:spPr>
          <a:xfrm>
            <a:off x="8985500" y="1717675"/>
            <a:ext cx="2746800" cy="18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Address to XAG: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https://maps.app.goo.gl/EbtQ3a53Rku8c25H7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0"/>
          <p:cNvSpPr/>
          <p:nvPr/>
        </p:nvSpPr>
        <p:spPr>
          <a:xfrm>
            <a:off x="180895" y="1271376"/>
            <a:ext cx="11787600" cy="91500"/>
          </a:xfrm>
          <a:prstGeom prst="rect">
            <a:avLst/>
          </a:prstGeom>
          <a:gradFill>
            <a:gsLst>
              <a:gs pos="0">
                <a:srgbClr val="F57322"/>
              </a:gs>
              <a:gs pos="100000">
                <a:srgbClr val="00206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40"/>
          <p:cNvSpPr txBox="1"/>
          <p:nvPr/>
        </p:nvSpPr>
        <p:spPr>
          <a:xfrm>
            <a:off x="2305817" y="268888"/>
            <a:ext cx="75375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4400">
                <a:solidFill>
                  <a:srgbClr val="001F4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Instructions for parking 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40"/>
          <p:cNvSpPr/>
          <p:nvPr/>
        </p:nvSpPr>
        <p:spPr>
          <a:xfrm>
            <a:off x="180895" y="6377308"/>
            <a:ext cx="11787600" cy="915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rgbClr val="00206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p40"/>
          <p:cNvSpPr/>
          <p:nvPr/>
        </p:nvSpPr>
        <p:spPr>
          <a:xfrm>
            <a:off x="463250" y="1595840"/>
            <a:ext cx="10053000" cy="26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sz="3200">
              <a:solidFill>
                <a:srgbClr val="1D22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31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260"/>
              </a:buClr>
              <a:buSzPts val="3200"/>
              <a:buFont typeface="Calibri"/>
              <a:buChar char="●"/>
            </a:pPr>
            <a:r>
              <a:rPr lang="en-US" sz="3200">
                <a:solidFill>
                  <a:srgbClr val="1D2260"/>
                </a:solidFill>
                <a:latin typeface="Calibri"/>
                <a:ea typeface="Calibri"/>
                <a:cs typeface="Calibri"/>
                <a:sym typeface="Calibri"/>
              </a:rPr>
              <a:t>Enter the Ximenes parking garage and park in an unmarked space. </a:t>
            </a:r>
            <a:endParaRPr sz="3200">
              <a:solidFill>
                <a:srgbClr val="1D22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31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260"/>
              </a:buClr>
              <a:buSzPts val="3200"/>
              <a:buFont typeface="Calibri"/>
              <a:buChar char="●"/>
            </a:pPr>
            <a:r>
              <a:rPr lang="en-US" sz="3200">
                <a:solidFill>
                  <a:srgbClr val="1D2260"/>
                </a:solidFill>
                <a:latin typeface="Calibri"/>
                <a:ea typeface="Calibri"/>
                <a:cs typeface="Calibri"/>
                <a:sym typeface="Calibri"/>
              </a:rPr>
              <a:t>Once the career day has concluded, parking vouchers will be distributed to everyone that parked a vehicle in the garage, parking will be of no cost to you. </a:t>
            </a:r>
            <a:endParaRPr sz="3200">
              <a:solidFill>
                <a:srgbClr val="1D22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31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260"/>
              </a:buClr>
              <a:buSzPts val="3200"/>
              <a:buFont typeface="Calibri"/>
              <a:buChar char="●"/>
            </a:pPr>
            <a:r>
              <a:rPr lang="en-US" sz="3200">
                <a:solidFill>
                  <a:srgbClr val="1D2260"/>
                </a:solidFill>
                <a:latin typeface="Calibri"/>
                <a:ea typeface="Calibri"/>
                <a:cs typeface="Calibri"/>
                <a:sym typeface="Calibri"/>
              </a:rPr>
              <a:t>Parking vouchers are for </a:t>
            </a:r>
            <a:r>
              <a:rPr lang="en-US" sz="3200" u="sng">
                <a:solidFill>
                  <a:srgbClr val="1D2260"/>
                </a:solidFill>
                <a:latin typeface="Calibri"/>
                <a:ea typeface="Calibri"/>
                <a:cs typeface="Calibri"/>
                <a:sym typeface="Calibri"/>
              </a:rPr>
              <a:t>one time use</a:t>
            </a:r>
            <a:r>
              <a:rPr lang="en-US" sz="3200">
                <a:solidFill>
                  <a:srgbClr val="1D2260"/>
                </a:solidFill>
                <a:latin typeface="Calibri"/>
                <a:ea typeface="Calibri"/>
                <a:cs typeface="Calibri"/>
                <a:sym typeface="Calibri"/>
              </a:rPr>
              <a:t> only.</a:t>
            </a:r>
            <a:endParaRPr b="0" i="0" sz="3200" u="none" cap="none" strike="noStrike">
              <a:solidFill>
                <a:srgbClr val="1D22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6" name="Google Shape;256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16344" y="113810"/>
            <a:ext cx="1600042" cy="1134706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40"/>
          <p:cNvSpPr txBox="1"/>
          <p:nvPr/>
        </p:nvSpPr>
        <p:spPr>
          <a:xfrm>
            <a:off x="1" y="6493461"/>
            <a:ext cx="12192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F573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Air Force ROTC Detachment 842 </a:t>
            </a:r>
            <a:r>
              <a:rPr b="0" i="0" lang="en-US" sz="1600" u="none" cap="none" strike="noStrike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•  We Build Exceptional Officers •  </a:t>
            </a:r>
            <a:r>
              <a:rPr b="0" i="0" lang="en-US" sz="1600" u="none" cap="none" strike="noStrike">
                <a:solidFill>
                  <a:srgbClr val="F573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University of Texas at San Antonio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8" name="Google Shape;258;p40"/>
          <p:cNvPicPr preferRelativeResize="0"/>
          <p:nvPr/>
        </p:nvPicPr>
        <p:blipFill rotWithShape="1">
          <a:blip r:embed="rId4">
            <a:alphaModFix/>
          </a:blip>
          <a:srcRect b="20401" l="0" r="0" t="0"/>
          <a:stretch/>
        </p:blipFill>
        <p:spPr>
          <a:xfrm>
            <a:off x="180895" y="393942"/>
            <a:ext cx="1535927" cy="583087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40"/>
          <p:cNvPicPr preferRelativeResize="0"/>
          <p:nvPr/>
        </p:nvPicPr>
        <p:blipFill rotWithShape="1">
          <a:blip r:embed="rId5">
            <a:alphaModFix/>
          </a:blip>
          <a:srcRect b="23115" l="17523" r="21096" t="5143"/>
          <a:stretch/>
        </p:blipFill>
        <p:spPr>
          <a:xfrm>
            <a:off x="9843449" y="-30559"/>
            <a:ext cx="878620" cy="13073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1"/>
          <p:cNvSpPr/>
          <p:nvPr/>
        </p:nvSpPr>
        <p:spPr>
          <a:xfrm>
            <a:off x="180895" y="1271376"/>
            <a:ext cx="11787600" cy="91500"/>
          </a:xfrm>
          <a:prstGeom prst="rect">
            <a:avLst/>
          </a:prstGeom>
          <a:gradFill>
            <a:gsLst>
              <a:gs pos="0">
                <a:srgbClr val="F57322"/>
              </a:gs>
              <a:gs pos="100000">
                <a:srgbClr val="00206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Google Shape;266;p41"/>
          <p:cNvSpPr/>
          <p:nvPr/>
        </p:nvSpPr>
        <p:spPr>
          <a:xfrm>
            <a:off x="180895" y="6377308"/>
            <a:ext cx="11787600" cy="915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rgbClr val="00206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" name="Google Shape;267;p41"/>
          <p:cNvSpPr/>
          <p:nvPr/>
        </p:nvSpPr>
        <p:spPr>
          <a:xfrm>
            <a:off x="101244" y="1401242"/>
            <a:ext cx="11989500" cy="49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8" name="Google Shape;268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16344" y="113810"/>
            <a:ext cx="1600042" cy="1134706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41"/>
          <p:cNvSpPr txBox="1"/>
          <p:nvPr/>
        </p:nvSpPr>
        <p:spPr>
          <a:xfrm>
            <a:off x="1" y="6493461"/>
            <a:ext cx="12192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F573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Air Force ROTC Detachment 842 </a:t>
            </a:r>
            <a:r>
              <a:rPr b="0" i="0" lang="en-US" sz="1600" u="none" cap="none" strike="noStrike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•  We Build Exceptional Officers •  </a:t>
            </a:r>
            <a:r>
              <a:rPr b="0" i="0" lang="en-US" sz="1600" u="none" cap="none" strike="noStrike">
                <a:solidFill>
                  <a:srgbClr val="F573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University of Texas at San Antonio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0" name="Google Shape;270;p41"/>
          <p:cNvPicPr preferRelativeResize="0"/>
          <p:nvPr/>
        </p:nvPicPr>
        <p:blipFill rotWithShape="1">
          <a:blip r:embed="rId4">
            <a:alphaModFix/>
          </a:blip>
          <a:srcRect b="20401" l="0" r="0" t="0"/>
          <a:stretch/>
        </p:blipFill>
        <p:spPr>
          <a:xfrm>
            <a:off x="180895" y="393942"/>
            <a:ext cx="1535927" cy="583087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41"/>
          <p:cNvSpPr txBox="1"/>
          <p:nvPr/>
        </p:nvSpPr>
        <p:spPr>
          <a:xfrm>
            <a:off x="2285772" y="296442"/>
            <a:ext cx="75375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4400">
                <a:solidFill>
                  <a:srgbClr val="001F4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Path to Student Union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2" name="Google Shape;272;p41"/>
          <p:cNvPicPr preferRelativeResize="0"/>
          <p:nvPr/>
        </p:nvPicPr>
        <p:blipFill rotWithShape="1">
          <a:blip r:embed="rId5">
            <a:alphaModFix/>
          </a:blip>
          <a:srcRect b="52090" l="49466" r="16891" t="24976"/>
          <a:stretch/>
        </p:blipFill>
        <p:spPr>
          <a:xfrm>
            <a:off x="101250" y="2156175"/>
            <a:ext cx="4641677" cy="3168175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41"/>
          <p:cNvSpPr txBox="1"/>
          <p:nvPr/>
        </p:nvSpPr>
        <p:spPr>
          <a:xfrm>
            <a:off x="8967175" y="1385725"/>
            <a:ext cx="3019500" cy="17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Char char="●"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Follow path marked by the red arrow. There will also be designated guides to help guide you to the Denman Ballroom.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Address to Student Union: </a:t>
            </a:r>
            <a:r>
              <a:rPr lang="en-US" sz="1900" u="sng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6"/>
              </a:rPr>
              <a:t>https://maps.app.goo.gl/Ji8g6rRZyRrsLPT2A</a:t>
            </a:r>
            <a:endParaRPr sz="2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4" name="Google Shape;274;p4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742925" y="2137538"/>
            <a:ext cx="4224242" cy="3168175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41"/>
          <p:cNvSpPr/>
          <p:nvPr/>
        </p:nvSpPr>
        <p:spPr>
          <a:xfrm>
            <a:off x="1706875" y="3529060"/>
            <a:ext cx="896125" cy="973975"/>
          </a:xfrm>
          <a:custGeom>
            <a:rect b="b" l="l" r="r" t="t"/>
            <a:pathLst>
              <a:path extrusionOk="0" h="38959" w="35845">
                <a:moveTo>
                  <a:pt x="35845" y="34159"/>
                </a:moveTo>
                <a:cubicBezTo>
                  <a:pt x="29446" y="35987"/>
                  <a:pt x="20800" y="41791"/>
                  <a:pt x="16094" y="37085"/>
                </a:cubicBezTo>
                <a:cubicBezTo>
                  <a:pt x="7998" y="28989"/>
                  <a:pt x="4350" y="17225"/>
                  <a:pt x="732" y="6361"/>
                </a:cubicBezTo>
                <a:cubicBezTo>
                  <a:pt x="-87" y="3902"/>
                  <a:pt x="3533" y="-649"/>
                  <a:pt x="5852" y="509"/>
                </a:cubicBezTo>
                <a:cubicBezTo>
                  <a:pt x="7651" y="1408"/>
                  <a:pt x="7315" y="4350"/>
                  <a:pt x="7315" y="6361"/>
                </a:cubicBezTo>
                <a:cubicBezTo>
                  <a:pt x="7315" y="8085"/>
                  <a:pt x="6584" y="2965"/>
                  <a:pt x="6584" y="1241"/>
                </a:cubicBezTo>
                <a:cubicBezTo>
                  <a:pt x="6584" y="-967"/>
                  <a:pt x="2208" y="509"/>
                  <a:pt x="0" y="509"/>
                </a:cubicBezTo>
              </a:path>
            </a:pathLst>
          </a:custGeom>
          <a:noFill/>
          <a:ln cap="flat" cmpd="sng" w="762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sp>
      <p:pic>
        <p:nvPicPr>
          <p:cNvPr id="276" name="Google Shape;276;p41"/>
          <p:cNvPicPr preferRelativeResize="0"/>
          <p:nvPr/>
        </p:nvPicPr>
        <p:blipFill rotWithShape="1">
          <a:blip r:embed="rId8">
            <a:alphaModFix/>
          </a:blip>
          <a:srcRect b="23115" l="17523" r="21096" t="5143"/>
          <a:stretch/>
        </p:blipFill>
        <p:spPr>
          <a:xfrm>
            <a:off x="9843449" y="-30559"/>
            <a:ext cx="878620" cy="13073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2"/>
          <p:cNvSpPr/>
          <p:nvPr/>
        </p:nvSpPr>
        <p:spPr>
          <a:xfrm>
            <a:off x="180895" y="1271376"/>
            <a:ext cx="11787600" cy="91500"/>
          </a:xfrm>
          <a:prstGeom prst="rect">
            <a:avLst/>
          </a:prstGeom>
          <a:gradFill>
            <a:gsLst>
              <a:gs pos="0">
                <a:srgbClr val="F57322"/>
              </a:gs>
              <a:gs pos="100000">
                <a:srgbClr val="00206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" name="Google Shape;283;p42"/>
          <p:cNvSpPr txBox="1"/>
          <p:nvPr/>
        </p:nvSpPr>
        <p:spPr>
          <a:xfrm>
            <a:off x="2190635" y="256318"/>
            <a:ext cx="75375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4400">
                <a:solidFill>
                  <a:srgbClr val="001F4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Entrance Way</a:t>
            </a:r>
            <a:endParaRPr b="0" i="0" sz="4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42"/>
          <p:cNvSpPr/>
          <p:nvPr/>
        </p:nvSpPr>
        <p:spPr>
          <a:xfrm>
            <a:off x="180895" y="6377308"/>
            <a:ext cx="11787600" cy="915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rgbClr val="00206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5" name="Google Shape;285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16344" y="113810"/>
            <a:ext cx="1600042" cy="1134706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42"/>
          <p:cNvSpPr txBox="1"/>
          <p:nvPr/>
        </p:nvSpPr>
        <p:spPr>
          <a:xfrm>
            <a:off x="1" y="6493461"/>
            <a:ext cx="12192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F573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Air Force ROTC Detachment 842 </a:t>
            </a:r>
            <a:r>
              <a:rPr b="0" i="0" lang="en-US" sz="1600" u="none" cap="none" strike="noStrike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•  We Build Exceptional Officers •  </a:t>
            </a:r>
            <a:r>
              <a:rPr b="0" i="0" lang="en-US" sz="1600" u="none" cap="none" strike="noStrike">
                <a:solidFill>
                  <a:srgbClr val="F573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University of Texas at San Antonio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7" name="Google Shape;287;p42"/>
          <p:cNvPicPr preferRelativeResize="0"/>
          <p:nvPr/>
        </p:nvPicPr>
        <p:blipFill rotWithShape="1">
          <a:blip r:embed="rId4">
            <a:alphaModFix/>
          </a:blip>
          <a:srcRect b="20401" l="0" r="0" t="0"/>
          <a:stretch/>
        </p:blipFill>
        <p:spPr>
          <a:xfrm>
            <a:off x="180895" y="393942"/>
            <a:ext cx="1535927" cy="583087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42"/>
          <p:cNvPicPr preferRelativeResize="0"/>
          <p:nvPr/>
        </p:nvPicPr>
        <p:blipFill rotWithShape="1">
          <a:blip r:embed="rId5">
            <a:alphaModFix/>
          </a:blip>
          <a:srcRect b="51534" l="38098" r="22243" t="19341"/>
          <a:stretch/>
        </p:blipFill>
        <p:spPr>
          <a:xfrm>
            <a:off x="0" y="1977713"/>
            <a:ext cx="4065774" cy="3398900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42"/>
          <p:cNvSpPr/>
          <p:nvPr/>
        </p:nvSpPr>
        <p:spPr>
          <a:xfrm>
            <a:off x="2114223" y="3212725"/>
            <a:ext cx="751509" cy="658338"/>
          </a:xfrm>
          <a:custGeom>
            <a:rect b="b" l="l" r="r" t="t"/>
            <a:pathLst>
              <a:path extrusionOk="0" h="28583" w="35183">
                <a:moveTo>
                  <a:pt x="13003" y="0"/>
                </a:moveTo>
                <a:cubicBezTo>
                  <a:pt x="17721" y="1573"/>
                  <a:pt x="23186" y="702"/>
                  <a:pt x="27634" y="2926"/>
                </a:cubicBezTo>
                <a:cubicBezTo>
                  <a:pt x="34307" y="6262"/>
                  <a:pt x="37991" y="20396"/>
                  <a:pt x="32023" y="24872"/>
                </a:cubicBezTo>
                <a:cubicBezTo>
                  <a:pt x="26858" y="28745"/>
                  <a:pt x="19459" y="28529"/>
                  <a:pt x="13003" y="28529"/>
                </a:cubicBezTo>
                <a:cubicBezTo>
                  <a:pt x="9378" y="28529"/>
                  <a:pt x="3642" y="28388"/>
                  <a:pt x="2762" y="24872"/>
                </a:cubicBezTo>
                <a:cubicBezTo>
                  <a:pt x="1624" y="20322"/>
                  <a:pt x="-569" y="15524"/>
                  <a:pt x="568" y="10973"/>
                </a:cubicBezTo>
                <a:cubicBezTo>
                  <a:pt x="2060" y="5002"/>
                  <a:pt x="9776" y="732"/>
                  <a:pt x="15930" y="732"/>
                </a:cubicBezTo>
              </a:path>
            </a:pathLst>
          </a:custGeom>
          <a:noFill/>
          <a:ln cap="flat" cmpd="sng" w="762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90" name="Google Shape;290;p42"/>
          <p:cNvSpPr txBox="1"/>
          <p:nvPr/>
        </p:nvSpPr>
        <p:spPr>
          <a:xfrm>
            <a:off x="8621550" y="1823425"/>
            <a:ext cx="2906100" cy="138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●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Enter through the entrance under the breezeway (to the left), it will lead into a building labelled SU (student union).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1" name="Google Shape;291;p4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065750" y="1949500"/>
            <a:ext cx="4531856" cy="3398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42"/>
          <p:cNvPicPr preferRelativeResize="0"/>
          <p:nvPr/>
        </p:nvPicPr>
        <p:blipFill rotWithShape="1">
          <a:blip r:embed="rId7">
            <a:alphaModFix/>
          </a:blip>
          <a:srcRect b="23115" l="17523" r="21096" t="5143"/>
          <a:stretch/>
        </p:blipFill>
        <p:spPr>
          <a:xfrm>
            <a:off x="9843449" y="-30559"/>
            <a:ext cx="878620" cy="13073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3"/>
          <p:cNvSpPr txBox="1"/>
          <p:nvPr/>
        </p:nvSpPr>
        <p:spPr>
          <a:xfrm>
            <a:off x="2285772" y="154143"/>
            <a:ext cx="7537500" cy="10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4400">
                <a:solidFill>
                  <a:srgbClr val="001F4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Interior Directions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43"/>
          <p:cNvSpPr/>
          <p:nvPr/>
        </p:nvSpPr>
        <p:spPr>
          <a:xfrm>
            <a:off x="180895" y="1271376"/>
            <a:ext cx="11787600" cy="91500"/>
          </a:xfrm>
          <a:prstGeom prst="rect">
            <a:avLst/>
          </a:prstGeom>
          <a:gradFill>
            <a:gsLst>
              <a:gs pos="0">
                <a:srgbClr val="F57322"/>
              </a:gs>
              <a:gs pos="100000">
                <a:srgbClr val="00206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0" name="Google Shape;300;p43"/>
          <p:cNvPicPr preferRelativeResize="0"/>
          <p:nvPr/>
        </p:nvPicPr>
        <p:blipFill rotWithShape="1">
          <a:blip r:embed="rId3">
            <a:alphaModFix/>
          </a:blip>
          <a:srcRect b="20401" l="0" r="0" t="0"/>
          <a:stretch/>
        </p:blipFill>
        <p:spPr>
          <a:xfrm>
            <a:off x="180895" y="393942"/>
            <a:ext cx="1535927" cy="583087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p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516344" y="113810"/>
            <a:ext cx="1600042" cy="1134706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43"/>
          <p:cNvSpPr txBox="1"/>
          <p:nvPr/>
        </p:nvSpPr>
        <p:spPr>
          <a:xfrm>
            <a:off x="1" y="6493461"/>
            <a:ext cx="12192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F573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Air Force ROTC Detachment 842 </a:t>
            </a:r>
            <a:r>
              <a:rPr b="0" i="0" lang="en-US" sz="1600" u="none" cap="none" strike="noStrike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•  We Build Exceptional Officers •  </a:t>
            </a:r>
            <a:r>
              <a:rPr b="0" i="0" lang="en-US" sz="1600" u="none" cap="none" strike="noStrike">
                <a:solidFill>
                  <a:srgbClr val="F573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University of Texas at San Antonio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43"/>
          <p:cNvSpPr/>
          <p:nvPr/>
        </p:nvSpPr>
        <p:spPr>
          <a:xfrm>
            <a:off x="180895" y="6377308"/>
            <a:ext cx="11787600" cy="915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rgbClr val="00206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4" name="Google Shape;304;p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13113" y="1449563"/>
            <a:ext cx="3532224" cy="4709632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p4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80899" y="1449563"/>
            <a:ext cx="3532224" cy="4709632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43"/>
          <p:cNvSpPr txBox="1"/>
          <p:nvPr/>
        </p:nvSpPr>
        <p:spPr>
          <a:xfrm>
            <a:off x="7595625" y="1746450"/>
            <a:ext cx="3639300" cy="3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●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Head up the stairs immediately inside the entrance of the building and turn right to reach the ballroom. There will be a table where you will sign in.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7" name="Google Shape;307;p43"/>
          <p:cNvPicPr preferRelativeResize="0"/>
          <p:nvPr/>
        </p:nvPicPr>
        <p:blipFill rotWithShape="1">
          <a:blip r:embed="rId7">
            <a:alphaModFix/>
          </a:blip>
          <a:srcRect b="23115" l="17523" r="21096" t="5143"/>
          <a:stretch/>
        </p:blipFill>
        <p:spPr>
          <a:xfrm>
            <a:off x="9843449" y="-30559"/>
            <a:ext cx="878620" cy="13073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4"/>
          <p:cNvSpPr/>
          <p:nvPr/>
        </p:nvSpPr>
        <p:spPr>
          <a:xfrm>
            <a:off x="180895" y="1271376"/>
            <a:ext cx="11787600" cy="91500"/>
          </a:xfrm>
          <a:prstGeom prst="rect">
            <a:avLst/>
          </a:prstGeom>
          <a:gradFill>
            <a:gsLst>
              <a:gs pos="0">
                <a:srgbClr val="F57322"/>
              </a:gs>
              <a:gs pos="100000">
                <a:srgbClr val="00206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4" name="Google Shape;314;p44"/>
          <p:cNvSpPr txBox="1"/>
          <p:nvPr/>
        </p:nvSpPr>
        <p:spPr>
          <a:xfrm>
            <a:off x="2305817" y="268888"/>
            <a:ext cx="75375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rgbClr val="1D22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Contact Info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44"/>
          <p:cNvSpPr/>
          <p:nvPr/>
        </p:nvSpPr>
        <p:spPr>
          <a:xfrm>
            <a:off x="180895" y="6377308"/>
            <a:ext cx="11787600" cy="915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rgbClr val="00206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6" name="Google Shape;316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16344" y="113810"/>
            <a:ext cx="1600042" cy="1134706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Google Shape;317;p44"/>
          <p:cNvSpPr txBox="1"/>
          <p:nvPr/>
        </p:nvSpPr>
        <p:spPr>
          <a:xfrm>
            <a:off x="1" y="6493461"/>
            <a:ext cx="12192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F573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Air Force ROTC Detachment 842 </a:t>
            </a:r>
            <a:r>
              <a:rPr b="0" i="0" lang="en-US" sz="1600" u="none" cap="none" strike="noStrike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•  We Build Exceptional Officers •  </a:t>
            </a:r>
            <a:r>
              <a:rPr b="0" i="0" lang="en-US" sz="1600" u="none" cap="none" strike="noStrike">
                <a:solidFill>
                  <a:srgbClr val="F573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University of Texas at San Antonio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8" name="Google Shape;318;p44"/>
          <p:cNvPicPr preferRelativeResize="0"/>
          <p:nvPr/>
        </p:nvPicPr>
        <p:blipFill rotWithShape="1">
          <a:blip r:embed="rId4">
            <a:alphaModFix/>
          </a:blip>
          <a:srcRect b="20401" l="0" r="0" t="0"/>
          <a:stretch/>
        </p:blipFill>
        <p:spPr>
          <a:xfrm>
            <a:off x="180895" y="393942"/>
            <a:ext cx="1535927" cy="583087"/>
          </a:xfrm>
          <a:prstGeom prst="rect">
            <a:avLst/>
          </a:prstGeom>
          <a:noFill/>
          <a:ln>
            <a:noFill/>
          </a:ln>
        </p:spPr>
      </p:pic>
      <p:sp>
        <p:nvSpPr>
          <p:cNvPr id="319" name="Google Shape;319;p44"/>
          <p:cNvSpPr/>
          <p:nvPr/>
        </p:nvSpPr>
        <p:spPr>
          <a:xfrm>
            <a:off x="948858" y="1671740"/>
            <a:ext cx="10689900" cy="405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D2260"/>
              </a:buClr>
              <a:buSzPts val="2400"/>
              <a:buFont typeface="Helvetica Neue"/>
              <a:buChar char="●"/>
            </a:pPr>
            <a:r>
              <a:rPr b="0" i="0" lang="en-US" sz="2400" u="none" cap="none" strike="noStrike">
                <a:solidFill>
                  <a:srgbClr val="1D22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Campus Police: 210-458-4242</a:t>
            </a:r>
            <a:endParaRPr b="0" i="0" sz="2400" u="none" cap="none" strike="noStrike">
              <a:solidFill>
                <a:srgbClr val="1D22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1D22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D2260"/>
              </a:buClr>
              <a:buSzPts val="2400"/>
              <a:buFont typeface="Helvetica Neue"/>
              <a:buChar char="●"/>
            </a:pPr>
            <a:r>
              <a:rPr b="0" i="0" lang="en-US" sz="2400" u="none" cap="none" strike="noStrike">
                <a:solidFill>
                  <a:srgbClr val="1D22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C/Cavazos: 210-556-6991, </a:t>
            </a:r>
            <a:r>
              <a:rPr b="0" i="0" lang="en-US" sz="24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5"/>
              </a:rPr>
              <a:t>Julia.Cavazos@my.utsa.edu</a:t>
            </a:r>
            <a:r>
              <a:rPr b="0" i="0" lang="en-US" sz="2400" u="none" cap="none" strike="noStrike">
                <a:solidFill>
                  <a:srgbClr val="1D22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b="0" i="0" sz="2400" u="none" cap="none" strike="noStrike">
              <a:solidFill>
                <a:srgbClr val="1D22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1D22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D2260"/>
              </a:buClr>
              <a:buSzPts val="2400"/>
              <a:buFont typeface="Helvetica Neue"/>
              <a:buChar char="●"/>
            </a:pPr>
            <a:r>
              <a:rPr b="0" i="0" lang="en-US" sz="2400" u="none" cap="none" strike="noStrike">
                <a:solidFill>
                  <a:srgbClr val="1D22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C/Campbell: 210-473-4701, </a:t>
            </a:r>
            <a:r>
              <a:rPr b="0" i="0" lang="en-US" sz="24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6"/>
              </a:rPr>
              <a:t>shaydon.campbell@my.utsa.edu</a:t>
            </a:r>
            <a:endParaRPr b="0" i="0" sz="2400" u="none" cap="none" strike="noStrike">
              <a:solidFill>
                <a:srgbClr val="1D22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1D22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D2260"/>
              </a:buClr>
              <a:buSzPts val="2400"/>
              <a:buFont typeface="Helvetica Neue"/>
              <a:buChar char="●"/>
            </a:pPr>
            <a:r>
              <a:rPr b="0" i="0" lang="en-US" sz="2400" u="none" cap="none" strike="noStrike">
                <a:solidFill>
                  <a:srgbClr val="1D22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Maj Cavazos: </a:t>
            </a:r>
            <a:r>
              <a:rPr b="0" i="0" lang="en-US" sz="24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7"/>
              </a:rPr>
              <a:t>TinaRose.Cavazos@utsa.edu</a:t>
            </a:r>
            <a:r>
              <a:rPr b="0" i="0" lang="en-US" sz="2400" u="none" cap="none" strike="noStrike">
                <a:solidFill>
                  <a:srgbClr val="1D22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b="0" i="0" sz="2400" u="none" cap="none" strike="noStrike">
              <a:solidFill>
                <a:srgbClr val="1D22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1D22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D2260"/>
              </a:buClr>
              <a:buSzPts val="2400"/>
              <a:buFont typeface="Helvetica Neue"/>
              <a:buChar char="●"/>
            </a:pPr>
            <a:r>
              <a:rPr b="0" i="0" lang="en-US" sz="2400" u="none" cap="none" strike="noStrike">
                <a:solidFill>
                  <a:srgbClr val="1D22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Mr.Llano: </a:t>
            </a:r>
            <a:r>
              <a:rPr b="0" i="0" lang="en-US" sz="24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8"/>
              </a:rPr>
              <a:t>Agustin.Llano@utsa.edu</a:t>
            </a:r>
            <a:r>
              <a:rPr b="0" i="0" lang="en-US" sz="2400" u="none" cap="none" strike="noStrike">
                <a:solidFill>
                  <a:srgbClr val="1D22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b="0" i="0" sz="2400" u="none" cap="none" strike="noStrike">
              <a:solidFill>
                <a:srgbClr val="1D22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320" name="Google Shape;320;p44"/>
          <p:cNvPicPr preferRelativeResize="0"/>
          <p:nvPr/>
        </p:nvPicPr>
        <p:blipFill rotWithShape="1">
          <a:blip r:embed="rId9">
            <a:alphaModFix/>
          </a:blip>
          <a:srcRect b="23115" l="17523" r="21096" t="5143"/>
          <a:stretch/>
        </p:blipFill>
        <p:spPr>
          <a:xfrm>
            <a:off x="9843449" y="-30559"/>
            <a:ext cx="878620" cy="13073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45"/>
          <p:cNvSpPr/>
          <p:nvPr/>
        </p:nvSpPr>
        <p:spPr>
          <a:xfrm flipH="1" rot="10800000">
            <a:off x="1385027" y="5312471"/>
            <a:ext cx="9465722" cy="127634"/>
          </a:xfrm>
          <a:prstGeom prst="rect">
            <a:avLst/>
          </a:prstGeom>
          <a:gradFill>
            <a:gsLst>
              <a:gs pos="0">
                <a:srgbClr val="F57322"/>
              </a:gs>
              <a:gs pos="100000">
                <a:srgbClr val="00206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6" name="Google Shape;326;p45"/>
          <p:cNvSpPr/>
          <p:nvPr/>
        </p:nvSpPr>
        <p:spPr>
          <a:xfrm>
            <a:off x="228600" y="266700"/>
            <a:ext cx="11715750" cy="6305550"/>
          </a:xfrm>
          <a:prstGeom prst="rect">
            <a:avLst/>
          </a:prstGeom>
          <a:noFill/>
          <a:ln cap="flat" cmpd="sng" w="57150">
            <a:solidFill>
              <a:srgbClr val="00206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7" name="Google Shape;327;p45"/>
          <p:cNvSpPr txBox="1"/>
          <p:nvPr/>
        </p:nvSpPr>
        <p:spPr>
          <a:xfrm>
            <a:off x="1728476" y="5491913"/>
            <a:ext cx="9122273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1" i="0" lang="en-US" sz="5400" u="none" cap="none" strike="noStrike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Det 842 – Best in Blue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p45"/>
          <p:cNvSpPr txBox="1"/>
          <p:nvPr/>
        </p:nvSpPr>
        <p:spPr>
          <a:xfrm>
            <a:off x="2722309" y="4352080"/>
            <a:ext cx="6791157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F573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Air Force ROTC Detachment 842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F573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University of Texas at San Antonio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9" name="Google Shape;329;p45"/>
          <p:cNvPicPr preferRelativeResize="0"/>
          <p:nvPr/>
        </p:nvPicPr>
        <p:blipFill rotWithShape="1">
          <a:blip r:embed="rId3">
            <a:alphaModFix/>
          </a:blip>
          <a:srcRect b="8054" l="0" r="0" t="35973"/>
          <a:stretch/>
        </p:blipFill>
        <p:spPr>
          <a:xfrm>
            <a:off x="941387" y="510362"/>
            <a:ext cx="10290176" cy="383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