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7" name="Google Shape;377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8f120428a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18f120428a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18f120428a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s://maps.app.goo.gl/YqwFPpsa7PwufcWs5" TargetMode="External"/><Relationship Id="rId6" Type="http://schemas.openxmlformats.org/officeDocument/2006/relationships/hyperlink" Target="https://maps.app.goo.gl/5juXvDg92EvQVLkt9" TargetMode="External"/><Relationship Id="rId7" Type="http://schemas.openxmlformats.org/officeDocument/2006/relationships/hyperlink" Target="https://maps.app.goo.gl/bMh3qktNDQUBdn4v5" TargetMode="External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175103" y="1006413"/>
            <a:ext cx="7305499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n-US" sz="65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Combat Dining-In</a:t>
            </a:r>
            <a:endParaRPr b="1" i="0" sz="65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7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3175103" y="3626069"/>
            <a:ext cx="7305499" cy="992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12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i="0" lang="en-US" sz="120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5">
            <a:alphaModFix/>
          </a:blip>
          <a:srcRect b="23115" l="17521" r="21101" t="5142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Grog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6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/>
          <p:nvPr/>
        </p:nvSpPr>
        <p:spPr>
          <a:xfrm>
            <a:off x="804800" y="1415175"/>
            <a:ext cx="104070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Flight’s are Required to Bring the Following: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Ingredient to be added to the Grog.</a:t>
            </a:r>
            <a:endParaRPr sz="2400"/>
          </a:p>
          <a:p>
            <a:pPr indent="-355600" lvl="2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1 - Accompanying Rhyme to be stated when called to add ingredient.</a:t>
            </a:r>
            <a:endParaRPr sz="2400"/>
          </a:p>
          <a:p>
            <a:pPr indent="-203200" lvl="2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will be </a:t>
            </a:r>
            <a:r>
              <a:rPr b="1" i="0" lang="en-US" sz="2400" u="sng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meat/fish, peanut, or alcohol </a:t>
            </a:r>
            <a:r>
              <a:rPr b="1" i="0" lang="en-US" sz="2400" u="sng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allowed!!</a:t>
            </a:r>
            <a:endParaRPr sz="2400"/>
          </a:p>
          <a:p>
            <a: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sng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ingredients are subject to approval.</a:t>
            </a:r>
            <a:endParaRPr sz="2400"/>
          </a:p>
          <a:p>
            <a: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Must not be solids: must be liquid/soluble.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7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 Table Decorations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7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4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47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7"/>
          <p:cNvSpPr/>
          <p:nvPr/>
        </p:nvSpPr>
        <p:spPr>
          <a:xfrm>
            <a:off x="180896" y="1415167"/>
            <a:ext cx="11935490" cy="4893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Representation Matters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Showcase your flight’s personality, history, or achievements.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Incorporate symbols, colors, or items that represent your flight.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Budget-Friendly: Keep decorations simple and cost-effective.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Portable &amp; Safe: Ensure items are easy to set up and do not pose hazards.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Mess-Free: Avoid decorations that could damage the venue or require extensive cleanup.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flight is encouraged to bring decorations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their table that reflect their unique identity.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Food Menu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4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8"/>
          <p:cNvSpPr/>
          <p:nvPr/>
        </p:nvSpPr>
        <p:spPr>
          <a:xfrm>
            <a:off x="333300" y="1542875"/>
            <a:ext cx="7833238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sng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OFFERINGS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 All-Beef Hamburger Patty w/Bun</a:t>
            </a:r>
            <a:endParaRPr sz="2000"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Ketchup/Mustard</a:t>
            </a:r>
            <a:endParaRPr sz="2000"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Cheese, Shredded Lettuce, Sliced Tomatoes</a:t>
            </a:r>
            <a:endParaRPr sz="2000"/>
          </a:p>
          <a:p>
            <a:pPr indent="-88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 All-Beef Hotdog w/Bun</a:t>
            </a:r>
            <a:endParaRPr sz="2000"/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Ketchup/Mustard</a:t>
            </a:r>
            <a:endParaRPr sz="2000"/>
          </a:p>
          <a:p>
            <a:pPr indent="-88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x1 Personal-sized Bag of Chips</a:t>
            </a:r>
            <a:endParaRPr sz="2000"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(Variety-Pack)</a:t>
            </a:r>
            <a:endParaRPr sz="2000"/>
          </a:p>
          <a:p>
            <a:pPr indent="-88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and Gatorade to Drink</a:t>
            </a:r>
            <a:endParaRPr sz="2000"/>
          </a:p>
          <a:p>
            <a:pPr indent="-317500" lvl="0" marL="5715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48"/>
          <p:cNvSpPr/>
          <p:nvPr/>
        </p:nvSpPr>
        <p:spPr>
          <a:xfrm>
            <a:off x="7382000" y="2725488"/>
            <a:ext cx="3862500" cy="20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any of these food options are not suitable for your consumption, you are welcome to bring something else for you to eat during the Grog Ceremony/Lunch portion of the Combat Dining In.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need to be pre-cooked, as you will not be authorized to utilize the grill.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/>
          <p:nvPr/>
        </p:nvSpPr>
        <p:spPr>
          <a:xfrm>
            <a:off x="200722" y="223024"/>
            <a:ext cx="117909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9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667"/>
              <a:buFont typeface="Arial"/>
              <a:buNone/>
            </a:pPr>
            <a:r>
              <a:rPr b="1"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br>
              <a:rPr b="1"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Please direct them to your Flight Commander.</a:t>
            </a:r>
            <a:endParaRPr sz="3000">
              <a:solidFill>
                <a:srgbClr val="002060"/>
              </a:solidFill>
            </a:endParaRPr>
          </a:p>
        </p:txBody>
      </p:sp>
      <p:sp>
        <p:nvSpPr>
          <p:cNvPr id="381" name="Google Shape;381;p49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0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0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50"/>
          <p:cNvPicPr preferRelativeResize="0"/>
          <p:nvPr/>
        </p:nvPicPr>
        <p:blipFill rotWithShape="1">
          <a:blip r:embed="rId3">
            <a:alphaModFix/>
          </a:blip>
          <a:srcRect b="25632" l="1951" r="0" t="22401"/>
          <a:stretch/>
        </p:blipFill>
        <p:spPr>
          <a:xfrm>
            <a:off x="689462" y="531825"/>
            <a:ext cx="10794027" cy="38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Event Information</a:t>
            </a:r>
            <a:endParaRPr b="0" i="0" sz="3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3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UOD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Required/Optional Items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Rules of the Mess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Grog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 Table Decorations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Food Menu</a:t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Char char="•"/>
            </a:pPr>
            <a:r>
              <a:rPr b="0" i="0" lang="en-US" sz="3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</a:t>
            </a:r>
            <a:endParaRPr b="0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9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 Event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/>
          <p:nvPr/>
        </p:nvSpPr>
        <p:spPr>
          <a:xfrm>
            <a:off x="180895" y="1362876"/>
            <a:ext cx="117105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Who: </a:t>
            </a:r>
            <a:r>
              <a:rPr b="0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What: </a:t>
            </a:r>
            <a:r>
              <a:rPr b="0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Combat Dining-In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Where: </a:t>
            </a:r>
            <a:r>
              <a:rPr b="0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JBSA-Lackland, AFB, San Antonio, TX @ Stillman Park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When: </a:t>
            </a:r>
            <a:r>
              <a:rPr b="0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November 2024 from 0645-1400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Why:</a:t>
            </a:r>
            <a:r>
              <a:rPr b="0" i="0" lang="en-US" sz="28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 is Detachment 842s Fall Morale Event, with it’s purpose being to build esprit de corps within the cadet wing.</a:t>
            </a:r>
            <a:endParaRPr b="0" i="0" sz="28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4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/>
          <p:nvPr/>
        </p:nvSpPr>
        <p:spPr>
          <a:xfrm>
            <a:off x="180895" y="1362876"/>
            <a:ext cx="12011100" cy="485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0645: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Arrive to UTSA Brackenridge Lot 5 for Car-Pooling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0715: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Safety and Standards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0720: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Departure from UTSA to JBSA-Lackland Parade Field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0800: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Formation/Accountability at JBSA-Lackland Parade Field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0815: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Parade Field/Static Display Heritage Run Begins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0930: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Completion of Heritage Run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0945: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Departure from Parade Field to Stillman Park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War Safety, Rules and Expectations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1130: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Conclude Water War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1145: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FOD Walk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1215: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Transition to Dining Area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Grog/Ceremony/Food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300"/>
              <a:buFont typeface="Helvetica Neue"/>
              <a:buChar char="•"/>
            </a:pPr>
            <a:r>
              <a:rPr b="1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1400: </a:t>
            </a:r>
            <a:r>
              <a:rPr b="0" i="0" lang="en-US" sz="17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Conclude Grog/Ceremony/Food</a:t>
            </a:r>
            <a:endParaRPr b="1" i="0" sz="17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Locations (Google Maps)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/>
          <p:nvPr/>
        </p:nvSpPr>
        <p:spPr>
          <a:xfrm>
            <a:off x="180895" y="1522562"/>
            <a:ext cx="11710500" cy="4520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Brackenridge Ave Lot 5 at UTSA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https://maps.app.goo.gl/YqwFPpsa7PwufcWs5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Lackland Parade Field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https://maps.app.goo.gl/5juXvDg92EvQVLkt9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Stillman Park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https://maps.app.goo.gl/bMh3qktNDQUBdn4v5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6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8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FOD WALK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4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2"/>
          <p:cNvSpPr/>
          <p:nvPr/>
        </p:nvSpPr>
        <p:spPr>
          <a:xfrm>
            <a:off x="588100" y="1362875"/>
            <a:ext cx="111174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FOD Walk involves personnel walking in a designated area to search for and remove any </a:t>
            </a:r>
            <a:r>
              <a:rPr b="1" lang="en-US" sz="2400" u="sng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oreign </a:t>
            </a:r>
            <a:r>
              <a:rPr b="1" lang="en-US" sz="2400" u="sng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bjects</a:t>
            </a: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1" lang="en-US" sz="2400" u="sng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ebris (FOD).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the water gun/balloon event, we will need to scour the field to collect and dispose of any related materials that are not natural (any non-vegetation).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FOD Walk</a:t>
            </a:r>
            <a:endParaRPr b="1" sz="2400" u="sng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Line-up Shoulder-to-Shoulder across the Field (Each Squadron starting at both ends)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Walk Slowly and Methodically, Scanning the Ground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Pick-up and remove any FOD encountered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Dispose of items as necessary </a:t>
            </a:r>
            <a:endParaRPr b="1" sz="24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42"/>
          <p:cNvPicPr preferRelativeResize="0"/>
          <p:nvPr/>
        </p:nvPicPr>
        <p:blipFill rotWithShape="1">
          <a:blip r:embed="rId5">
            <a:alphaModFix/>
          </a:blip>
          <a:srcRect b="23109" l="17523" r="21096" t="5144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UOD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/>
        </p:nvSpPr>
        <p:spPr>
          <a:xfrm>
            <a:off x="1137050" y="1529788"/>
            <a:ext cx="46470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GMC Cadets:</a:t>
            </a:r>
            <a:endParaRPr b="1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PTGs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Flight Shirt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 Watch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White Socks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Tennis Shoes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None/>
            </a:pPr>
            <a:r>
              <a:t/>
            </a:r>
            <a:endParaRPr b="0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POC Cadets: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600"/>
              <a:buFont typeface="Helvetica Neue"/>
              <a:buChar char="●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OCPs with Flight Shirt</a:t>
            </a:r>
            <a:endParaRPr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5567825" y="1529788"/>
            <a:ext cx="56418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Second Set of Clothing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(Due to Water Activities)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Gray Shirt/Black Shorts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Detachment Shirt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 Socks/Athletic Shoes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Cold Weather Gear is Authorized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Required Items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44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4"/>
          <p:cNvSpPr/>
          <p:nvPr/>
        </p:nvSpPr>
        <p:spPr>
          <a:xfrm>
            <a:off x="949999" y="1686763"/>
            <a:ext cx="55749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Required Items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 Sanitizer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Bottle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Snack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Sunscreen (Minimum 1 per flight)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Aid Kit (Minimum 1 per flight)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Driver's License/Identification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Black Backpack</a:t>
            </a:r>
            <a:endParaRPr sz="2400"/>
          </a:p>
          <a:p>
            <a:pPr indent="-2413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Towel</a:t>
            </a:r>
            <a:endParaRPr sz="2400"/>
          </a:p>
          <a:p>
            <a:pPr indent="-317500" lvl="0" marL="5715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4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5" name="Google Shape;315;p44"/>
          <p:cNvSpPr txBox="1"/>
          <p:nvPr/>
        </p:nvSpPr>
        <p:spPr>
          <a:xfrm>
            <a:off x="6433627" y="1686764"/>
            <a:ext cx="5050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Optional Items</a:t>
            </a:r>
            <a:b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 guns/water balloons (remain stored in cars until water fight)</a:t>
            </a:r>
            <a:endParaRPr sz="2400"/>
          </a:p>
          <a:p>
            <a:pPr indent="-1905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are filling-stations at Stillman Park, no need to show-up with water already inside your water guns.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5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Rules of the Mess</a:t>
            </a:r>
            <a:endParaRPr b="0" i="0" sz="4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45"/>
          <p:cNvPicPr preferRelativeResize="0"/>
          <p:nvPr/>
        </p:nvPicPr>
        <p:blipFill rotWithShape="1">
          <a:blip r:embed="rId5">
            <a:alphaModFix/>
          </a:blip>
          <a:srcRect b="23115" l="17523" r="21096" t="5142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document&#10;&#10;Description automatically generated" id="329" name="Google Shape;32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5385" y="1717075"/>
            <a:ext cx="5858904" cy="3928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text&#10;&#10;Description automatically generated" id="330" name="Google Shape;330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4289" y="2203106"/>
            <a:ext cx="5900350" cy="2451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