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i2xV4kCytA4j+XBwkqr9tM5Qna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" y="1"/>
            <a:ext cx="3037523" cy="46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75" spcFirstLastPara="1" rIns="91075" wrap="square" tIns="455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1297" y="1"/>
            <a:ext cx="3037523" cy="46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75" spcFirstLastPara="1" rIns="91075" wrap="square" tIns="455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2313" y="4416673"/>
            <a:ext cx="5605783" cy="4183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75" spcFirstLastPara="1" rIns="91075" wrap="square" tIns="455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3" y="8830154"/>
            <a:ext cx="3037523" cy="46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75" spcFirstLastPara="1" rIns="91075" wrap="square" tIns="455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1297" y="8830154"/>
            <a:ext cx="3037523" cy="46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75" spcFirstLastPara="1" rIns="91075" wrap="square" tIns="45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2" type="sldNum"/>
          </p:nvPr>
        </p:nvSpPr>
        <p:spPr>
          <a:xfrm>
            <a:off x="3971297" y="8830154"/>
            <a:ext cx="3037523" cy="46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75" spcFirstLastPara="1" rIns="9107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702313" y="4416673"/>
            <a:ext cx="5605783" cy="4183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75" spcFirstLastPara="1" rIns="9107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2" type="sldNum"/>
          </p:nvPr>
        </p:nvSpPr>
        <p:spPr>
          <a:xfrm>
            <a:off x="3971297" y="8830154"/>
            <a:ext cx="3037523" cy="46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75" spcFirstLastPara="1" rIns="91075" wrap="square" tIns="45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702313" y="4416673"/>
            <a:ext cx="5605783" cy="4183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75" spcFirstLastPara="1" rIns="9107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b882e289d_0_4:notes"/>
          <p:cNvSpPr txBox="1"/>
          <p:nvPr>
            <p:ph idx="12" type="sldNum"/>
          </p:nvPr>
        </p:nvSpPr>
        <p:spPr>
          <a:xfrm>
            <a:off x="3971297" y="8830154"/>
            <a:ext cx="30375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75" spcFirstLastPara="1" rIns="91075" wrap="square" tIns="45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23b882e289d_0_4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g23b882e289d_0_4:notes"/>
          <p:cNvSpPr txBox="1"/>
          <p:nvPr>
            <p:ph idx="1" type="body"/>
          </p:nvPr>
        </p:nvSpPr>
        <p:spPr>
          <a:xfrm>
            <a:off x="702313" y="4416673"/>
            <a:ext cx="56058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75" spcFirstLastPara="1" rIns="9107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b882e289d_0_11:notes"/>
          <p:cNvSpPr txBox="1"/>
          <p:nvPr>
            <p:ph idx="12" type="sldNum"/>
          </p:nvPr>
        </p:nvSpPr>
        <p:spPr>
          <a:xfrm>
            <a:off x="3971297" y="8830154"/>
            <a:ext cx="30375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75" spcFirstLastPara="1" rIns="91075" wrap="square" tIns="45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23b882e289d_0_11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g23b882e289d_0_11:notes"/>
          <p:cNvSpPr txBox="1"/>
          <p:nvPr>
            <p:ph idx="1" type="body"/>
          </p:nvPr>
        </p:nvSpPr>
        <p:spPr>
          <a:xfrm>
            <a:off x="702313" y="4416673"/>
            <a:ext cx="56058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75" spcFirstLastPara="1" rIns="9107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b882e289d_0_18:notes"/>
          <p:cNvSpPr txBox="1"/>
          <p:nvPr>
            <p:ph idx="12" type="sldNum"/>
          </p:nvPr>
        </p:nvSpPr>
        <p:spPr>
          <a:xfrm>
            <a:off x="3971297" y="8830154"/>
            <a:ext cx="30375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75" spcFirstLastPara="1" rIns="91075" wrap="square" tIns="45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3b882e289d_0_18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g23b882e289d_0_18:notes"/>
          <p:cNvSpPr txBox="1"/>
          <p:nvPr>
            <p:ph idx="1" type="body"/>
          </p:nvPr>
        </p:nvSpPr>
        <p:spPr>
          <a:xfrm>
            <a:off x="702313" y="4416673"/>
            <a:ext cx="56058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75" spcFirstLastPara="1" rIns="9107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0" y="2765822"/>
            <a:ext cx="91440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RESERVED PARKING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BRIG GEN</a:t>
            </a:r>
            <a:endParaRPr b="1" sz="9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AMRHEIN</a:t>
            </a:r>
            <a:r>
              <a:rPr b="1" i="0" lang="en-US" sz="9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90" name="Google Shape;9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814350"/>
            <a:ext cx="190500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226" y="727525"/>
            <a:ext cx="2046608" cy="21034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-373063" y="2590800"/>
            <a:ext cx="10058401" cy="5724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b="1" i="0" lang="en-US" sz="6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RESERVED 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Times New Roman"/>
              <a:buNone/>
            </a:pPr>
            <a:r>
              <a:rPr b="1" i="0" lang="en-US" sz="9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Times New Roman"/>
              <a:buNone/>
            </a:pPr>
            <a:r>
              <a:rPr b="1" i="0" lang="en-US" sz="10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ADORNO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</a:pPr>
            <a:r>
              <a:t/>
            </a:r>
            <a:endParaRPr b="1" i="0" sz="10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9125" y="154325"/>
            <a:ext cx="2128825" cy="2196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23b882e289d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226" y="727525"/>
            <a:ext cx="2046608" cy="210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23b882e289d_0_4"/>
          <p:cNvSpPr txBox="1"/>
          <p:nvPr/>
        </p:nvSpPr>
        <p:spPr>
          <a:xfrm>
            <a:off x="-373063" y="2590800"/>
            <a:ext cx="10058400" cy="5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b="1" i="0" lang="en-US" sz="6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RESERVED 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Times New Roman"/>
              <a:buNone/>
            </a:pPr>
            <a:r>
              <a:rPr b="1" i="0" lang="en-US" sz="9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Times New Roman"/>
              <a:buNone/>
            </a:pPr>
            <a:r>
              <a:rPr b="1" lang="en-US" sz="1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JIMÉNEZ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</a:pPr>
            <a:r>
              <a:t/>
            </a:r>
            <a:endParaRPr b="1" i="0" sz="10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g23b882e289d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9125" y="154325"/>
            <a:ext cx="2128825" cy="2196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g23b882e289d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226" y="727525"/>
            <a:ext cx="2046608" cy="210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3b882e289d_0_11"/>
          <p:cNvSpPr txBox="1"/>
          <p:nvPr/>
        </p:nvSpPr>
        <p:spPr>
          <a:xfrm>
            <a:off x="-373063" y="2590800"/>
            <a:ext cx="100584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b="1" i="0" lang="en-US" sz="6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RESERVED 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Times New Roman"/>
              <a:buNone/>
            </a:pPr>
            <a:r>
              <a:rPr b="1" lang="en-US" sz="9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LT COL </a:t>
            </a:r>
            <a:endParaRPr b="1" sz="9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Times New Roman"/>
              <a:buNone/>
            </a:pPr>
            <a:r>
              <a:rPr b="1" lang="en-US" sz="9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HERRINGDINE</a:t>
            </a:r>
            <a:endParaRPr b="1" sz="9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</a:pPr>
            <a:r>
              <a:t/>
            </a:r>
            <a:endParaRPr b="1" i="0" sz="10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g23b882e289d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9125" y="154325"/>
            <a:ext cx="2128825" cy="2196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23b882e289d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226" y="727525"/>
            <a:ext cx="2046608" cy="210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23b882e289d_0_18"/>
          <p:cNvSpPr txBox="1"/>
          <p:nvPr/>
        </p:nvSpPr>
        <p:spPr>
          <a:xfrm>
            <a:off x="-373063" y="2590800"/>
            <a:ext cx="100584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b="1" i="0" lang="en-US" sz="6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RESERVED 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Times New Roman"/>
              <a:buNone/>
            </a:pPr>
            <a:r>
              <a:rPr b="1" lang="en-US" sz="9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CMSGT</a:t>
            </a:r>
            <a:endParaRPr b="1" sz="9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Times New Roman"/>
              <a:buNone/>
            </a:pPr>
            <a:r>
              <a:rPr b="1" lang="en-US" sz="9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SAAD</a:t>
            </a:r>
            <a:endParaRPr b="1" sz="9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</a:pPr>
            <a:r>
              <a:t/>
            </a:r>
            <a:endParaRPr b="1" i="0" sz="10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g23b882e289d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9125" y="154325"/>
            <a:ext cx="2128825" cy="2196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2006-11-08T20:35:21Z</dcterms:created>
  <dc:creator>United States Air Force</dc:creator>
</cp:coreProperties>
</file>