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embeddedFontLst>
    <p:embeddedFont>
      <p:font typeface="Helvetica Neue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jjkNfefIBaTyCkDh5jOB2rBZ1P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font" Target="fonts/HelveticaNeue-boldItalic.fntdata"/><Relationship Id="rId9" Type="http://schemas.openxmlformats.org/officeDocument/2006/relationships/font" Target="fonts/HelveticaNeu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HelveticaNeue-regular.fntdata"/><Relationship Id="rId8" Type="http://schemas.openxmlformats.org/officeDocument/2006/relationships/font" Target="fonts/HelveticaNeu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10642600" y="6457950"/>
            <a:ext cx="147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238125" y="384600"/>
            <a:ext cx="11715900" cy="6305700"/>
          </a:xfrm>
          <a:prstGeom prst="rect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511086" y="1946182"/>
            <a:ext cx="69774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1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DECEMBER 2024 COMMISSIONING CEREMONY </a:t>
            </a:r>
            <a:endParaRPr b="1" i="0" sz="4100" u="none" cap="none" strike="noStrike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1"/>
          <p:cNvSpPr/>
          <p:nvPr/>
        </p:nvSpPr>
        <p:spPr>
          <a:xfrm flipH="1" rot="10800000">
            <a:off x="2661533" y="3473712"/>
            <a:ext cx="6676500" cy="127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03694" y="2597600"/>
            <a:ext cx="2650331" cy="187954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9900853" y="6149299"/>
            <a:ext cx="1922317" cy="34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5424" y="2413976"/>
            <a:ext cx="2246789" cy="224678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/>
          <p:nvPr/>
        </p:nvSpPr>
        <p:spPr>
          <a:xfrm>
            <a:off x="2546786" y="3828732"/>
            <a:ext cx="69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2661530" y="4351917"/>
            <a:ext cx="6676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315417" y="6149300"/>
            <a:ext cx="70554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060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/>
          <p:nvPr/>
        </p:nvSpPr>
        <p:spPr>
          <a:xfrm>
            <a:off x="238050" y="276150"/>
            <a:ext cx="11715900" cy="6305700"/>
          </a:xfrm>
          <a:prstGeom prst="rect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1728476" y="5291388"/>
            <a:ext cx="9122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1" lang="en-US" sz="54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 842 – Best in Blue</a:t>
            </a:r>
            <a:endParaRPr b="0" i="1" sz="1400" u="none" cap="none" strike="noStrike">
              <a:solidFill>
                <a:srgbClr val="F573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763" y="942350"/>
            <a:ext cx="7466475" cy="4117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2019-08-27T17:54:55Z</dcterms:created>
  <dc:creator>Brian Rendell</dc:creator>
</cp:coreProperties>
</file>