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YzVPBlRUgVj1b7WIZ8PIGvedq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e68c0bf7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1e68c0bf7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31e68c0bf70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68c0bf7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1e68c0bf7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31e68c0bf70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68c0bf70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1e68c0bf70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1e68c0bf70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68c0bf7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1e68c0bf7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1e68c0bf70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e68c0bf70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1e68c0bf70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1e68c0bf70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73403c5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1e73403c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31e73403c5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e68c0bf70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1e68c0bf70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31e68c0bf70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68c0bf70_0_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1e68c0bf70_0_4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1e68c0bf70_0_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g31e68c0bf7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1e68c0bf70_0_4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1e68c0bf70_0_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31e68c0bf70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1e68c0bf70_0_4"/>
          <p:cNvSpPr txBox="1"/>
          <p:nvPr/>
        </p:nvSpPr>
        <p:spPr>
          <a:xfrm>
            <a:off x="1507050" y="2586738"/>
            <a:ext cx="91353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700">
                <a:solidFill>
                  <a:srgbClr val="1D2260"/>
                </a:solidFill>
              </a:rPr>
              <a:t>DR. JIANWEI NIU</a:t>
            </a:r>
            <a:endParaRPr sz="101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68c0bf70_0_17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1e68c0bf70_0_17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1e68c0bf70_0_17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g31e68c0bf7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1e68c0bf70_0_17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1e68c0bf70_0_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31e68c0bf7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1e68c0bf70_0_17"/>
          <p:cNvSpPr txBox="1"/>
          <p:nvPr/>
        </p:nvSpPr>
        <p:spPr>
          <a:xfrm>
            <a:off x="1507050" y="2586738"/>
            <a:ext cx="91353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8700">
                <a:solidFill>
                  <a:srgbClr val="1D2260"/>
                </a:solidFill>
              </a:rPr>
              <a:t>JANET PEREZ</a:t>
            </a:r>
            <a:endParaRPr sz="87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68c0bf70_0_29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1e68c0bf70_0_29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1e68c0bf70_0_29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31e68c0bf70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1e68c0bf70_0_29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1e68c0bf70_0_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g31e68c0bf70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1e68c0bf70_0_29"/>
          <p:cNvSpPr txBox="1"/>
          <p:nvPr/>
        </p:nvSpPr>
        <p:spPr>
          <a:xfrm>
            <a:off x="586250" y="2586750"/>
            <a:ext cx="103644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8700">
                <a:solidFill>
                  <a:srgbClr val="1D2260"/>
                </a:solidFill>
              </a:rPr>
              <a:t>REYNA TOSTADO</a:t>
            </a:r>
            <a:endParaRPr sz="87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68c0bf70_0_4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1e68c0bf70_0_41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1e68c0bf70_0_4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1e68c0bf70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1e68c0bf70_0_41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1e68c0bf70_0_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31e68c0bf70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1e68c0bf70_0_41"/>
          <p:cNvSpPr txBox="1"/>
          <p:nvPr/>
        </p:nvSpPr>
        <p:spPr>
          <a:xfrm>
            <a:off x="2433075" y="2586725"/>
            <a:ext cx="91353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9700">
                <a:solidFill>
                  <a:srgbClr val="1D2260"/>
                </a:solidFill>
              </a:rPr>
              <a:t>RESERVED</a:t>
            </a:r>
            <a:endParaRPr sz="97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68c0bf70_0_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1e68c0bf70_0_53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1e68c0bf70_0_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1e68c0bf70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1e68c0bf70_0_53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1e68c0bf70_0_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1e68c0bf70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1e68c0bf70_0_53"/>
          <p:cNvSpPr txBox="1"/>
          <p:nvPr/>
        </p:nvSpPr>
        <p:spPr>
          <a:xfrm>
            <a:off x="895975" y="2586750"/>
            <a:ext cx="98859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8700">
                <a:solidFill>
                  <a:srgbClr val="1D2260"/>
                </a:solidFill>
              </a:rPr>
              <a:t>COLONEL CYRUS</a:t>
            </a:r>
            <a:endParaRPr sz="84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e73403c59_1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1e73403c59_1_0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1e73403c59_1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1e73403c59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1e73403c59_1_0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1e73403c59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g31e73403c5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1e73403c59_1_0"/>
          <p:cNvSpPr txBox="1"/>
          <p:nvPr/>
        </p:nvSpPr>
        <p:spPr>
          <a:xfrm>
            <a:off x="895975" y="2586750"/>
            <a:ext cx="102981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8500">
                <a:solidFill>
                  <a:srgbClr val="1D2260"/>
                </a:solidFill>
              </a:rPr>
              <a:t>COLONEL GRIFFIN</a:t>
            </a:r>
            <a:endParaRPr sz="81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e68c0bf70_0_6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1e68c0bf70_0_65"/>
          <p:cNvSpPr txBox="1"/>
          <p:nvPr/>
        </p:nvSpPr>
        <p:spPr>
          <a:xfrm>
            <a:off x="1911928" y="320782"/>
            <a:ext cx="860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1e68c0bf70_0_6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31e68c0bf70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1e68c0bf70_0_65"/>
          <p:cNvSpPr txBox="1"/>
          <p:nvPr/>
        </p:nvSpPr>
        <p:spPr>
          <a:xfrm>
            <a:off x="1" y="6493461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1e68c0bf70_0_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31e68c0bf7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00" y="113800"/>
            <a:ext cx="1101343" cy="11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1e68c0bf70_0_65"/>
          <p:cNvSpPr txBox="1"/>
          <p:nvPr/>
        </p:nvSpPr>
        <p:spPr>
          <a:xfrm>
            <a:off x="3271600" y="2512788"/>
            <a:ext cx="9135300" cy="18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200">
                <a:solidFill>
                  <a:srgbClr val="1D2260"/>
                </a:solidFill>
              </a:rPr>
              <a:t>CADRE</a:t>
            </a:r>
            <a:endParaRPr sz="11700">
              <a:solidFill>
                <a:srgbClr val="1D22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2019-08-27T17:54:55Z</dcterms:created>
  <dc:creator>Brian Rendell</dc:creator>
</cp:coreProperties>
</file>