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9wdUZdXTy7QSLsDGQFViytI0n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c0f1d933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dc0f1d933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2dc0f1d933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98fd7000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098fd7000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098fd70005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da7093f52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3da7093f52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23da7093f52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09d73499e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309d73499e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2309d73499e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49071362e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f49071362e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f49071362e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da7093f5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3da7093f5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23da7093f5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49071362e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f49071362e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f49071362e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5fc51e64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15fc51e64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215fc51e64e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da7093f52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3da7093f52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23da7093f52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da7093f52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3da7093f52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23da7093f52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28600" y="266700"/>
            <a:ext cx="11715750" cy="630555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486311" y="1920057"/>
            <a:ext cx="6977377" cy="100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Commissioning </a:t>
            </a:r>
            <a:endParaRPr b="1" i="0" sz="48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"/>
          <p:cNvSpPr/>
          <p:nvPr/>
        </p:nvSpPr>
        <p:spPr>
          <a:xfrm flipH="1" rot="10800000">
            <a:off x="2661558" y="3078490"/>
            <a:ext cx="6676454" cy="127634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4019" y="2432775"/>
            <a:ext cx="2650331" cy="187954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9900853" y="6149299"/>
            <a:ext cx="1922317" cy="34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r>
              <a:rPr b="1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May 2</a:t>
            </a: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1" i="0" sz="16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099" y="2249151"/>
            <a:ext cx="2246789" cy="224678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2522736" y="3698382"/>
            <a:ext cx="69058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704255" y="3275767"/>
            <a:ext cx="66764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15417" y="6149300"/>
            <a:ext cx="7055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</a:t>
            </a: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 Schrecker</a:t>
            </a:r>
            <a:r>
              <a:rPr b="1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&amp; C/</a:t>
            </a: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Capt Quilantan</a:t>
            </a:r>
            <a:endParaRPr b="1" i="0" sz="16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c0f1d933d_0_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dc0f1d933d_0_0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Venue Information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dc0f1d933d_0_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g2dc0f1d933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dc0f1d933d_0_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2dc0f1d933d_0_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89617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dc0f1d933d_0_0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g2dc0f1d933d_0_0"/>
          <p:cNvPicPr preferRelativeResize="0"/>
          <p:nvPr/>
        </p:nvPicPr>
        <p:blipFill rotWithShape="1">
          <a:blip r:embed="rId5">
            <a:alphaModFix/>
          </a:blip>
          <a:srcRect b="9228" l="6228" r="3891" t="21230"/>
          <a:stretch/>
        </p:blipFill>
        <p:spPr>
          <a:xfrm>
            <a:off x="723895" y="1541213"/>
            <a:ext cx="10701605" cy="465776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dc0f1d933d_0_0"/>
          <p:cNvSpPr/>
          <p:nvPr/>
        </p:nvSpPr>
        <p:spPr>
          <a:xfrm>
            <a:off x="4071750" y="4495550"/>
            <a:ext cx="1334100" cy="45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dc0f1d933d_0_0"/>
          <p:cNvSpPr/>
          <p:nvPr/>
        </p:nvSpPr>
        <p:spPr>
          <a:xfrm rot="10800000">
            <a:off x="6308625" y="2685700"/>
            <a:ext cx="1334100" cy="45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dc0f1d933d_0_0"/>
          <p:cNvSpPr txBox="1"/>
          <p:nvPr/>
        </p:nvSpPr>
        <p:spPr>
          <a:xfrm>
            <a:off x="4155150" y="4536650"/>
            <a:ext cx="11673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Park Here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dc0f1d933d_0_0"/>
          <p:cNvSpPr txBox="1"/>
          <p:nvPr/>
        </p:nvSpPr>
        <p:spPr>
          <a:xfrm>
            <a:off x="6392025" y="2685700"/>
            <a:ext cx="11673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Here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98fd70005_0_18"/>
          <p:cNvSpPr/>
          <p:nvPr/>
        </p:nvSpPr>
        <p:spPr>
          <a:xfrm>
            <a:off x="200722" y="223024"/>
            <a:ext cx="11790600" cy="64119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098fd70005_0_18"/>
          <p:cNvSpPr txBox="1"/>
          <p:nvPr>
            <p:ph type="ctrTitle"/>
          </p:nvPr>
        </p:nvSpPr>
        <p:spPr>
          <a:xfrm>
            <a:off x="1899137" y="2191324"/>
            <a:ext cx="86751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F46"/>
              </a:buClr>
              <a:buSzPts val="6000"/>
              <a:buFont typeface="Arial"/>
              <a:buNone/>
            </a:pPr>
            <a:r>
              <a:rPr b="1" lang="en-US">
                <a:solidFill>
                  <a:srgbClr val="001F46"/>
                </a:solidFill>
                <a:latin typeface="Arial"/>
                <a:ea typeface="Arial"/>
                <a:cs typeface="Arial"/>
                <a:sym typeface="Arial"/>
              </a:rPr>
              <a:t>Roles   </a:t>
            </a:r>
            <a:endParaRPr>
              <a:solidFill>
                <a:srgbClr val="001F46"/>
              </a:solidFill>
            </a:endParaRPr>
          </a:p>
        </p:txBody>
      </p:sp>
      <p:sp>
        <p:nvSpPr>
          <p:cNvPr id="214" name="Google Shape;214;g2098fd70005_0_18"/>
          <p:cNvSpPr/>
          <p:nvPr/>
        </p:nvSpPr>
        <p:spPr>
          <a:xfrm rot="5400000">
            <a:off x="-108" y="3316309"/>
            <a:ext cx="3067500" cy="1377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da7093f52_0_46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3da7093f52_0_46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3da7093f52_0_46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23da7093f52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3da7093f52_0_46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23da7093f52_0_46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89617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23da7093f52_0_46"/>
          <p:cNvSpPr/>
          <p:nvPr/>
        </p:nvSpPr>
        <p:spPr>
          <a:xfrm>
            <a:off x="180902" y="1542875"/>
            <a:ext cx="117876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/>
              <a:t>Schrecker, Quilantan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Eggers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Usher Lead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/>
              <a:t>Fresquez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 Lead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/>
              <a:t>Fresquez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Cake/Refreshments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/>
              <a:t>Gussman, Dela Cruz, Perez, Villamaria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/>
              <a:t>Set-Up/Take-Down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Lead: </a:t>
            </a:r>
            <a:r>
              <a:rPr lang="en-US" sz="2400"/>
              <a:t>Molloy, </a:t>
            </a:r>
            <a:r>
              <a:rPr lang="en-US" sz="2400"/>
              <a:t>Acevedo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3da7093f52_0_46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09d73499e_0_52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309d73499e_0_52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309d73499e_0_52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g2309d73499e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2309d73499e_0_52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2309d73499e_0_52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309d73499e_0_52"/>
          <p:cNvSpPr/>
          <p:nvPr/>
        </p:nvSpPr>
        <p:spPr>
          <a:xfrm>
            <a:off x="180895" y="1542863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2260"/>
              </a:solidFill>
            </a:endParaRPr>
          </a:p>
          <a:p>
            <a:pPr indent="-375920" lvl="0" marL="388620" rtl="0" algn="l"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Char char="•"/>
            </a:pPr>
            <a:r>
              <a:rPr lang="en-US" sz="2400">
                <a:solidFill>
                  <a:srgbClr val="1D2260"/>
                </a:solidFill>
              </a:rPr>
              <a:t>Overview</a:t>
            </a:r>
            <a:endParaRPr sz="2400">
              <a:solidFill>
                <a:srgbClr val="1D226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D2260"/>
              </a:solidFill>
            </a:endParaRPr>
          </a:p>
          <a:p>
            <a:pPr indent="-375920" lvl="0" marL="388620" rtl="0" algn="l"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Char char="•"/>
            </a:pPr>
            <a:r>
              <a:rPr lang="en-US" sz="2400">
                <a:solidFill>
                  <a:srgbClr val="1D2260"/>
                </a:solidFill>
              </a:rPr>
              <a:t>Series of events </a:t>
            </a:r>
            <a:endParaRPr sz="2400">
              <a:solidFill>
                <a:srgbClr val="1D226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2260"/>
              </a:solidFill>
            </a:endParaRPr>
          </a:p>
          <a:p>
            <a:pPr indent="-375920" lvl="0" marL="388620" rtl="0" algn="l"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Char char="•"/>
            </a:pPr>
            <a:r>
              <a:rPr lang="en-US" sz="2400">
                <a:solidFill>
                  <a:srgbClr val="1D2260"/>
                </a:solidFill>
              </a:rPr>
              <a:t>Venue Information</a:t>
            </a:r>
            <a:endParaRPr sz="2400">
              <a:solidFill>
                <a:srgbClr val="1D226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2260"/>
              </a:solidFill>
            </a:endParaRPr>
          </a:p>
          <a:p>
            <a:pPr indent="-375920" lvl="0" marL="388620" rtl="0" algn="l"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Char char="•"/>
            </a:pPr>
            <a:r>
              <a:rPr lang="en-US" sz="2400">
                <a:solidFill>
                  <a:srgbClr val="1D2260"/>
                </a:solidFill>
              </a:rPr>
              <a:t>Roles</a:t>
            </a:r>
            <a:endParaRPr sz="2400">
              <a:solidFill>
                <a:srgbClr val="1D226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22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D226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22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309d73499e_0_52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 txBox="1"/>
          <p:nvPr>
            <p:ph type="ctrTitle"/>
          </p:nvPr>
        </p:nvSpPr>
        <p:spPr>
          <a:xfrm>
            <a:off x="1899137" y="2191324"/>
            <a:ext cx="867507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247" name="Google Shape;247;p12"/>
          <p:cNvSpPr/>
          <p:nvPr/>
        </p:nvSpPr>
        <p:spPr>
          <a:xfrm rot="5400000">
            <a:off x="-126" y="3316222"/>
            <a:ext cx="3067431" cy="13780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2"/>
          <p:cNvSpPr/>
          <p:nvPr/>
        </p:nvSpPr>
        <p:spPr>
          <a:xfrm>
            <a:off x="200722" y="223024"/>
            <a:ext cx="11790556" cy="6411952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/>
          <p:nvPr/>
        </p:nvSpPr>
        <p:spPr>
          <a:xfrm flipH="1" rot="10800000">
            <a:off x="1385027" y="5312471"/>
            <a:ext cx="9465722" cy="127634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3"/>
          <p:cNvSpPr/>
          <p:nvPr/>
        </p:nvSpPr>
        <p:spPr>
          <a:xfrm>
            <a:off x="228600" y="266700"/>
            <a:ext cx="11715750" cy="630555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3"/>
          <p:cNvSpPr txBox="1"/>
          <p:nvPr/>
        </p:nvSpPr>
        <p:spPr>
          <a:xfrm>
            <a:off x="1728476" y="5491913"/>
            <a:ext cx="91222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 842 – Best in Blue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3"/>
          <p:cNvSpPr txBox="1"/>
          <p:nvPr/>
        </p:nvSpPr>
        <p:spPr>
          <a:xfrm>
            <a:off x="2722309" y="4352080"/>
            <a:ext cx="67911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763" y="330775"/>
            <a:ext cx="7466476" cy="41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180895" y="1271376"/>
            <a:ext cx="11787466" cy="9144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80895" y="6377308"/>
            <a:ext cx="11787466" cy="9144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1" y="6493461"/>
            <a:ext cx="1219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 b="20399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208520" y="1394825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22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920" lvl="0" marL="388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D2260"/>
                </a:solidFill>
                <a:latin typeface="Arial"/>
                <a:ea typeface="Arial"/>
                <a:cs typeface="Arial"/>
                <a:sym typeface="Arial"/>
              </a:rPr>
              <a:t>Series of events </a:t>
            </a:r>
            <a:endParaRPr b="0" i="0" sz="2400" u="none" cap="none" strike="noStrike">
              <a:solidFill>
                <a:srgbClr val="1D22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22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920" lvl="0" marL="388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D2260"/>
                </a:solidFill>
                <a:latin typeface="Arial"/>
                <a:ea typeface="Arial"/>
                <a:cs typeface="Arial"/>
                <a:sym typeface="Arial"/>
              </a:rPr>
              <a:t>Venue Information</a:t>
            </a:r>
            <a:endParaRPr b="0" i="0" sz="2400" u="none" cap="none" strike="noStrike">
              <a:solidFill>
                <a:srgbClr val="1D22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22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920" lvl="0" marL="388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1D2260"/>
                </a:solidFill>
              </a:rPr>
              <a:t>Roles</a:t>
            </a:r>
            <a:endParaRPr b="0" i="0" sz="2400" u="none" cap="none" strike="noStrike">
              <a:solidFill>
                <a:srgbClr val="1D22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22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920" lvl="0" marL="388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D226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2400" u="none" cap="none" strike="noStrike">
              <a:solidFill>
                <a:srgbClr val="1D22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22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22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200722" y="223024"/>
            <a:ext cx="11790556" cy="6411952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>
            <p:ph type="ctrTitle"/>
          </p:nvPr>
        </p:nvSpPr>
        <p:spPr>
          <a:xfrm>
            <a:off x="1899137" y="2191324"/>
            <a:ext cx="867507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F46"/>
              </a:buClr>
              <a:buSzPts val="6000"/>
              <a:buFont typeface="Arial"/>
              <a:buNone/>
            </a:pPr>
            <a:r>
              <a:rPr b="1" lang="en-US">
                <a:solidFill>
                  <a:srgbClr val="001F46"/>
                </a:solidFill>
                <a:latin typeface="Arial"/>
                <a:ea typeface="Arial"/>
                <a:cs typeface="Arial"/>
                <a:sym typeface="Arial"/>
              </a:rPr>
              <a:t>Series of Events</a:t>
            </a:r>
            <a:endParaRPr>
              <a:solidFill>
                <a:srgbClr val="001F46"/>
              </a:solidFill>
            </a:endParaRPr>
          </a:p>
        </p:txBody>
      </p:sp>
      <p:sp>
        <p:nvSpPr>
          <p:cNvPr id="117" name="Google Shape;117;p3"/>
          <p:cNvSpPr/>
          <p:nvPr/>
        </p:nvSpPr>
        <p:spPr>
          <a:xfrm rot="5400000">
            <a:off x="-126" y="3316222"/>
            <a:ext cx="3067431" cy="13780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49071362e_0_26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f49071362e_0_26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Series of Events 16th</a:t>
            </a: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f49071362e_0_26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g1f49071362e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f49071362e_0_26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1f49071362e_0_26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f49071362e_0_26"/>
          <p:cNvSpPr/>
          <p:nvPr/>
        </p:nvSpPr>
        <p:spPr>
          <a:xfrm>
            <a:off x="180900" y="1542875"/>
            <a:ext cx="58422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/>
              <a:t>1230: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C/</a:t>
            </a:r>
            <a:r>
              <a:rPr lang="en-US" sz="2100"/>
              <a:t>Schrecker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C/</a:t>
            </a:r>
            <a:r>
              <a:rPr lang="en-US" sz="2100"/>
              <a:t>Quilantan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arrive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>
                <a:highlight>
                  <a:srgbClr val="FFFF00"/>
                </a:highlight>
              </a:rPr>
              <a:t>130</a:t>
            </a:r>
            <a:r>
              <a:rPr b="0" i="0" lang="en-US" sz="21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0: Cadet Volunteers SHOWTIME</a:t>
            </a:r>
            <a:endParaRPr b="0" i="0" sz="21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/>
              <a:t>1300-1400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Set up</a:t>
            </a:r>
            <a:r>
              <a:rPr lang="en-US" sz="2100"/>
              <a:t> Decorations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100"/>
              <a:t>400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-1430: Commissionee Practice &amp; Continue Set-Up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100"/>
              <a:t>500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Pick up </a:t>
            </a:r>
            <a:r>
              <a:rPr lang="en-US" sz="2100"/>
              <a:t>Trash from Set-Up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DEPART BALLROOM</a:t>
            </a:r>
            <a:endParaRPr sz="2400"/>
          </a:p>
        </p:txBody>
      </p:sp>
      <p:sp>
        <p:nvSpPr>
          <p:cNvPr id="130" name="Google Shape;130;g1f49071362e_0_26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g1f49071362e_0_26"/>
          <p:cNvSpPr txBox="1"/>
          <p:nvPr/>
        </p:nvSpPr>
        <p:spPr>
          <a:xfrm>
            <a:off x="6118525" y="1645925"/>
            <a:ext cx="552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f49071362e_0_26"/>
          <p:cNvSpPr txBox="1"/>
          <p:nvPr/>
        </p:nvSpPr>
        <p:spPr>
          <a:xfrm>
            <a:off x="6118525" y="1090275"/>
            <a:ext cx="537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da7093f52_0_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3da7093f52_0_0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Series of Events 1</a:t>
            </a: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3da7093f52_0_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23da7093f5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3da7093f52_0_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23da7093f52_0_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da7093f52_0_0"/>
          <p:cNvSpPr/>
          <p:nvPr/>
        </p:nvSpPr>
        <p:spPr>
          <a:xfrm>
            <a:off x="180900" y="1394838"/>
            <a:ext cx="58422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100">
                <a:highlight>
                  <a:srgbClr val="FFFF00"/>
                </a:highlight>
              </a:rPr>
              <a:t>8</a:t>
            </a:r>
            <a:r>
              <a:rPr b="0" i="0" lang="en-US" sz="21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45 VOLUNTEER SHOWTIME </a:t>
            </a:r>
            <a:endParaRPr sz="2100">
              <a:highlight>
                <a:srgbClr val="FFFF00"/>
              </a:highlight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>
                <a:highlight>
                  <a:srgbClr val="FFFF00"/>
                </a:highlight>
              </a:rPr>
              <a:t>NLT 0900 Commissionees showtime to Det Classroom for Q&amp;A</a:t>
            </a:r>
            <a:endParaRPr sz="2100">
              <a:highlight>
                <a:srgbClr val="FFFF00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00"/>
              </a:highlight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/>
              <a:t>0915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100"/>
              <a:t>0945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Q&amp;A w/ Maj. Gen </a:t>
            </a:r>
            <a:r>
              <a:rPr lang="en-US" sz="2100"/>
              <a:t>Nelson</a:t>
            </a:r>
            <a:endParaRPr sz="2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Guest showtime 0</a:t>
            </a:r>
            <a:r>
              <a:rPr lang="en-US" sz="2100">
                <a:highlight>
                  <a:srgbClr val="FFFF00"/>
                </a:highlight>
              </a:rPr>
              <a:t>9</a:t>
            </a:r>
            <a:r>
              <a:rPr b="0" i="0" lang="en-US" sz="21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30-0</a:t>
            </a:r>
            <a:r>
              <a:rPr lang="en-US" sz="2100">
                <a:highlight>
                  <a:srgbClr val="FFFF00"/>
                </a:highlight>
              </a:rPr>
              <a:t>9</a:t>
            </a:r>
            <a:r>
              <a:rPr b="0" i="0" lang="en-US" sz="21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45</a:t>
            </a:r>
            <a:endParaRPr b="0" i="0" sz="21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00"/>
              </a:highlight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100"/>
              <a:t>0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00: Ceremony starts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100"/>
              <a:t>0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05-1</a:t>
            </a:r>
            <a:r>
              <a:rPr lang="en-US" sz="2100"/>
              <a:t>0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10: the arrival of the official party with cadets marching in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100"/>
              <a:t>0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10-1</a:t>
            </a:r>
            <a:r>
              <a:rPr lang="en-US" sz="2100"/>
              <a:t>0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15: Posting of the colors and national anthem and invocation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3da7093f52_0_0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g23da7093f52_0_0"/>
          <p:cNvSpPr txBox="1"/>
          <p:nvPr/>
        </p:nvSpPr>
        <p:spPr>
          <a:xfrm>
            <a:off x="6118525" y="1645925"/>
            <a:ext cx="552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3da7093f52_0_0"/>
          <p:cNvSpPr txBox="1"/>
          <p:nvPr/>
        </p:nvSpPr>
        <p:spPr>
          <a:xfrm>
            <a:off x="6118525" y="1090275"/>
            <a:ext cx="5373000" cy="5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1015-1025- Opening Remarks by Brig Gen Nelson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100">
                <a:solidFill>
                  <a:schemeClr val="dk1"/>
                </a:solidFill>
              </a:rPr>
              <a:t>0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25-1</a:t>
            </a:r>
            <a:r>
              <a:rPr lang="en-US" sz="2100">
                <a:solidFill>
                  <a:schemeClr val="dk1"/>
                </a:solidFill>
              </a:rPr>
              <a:t>1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25- </a:t>
            </a:r>
            <a:r>
              <a:rPr lang="en-US" sz="2100">
                <a:solidFill>
                  <a:schemeClr val="dk1"/>
                </a:solidFill>
              </a:rPr>
              <a:t>Oath, Pinning, &amp; Salute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100">
                <a:solidFill>
                  <a:schemeClr val="dk1"/>
                </a:solidFill>
              </a:rPr>
              <a:t>1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25-1</a:t>
            </a:r>
            <a:r>
              <a:rPr lang="en-US" sz="2100">
                <a:solidFill>
                  <a:schemeClr val="dk1"/>
                </a:solidFill>
              </a:rPr>
              <a:t>1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 Closing remarks from</a:t>
            </a:r>
            <a:r>
              <a:rPr lang="en-US" sz="2100">
                <a:solidFill>
                  <a:schemeClr val="dk1"/>
                </a:solidFill>
              </a:rPr>
              <a:t> 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 </a:t>
            </a:r>
            <a:r>
              <a:rPr lang="en-US" sz="2100">
                <a:solidFill>
                  <a:schemeClr val="dk1"/>
                </a:solidFill>
              </a:rPr>
              <a:t>Cyrus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100">
                <a:solidFill>
                  <a:schemeClr val="dk1"/>
                </a:solidFill>
              </a:rPr>
              <a:t>1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 Air Force Song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100">
                <a:solidFill>
                  <a:schemeClr val="dk1"/>
                </a:solidFill>
              </a:rPr>
              <a:t>13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0-1</a:t>
            </a:r>
            <a:r>
              <a:rPr lang="en-US" sz="2100">
                <a:solidFill>
                  <a:schemeClr val="dk1"/>
                </a:solidFill>
              </a:rPr>
              <a:t>23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Cake and refreshments 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100">
                <a:solidFill>
                  <a:schemeClr val="dk1"/>
                </a:solidFill>
              </a:rPr>
              <a:t>30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End of event &amp; Clean</a:t>
            </a:r>
            <a:r>
              <a:rPr lang="en-US" sz="2100">
                <a:solidFill>
                  <a:schemeClr val="dk1"/>
                </a:solidFill>
              </a:rPr>
              <a:t>-Up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49071362e_0_19"/>
          <p:cNvSpPr/>
          <p:nvPr/>
        </p:nvSpPr>
        <p:spPr>
          <a:xfrm>
            <a:off x="200722" y="223024"/>
            <a:ext cx="11790600" cy="64119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f49071362e_0_19"/>
          <p:cNvSpPr txBox="1"/>
          <p:nvPr>
            <p:ph type="ctrTitle"/>
          </p:nvPr>
        </p:nvSpPr>
        <p:spPr>
          <a:xfrm>
            <a:off x="1899137" y="2191324"/>
            <a:ext cx="86751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F46"/>
              </a:buClr>
              <a:buSzPts val="6000"/>
              <a:buFont typeface="Arial"/>
              <a:buNone/>
            </a:pPr>
            <a:r>
              <a:rPr b="1" lang="en-US">
                <a:solidFill>
                  <a:srgbClr val="001F46"/>
                </a:solidFill>
                <a:latin typeface="Arial"/>
                <a:ea typeface="Arial"/>
                <a:cs typeface="Arial"/>
                <a:sym typeface="Arial"/>
              </a:rPr>
              <a:t>UOD </a:t>
            </a:r>
            <a:endParaRPr>
              <a:solidFill>
                <a:srgbClr val="001F46"/>
              </a:solidFill>
            </a:endParaRPr>
          </a:p>
        </p:txBody>
      </p:sp>
      <p:sp>
        <p:nvSpPr>
          <p:cNvPr id="155" name="Google Shape;155;g1f49071362e_0_19"/>
          <p:cNvSpPr/>
          <p:nvPr/>
        </p:nvSpPr>
        <p:spPr>
          <a:xfrm rot="5400000">
            <a:off x="-108" y="3316309"/>
            <a:ext cx="3067500" cy="1377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5fc51e64e_0_2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15fc51e64e_0_2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15fc51e64e_0_2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g215fc51e64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15fc51e64e_0_2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215fc51e64e_0_2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89617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15fc51e64e_0_2"/>
          <p:cNvSpPr/>
          <p:nvPr/>
        </p:nvSpPr>
        <p:spPr>
          <a:xfrm>
            <a:off x="180902" y="1542875"/>
            <a:ext cx="117876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POC &amp; Commissionees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Service Dress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GMC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Dress (IF YOU HAVE IT)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Collar Blues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/>
              <a:t>Det Polo &amp; Khakis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Thursday </a:t>
            </a:r>
            <a:r>
              <a:rPr lang="en-US" sz="2400"/>
              <a:t>Set-Up &amp; Run Through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Civies  (appropriate)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15fc51e64e_0_2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da7093f52_0_14"/>
          <p:cNvSpPr/>
          <p:nvPr/>
        </p:nvSpPr>
        <p:spPr>
          <a:xfrm>
            <a:off x="200722" y="223024"/>
            <a:ext cx="11790600" cy="64119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3da7093f52_0_14"/>
          <p:cNvSpPr txBox="1"/>
          <p:nvPr>
            <p:ph type="ctrTitle"/>
          </p:nvPr>
        </p:nvSpPr>
        <p:spPr>
          <a:xfrm>
            <a:off x="1899137" y="2191324"/>
            <a:ext cx="86751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F46"/>
              </a:buClr>
              <a:buSzPts val="6000"/>
              <a:buFont typeface="Arial"/>
              <a:buNone/>
            </a:pPr>
            <a:r>
              <a:rPr b="1" lang="en-US">
                <a:solidFill>
                  <a:srgbClr val="001F46"/>
                </a:solidFill>
                <a:latin typeface="Arial"/>
                <a:ea typeface="Arial"/>
                <a:cs typeface="Arial"/>
                <a:sym typeface="Arial"/>
              </a:rPr>
              <a:t>Venue Information </a:t>
            </a:r>
            <a:endParaRPr>
              <a:solidFill>
                <a:srgbClr val="001F46"/>
              </a:solidFill>
            </a:endParaRPr>
          </a:p>
        </p:txBody>
      </p:sp>
      <p:sp>
        <p:nvSpPr>
          <p:cNvPr id="176" name="Google Shape;176;g23da7093f52_0_14"/>
          <p:cNvSpPr/>
          <p:nvPr/>
        </p:nvSpPr>
        <p:spPr>
          <a:xfrm rot="5400000">
            <a:off x="-108" y="3316309"/>
            <a:ext cx="3067500" cy="1377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da7093f52_0_33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3da7093f52_0_33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Venue Information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3da7093f52_0_33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g23da7093f52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3da7093f52_0_33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23da7093f52_0_33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89617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3da7093f52_0_33"/>
          <p:cNvSpPr/>
          <p:nvPr/>
        </p:nvSpPr>
        <p:spPr>
          <a:xfrm>
            <a:off x="180902" y="1542875"/>
            <a:ext cx="117876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/>
              <a:t>H-E-B Ballroom at UTSA Main Campus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15 Paseo Principal (Google Maps)</a:t>
            </a:r>
            <a:endParaRPr sz="24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/>
              <a:t>Park in Brackenridge Ave Lot 1 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You will not get a ticket, it is intersession at UTSA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3da7093f52_0_33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2019-08-27T17:54:55Z</dcterms:created>
  <dc:creator>Brian Rendell</dc:creator>
</cp:coreProperties>
</file>