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6858000" cx="12192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27C835-9512-45B5-8820-E2E76C405E8E}">
  <a:tblStyle styleId="{D027C835-9512-45B5-8820-E2E76C405E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20b36cda88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320b36cda88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320b36cda88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0b36cda88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320b36cda88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20b36cda88_1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0b36cda88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320b36cda88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20b36cda88_1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5eaf6d0f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305eaf6d0f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05eaf6d0f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a8555ef65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fa8555ef65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fa8555ef65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0b36cda8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20b36cda8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20b36cda8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0b36cda88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20b36cda88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20b36cda88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0b36cda88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20b36cda88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20b36cda88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0b36cda88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20b36cda88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20b36cda88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5ca0ae6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25ca0ae6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25ca0ae6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898285264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2898285264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2898285264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7" name="Google Shape;177;p29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42"/>
          <p:cNvSpPr txBox="1"/>
          <p:nvPr>
            <p:ph idx="2" type="body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42"/>
          <p:cNvSpPr txBox="1"/>
          <p:nvPr>
            <p:ph idx="4" type="body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6" name="Google Shape;256;p4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57" name="Google Shape;257;p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8" name="Google Shape;258;p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2" name="Google Shape;262;p46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64" name="Google Shape;264;p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5" name="Google Shape;265;p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70" name="Google Shape;270;p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IPR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9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>
            <a:off x="3269202" y="3780882"/>
            <a:ext cx="7211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C/2d Lt Al Luhaibat and C/Capt Osborne Mahiques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9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8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Volunteers/Roles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5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5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p58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1925" y="1362875"/>
            <a:ext cx="7473224" cy="50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9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5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5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9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2" name="Google Shape;432;p59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3" name="Google Shape;433;p59"/>
          <p:cNvGraphicFramePr/>
          <p:nvPr/>
        </p:nvGraphicFramePr>
        <p:xfrm>
          <a:off x="435075" y="16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{D027C835-9512-45B5-8820-E2E76C405E8E}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In-Processing Stations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Technology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Signage &amp; Materials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Height/Weight scales and measurement tools.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Laptops/Phones for Slack setup.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Directional signs within the building and breezeway.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Organized uniform items by size (Polos, Dry Fit shirts).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Projector and screen for briefings.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Printed schedules and maps.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Extra copies of required forms and checklists.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Signs on doors and table so cadets know where to go</a:t>
                      </a:r>
                      <a:r>
                        <a:rPr lang="en-US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60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Contingency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6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6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6" name="Google Shape;446;p60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0"/>
          <p:cNvSpPr txBox="1"/>
          <p:nvPr/>
        </p:nvSpPr>
        <p:spPr>
          <a:xfrm>
            <a:off x="2767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Arrivals: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Procedure: Late arrivals are directed to a dedicated volunteer who guides them through an expedited in-processing.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Missing Documentation: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Have spare forms available; set up a station for cadets to fill out missing paperwork on-site.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Difficulties: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Backup Plans: Extra devices for Slack setup; IT support available to troubleshoot issues.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 Weather: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in Detachment Classroom instead of outside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campus tour, do a detachment tour.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/>
          <p:nvPr/>
        </p:nvSpPr>
        <p:spPr>
          <a:xfrm>
            <a:off x="200722" y="223024"/>
            <a:ext cx="117909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1"/>
          <p:cNvSpPr txBox="1"/>
          <p:nvPr>
            <p:ph type="ctrTitle"/>
          </p:nvPr>
        </p:nvSpPr>
        <p:spPr>
          <a:xfrm>
            <a:off x="1899137" y="2191324"/>
            <a:ext cx="867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55" name="Google Shape;455;p61"/>
          <p:cNvSpPr/>
          <p:nvPr/>
        </p:nvSpPr>
        <p:spPr>
          <a:xfrm rot="5400000">
            <a:off x="-108" y="3316309"/>
            <a:ext cx="3067500" cy="137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2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2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2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62"/>
          <p:cNvPicPr preferRelativeResize="0"/>
          <p:nvPr/>
        </p:nvPicPr>
        <p:blipFill rotWithShape="1">
          <a:blip r:embed="rId3">
            <a:alphaModFix/>
          </a:blip>
          <a:srcRect b="21188" l="0" r="0" t="21188"/>
          <a:stretch/>
        </p:blipFill>
        <p:spPr>
          <a:xfrm>
            <a:off x="941387" y="442757"/>
            <a:ext cx="10290176" cy="395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/>
          <p:nvPr/>
        </p:nvSpPr>
        <p:spPr>
          <a:xfrm>
            <a:off x="180895" y="133821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Events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</a:t>
            </a: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processing</a:t>
            </a: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Groupings/Campus Tour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Volunteers/Roles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Contingency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5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5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51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Goal: Provide a seamless and professional onboarding experience for new cadets during NSOP.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Outcomes: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in-processing of all new cadets.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 communication and guidance throughout the event.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standard for professionalism and expectations in AFROTC.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Events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5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52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52"/>
          <p:cNvGraphicFramePr/>
          <p:nvPr/>
        </p:nvGraphicFramePr>
        <p:xfrm>
          <a:off x="467250" y="145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{D027C835-9512-45B5-8820-E2E76C405E8E}</a:tableStyleId>
              </a:tblPr>
              <a:tblGrid>
                <a:gridCol w="2655150"/>
                <a:gridCol w="2623100"/>
                <a:gridCol w="2639125"/>
                <a:gridCol w="2639125"/>
              </a:tblGrid>
              <a:tr h="36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Activity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Location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Personnel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0700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Volunteer Arrival &amp; Setup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Detachment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Volunteers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0800-0900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Cadet Arrival Begins &amp; In-Processing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Detachment Entrance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Volunteers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0900-0930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Quick Intro/SLACK Setup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C/Al Luhaibat, C/Osborne Mahique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0930-1100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NCO Time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Classroom(for now)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NCOs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00–1230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Briefings &amp; Introductions</a:t>
                      </a:r>
                      <a:endParaRPr sz="800"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Briefers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1230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–1315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Lunch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Beside NPB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Booster Club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1315-1600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Campus Tour/Icebreakers/Q&amp;A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Campus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Volunteers</a:t>
                      </a:r>
                      <a:endParaRPr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3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3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5" name="Google Shape;345;p53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Arrival at Detachment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Guidance: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C/Fanning</a:t>
            </a: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directs arriving cadets to the holding area.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Holding Area: Hallway outside the detachment.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 Check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Flight Sim Room(Female) &amp; GMC Office(Male)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C/Bushong &amp; C/Sanchez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Cadets undergo height and weight measurements.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■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Cadets Pass: Proceed to Uniform Measurements.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■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Cadets Fail: Provided with guidance and next steps with cadre.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Measurements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POC Office(Female) &amp; Cadet Lounge(Male)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C/Oveson, C/Graschel, C/Davis, W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Cadets get measured for uniforms.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 Cont.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54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4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4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Payment &amp; Uniform Pickup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Detachment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($60): Collected by Booster Club.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Items: Det Polo and Dry Fit shirt distributed by Booster Club.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 Verification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Detachment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C/Anderson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Check all required forms and confirm physicals.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Cases Processing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CAP/JROTC/Prior Military Cadets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Detachment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C/Nguyen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Handle specific documentation and questions.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5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 Cont.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5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p55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Setup &amp; Q&amp;A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C/Olivares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Assist cadets in setting up Slack; answer any questions. Sort cadets into their “groups” for the day.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Transition to NCO Time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Guidance: Volunteers direct cadets to the Joint Classroom for NCO Time.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1033525" y="2710500"/>
            <a:ext cx="32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Groupings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5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5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6"/>
          <p:cNvSpPr txBox="1"/>
          <p:nvPr/>
        </p:nvSpPr>
        <p:spPr>
          <a:xfrm>
            <a:off x="255675" y="1362875"/>
            <a:ext cx="4414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Leaders: C/Fanning, C/Oveson, C/Ozorio-Brace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Gameplan: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Kilo Group starts at Campus Tour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Lima Group starts at Icebreaker/GLP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Milke Group starts at Q&amp;A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Rotate every 30 min. with 5 min. transition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0" name="Google Shape;390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850" y="1664146"/>
            <a:ext cx="7020241" cy="43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7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Campus Tour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5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7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5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7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3" name="Google Shape;403;p57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/>
          <p:cNvPicPr preferRelativeResize="0"/>
          <p:nvPr/>
        </p:nvPicPr>
        <p:blipFill rotWithShape="1">
          <a:blip r:embed="rId6">
            <a:alphaModFix/>
          </a:blip>
          <a:srcRect b="0" l="0" r="1835" t="0"/>
          <a:stretch/>
        </p:blipFill>
        <p:spPr>
          <a:xfrm>
            <a:off x="5544475" y="1360137"/>
            <a:ext cx="6400553" cy="50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255675" y="1362875"/>
            <a:ext cx="4414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Tour Guides: C/Anderson &amp; C/Camacho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Gameplan: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Detachment-&gt;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Dining Areas/Student Union-&gt;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Sombrilla/Library-&gt;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Building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