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d922d6f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fd922d6f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7012be4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d7012be4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ed7012be4e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55b0969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655b0969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655b0969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55b096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655b096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655b096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55b0969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655b0969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655b0969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9f6ffc2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59f6ffc2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59f6ffc2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9f6ffc2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e59f6ffc2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59f6ffc2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1c285cb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a1c285cb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a1c285cb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rEr63bXIn7s8EHRjMp0Ynnc9w5Q-SlhDJrKJ7KngOX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03311" y="2249145"/>
            <a:ext cx="6977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2024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IPR #4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3"/>
          <p:cNvSpPr/>
          <p:nvPr/>
        </p:nvSpPr>
        <p:spPr>
          <a:xfrm flipH="1" rot="10800000">
            <a:off x="2661558" y="3078490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019" y="2432775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982976" y="6149300"/>
            <a:ext cx="18402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29 JUL 24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9" y="2249151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2522736" y="3698382"/>
            <a:ext cx="6905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704255" y="3275767"/>
            <a:ext cx="6676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5425" y="6149300"/>
            <a:ext cx="3143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Llanas, C/Parry, &amp; C/Griffin 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 flipH="1" rot="10800000">
            <a:off x="1385027" y="5312605"/>
            <a:ext cx="9465600" cy="127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28600" y="266700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1728476" y="5491913"/>
            <a:ext cx="912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2722309" y="4352080"/>
            <a:ext cx="6791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8054" l="0" r="0" t="35973"/>
          <a:stretch/>
        </p:blipFill>
        <p:spPr>
          <a:xfrm>
            <a:off x="941462" y="513512"/>
            <a:ext cx="10290176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911928" y="320782"/>
            <a:ext cx="86044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3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-21374" y="648388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208588" y="1377975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NSOP Schedule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(Reserved)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</a:rPr>
              <a:t>Completed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180900" y="1377988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80900" y="1362875"/>
            <a:ext cx="117009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Email/Slack Invitational </a:t>
            </a:r>
            <a:r>
              <a:rPr lang="en-US" sz="15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 Jul 24</a:t>
            </a:r>
            <a:endParaRPr sz="15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Spreadsheet </a:t>
            </a:r>
            <a:r>
              <a:rPr lang="en-US" sz="15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 Jul 24</a:t>
            </a:r>
            <a:endParaRPr sz="15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 Sign-Up  </a:t>
            </a:r>
            <a:r>
              <a:rPr lang="en-US" sz="15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Aug 24</a:t>
            </a:r>
            <a:endParaRPr sz="23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GLPs (3) for FCs </a:t>
            </a:r>
            <a:r>
              <a:rPr lang="en-US" sz="15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Aug 24</a:t>
            </a:r>
            <a:endParaRPr sz="15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Schedule (Draft #1)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Snack/Water Order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Wristbands Purchased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Completed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51050" y="1362875"/>
            <a:ext cx="41859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C/Llanas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NSOP Info Email </a:t>
            </a:r>
            <a:r>
              <a:rPr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 Jul 24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 Rosters </a:t>
            </a:r>
            <a:r>
              <a:rPr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Aug 24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Draft PPT Presentations </a:t>
            </a:r>
            <a:r>
              <a:rPr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Aug 24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Volunteer List </a:t>
            </a:r>
            <a:r>
              <a:rPr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 Aug 24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PPT Presentations </a:t>
            </a:r>
            <a:r>
              <a:rPr lang="en-US" sz="10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Aug 24</a:t>
            </a:r>
            <a:endParaRPr sz="10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357825" y="1375150"/>
            <a:ext cx="3736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C/Griffin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NSOP Schedule </a:t>
            </a:r>
            <a:endParaRPr sz="1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Aug 24 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206275" y="1362875"/>
            <a:ext cx="3910200" cy="5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C/Parry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Aid Kit Check Out </a:t>
            </a:r>
            <a:endParaRPr sz="1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POC RoundUp </a:t>
            </a:r>
            <a:endParaRPr sz="12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Costco Run </a:t>
            </a:r>
            <a:endParaRPr sz="1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Aug 24 </a:t>
            </a:r>
            <a:endParaRPr sz="13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Signs/Schedules/GLPs </a:t>
            </a:r>
            <a:endParaRPr sz="1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 Aug 24 </a:t>
            </a:r>
            <a:endParaRPr sz="1300" u="sng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NSOP Schedule</a:t>
            </a:r>
            <a:r>
              <a:rPr lang="en-US" sz="4300">
                <a:solidFill>
                  <a:srgbClr val="002060"/>
                </a:solidFill>
              </a:rPr>
              <a:t> 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180900" y="1378000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ug 22nd – Main Auditorium (Cadre Led):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0700-0755: Volunteers Arrive/Set-Up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0800-0900: In-Processing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Auditorium -&gt; Transition To SSgt. Taylor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0905-0920: Commander’s Introduction/Intent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0925-1140: Cadre Introductions/Paperwork/Wings Breakdown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1145-1200: Questions for Cadre/Prospects Dismissed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1205-1300: Volunteers Clean-Up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129900" y="1320813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 23rd – Main Auditorium (Cadet Led):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0700-0755: Volunteers Arrive/Set-Up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0800-0900: In-Processing/Check-In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Helvetica Neue"/>
              <a:buChar char="-"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Auditorium: Flight Time/Introductions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0900-0910: Wrap Up/Transition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Rotations: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0915-10:00, 10:05-1050, 1055-1140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Alpha/Bravo/Charlie: Sports Physicals/GLPs -&gt; LRS -&gt; Tour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Delta/Whiskey/Xray: LRS -&gt; Tour -&gt; Sports Physicals/GLPs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Yankee/Zulu: Tour -&gt; Sports Physical/GLP -&gt; LRS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1145-1200: Wrap Up/Transition To Main Auditorium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1200-1300: Club/Wingstaff Introductions (8 min. max)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1300: Prospects Dismissed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</a:t>
            </a:r>
            <a:r>
              <a:rPr lang="en-US" sz="3800">
                <a:solidFill>
                  <a:srgbClr val="002060"/>
                </a:solidFill>
              </a:rPr>
              <a:t> </a:t>
            </a:r>
            <a:endParaRPr b="0" i="0" sz="3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-21299" y="649343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180900" y="1361163"/>
            <a:ext cx="5952600" cy="4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9 Leads</a:t>
            </a:r>
            <a:r>
              <a:rPr lang="en-US" sz="2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C/Llanas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Check-in: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C/Griffin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Ushers: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Tour Guides: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C/Parry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Runners: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Affairs: C/Douglas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113125" y="14094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864825" y="1271375"/>
            <a:ext cx="595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864825" y="1362875"/>
            <a:ext cx="5952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August 24 (Friday) Speakers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Wingstaff Representative(s)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Booster: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Honor Guard: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Victory: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I5: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Silver Wings: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298975" y="5661100"/>
            <a:ext cx="5885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*Names will be added 03 Aug 24*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800"/>
              <a:t>Rooms to Reserve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180900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1300" y="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 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0" y="1436050"/>
            <a:ext cx="58587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Snacks (Granola Bar/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Fruit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Snacks)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Waters (4-40 pack)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Wristbands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(Bought)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Aid Kit (POC Roundup)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5949150" y="1385725"/>
            <a:ext cx="58587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Print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Directional Signs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QR Code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GLPs/Eval Sheets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Schedule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Wristband Sheet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59700" y="5985875"/>
            <a:ext cx="119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https://docs.google.com/spreadsheets/d/1rEr63bXIn7s8EHRjMp0Ynnc9w5Q-SlhDJrKJ7KngOXs/edit?usp=sharing</a:t>
            </a:r>
            <a:endParaRPr sz="1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0" i="0" sz="1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208525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NSOP Schedule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(Reserved)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