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10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fd922d6fb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8fd922d6fb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59f6ffc2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e59f6ffc2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e59f6ffc2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55b0969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e655b0969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e655b0969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655b09696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e655b09696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e655b09696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655b09696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e655b09696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e655b09696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59f6ffc2f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e59f6ffc2f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e59f6ffc2f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59f6ffc2f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e59f6ffc2f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e59f6ffc2f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1c285cbd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a1c285cbd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a1c285cbd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642600" y="6457950"/>
            <a:ext cx="147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403311" y="2249145"/>
            <a:ext cx="69774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NSOP 2024</a:t>
            </a:r>
            <a:endParaRPr b="1" sz="4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IPR #1</a:t>
            </a:r>
            <a:endParaRPr b="1" sz="4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sz="48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13"/>
          <p:cNvSpPr/>
          <p:nvPr/>
        </p:nvSpPr>
        <p:spPr>
          <a:xfrm flipH="1" rot="10800000">
            <a:off x="2661558" y="3078490"/>
            <a:ext cx="6676454" cy="127634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4019" y="2432775"/>
            <a:ext cx="2650331" cy="187954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9982976" y="6149300"/>
            <a:ext cx="18402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24 JUL 24</a:t>
            </a:r>
            <a:endParaRPr b="1" i="0" sz="1600" u="none" cap="none" strike="noStrik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099" y="2249151"/>
            <a:ext cx="2246789" cy="224678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/>
          <p:nvPr/>
        </p:nvSpPr>
        <p:spPr>
          <a:xfrm>
            <a:off x="2522736" y="3698382"/>
            <a:ext cx="69058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2704255" y="3275767"/>
            <a:ext cx="66764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315425" y="6149300"/>
            <a:ext cx="31431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C/</a:t>
            </a: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Llanas, C/Parry, &amp; C/Griffin </a:t>
            </a:r>
            <a:endParaRPr b="1" i="0" sz="1600" u="none" cap="none" strike="noStrik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/>
          <p:nvPr/>
        </p:nvSpPr>
        <p:spPr>
          <a:xfrm flipH="1" rot="10800000">
            <a:off x="1385027" y="5312605"/>
            <a:ext cx="9465600" cy="127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228600" y="266700"/>
            <a:ext cx="11715900" cy="630570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2"/>
          <p:cNvSpPr txBox="1"/>
          <p:nvPr/>
        </p:nvSpPr>
        <p:spPr>
          <a:xfrm>
            <a:off x="1728476" y="5491913"/>
            <a:ext cx="9122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 842 – Best in Blue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2722309" y="4352080"/>
            <a:ext cx="6791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5027" y="425161"/>
            <a:ext cx="9356726" cy="375516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180895" y="1271376"/>
            <a:ext cx="11787466" cy="9144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1911928" y="320782"/>
            <a:ext cx="860441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3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  <a:endParaRPr b="0" i="0" sz="4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180895" y="6377308"/>
            <a:ext cx="11787466" cy="9144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/>
        </p:nvSpPr>
        <p:spPr>
          <a:xfrm>
            <a:off x="-21374" y="6483886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 rotWithShape="1">
          <a:blip r:embed="rId4">
            <a:alphaModFix/>
          </a:blip>
          <a:srcRect b="20399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/>
          <p:nvPr/>
        </p:nvSpPr>
        <p:spPr>
          <a:xfrm>
            <a:off x="208588" y="1377975"/>
            <a:ext cx="12011100" cy="4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•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Staff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•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Paperwork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•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Leads/Volunteers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•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Rooms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•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Supplies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•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10642600" y="6457950"/>
            <a:ext cx="147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1592128" y="390845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Staff</a:t>
            </a:r>
            <a:endParaRPr i="0" sz="4300" u="none" cap="none" strike="noStrik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/>
          <p:nvPr/>
        </p:nvSpPr>
        <p:spPr>
          <a:xfrm>
            <a:off x="694175" y="1436050"/>
            <a:ext cx="3214500" cy="4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C/Llanas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7740100" y="1436050"/>
            <a:ext cx="3214500" cy="4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C/Griffin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4287025" y="1436050"/>
            <a:ext cx="3214500" cy="4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C/Parry</a:t>
            </a:r>
            <a:r>
              <a:rPr lang="en-US" sz="2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4287013" y="5965350"/>
            <a:ext cx="343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1592128" y="390845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NSOP Date &amp; Time</a:t>
            </a:r>
            <a:r>
              <a:rPr lang="en-US" sz="4300">
                <a:solidFill>
                  <a:srgbClr val="002060"/>
                </a:solidFill>
              </a:rPr>
              <a:t> </a:t>
            </a:r>
            <a:endParaRPr b="0" i="0" sz="43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6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/>
          <p:nvPr/>
        </p:nvSpPr>
        <p:spPr>
          <a:xfrm>
            <a:off x="370375" y="1570950"/>
            <a:ext cx="11507700" cy="4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23 August 2024 (Friday)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Estimated start time: 0800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-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Volunteers: 0645-0745 (Volunteers briefed on expectations)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Estimated end time: 1600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"/>
              <a:buChar char="-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Volunteers: 1600-1630 (Pack up/Clean up)</a:t>
            </a:r>
            <a:r>
              <a:rPr lang="en-US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16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370375" y="5353988"/>
            <a:ext cx="11047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1592128" y="390845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Paperwork</a:t>
            </a:r>
            <a:endParaRPr i="0" sz="4300" u="none" cap="none" strike="noStrik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7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17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7"/>
          <p:cNvSpPr/>
          <p:nvPr/>
        </p:nvSpPr>
        <p:spPr>
          <a:xfrm>
            <a:off x="180900" y="1362875"/>
            <a:ext cx="5283000" cy="54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Emails: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Sports Physical 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Pre-NSOP Survey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NSOP UOD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NSOP Requirements  (Money/Documents)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Official NSOP Information/Parking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Slack Invitational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Week 1 Overview (PT/ASC/LLAB)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Week 1 Uniform Wear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Nurse Email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17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5463900" y="1316388"/>
            <a:ext cx="6504600" cy="42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Spreadsheets: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Cadet Check-In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Height &amp; Weight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Required Links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Flights A-D &amp; W-Z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Volunteers (Name, Phone Numbers, Availability, &amp; Laptops)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Additional: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GLPs (3) for FCs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1592128" y="390845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Leads/Volunteers</a:t>
            </a:r>
            <a:r>
              <a:rPr lang="en-US" sz="3800">
                <a:solidFill>
                  <a:srgbClr val="002060"/>
                </a:solidFill>
              </a:rPr>
              <a:t> </a:t>
            </a:r>
            <a:endParaRPr b="0" i="0" sz="3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8"/>
          <p:cNvSpPr txBox="1"/>
          <p:nvPr/>
        </p:nvSpPr>
        <p:spPr>
          <a:xfrm>
            <a:off x="-21299" y="6493436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18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/>
          <p:nvPr/>
        </p:nvSpPr>
        <p:spPr>
          <a:xfrm>
            <a:off x="180900" y="1462438"/>
            <a:ext cx="5952600" cy="48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About 11 Leads</a:t>
            </a:r>
            <a:r>
              <a:rPr lang="en-US" sz="25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5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Height/Weight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Check-in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Runner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NCO Helpers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Tour Guides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Physicals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Hallway Guide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Public Affairs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18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6113125" y="1409475"/>
            <a:ext cx="595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6265525" y="1561875"/>
            <a:ext cx="595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6265525" y="1561875"/>
            <a:ext cx="595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5864825" y="1271375"/>
            <a:ext cx="5952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5864825" y="1473900"/>
            <a:ext cx="5952600" cy="12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Volunteers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●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Between</a:t>
            </a: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40-50 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1592128" y="390845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3800"/>
              <a:t>Rooms to Reserve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/>
          <p:nvPr/>
        </p:nvSpPr>
        <p:spPr>
          <a:xfrm>
            <a:off x="180900" y="1320812"/>
            <a:ext cx="12011100" cy="4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19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1300" y="3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1592128" y="390845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Supplies </a:t>
            </a:r>
            <a:endParaRPr i="0" sz="4300" u="none" cap="none" strike="noStrik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0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0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0"/>
          <p:cNvSpPr/>
          <p:nvPr/>
        </p:nvSpPr>
        <p:spPr>
          <a:xfrm>
            <a:off x="90450" y="1436075"/>
            <a:ext cx="5858700" cy="4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Tables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Chairs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Laptops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Printer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Pens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Paperwork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Direction signs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Tape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Colored Wristbands (Red &amp; Blue)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Height &amp; Weight Scale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20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20"/>
          <p:cNvSpPr txBox="1"/>
          <p:nvPr/>
        </p:nvSpPr>
        <p:spPr>
          <a:xfrm>
            <a:off x="5949150" y="1385713"/>
            <a:ext cx="5858700" cy="30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Extra copies (physicals)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Food (Pizza)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Waters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 coolers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Plates/Napkins</a:t>
            </a:r>
            <a:r>
              <a:rPr lang="en-US" sz="2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</a:t>
            </a:r>
            <a:endParaRPr b="0" i="0" sz="13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1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1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21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1"/>
          <p:cNvSpPr/>
          <p:nvPr/>
        </p:nvSpPr>
        <p:spPr>
          <a:xfrm>
            <a:off x="208525" y="1320812"/>
            <a:ext cx="12011100" cy="4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•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Staff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•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Paperwork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•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Leads/Volunteers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•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Rooms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•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Supplies 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•"/>
            </a:pPr>
            <a:r>
              <a:rPr lang="en-US" sz="23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</a:t>
            </a:r>
            <a:endParaRPr sz="23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Google Shape;210;p21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