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772400" cx="10058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747775"/>
          </p15:clr>
        </p15:guide>
        <p15:guide id="2" pos="31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1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c11dc0d04_0_45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c11dc0d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c11dc0d04_0_49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c11dc0d0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c11dc0d04_0_53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c11dc0d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c11dc0d04_0_57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c11dc0d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c11dc0d04_0_61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c11dc0d0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c11dc0d04_0_65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c11dc0d0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c11dc0d04_0_4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c11dc0d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c11dc0d04_0_10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c11dc0d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c11dc0d04_0_17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c11dc0d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c11dc0d04_0_23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c11dc0d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c11dc0d04_0_29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c11dc0d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c11dc0d04_0_33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c11dc0d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c11dc0d04_0_37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c11dc0d0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c11dc0d04_0_41:notes"/>
          <p:cNvSpPr/>
          <p:nvPr>
            <p:ph idx="2" type="sldImg"/>
          </p:nvPr>
        </p:nvSpPr>
        <p:spPr>
          <a:xfrm>
            <a:off x="1210587" y="685800"/>
            <a:ext cx="4437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c11dc0d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42879" y="1125136"/>
            <a:ext cx="9372900" cy="3101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870" y="4282678"/>
            <a:ext cx="9372900" cy="1197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42870" y="1671478"/>
            <a:ext cx="9372900" cy="2967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42870" y="4763362"/>
            <a:ext cx="9372900" cy="19656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42870" y="3250173"/>
            <a:ext cx="9372900" cy="12720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4287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315640" y="1741518"/>
            <a:ext cx="4399800" cy="5162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42870" y="839573"/>
            <a:ext cx="3088800" cy="1141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42870" y="2099840"/>
            <a:ext cx="3088800" cy="4804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39275" y="680227"/>
            <a:ext cx="7004400" cy="6181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029200" y="-189"/>
            <a:ext cx="50292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92050" y="1863464"/>
            <a:ext cx="4449600" cy="2239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92050" y="4235758"/>
            <a:ext cx="4449600" cy="1866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433450" y="1094158"/>
            <a:ext cx="4221000" cy="55836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42870" y="6392869"/>
            <a:ext cx="6598800" cy="9144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870" y="672482"/>
            <a:ext cx="9372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2870" y="1741518"/>
            <a:ext cx="9372900" cy="5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319704" y="7046639"/>
            <a:ext cx="6036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750" y="1916267"/>
            <a:ext cx="9372900" cy="1656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AFROTC NSOP</a:t>
            </a:r>
            <a:endParaRPr sz="9600"/>
          </a:p>
        </p:txBody>
      </p:sp>
      <p:sp>
        <p:nvSpPr>
          <p:cNvPr id="55" name="Google Shape;55;p13"/>
          <p:cNvSpPr/>
          <p:nvPr/>
        </p:nvSpPr>
        <p:spPr>
          <a:xfrm>
            <a:off x="1041750" y="3886200"/>
            <a:ext cx="7974900" cy="3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0401" l="0" r="0" t="0"/>
          <a:stretch/>
        </p:blipFill>
        <p:spPr>
          <a:xfrm>
            <a:off x="3434046" y="391510"/>
            <a:ext cx="3190325" cy="12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342750" y="2977200"/>
            <a:ext cx="9372900" cy="1818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Uniform Pickup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ctrTitle"/>
          </p:nvPr>
        </p:nvSpPr>
        <p:spPr>
          <a:xfrm>
            <a:off x="342750" y="2298300"/>
            <a:ext cx="9372900" cy="3175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Document Verification</a:t>
            </a:r>
            <a:endParaRPr sz="9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42750" y="2298300"/>
            <a:ext cx="9372900" cy="31758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Special Cases Processing</a:t>
            </a:r>
            <a:endParaRPr sz="9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ctrTitle"/>
          </p:nvPr>
        </p:nvSpPr>
        <p:spPr>
          <a:xfrm>
            <a:off x="342750" y="3092250"/>
            <a:ext cx="9372900" cy="15879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Group Kilo</a:t>
            </a:r>
            <a:endParaRPr sz="9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ctrTitle"/>
          </p:nvPr>
        </p:nvSpPr>
        <p:spPr>
          <a:xfrm>
            <a:off x="342750" y="3092250"/>
            <a:ext cx="9372900" cy="15879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Group Lima</a:t>
            </a:r>
            <a:endParaRPr sz="9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ctrTitle"/>
          </p:nvPr>
        </p:nvSpPr>
        <p:spPr>
          <a:xfrm>
            <a:off x="342750" y="3092250"/>
            <a:ext cx="9372900" cy="15879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Group Mike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42750" y="1916267"/>
            <a:ext cx="9372900" cy="1656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AFROTC NSOP</a:t>
            </a:r>
            <a:endParaRPr sz="9600"/>
          </a:p>
        </p:txBody>
      </p:sp>
      <p:sp>
        <p:nvSpPr>
          <p:cNvPr id="62" name="Google Shape;62;p14"/>
          <p:cNvSpPr/>
          <p:nvPr/>
        </p:nvSpPr>
        <p:spPr>
          <a:xfrm>
            <a:off x="1041750" y="3886200"/>
            <a:ext cx="7974900" cy="32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0401" l="0" r="0" t="0"/>
          <a:stretch/>
        </p:blipFill>
        <p:spPr>
          <a:xfrm>
            <a:off x="3434046" y="391510"/>
            <a:ext cx="3190325" cy="12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42750" y="1916267"/>
            <a:ext cx="9372900" cy="1656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AFROTC NSOP</a:t>
            </a:r>
            <a:endParaRPr sz="96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0401" l="0" r="0" t="0"/>
          <a:stretch/>
        </p:blipFill>
        <p:spPr>
          <a:xfrm>
            <a:off x="3434046" y="391510"/>
            <a:ext cx="3190325" cy="12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991213" y="4108850"/>
            <a:ext cx="8076000" cy="3096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42750" y="1916267"/>
            <a:ext cx="9372900" cy="16563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AFROTC NSOP</a:t>
            </a:r>
            <a:endParaRPr sz="96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20401" l="0" r="0" t="0"/>
          <a:stretch/>
        </p:blipFill>
        <p:spPr>
          <a:xfrm>
            <a:off x="3434046" y="391510"/>
            <a:ext cx="3190325" cy="12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991213" y="4108850"/>
            <a:ext cx="8076000" cy="3096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42750" y="2322607"/>
            <a:ext cx="9372900" cy="31272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Height/Weight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FEMALE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42750" y="2322607"/>
            <a:ext cx="9372900" cy="31272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Height/Weight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MALE</a:t>
            </a:r>
            <a:endParaRPr sz="9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42750" y="1566147"/>
            <a:ext cx="9372900" cy="46401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Uniform Measurement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FEMALE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42750" y="1566147"/>
            <a:ext cx="9372900" cy="46401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Uniform Measurement</a:t>
            </a:r>
            <a:endParaRPr sz="9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MALE</a:t>
            </a:r>
            <a:endParaRPr sz="9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42750" y="2371949"/>
            <a:ext cx="9372900" cy="30285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Landing Fee Payment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