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Helvetica Neue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7rs3NCSvk2OTtzMX/PbvCFRh3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HelveticaNeue-bold.fntdata"/><Relationship Id="rId12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elveticaNeue-boldItalic.fntdata"/><Relationship Id="rId14" Type="http://schemas.openxmlformats.org/officeDocument/2006/relationships/font" Target="fonts/HelveticaNeue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718f296c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2c718f296c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2c718f296c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718f296c7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c718f296c7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c718f296c7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718f296c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c718f296c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c718f296c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718f296c7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c718f296c7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c718f296c7_3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2486311" y="1920057"/>
            <a:ext cx="6977377" cy="1004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BEAST AAR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 flipH="1" rot="10800000">
            <a:off x="2661558" y="3078490"/>
            <a:ext cx="6676454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019" y="2432775"/>
            <a:ext cx="2650331" cy="187954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84525" y="384525"/>
            <a:ext cx="11715900" cy="63057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00853" y="6149299"/>
            <a:ext cx="1922317" cy="34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Apr 2024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099" y="2249151"/>
            <a:ext cx="2246789" cy="224678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>
            <a:off x="2522736" y="3698382"/>
            <a:ext cx="69058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704255" y="3275767"/>
            <a:ext cx="667645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8901" y="6149338"/>
            <a:ext cx="22074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C/1st Lt Vallor</a:t>
            </a:r>
            <a:endParaRPr b="1" i="0" sz="16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C/1st Lt Rodriguez</a:t>
            </a:r>
            <a:endParaRPr b="1" sz="16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180895" y="1271376"/>
            <a:ext cx="11787466" cy="9144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80895" y="6377308"/>
            <a:ext cx="11787466" cy="9144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/>
        </p:nvSpPr>
        <p:spPr>
          <a:xfrm>
            <a:off x="1" y="6493461"/>
            <a:ext cx="12192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20399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1F46"/>
                </a:solidFill>
              </a:rPr>
              <a:t>What Went Well?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1F46"/>
                </a:solidFill>
              </a:rPr>
              <a:t>What Could be Improved?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8" lvl="1" marL="845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rgbClr val="001F46"/>
                </a:solidFill>
              </a:rPr>
              <a:t>dditional Comments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18f296c7_0_18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c718f296c7_0_18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Went Well?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c718f296c7_0_18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g2c718f296c7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c718f296c7_0_18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c718f296c7_0_18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c718f296c7_0_18"/>
          <p:cNvSpPr/>
          <p:nvPr/>
        </p:nvSpPr>
        <p:spPr>
          <a:xfrm>
            <a:off x="180902" y="1531138"/>
            <a:ext cx="11787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1D2260"/>
                </a:solidFill>
              </a:rPr>
              <a:t>Emulate a proper day in Field Training</a:t>
            </a:r>
            <a:endParaRPr sz="2400">
              <a:solidFill>
                <a:srgbClr val="1D22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●"/>
            </a:pPr>
            <a:r>
              <a:rPr lang="en-US" sz="2400">
                <a:solidFill>
                  <a:srgbClr val="1D2260"/>
                </a:solidFill>
              </a:rPr>
              <a:t>Instruction-based learning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NCOs</a:t>
            </a:r>
            <a:endParaRPr sz="2400">
              <a:solidFill>
                <a:srgbClr val="1D22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●"/>
            </a:pPr>
            <a:r>
              <a:rPr lang="en-US" sz="2400">
                <a:solidFill>
                  <a:srgbClr val="1D2260"/>
                </a:solidFill>
              </a:rPr>
              <a:t>Smooth transition between rotations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all teams had all information</a:t>
            </a:r>
            <a:endParaRPr sz="2400">
              <a:solidFill>
                <a:srgbClr val="1D22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●"/>
            </a:pPr>
            <a:r>
              <a:rPr lang="en-US" sz="2400">
                <a:solidFill>
                  <a:srgbClr val="1D2260"/>
                </a:solidFill>
              </a:rPr>
              <a:t>Delegating tasks to other detachments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PA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Snacks/Drinks</a:t>
            </a:r>
            <a:endParaRPr sz="2400">
              <a:solidFill>
                <a:srgbClr val="1D226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D226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c718f296c7_0_18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718f296c7_0_3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2c718f296c7_0_31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Could be Improved?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c718f296c7_0_3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2c718f296c7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c718f296c7_0_31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c718f296c7_0_3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c718f296c7_0_31"/>
          <p:cNvSpPr/>
          <p:nvPr/>
        </p:nvSpPr>
        <p:spPr>
          <a:xfrm>
            <a:off x="180900" y="1543975"/>
            <a:ext cx="11310000" cy="4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1D2260"/>
                </a:solidFill>
              </a:rPr>
              <a:t>Finalizing </a:t>
            </a:r>
            <a:r>
              <a:rPr lang="en-US" sz="2400">
                <a:solidFill>
                  <a:srgbClr val="1D2260"/>
                </a:solidFill>
              </a:rPr>
              <a:t>initial</a:t>
            </a:r>
            <a:r>
              <a:rPr lang="en-US" sz="2400">
                <a:solidFill>
                  <a:srgbClr val="1D2260"/>
                </a:solidFill>
              </a:rPr>
              <a:t> plans earlier in the planning phase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locations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scenarios</a:t>
            </a:r>
            <a:endParaRPr sz="2400">
              <a:solidFill>
                <a:srgbClr val="1D22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●"/>
            </a:pPr>
            <a:r>
              <a:rPr lang="en-US" sz="2400">
                <a:solidFill>
                  <a:srgbClr val="1D2260"/>
                </a:solidFill>
              </a:rPr>
              <a:t>Making sure time is not wasted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anticipate time based on number of cadets</a:t>
            </a:r>
            <a:endParaRPr sz="2400">
              <a:solidFill>
                <a:srgbClr val="1D22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●"/>
            </a:pPr>
            <a:r>
              <a:rPr lang="en-US" sz="2400">
                <a:solidFill>
                  <a:srgbClr val="1D2260"/>
                </a:solidFill>
              </a:rPr>
              <a:t>Scenario debriefing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constructive</a:t>
            </a:r>
            <a:endParaRPr sz="2400">
              <a:solidFill>
                <a:srgbClr val="1D22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2400"/>
              <a:buChar char="○"/>
            </a:pPr>
            <a:r>
              <a:rPr lang="en-US" sz="2400">
                <a:solidFill>
                  <a:srgbClr val="1D2260"/>
                </a:solidFill>
              </a:rPr>
              <a:t>organized</a:t>
            </a:r>
            <a:endParaRPr sz="2400">
              <a:solidFill>
                <a:srgbClr val="1D2260"/>
              </a:solidFill>
            </a:endParaRPr>
          </a:p>
        </p:txBody>
      </p:sp>
      <p:sp>
        <p:nvSpPr>
          <p:cNvPr id="135" name="Google Shape;135;g2c718f296c7_0_3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718f296c7_3_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2c718f296c7_3_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Additional Comments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c718f296c7_3_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2c718f296c7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c718f296c7_3_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c718f296c7_3_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c718f296c7_3_0"/>
          <p:cNvSpPr/>
          <p:nvPr/>
        </p:nvSpPr>
        <p:spPr>
          <a:xfrm>
            <a:off x="180900" y="1542875"/>
            <a:ext cx="117876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002060"/>
                </a:solidFill>
              </a:rPr>
              <a:t>OpFor behavior</a:t>
            </a:r>
            <a:endParaRPr sz="2400">
              <a:solidFill>
                <a:srgbClr val="002060"/>
              </a:solidFill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○"/>
            </a:pPr>
            <a:r>
              <a:rPr lang="en-US" sz="2400">
                <a:solidFill>
                  <a:srgbClr val="002060"/>
                </a:solidFill>
              </a:rPr>
              <a:t>cadets should be properly educated on the role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Firearm Safety and Etiquette</a:t>
            </a:r>
            <a:endParaRPr sz="2400">
              <a:solidFill>
                <a:srgbClr val="002060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●"/>
            </a:pPr>
            <a:r>
              <a:rPr lang="en-US" sz="2400">
                <a:solidFill>
                  <a:srgbClr val="002060"/>
                </a:solidFill>
              </a:rPr>
              <a:t>Updating the Name</a:t>
            </a:r>
            <a:endParaRPr sz="2400">
              <a:solidFill>
                <a:srgbClr val="002060"/>
              </a:solidFill>
            </a:endParaRPr>
          </a:p>
        </p:txBody>
      </p:sp>
      <p:sp>
        <p:nvSpPr>
          <p:cNvPr id="148" name="Google Shape;148;g2c718f296c7_3_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718f296c7_3_2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c718f296c7_3_2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0" i="0" sz="1400" u="none" cap="none" strike="noStrike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c718f296c7_3_2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c718f296c7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c718f296c7_3_2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2c718f296c7_3_2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c718f296c7_3_20"/>
          <p:cNvSpPr/>
          <p:nvPr/>
        </p:nvSpPr>
        <p:spPr>
          <a:xfrm>
            <a:off x="180895" y="1542863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1F46"/>
                </a:solidFill>
              </a:rPr>
              <a:t>What</a:t>
            </a:r>
            <a:r>
              <a:rPr lang="en-US" sz="2400">
                <a:solidFill>
                  <a:srgbClr val="001F46"/>
                </a:solidFill>
              </a:rPr>
              <a:t> Went Well?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1F46"/>
                </a:solidFill>
              </a:rPr>
              <a:t>What Could be Improved?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518" lvl="1" marL="8458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5920" lvl="0" marL="3886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46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1F46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400">
                <a:solidFill>
                  <a:srgbClr val="001F46"/>
                </a:solidFill>
              </a:rPr>
              <a:t>dditional Comments</a:t>
            </a:r>
            <a:endParaRPr b="0" i="0" sz="1400" u="none" cap="none" strike="noStrike">
              <a:solidFill>
                <a:srgbClr val="001F4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c718f296c7_3_20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4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8055" l="0" r="0" t="35972"/>
          <a:stretch/>
        </p:blipFill>
        <p:spPr>
          <a:xfrm>
            <a:off x="941387" y="510362"/>
            <a:ext cx="10290175" cy="38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2019-08-27T17:54:55Z</dcterms:created>
  <dc:creator>Brian Rendell</dc:creator>
</cp:coreProperties>
</file>