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81800" cy="9296400"/>
  <p:embeddedFontLs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HdgdD1eeuAQ1OzVJrrqY8MlSt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F14876-E2D8-40C7-84FC-E3FB7725B35A}">
  <a:tblStyle styleId="{79F14876-E2D8-40C7-84FC-E3FB7725B35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6B891358-72E6-4313-A36A-48D339EBFA53}"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bold.fntdata"/><Relationship Id="rId6" Type="http://schemas.openxmlformats.org/officeDocument/2006/relationships/slide" Target="slides/slide1.xml"/><Relationship Id="rId18"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119" cy="466434"/>
          </a:xfrm>
          <a:prstGeom prst="rect">
            <a:avLst/>
          </a:prstGeom>
          <a:noFill/>
          <a:ln>
            <a:noFill/>
          </a:ln>
        </p:spPr>
        <p:txBody>
          <a:bodyPr anchorCtr="0" anchor="t" bIns="46200" lIns="92425" spcFirstLastPara="1" rIns="92425" wrap="square" tIns="462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98102" y="0"/>
            <a:ext cx="2982119" cy="466434"/>
          </a:xfrm>
          <a:prstGeom prst="rect">
            <a:avLst/>
          </a:prstGeom>
          <a:noFill/>
          <a:ln>
            <a:noFill/>
          </a:ln>
        </p:spPr>
        <p:txBody>
          <a:bodyPr anchorCtr="0" anchor="t" bIns="46200" lIns="92425" spcFirstLastPara="1" rIns="92425" wrap="square" tIns="462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2982119" cy="466433"/>
          </a:xfrm>
          <a:prstGeom prst="rect">
            <a:avLst/>
          </a:prstGeom>
          <a:noFill/>
          <a:ln>
            <a:noFill/>
          </a:ln>
        </p:spPr>
        <p:txBody>
          <a:bodyPr anchorCtr="0" anchor="b" bIns="46200" lIns="92425" spcFirstLastPara="1" rIns="92425" wrap="square" tIns="462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5feb4e977_0_0:notes"/>
          <p:cNvSpPr/>
          <p:nvPr>
            <p:ph idx="2" type="sldImg"/>
          </p:nvPr>
        </p:nvSpPr>
        <p:spPr>
          <a:xfrm>
            <a:off x="688180" y="1162050"/>
            <a:ext cx="5505300" cy="3137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315feb4e977_0_0:notes"/>
          <p:cNvSpPr txBox="1"/>
          <p:nvPr>
            <p:ph idx="1" type="body"/>
          </p:nvPr>
        </p:nvSpPr>
        <p:spPr>
          <a:xfrm>
            <a:off x="688180" y="4473893"/>
            <a:ext cx="5505300" cy="3660600"/>
          </a:xfrm>
          <a:prstGeom prst="rect">
            <a:avLst/>
          </a:prstGeom>
          <a:noFill/>
          <a:ln>
            <a:noFill/>
          </a:ln>
        </p:spPr>
        <p:txBody>
          <a:bodyPr anchorCtr="0" anchor="t" bIns="46050" lIns="92150" spcFirstLastPara="1" rIns="92150" wrap="square" tIns="46050">
            <a:noAutofit/>
          </a:bodyPr>
          <a:lstStyle/>
          <a:p>
            <a:pPr indent="0" lvl="0" marL="0" rtl="0" algn="l">
              <a:spcBef>
                <a:spcPts val="0"/>
              </a:spcBef>
              <a:spcAft>
                <a:spcPts val="0"/>
              </a:spcAft>
              <a:buNone/>
            </a:pPr>
            <a:r>
              <a:t/>
            </a:r>
            <a:endParaRPr/>
          </a:p>
        </p:txBody>
      </p:sp>
      <p:sp>
        <p:nvSpPr>
          <p:cNvPr id="87" name="Google Shape;87;g315feb4e977_0_0:notes"/>
          <p:cNvSpPr txBox="1"/>
          <p:nvPr>
            <p:ph idx="12" type="sldNum"/>
          </p:nvPr>
        </p:nvSpPr>
        <p:spPr>
          <a:xfrm>
            <a:off x="3898094" y="8829967"/>
            <a:ext cx="2982000" cy="466200"/>
          </a:xfrm>
          <a:prstGeom prst="rect">
            <a:avLst/>
          </a:prstGeom>
          <a:noFill/>
          <a:ln>
            <a:noFill/>
          </a:ln>
        </p:spPr>
        <p:txBody>
          <a:bodyPr anchorCtr="0" anchor="b" bIns="46050" lIns="92150" spcFirstLastPara="1" rIns="92150" wrap="square" tIns="460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a47cfabf2_0_1:notes"/>
          <p:cNvSpPr/>
          <p:nvPr>
            <p:ph idx="2" type="sldImg"/>
          </p:nvPr>
        </p:nvSpPr>
        <p:spPr>
          <a:xfrm>
            <a:off x="6540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fa47cfabf2_0_1:notes"/>
          <p:cNvSpPr txBox="1"/>
          <p:nvPr>
            <p:ph idx="1" type="body"/>
          </p:nvPr>
        </p:nvSpPr>
        <p:spPr>
          <a:xfrm>
            <a:off x="688182" y="4473892"/>
            <a:ext cx="5505600" cy="36606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296" name="Google Shape;296;g2fa47cfabf2_0_1:notes"/>
          <p:cNvSpPr txBox="1"/>
          <p:nvPr>
            <p:ph idx="12" type="sldNum"/>
          </p:nvPr>
        </p:nvSpPr>
        <p:spPr>
          <a:xfrm>
            <a:off x="3898102" y="8829967"/>
            <a:ext cx="2982000" cy="466500"/>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7: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7: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309" name="Google Shape;309;p17: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8: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316" name="Google Shape;316;p18: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9: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99" name="Google Shape;99;p9: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10: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112" name="Google Shape;112;p10: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1: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183" name="Google Shape;183;p11: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6d1fe8f54_0_0:notes"/>
          <p:cNvSpPr/>
          <p:nvPr>
            <p:ph idx="2" type="sldImg"/>
          </p:nvPr>
        </p:nvSpPr>
        <p:spPr>
          <a:xfrm>
            <a:off x="6540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306d1fe8f54_0_0:notes"/>
          <p:cNvSpPr txBox="1"/>
          <p:nvPr>
            <p:ph idx="1" type="body"/>
          </p:nvPr>
        </p:nvSpPr>
        <p:spPr>
          <a:xfrm>
            <a:off x="688182" y="4473892"/>
            <a:ext cx="5505600" cy="36606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196" name="Google Shape;196;g306d1fe8f54_0_0:notes"/>
          <p:cNvSpPr txBox="1"/>
          <p:nvPr>
            <p:ph idx="12" type="sldNum"/>
          </p:nvPr>
        </p:nvSpPr>
        <p:spPr>
          <a:xfrm>
            <a:off x="3898102" y="8829967"/>
            <a:ext cx="2982000" cy="466500"/>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2: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209" name="Google Shape;209;p12: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3: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222" name="Google Shape;222;p13: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92adcfb9c_0_0:notes"/>
          <p:cNvSpPr/>
          <p:nvPr>
            <p:ph idx="2" type="sldImg"/>
          </p:nvPr>
        </p:nvSpPr>
        <p:spPr>
          <a:xfrm>
            <a:off x="6540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f92adcfb9c_0_0:notes"/>
          <p:cNvSpPr txBox="1"/>
          <p:nvPr>
            <p:ph idx="1" type="body"/>
          </p:nvPr>
        </p:nvSpPr>
        <p:spPr>
          <a:xfrm>
            <a:off x="688182" y="4473892"/>
            <a:ext cx="5505600" cy="36606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235" name="Google Shape;235;g2f92adcfb9c_0_0:notes"/>
          <p:cNvSpPr txBox="1"/>
          <p:nvPr>
            <p:ph idx="12" type="sldNum"/>
          </p:nvPr>
        </p:nvSpPr>
        <p:spPr>
          <a:xfrm>
            <a:off x="3898102" y="8829967"/>
            <a:ext cx="2982000" cy="466500"/>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p:nvPr>
            <p:ph idx="2" type="sldImg"/>
          </p:nvPr>
        </p:nvSpPr>
        <p:spPr>
          <a:xfrm>
            <a:off x="6540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4:notes"/>
          <p:cNvSpPr txBox="1"/>
          <p:nvPr>
            <p:ph idx="1" type="body"/>
          </p:nvPr>
        </p:nvSpPr>
        <p:spPr>
          <a:xfrm>
            <a:off x="688182" y="4473892"/>
            <a:ext cx="5505450" cy="3660458"/>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p>
        </p:txBody>
      </p:sp>
      <p:sp>
        <p:nvSpPr>
          <p:cNvPr id="248" name="Google Shape;248;p14:notes"/>
          <p:cNvSpPr txBox="1"/>
          <p:nvPr>
            <p:ph idx="12" type="sldNum"/>
          </p:nvPr>
        </p:nvSpPr>
        <p:spPr>
          <a:xfrm>
            <a:off x="3898102" y="8829967"/>
            <a:ext cx="2982119" cy="466433"/>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5183188" y="987427"/>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315feb4e977_0_0"/>
          <p:cNvSpPr/>
          <p:nvPr/>
        </p:nvSpPr>
        <p:spPr>
          <a:xfrm>
            <a:off x="129722" y="223049"/>
            <a:ext cx="11790600" cy="6411900"/>
          </a:xfrm>
          <a:prstGeom prst="rect">
            <a:avLst/>
          </a:prstGeom>
          <a:noFill/>
          <a:ln cap="flat" cmpd="sng" w="571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0" name="Google Shape;90;g315feb4e977_0_0"/>
          <p:cNvSpPr txBox="1"/>
          <p:nvPr/>
        </p:nvSpPr>
        <p:spPr>
          <a:xfrm>
            <a:off x="3411402" y="1006413"/>
            <a:ext cx="70692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None/>
            </a:pPr>
            <a:r>
              <a:rPr b="1" lang="en-US" sz="6500">
                <a:solidFill>
                  <a:srgbClr val="002060"/>
                </a:solidFill>
                <a:latin typeface="Helvetica Neue"/>
                <a:ea typeface="Helvetica Neue"/>
                <a:cs typeface="Helvetica Neue"/>
                <a:sym typeface="Helvetica Neue"/>
              </a:rPr>
              <a:t>Pass In Review</a:t>
            </a:r>
            <a:endParaRPr b="1" sz="6500">
              <a:solidFill>
                <a:srgbClr val="002060"/>
              </a:solidFill>
              <a:latin typeface="Helvetica Neue"/>
              <a:ea typeface="Helvetica Neue"/>
              <a:cs typeface="Helvetica Neue"/>
              <a:sym typeface="Helvetica Neue"/>
            </a:endParaRPr>
          </a:p>
        </p:txBody>
      </p:sp>
      <p:sp>
        <p:nvSpPr>
          <p:cNvPr id="91" name="Google Shape;91;g315feb4e977_0_0"/>
          <p:cNvSpPr/>
          <p:nvPr/>
        </p:nvSpPr>
        <p:spPr>
          <a:xfrm rot="5400000">
            <a:off x="1572502" y="3182213"/>
            <a:ext cx="3067500" cy="137700"/>
          </a:xfrm>
          <a:prstGeom prst="rect">
            <a:avLst/>
          </a:prstGeom>
          <a:gradFill>
            <a:gsLst>
              <a:gs pos="0">
                <a:srgbClr val="ED7D31"/>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92" name="Google Shape;92;g315feb4e977_0_0"/>
          <p:cNvPicPr preferRelativeResize="0"/>
          <p:nvPr/>
        </p:nvPicPr>
        <p:blipFill rotWithShape="1">
          <a:blip r:embed="rId3">
            <a:alphaModFix/>
          </a:blip>
          <a:srcRect b="0" l="0" r="0" t="0"/>
          <a:stretch/>
        </p:blipFill>
        <p:spPr>
          <a:xfrm>
            <a:off x="446085" y="2139894"/>
            <a:ext cx="2260438" cy="1640990"/>
          </a:xfrm>
          <a:prstGeom prst="rect">
            <a:avLst/>
          </a:prstGeom>
          <a:noFill/>
          <a:ln>
            <a:noFill/>
          </a:ln>
        </p:spPr>
      </p:pic>
      <p:sp>
        <p:nvSpPr>
          <p:cNvPr id="93" name="Google Shape;93;g315feb4e977_0_0"/>
          <p:cNvSpPr txBox="1"/>
          <p:nvPr/>
        </p:nvSpPr>
        <p:spPr>
          <a:xfrm>
            <a:off x="3269200" y="3394122"/>
            <a:ext cx="7211400" cy="1224000"/>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ctr">
              <a:spcBef>
                <a:spcPts val="0"/>
              </a:spcBef>
              <a:spcAft>
                <a:spcPts val="0"/>
              </a:spcAft>
              <a:buClr>
                <a:schemeClr val="dk1"/>
              </a:buClr>
              <a:buSzPts val="700"/>
              <a:buFont typeface="Arial"/>
              <a:buNone/>
            </a:pPr>
            <a:r>
              <a:rPr b="1" lang="en-US" sz="12000">
                <a:solidFill>
                  <a:srgbClr val="ED7D31"/>
                </a:solidFill>
                <a:latin typeface="Helvetica Neue"/>
                <a:ea typeface="Helvetica Neue"/>
                <a:cs typeface="Helvetica Neue"/>
                <a:sym typeface="Helvetica Neue"/>
              </a:rPr>
              <a:t>C/Lt Col Vallor and C/2d Lt Al Luhaibat</a:t>
            </a:r>
            <a:endParaRPr b="1" sz="12000">
              <a:solidFill>
                <a:srgbClr val="ED7D31"/>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700"/>
              <a:buFont typeface="Arial"/>
              <a:buNone/>
            </a:pPr>
            <a:r>
              <a:rPr b="1" lang="en-US" sz="12000">
                <a:solidFill>
                  <a:srgbClr val="002060"/>
                </a:solidFill>
                <a:latin typeface="Helvetica Neue"/>
                <a:ea typeface="Helvetica Neue"/>
                <a:cs typeface="Helvetica Neue"/>
                <a:sym typeface="Helvetica Neue"/>
              </a:rPr>
              <a:t>Air Force ROTC Detachment 842</a:t>
            </a:r>
            <a:endParaRPr sz="12000">
              <a:solidFill>
                <a:srgbClr val="000000"/>
              </a:solidFill>
              <a:latin typeface="Calibri"/>
              <a:ea typeface="Calibri"/>
              <a:cs typeface="Calibri"/>
              <a:sym typeface="Calibri"/>
            </a:endParaRPr>
          </a:p>
          <a:p>
            <a:pPr indent="0" lvl="0" marL="0" rtl="0" algn="ctr">
              <a:spcBef>
                <a:spcPts val="0"/>
              </a:spcBef>
              <a:spcAft>
                <a:spcPts val="0"/>
              </a:spcAft>
              <a:buClr>
                <a:schemeClr val="dk1"/>
              </a:buClr>
              <a:buSzPts val="700"/>
              <a:buFont typeface="Arial"/>
              <a:buNone/>
            </a:pPr>
            <a:r>
              <a:rPr b="1" lang="en-US" sz="12000">
                <a:solidFill>
                  <a:srgbClr val="F57322"/>
                </a:solidFill>
                <a:latin typeface="Helvetica Neue"/>
                <a:ea typeface="Helvetica Neue"/>
                <a:cs typeface="Helvetica Neue"/>
                <a:sym typeface="Helvetica Neue"/>
              </a:rPr>
              <a:t>The University of Texas at San Antonio</a:t>
            </a:r>
            <a:endParaRPr sz="12000">
              <a:solidFill>
                <a:schemeClr val="dk1"/>
              </a:solidFill>
            </a:endParaRPr>
          </a:p>
          <a:p>
            <a:pPr indent="0" lvl="0" marL="0" rtl="0" algn="ctr">
              <a:lnSpc>
                <a:spcPct val="90000"/>
              </a:lnSpc>
              <a:spcBef>
                <a:spcPts val="1000"/>
              </a:spcBef>
              <a:spcAft>
                <a:spcPts val="0"/>
              </a:spcAft>
              <a:buNone/>
            </a:pPr>
            <a:r>
              <a:t/>
            </a:r>
            <a:endParaRPr b="1" sz="2400">
              <a:solidFill>
                <a:srgbClr val="F57322"/>
              </a:solidFill>
              <a:latin typeface="Helvetica Neue"/>
              <a:ea typeface="Helvetica Neue"/>
              <a:cs typeface="Helvetica Neue"/>
              <a:sym typeface="Helvetica Neue"/>
            </a:endParaRPr>
          </a:p>
        </p:txBody>
      </p:sp>
      <p:pic>
        <p:nvPicPr>
          <p:cNvPr id="94" name="Google Shape;94;g315feb4e977_0_0"/>
          <p:cNvPicPr preferRelativeResize="0"/>
          <p:nvPr/>
        </p:nvPicPr>
        <p:blipFill rotWithShape="1">
          <a:blip r:embed="rId4">
            <a:alphaModFix/>
          </a:blip>
          <a:srcRect b="20401" l="0" r="0" t="0"/>
          <a:stretch/>
        </p:blipFill>
        <p:spPr>
          <a:xfrm>
            <a:off x="655405" y="1240731"/>
            <a:ext cx="1755245" cy="666347"/>
          </a:xfrm>
          <a:prstGeom prst="rect">
            <a:avLst/>
          </a:prstGeom>
          <a:noFill/>
          <a:ln>
            <a:noFill/>
          </a:ln>
        </p:spPr>
      </p:pic>
      <p:pic>
        <p:nvPicPr>
          <p:cNvPr id="95" name="Google Shape;95;g315feb4e977_0_0"/>
          <p:cNvPicPr preferRelativeResize="0"/>
          <p:nvPr/>
        </p:nvPicPr>
        <p:blipFill rotWithShape="1">
          <a:blip r:embed="rId5">
            <a:alphaModFix/>
          </a:blip>
          <a:srcRect b="23115" l="17522" r="21101" t="5143"/>
          <a:stretch/>
        </p:blipFill>
        <p:spPr>
          <a:xfrm>
            <a:off x="995782" y="3830285"/>
            <a:ext cx="1121028" cy="16679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fa47cfabf2_0_1"/>
          <p:cNvSpPr/>
          <p:nvPr/>
        </p:nvSpPr>
        <p:spPr>
          <a:xfrm>
            <a:off x="180895" y="1271376"/>
            <a:ext cx="11787600" cy="9150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g2fa47cfabf2_0_1"/>
          <p:cNvSpPr txBox="1"/>
          <p:nvPr/>
        </p:nvSpPr>
        <p:spPr>
          <a:xfrm>
            <a:off x="2305817" y="268888"/>
            <a:ext cx="7537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1D2260"/>
                </a:solidFill>
                <a:latin typeface="Helvetica Neue"/>
                <a:ea typeface="Helvetica Neue"/>
                <a:cs typeface="Helvetica Neue"/>
                <a:sym typeface="Helvetica Neue"/>
              </a:rPr>
              <a:t>Bad Weather Contingency</a:t>
            </a:r>
            <a:endParaRPr b="0" i="0" sz="1400" u="none" cap="none" strike="noStrike">
              <a:solidFill>
                <a:srgbClr val="000000"/>
              </a:solidFill>
              <a:latin typeface="Arial"/>
              <a:ea typeface="Arial"/>
              <a:cs typeface="Arial"/>
              <a:sym typeface="Arial"/>
            </a:endParaRPr>
          </a:p>
        </p:txBody>
      </p:sp>
      <p:sp>
        <p:nvSpPr>
          <p:cNvPr id="300" name="Google Shape;300;g2fa47cfabf2_0_1"/>
          <p:cNvSpPr/>
          <p:nvPr/>
        </p:nvSpPr>
        <p:spPr>
          <a:xfrm>
            <a:off x="180895" y="6377308"/>
            <a:ext cx="11787600" cy="9150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1" name="Google Shape;301;g2fa47cfabf2_0_1"/>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302" name="Google Shape;302;g2fa47cfabf2_0_1"/>
          <p:cNvSpPr txBox="1"/>
          <p:nvPr/>
        </p:nvSpPr>
        <p:spPr>
          <a:xfrm>
            <a:off x="1" y="6493461"/>
            <a:ext cx="12192000" cy="338700"/>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303" name="Google Shape;303;g2fa47cfabf2_0_1"/>
          <p:cNvPicPr preferRelativeResize="0"/>
          <p:nvPr/>
        </p:nvPicPr>
        <p:blipFill rotWithShape="1">
          <a:blip r:embed="rId4">
            <a:alphaModFix/>
          </a:blip>
          <a:srcRect b="20401" l="0" r="0" t="0"/>
          <a:stretch/>
        </p:blipFill>
        <p:spPr>
          <a:xfrm>
            <a:off x="180895" y="393942"/>
            <a:ext cx="1535927" cy="583087"/>
          </a:xfrm>
          <a:prstGeom prst="rect">
            <a:avLst/>
          </a:prstGeom>
          <a:noFill/>
          <a:ln>
            <a:noFill/>
          </a:ln>
        </p:spPr>
      </p:pic>
      <p:sp>
        <p:nvSpPr>
          <p:cNvPr id="304" name="Google Shape;304;g2fa47cfabf2_0_1"/>
          <p:cNvSpPr/>
          <p:nvPr/>
        </p:nvSpPr>
        <p:spPr>
          <a:xfrm>
            <a:off x="729742" y="1415167"/>
            <a:ext cx="10689900" cy="4339800"/>
          </a:xfrm>
          <a:prstGeom prst="rect">
            <a:avLst/>
          </a:prstGeom>
          <a:noFill/>
          <a:ln>
            <a:noFill/>
          </a:ln>
        </p:spPr>
        <p:txBody>
          <a:bodyPr anchorCtr="0" anchor="t" bIns="45700" lIns="91425" spcFirstLastPara="1" rIns="91425" wrap="square" tIns="45700">
            <a:noAutofit/>
          </a:bodyPr>
          <a:lstStyle/>
          <a:p>
            <a:pPr indent="-527050" lvl="0" marL="571500" marR="0" rtl="0" algn="l">
              <a:lnSpc>
                <a:spcPct val="115000"/>
              </a:lnSpc>
              <a:spcBef>
                <a:spcPts val="0"/>
              </a:spcBef>
              <a:spcAft>
                <a:spcPts val="0"/>
              </a:spcAft>
              <a:buClr>
                <a:srgbClr val="1D2260"/>
              </a:buClr>
              <a:buSzPts val="3300"/>
              <a:buFont typeface="Arial"/>
              <a:buChar char="•"/>
            </a:pPr>
            <a:r>
              <a:rPr b="0" i="0" lang="en-US" sz="2200" u="none" cap="none" strike="noStrike">
                <a:solidFill>
                  <a:srgbClr val="1D2260"/>
                </a:solidFill>
                <a:latin typeface="Helvetica Neue"/>
                <a:ea typeface="Helvetica Neue"/>
                <a:cs typeface="Helvetica Neue"/>
                <a:sym typeface="Helvetica Neue"/>
              </a:rPr>
              <a:t>In case of Bad Weather, Pass and Review will be cancelled…</a:t>
            </a:r>
            <a:endParaRPr b="0" i="0" sz="2200" u="none" cap="none" strike="noStrike">
              <a:solidFill>
                <a:srgbClr val="1D2260"/>
              </a:solidFill>
              <a:latin typeface="Helvetica Neue"/>
              <a:ea typeface="Helvetica Neue"/>
              <a:cs typeface="Helvetica Neue"/>
              <a:sym typeface="Helvetica Neue"/>
            </a:endParaRPr>
          </a:p>
          <a:p>
            <a:pPr indent="-457200" lvl="0" marL="571500" marR="0" rtl="0" algn="l">
              <a:lnSpc>
                <a:spcPct val="115000"/>
              </a:lnSpc>
              <a:spcBef>
                <a:spcPts val="0"/>
              </a:spcBef>
              <a:spcAft>
                <a:spcPts val="0"/>
              </a:spcAft>
              <a:buClr>
                <a:srgbClr val="1D2260"/>
              </a:buClr>
              <a:buSzPts val="2200"/>
              <a:buFont typeface="Helvetica Neue"/>
              <a:buChar char="•"/>
            </a:pPr>
            <a:r>
              <a:rPr b="0" i="0" lang="en-US" sz="2200" u="none" cap="none" strike="noStrike">
                <a:solidFill>
                  <a:srgbClr val="1D2260"/>
                </a:solidFill>
                <a:latin typeface="Helvetica Neue"/>
                <a:ea typeface="Helvetica Neue"/>
                <a:cs typeface="Helvetica Neue"/>
                <a:sym typeface="Helvetica Neue"/>
              </a:rPr>
              <a:t>Resume normal LLAB procedures at Main Building</a:t>
            </a:r>
            <a:endParaRPr b="0" i="0" sz="2200" u="none" cap="none" strike="noStrike">
              <a:solidFill>
                <a:srgbClr val="1D2260"/>
              </a:solidFill>
              <a:latin typeface="Helvetica Neue"/>
              <a:ea typeface="Helvetica Neue"/>
              <a:cs typeface="Helvetica Neue"/>
              <a:sym typeface="Helvetica Neue"/>
            </a:endParaRPr>
          </a:p>
          <a:p>
            <a:pPr indent="-368300" lvl="1" marL="914400" marR="0" rtl="0" algn="l">
              <a:lnSpc>
                <a:spcPct val="115000"/>
              </a:lnSpc>
              <a:spcBef>
                <a:spcPts val="0"/>
              </a:spcBef>
              <a:spcAft>
                <a:spcPts val="0"/>
              </a:spcAft>
              <a:buClr>
                <a:srgbClr val="1D2260"/>
              </a:buClr>
              <a:buSzPts val="2200"/>
              <a:buFont typeface="Helvetica Neue"/>
              <a:buChar char="○"/>
            </a:pPr>
            <a:r>
              <a:rPr b="0" i="0" lang="en-US" sz="2200" u="none" cap="none" strike="noStrike">
                <a:solidFill>
                  <a:srgbClr val="1D2260"/>
                </a:solidFill>
                <a:latin typeface="Helvetica Neue"/>
                <a:ea typeface="Helvetica Neue"/>
                <a:cs typeface="Helvetica Neue"/>
                <a:sym typeface="Helvetica Neue"/>
              </a:rPr>
              <a:t>Semester Recap Briefing (1600-1630)</a:t>
            </a:r>
            <a:endParaRPr b="0" i="0" sz="2200" u="none" cap="none" strike="noStrike">
              <a:solidFill>
                <a:srgbClr val="1D2260"/>
              </a:solidFill>
              <a:latin typeface="Helvetica Neue"/>
              <a:ea typeface="Helvetica Neue"/>
              <a:cs typeface="Helvetica Neue"/>
              <a:sym typeface="Helvetica Neue"/>
            </a:endParaRPr>
          </a:p>
          <a:p>
            <a:pPr indent="-368300" lvl="2" marL="1371600" marR="0" rtl="0" algn="l">
              <a:lnSpc>
                <a:spcPct val="115000"/>
              </a:lnSpc>
              <a:spcBef>
                <a:spcPts val="0"/>
              </a:spcBef>
              <a:spcAft>
                <a:spcPts val="0"/>
              </a:spcAft>
              <a:buClr>
                <a:srgbClr val="1D2260"/>
              </a:buClr>
              <a:buSzPts val="2200"/>
              <a:buFont typeface="Helvetica Neue"/>
              <a:buChar char="■"/>
            </a:pPr>
            <a:r>
              <a:rPr b="0" i="0" lang="en-US" sz="2200" u="none" cap="none" strike="noStrike">
                <a:solidFill>
                  <a:srgbClr val="1D2260"/>
                </a:solidFill>
                <a:latin typeface="Helvetica Neue"/>
                <a:ea typeface="Helvetica Neue"/>
                <a:cs typeface="Helvetica Neue"/>
                <a:sym typeface="Helvetica Neue"/>
              </a:rPr>
              <a:t>Awards</a:t>
            </a:r>
            <a:endParaRPr b="0" i="0" sz="2200" u="none" cap="none" strike="noStrike">
              <a:solidFill>
                <a:srgbClr val="1D2260"/>
              </a:solidFill>
              <a:latin typeface="Helvetica Neue"/>
              <a:ea typeface="Helvetica Neue"/>
              <a:cs typeface="Helvetica Neue"/>
              <a:sym typeface="Helvetica Neue"/>
            </a:endParaRPr>
          </a:p>
          <a:p>
            <a:pPr indent="-368300" lvl="2" marL="1371600" marR="0" rtl="0" algn="l">
              <a:lnSpc>
                <a:spcPct val="115000"/>
              </a:lnSpc>
              <a:spcBef>
                <a:spcPts val="0"/>
              </a:spcBef>
              <a:spcAft>
                <a:spcPts val="0"/>
              </a:spcAft>
              <a:buClr>
                <a:srgbClr val="1D2260"/>
              </a:buClr>
              <a:buSzPts val="2200"/>
              <a:buFont typeface="Helvetica Neue"/>
              <a:buChar char="■"/>
            </a:pPr>
            <a:r>
              <a:rPr b="0" i="0" lang="en-US" sz="2200" u="none" cap="none" strike="noStrike">
                <a:solidFill>
                  <a:srgbClr val="1D2260"/>
                </a:solidFill>
                <a:latin typeface="Helvetica Neue"/>
                <a:ea typeface="Helvetica Neue"/>
                <a:cs typeface="Helvetica Neue"/>
                <a:sym typeface="Helvetica Neue"/>
              </a:rPr>
              <a:t>Highlight Events</a:t>
            </a:r>
            <a:endParaRPr b="0" i="0" sz="2200" u="none" cap="none" strike="noStrike">
              <a:solidFill>
                <a:srgbClr val="1D2260"/>
              </a:solidFill>
              <a:latin typeface="Helvetica Neue"/>
              <a:ea typeface="Helvetica Neue"/>
              <a:cs typeface="Helvetica Neue"/>
              <a:sym typeface="Helvetica Neue"/>
            </a:endParaRPr>
          </a:p>
          <a:p>
            <a:pPr indent="-368300" lvl="1" marL="914400" marR="0" rtl="0" algn="l">
              <a:lnSpc>
                <a:spcPct val="115000"/>
              </a:lnSpc>
              <a:spcBef>
                <a:spcPts val="0"/>
              </a:spcBef>
              <a:spcAft>
                <a:spcPts val="0"/>
              </a:spcAft>
              <a:buClr>
                <a:srgbClr val="1D2260"/>
              </a:buClr>
              <a:buSzPts val="2200"/>
              <a:buFont typeface="Helvetica Neue"/>
              <a:buChar char="○"/>
            </a:pPr>
            <a:r>
              <a:rPr b="0" i="0" lang="en-US" sz="2200" u="none" cap="none" strike="noStrike">
                <a:solidFill>
                  <a:srgbClr val="1D2260"/>
                </a:solidFill>
                <a:latin typeface="Helvetica Neue"/>
                <a:ea typeface="Helvetica Neue"/>
                <a:cs typeface="Helvetica Neue"/>
                <a:sym typeface="Helvetica Neue"/>
              </a:rPr>
              <a:t>Change of Command Ceremony (1630-1640)</a:t>
            </a:r>
            <a:endParaRPr b="0" i="0" sz="2200" u="none" cap="none" strike="noStrike">
              <a:solidFill>
                <a:srgbClr val="1D2260"/>
              </a:solidFill>
              <a:latin typeface="Helvetica Neue"/>
              <a:ea typeface="Helvetica Neue"/>
              <a:cs typeface="Helvetica Neue"/>
              <a:sym typeface="Helvetica Neue"/>
            </a:endParaRPr>
          </a:p>
          <a:p>
            <a:pPr indent="-368300" lvl="1" marL="914400" marR="0" rtl="0" algn="l">
              <a:lnSpc>
                <a:spcPct val="115000"/>
              </a:lnSpc>
              <a:spcBef>
                <a:spcPts val="0"/>
              </a:spcBef>
              <a:spcAft>
                <a:spcPts val="0"/>
              </a:spcAft>
              <a:buClr>
                <a:srgbClr val="1D2260"/>
              </a:buClr>
              <a:buSzPts val="2200"/>
              <a:buFont typeface="Helvetica Neue"/>
              <a:buChar char="○"/>
            </a:pPr>
            <a:r>
              <a:rPr b="0" i="0" lang="en-US" sz="2200" u="none" cap="none" strike="noStrike">
                <a:solidFill>
                  <a:srgbClr val="1D2260"/>
                </a:solidFill>
                <a:latin typeface="Helvetica Neue"/>
                <a:ea typeface="Helvetica Neue"/>
                <a:cs typeface="Helvetica Neue"/>
                <a:sym typeface="Helvetica Neue"/>
              </a:rPr>
              <a:t>Spring 2025 Outlook Brief by incoming Command Staff (1640-1700)</a:t>
            </a:r>
            <a:endParaRPr b="0" i="0" sz="2200" u="none" cap="none" strike="noStrike">
              <a:solidFill>
                <a:srgbClr val="1D2260"/>
              </a:solidFill>
              <a:latin typeface="Helvetica Neue"/>
              <a:ea typeface="Helvetica Neue"/>
              <a:cs typeface="Helvetica Neue"/>
              <a:sym typeface="Helvetica Neue"/>
            </a:endParaRPr>
          </a:p>
          <a:p>
            <a:pPr indent="-368300" lvl="1" marL="914400" marR="0" rtl="0" algn="l">
              <a:lnSpc>
                <a:spcPct val="115000"/>
              </a:lnSpc>
              <a:spcBef>
                <a:spcPts val="0"/>
              </a:spcBef>
              <a:spcAft>
                <a:spcPts val="0"/>
              </a:spcAft>
              <a:buClr>
                <a:srgbClr val="1D2260"/>
              </a:buClr>
              <a:buSzPts val="2200"/>
              <a:buFont typeface="Helvetica Neue"/>
              <a:buChar char="○"/>
            </a:pPr>
            <a:r>
              <a:rPr b="0" i="0" lang="en-US" sz="2200" u="none" cap="none" strike="noStrike">
                <a:solidFill>
                  <a:srgbClr val="1D2260"/>
                </a:solidFill>
                <a:latin typeface="Helvetica Neue"/>
                <a:ea typeface="Helvetica Neue"/>
                <a:cs typeface="Helvetica Neue"/>
                <a:sym typeface="Helvetica Neue"/>
              </a:rPr>
              <a:t>Final Flight Time (1700-1735)</a:t>
            </a:r>
            <a:endParaRPr b="0" i="0" sz="2200" u="none" cap="none" strike="noStrike">
              <a:solidFill>
                <a:srgbClr val="1D2260"/>
              </a:solidFill>
              <a:latin typeface="Helvetica Neue"/>
              <a:ea typeface="Helvetica Neue"/>
              <a:cs typeface="Helvetica Neue"/>
              <a:sym typeface="Helvetica Neue"/>
            </a:endParaRPr>
          </a:p>
        </p:txBody>
      </p:sp>
      <p:pic>
        <p:nvPicPr>
          <p:cNvPr id="305" name="Google Shape;305;g2fa47cfabf2_0_1"/>
          <p:cNvPicPr preferRelativeResize="0"/>
          <p:nvPr/>
        </p:nvPicPr>
        <p:blipFill rotWithShape="1">
          <a:blip r:embed="rId5">
            <a:alphaModFix/>
          </a:blip>
          <a:srcRect b="23115" l="17522" r="21101" t="5143"/>
          <a:stretch/>
        </p:blipFill>
        <p:spPr>
          <a:xfrm>
            <a:off x="9678026" y="-44898"/>
            <a:ext cx="938922" cy="13970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p:nvPr/>
        </p:nvSpPr>
        <p:spPr>
          <a:xfrm>
            <a:off x="200697" y="223049"/>
            <a:ext cx="11790600" cy="6411900"/>
          </a:xfrm>
          <a:prstGeom prst="rect">
            <a:avLst/>
          </a:prstGeom>
          <a:noFill/>
          <a:ln cap="flat" cmpd="sng" w="571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2" name="Google Shape;312;p17"/>
          <p:cNvSpPr txBox="1"/>
          <p:nvPr>
            <p:ph type="ctrTitle"/>
          </p:nvPr>
        </p:nvSpPr>
        <p:spPr>
          <a:xfrm>
            <a:off x="1899137" y="2191324"/>
            <a:ext cx="8675077" cy="2387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1F46"/>
              </a:buClr>
              <a:buSzPct val="100000"/>
              <a:buFont typeface="Arial"/>
              <a:buNone/>
            </a:pPr>
            <a:r>
              <a:t/>
            </a:r>
            <a:endParaRPr b="1">
              <a:solidFill>
                <a:srgbClr val="001F46"/>
              </a:solidFill>
              <a:latin typeface="Arial"/>
              <a:ea typeface="Arial"/>
              <a:cs typeface="Arial"/>
              <a:sym typeface="Arial"/>
            </a:endParaRPr>
          </a:p>
          <a:p>
            <a:pPr indent="0" lvl="0" marL="0" rtl="0" algn="l">
              <a:lnSpc>
                <a:spcPct val="90000"/>
              </a:lnSpc>
              <a:spcBef>
                <a:spcPts val="0"/>
              </a:spcBef>
              <a:spcAft>
                <a:spcPts val="0"/>
              </a:spcAft>
              <a:buClr>
                <a:srgbClr val="001F46"/>
              </a:buClr>
              <a:buSzPct val="253566"/>
              <a:buFont typeface="Arial"/>
              <a:buNone/>
            </a:pPr>
            <a:r>
              <a:rPr b="1" lang="en-US">
                <a:solidFill>
                  <a:srgbClr val="001F46"/>
                </a:solidFill>
                <a:latin typeface="Arial"/>
                <a:ea typeface="Arial"/>
                <a:cs typeface="Arial"/>
                <a:sym typeface="Arial"/>
              </a:rPr>
              <a:t>Questions?</a:t>
            </a:r>
            <a:br>
              <a:rPr b="1" lang="en-US">
                <a:solidFill>
                  <a:srgbClr val="001F46"/>
                </a:solidFill>
                <a:latin typeface="Arial"/>
                <a:ea typeface="Arial"/>
                <a:cs typeface="Arial"/>
                <a:sym typeface="Arial"/>
              </a:rPr>
            </a:br>
            <a:br>
              <a:rPr b="1" lang="en-US">
                <a:solidFill>
                  <a:srgbClr val="001F46"/>
                </a:solidFill>
                <a:latin typeface="Arial"/>
                <a:ea typeface="Arial"/>
                <a:cs typeface="Arial"/>
                <a:sym typeface="Arial"/>
              </a:rPr>
            </a:br>
            <a:endParaRPr sz="4400">
              <a:solidFill>
                <a:srgbClr val="001F46"/>
              </a:solidFill>
            </a:endParaRPr>
          </a:p>
        </p:txBody>
      </p:sp>
      <p:sp>
        <p:nvSpPr>
          <p:cNvPr id="313" name="Google Shape;313;p17"/>
          <p:cNvSpPr/>
          <p:nvPr/>
        </p:nvSpPr>
        <p:spPr>
          <a:xfrm rot="5400000">
            <a:off x="-126" y="3316222"/>
            <a:ext cx="3067431" cy="137805"/>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p:nvPr/>
        </p:nvSpPr>
        <p:spPr>
          <a:xfrm flipH="1" rot="10800000">
            <a:off x="1385027" y="5312471"/>
            <a:ext cx="9465722" cy="127634"/>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9" name="Google Shape;319;p18"/>
          <p:cNvSpPr/>
          <p:nvPr/>
        </p:nvSpPr>
        <p:spPr>
          <a:xfrm>
            <a:off x="228600" y="266700"/>
            <a:ext cx="11715750" cy="6305550"/>
          </a:xfrm>
          <a:prstGeom prst="rect">
            <a:avLst/>
          </a:prstGeom>
          <a:noFill/>
          <a:ln cap="flat" cmpd="sng" w="571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0" name="Google Shape;320;p18"/>
          <p:cNvSpPr txBox="1"/>
          <p:nvPr/>
        </p:nvSpPr>
        <p:spPr>
          <a:xfrm>
            <a:off x="1728476" y="5491913"/>
            <a:ext cx="912227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001F46"/>
                </a:solidFill>
                <a:latin typeface="Helvetica Neue"/>
                <a:ea typeface="Helvetica Neue"/>
                <a:cs typeface="Helvetica Neue"/>
                <a:sym typeface="Helvetica Neue"/>
              </a:rPr>
              <a:t>Det 842 – Best in Blue</a:t>
            </a:r>
            <a:endParaRPr b="0" i="0" sz="1400" u="none" cap="none" strike="noStrike">
              <a:solidFill>
                <a:srgbClr val="000000"/>
              </a:solidFill>
              <a:latin typeface="Arial"/>
              <a:ea typeface="Arial"/>
              <a:cs typeface="Arial"/>
              <a:sym typeface="Arial"/>
            </a:endParaRPr>
          </a:p>
        </p:txBody>
      </p:sp>
      <p:sp>
        <p:nvSpPr>
          <p:cNvPr id="321" name="Google Shape;321;p18"/>
          <p:cNvSpPr txBox="1"/>
          <p:nvPr/>
        </p:nvSpPr>
        <p:spPr>
          <a:xfrm>
            <a:off x="2722309" y="4352080"/>
            <a:ext cx="6791157"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57322"/>
                </a:solidFill>
                <a:latin typeface="Helvetica Neue"/>
                <a:ea typeface="Helvetica Neue"/>
                <a:cs typeface="Helvetica Neue"/>
                <a:sym typeface="Helvetica Neue"/>
              </a:rPr>
              <a:t>Air Force ROTC Detachment 842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322" name="Google Shape;322;p18"/>
          <p:cNvPicPr preferRelativeResize="0"/>
          <p:nvPr/>
        </p:nvPicPr>
        <p:blipFill rotWithShape="1">
          <a:blip r:embed="rId3">
            <a:alphaModFix/>
          </a:blip>
          <a:srcRect b="8055" l="0" r="0" t="35972"/>
          <a:stretch/>
        </p:blipFill>
        <p:spPr>
          <a:xfrm>
            <a:off x="941387" y="510362"/>
            <a:ext cx="10290175" cy="3838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p:nvPr/>
        </p:nvSpPr>
        <p:spPr>
          <a:xfrm>
            <a:off x="180895" y="1271376"/>
            <a:ext cx="11787466" cy="9144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9"/>
          <p:cNvSpPr txBox="1"/>
          <p:nvPr/>
        </p:nvSpPr>
        <p:spPr>
          <a:xfrm>
            <a:off x="2305817" y="268888"/>
            <a:ext cx="753762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1D2260"/>
                </a:solidFill>
                <a:latin typeface="Helvetica Neue"/>
                <a:ea typeface="Helvetica Neue"/>
                <a:cs typeface="Helvetica Neue"/>
                <a:sym typeface="Helvetica Neue"/>
              </a:rPr>
              <a:t>Overview</a:t>
            </a:r>
            <a:endParaRPr b="0" i="0" sz="1400" u="none" cap="none" strike="noStrike">
              <a:solidFill>
                <a:srgbClr val="000000"/>
              </a:solidFill>
              <a:latin typeface="Arial"/>
              <a:ea typeface="Arial"/>
              <a:cs typeface="Arial"/>
              <a:sym typeface="Arial"/>
            </a:endParaRPr>
          </a:p>
        </p:txBody>
      </p:sp>
      <p:sp>
        <p:nvSpPr>
          <p:cNvPr id="103" name="Google Shape;103;p9"/>
          <p:cNvSpPr/>
          <p:nvPr/>
        </p:nvSpPr>
        <p:spPr>
          <a:xfrm>
            <a:off x="180895" y="6377308"/>
            <a:ext cx="11787466" cy="9144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4" name="Google Shape;104;p9"/>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105" name="Google Shape;105;p9"/>
          <p:cNvSpPr txBox="1"/>
          <p:nvPr/>
        </p:nvSpPr>
        <p:spPr>
          <a:xfrm>
            <a:off x="1" y="6493461"/>
            <a:ext cx="12192000" cy="338554"/>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106" name="Google Shape;106;p9"/>
          <p:cNvPicPr preferRelativeResize="0"/>
          <p:nvPr/>
        </p:nvPicPr>
        <p:blipFill rotWithShape="1">
          <a:blip r:embed="rId4">
            <a:alphaModFix/>
          </a:blip>
          <a:srcRect b="20399" l="0" r="0" t="0"/>
          <a:stretch/>
        </p:blipFill>
        <p:spPr>
          <a:xfrm>
            <a:off x="180895" y="393942"/>
            <a:ext cx="1535927" cy="583087"/>
          </a:xfrm>
          <a:prstGeom prst="rect">
            <a:avLst/>
          </a:prstGeom>
          <a:noFill/>
          <a:ln>
            <a:noFill/>
          </a:ln>
        </p:spPr>
      </p:pic>
      <p:sp>
        <p:nvSpPr>
          <p:cNvPr id="107" name="Google Shape;107;p9"/>
          <p:cNvSpPr/>
          <p:nvPr/>
        </p:nvSpPr>
        <p:spPr>
          <a:xfrm>
            <a:off x="729742" y="1415167"/>
            <a:ext cx="10689771" cy="4622804"/>
          </a:xfrm>
          <a:prstGeom prst="rect">
            <a:avLst/>
          </a:prstGeom>
          <a:noFill/>
          <a:ln>
            <a:noFill/>
          </a:ln>
        </p:spPr>
        <p:txBody>
          <a:bodyPr anchorCtr="0" anchor="t" bIns="45700" lIns="91425" spcFirstLastPara="1" rIns="91425" wrap="square" tIns="45700">
            <a:spAutoFit/>
          </a:bodyPr>
          <a:lstStyle/>
          <a:p>
            <a:pPr indent="-558800" lvl="0" marL="571500" marR="0" rtl="0" algn="l">
              <a:lnSpc>
                <a:spcPct val="115000"/>
              </a:lnSpc>
              <a:spcBef>
                <a:spcPts val="0"/>
              </a:spcBef>
              <a:spcAft>
                <a:spcPts val="0"/>
              </a:spcAft>
              <a:buClr>
                <a:srgbClr val="1D2260"/>
              </a:buClr>
              <a:buSzPts val="3000"/>
              <a:buFont typeface="Arial"/>
              <a:buChar char="•"/>
            </a:pPr>
            <a:r>
              <a:rPr b="1" i="0" lang="en-US" sz="3000" u="none" cap="none" strike="noStrike">
                <a:solidFill>
                  <a:srgbClr val="1D2260"/>
                </a:solidFill>
                <a:latin typeface="Helvetica Neue"/>
                <a:ea typeface="Helvetica Neue"/>
                <a:cs typeface="Helvetica Neue"/>
                <a:sym typeface="Helvetica Neue"/>
              </a:rPr>
              <a:t>Placemat</a:t>
            </a:r>
            <a:endParaRPr b="0" i="0" sz="1200" u="none" cap="none" strike="noStrike">
              <a:solidFill>
                <a:srgbClr val="000000"/>
              </a:solidFill>
              <a:latin typeface="Arial"/>
              <a:ea typeface="Arial"/>
              <a:cs typeface="Arial"/>
              <a:sym typeface="Arial"/>
            </a:endParaRPr>
          </a:p>
          <a:p>
            <a:pPr indent="-558800" lvl="0" marL="571500" marR="0" rtl="0" algn="l">
              <a:lnSpc>
                <a:spcPct val="115000"/>
              </a:lnSpc>
              <a:spcBef>
                <a:spcPts val="0"/>
              </a:spcBef>
              <a:spcAft>
                <a:spcPts val="0"/>
              </a:spcAft>
              <a:buClr>
                <a:srgbClr val="1D2260"/>
              </a:buClr>
              <a:buSzPts val="3000"/>
              <a:buFont typeface="Arial"/>
              <a:buChar char="•"/>
            </a:pPr>
            <a:r>
              <a:rPr b="1" i="0" lang="en-US" sz="3000" u="none" cap="none" strike="noStrike">
                <a:solidFill>
                  <a:srgbClr val="1D2260"/>
                </a:solidFill>
                <a:latin typeface="Helvetica Neue"/>
                <a:ea typeface="Helvetica Neue"/>
                <a:cs typeface="Helvetica Neue"/>
                <a:sym typeface="Helvetica Neue"/>
              </a:rPr>
              <a:t>Concept of Operations</a:t>
            </a:r>
            <a:endParaRPr b="1" i="0" sz="3000" u="none" cap="none" strike="noStrike">
              <a:solidFill>
                <a:srgbClr val="1D2260"/>
              </a:solidFill>
              <a:latin typeface="Helvetica Neue"/>
              <a:ea typeface="Helvetica Neue"/>
              <a:cs typeface="Helvetica Neue"/>
              <a:sym typeface="Helvetica Neue"/>
            </a:endParaRPr>
          </a:p>
          <a:p>
            <a:pPr indent="-558800" lvl="0" marL="571500" marR="0" rtl="0" algn="l">
              <a:lnSpc>
                <a:spcPct val="115000"/>
              </a:lnSpc>
              <a:spcBef>
                <a:spcPts val="0"/>
              </a:spcBef>
              <a:spcAft>
                <a:spcPts val="0"/>
              </a:spcAft>
              <a:buClr>
                <a:srgbClr val="1D2260"/>
              </a:buClr>
              <a:buSzPts val="3000"/>
              <a:buFont typeface="Helvetica Neue"/>
              <a:buChar char="•"/>
            </a:pPr>
            <a:r>
              <a:rPr b="1" i="0" lang="en-US" sz="3000" u="none" cap="none" strike="noStrike">
                <a:solidFill>
                  <a:srgbClr val="1D2260"/>
                </a:solidFill>
                <a:latin typeface="Helvetica Neue"/>
                <a:ea typeface="Helvetica Neue"/>
                <a:cs typeface="Helvetica Neue"/>
                <a:sym typeface="Helvetica Neue"/>
              </a:rPr>
              <a:t>Chain of Events</a:t>
            </a:r>
            <a:endParaRPr b="1" i="0" sz="3000" u="none" cap="none" strike="noStrike">
              <a:solidFill>
                <a:srgbClr val="1D2260"/>
              </a:solidFill>
              <a:latin typeface="Helvetica Neue"/>
              <a:ea typeface="Helvetica Neue"/>
              <a:cs typeface="Helvetica Neue"/>
              <a:sym typeface="Helvetica Neue"/>
            </a:endParaRPr>
          </a:p>
          <a:p>
            <a:pPr indent="-558800" lvl="0" marL="571500" marR="0" rtl="0" algn="l">
              <a:lnSpc>
                <a:spcPct val="115000"/>
              </a:lnSpc>
              <a:spcBef>
                <a:spcPts val="0"/>
              </a:spcBef>
              <a:spcAft>
                <a:spcPts val="0"/>
              </a:spcAft>
              <a:buClr>
                <a:srgbClr val="1D2260"/>
              </a:buClr>
              <a:buSzPts val="3000"/>
              <a:buFont typeface="Helvetica Neue"/>
              <a:buChar char="•"/>
            </a:pPr>
            <a:r>
              <a:rPr b="1" i="0" lang="en-US" sz="3000" u="none" cap="none" strike="noStrike">
                <a:solidFill>
                  <a:srgbClr val="1D2260"/>
                </a:solidFill>
                <a:latin typeface="Helvetica Neue"/>
                <a:ea typeface="Helvetica Neue"/>
                <a:cs typeface="Helvetica Neue"/>
                <a:sym typeface="Helvetica Neue"/>
              </a:rPr>
              <a:t>Plan of Action and Milestones</a:t>
            </a:r>
            <a:endParaRPr b="1" i="0" sz="3000" u="none" cap="none" strike="noStrike">
              <a:solidFill>
                <a:srgbClr val="1D2260"/>
              </a:solidFill>
              <a:latin typeface="Helvetica Neue"/>
              <a:ea typeface="Helvetica Neue"/>
              <a:cs typeface="Helvetica Neue"/>
              <a:sym typeface="Helvetica Neue"/>
            </a:endParaRPr>
          </a:p>
          <a:p>
            <a:pPr indent="-558800" lvl="0" marL="571500" marR="0" rtl="0" algn="l">
              <a:lnSpc>
                <a:spcPct val="115000"/>
              </a:lnSpc>
              <a:spcBef>
                <a:spcPts val="0"/>
              </a:spcBef>
              <a:spcAft>
                <a:spcPts val="0"/>
              </a:spcAft>
              <a:buClr>
                <a:srgbClr val="1D2260"/>
              </a:buClr>
              <a:buSzPts val="3000"/>
              <a:buFont typeface="Helvetica Neue"/>
              <a:buChar char="•"/>
            </a:pPr>
            <a:r>
              <a:rPr b="1" i="0" lang="en-US" sz="3000" u="none" cap="none" strike="noStrike">
                <a:solidFill>
                  <a:srgbClr val="1D2260"/>
                </a:solidFill>
                <a:latin typeface="Helvetica Neue"/>
                <a:ea typeface="Helvetica Neue"/>
                <a:cs typeface="Helvetica Neue"/>
                <a:sym typeface="Helvetica Neue"/>
              </a:rPr>
              <a:t>Committee Members and Roles</a:t>
            </a:r>
            <a:endParaRPr b="1" i="0" sz="3000" u="none" cap="none" strike="noStrike">
              <a:solidFill>
                <a:srgbClr val="1D2260"/>
              </a:solidFill>
              <a:latin typeface="Helvetica Neue"/>
              <a:ea typeface="Helvetica Neue"/>
              <a:cs typeface="Helvetica Neue"/>
              <a:sym typeface="Helvetica Neue"/>
            </a:endParaRPr>
          </a:p>
          <a:p>
            <a:pPr indent="-558800" lvl="0" marL="571500" marR="0" rtl="0" algn="l">
              <a:lnSpc>
                <a:spcPct val="115000"/>
              </a:lnSpc>
              <a:spcBef>
                <a:spcPts val="0"/>
              </a:spcBef>
              <a:spcAft>
                <a:spcPts val="0"/>
              </a:spcAft>
              <a:buClr>
                <a:srgbClr val="1D2260"/>
              </a:buClr>
              <a:buSzPts val="3000"/>
              <a:buFont typeface="Helvetica Neue"/>
              <a:buChar char="•"/>
            </a:pPr>
            <a:r>
              <a:rPr b="1" i="0" lang="en-US" sz="3000" u="none" cap="none" strike="noStrike">
                <a:solidFill>
                  <a:srgbClr val="1D2260"/>
                </a:solidFill>
                <a:latin typeface="Helvetica Neue"/>
                <a:ea typeface="Helvetica Neue"/>
                <a:cs typeface="Helvetica Neue"/>
                <a:sym typeface="Helvetica Neue"/>
              </a:rPr>
              <a:t>Equipment</a:t>
            </a:r>
            <a:endParaRPr b="1" i="0" sz="3000" u="none" cap="none" strike="noStrike">
              <a:solidFill>
                <a:srgbClr val="1D2260"/>
              </a:solidFill>
              <a:latin typeface="Helvetica Neue"/>
              <a:ea typeface="Helvetica Neue"/>
              <a:cs typeface="Helvetica Neue"/>
              <a:sym typeface="Helvetica Neue"/>
            </a:endParaRPr>
          </a:p>
          <a:p>
            <a:pPr indent="-558800" lvl="0" marL="571500" marR="0" rtl="0" algn="l">
              <a:lnSpc>
                <a:spcPct val="115000"/>
              </a:lnSpc>
              <a:spcBef>
                <a:spcPts val="0"/>
              </a:spcBef>
              <a:spcAft>
                <a:spcPts val="0"/>
              </a:spcAft>
              <a:buClr>
                <a:srgbClr val="1D2260"/>
              </a:buClr>
              <a:buSzPts val="3000"/>
              <a:buFont typeface="Helvetica Neue"/>
              <a:buChar char="•"/>
            </a:pPr>
            <a:r>
              <a:rPr b="1" i="0" lang="en-US" sz="3000" u="none" cap="none" strike="noStrike">
                <a:solidFill>
                  <a:srgbClr val="1D2260"/>
                </a:solidFill>
                <a:latin typeface="Helvetica Neue"/>
                <a:ea typeface="Helvetica Neue"/>
                <a:cs typeface="Helvetica Neue"/>
                <a:sym typeface="Helvetica Neue"/>
              </a:rPr>
              <a:t>Timeline</a:t>
            </a:r>
            <a:endParaRPr b="1" i="0" sz="3000" u="none" cap="none" strike="noStrike">
              <a:solidFill>
                <a:srgbClr val="1D2260"/>
              </a:solidFill>
              <a:latin typeface="Helvetica Neue"/>
              <a:ea typeface="Helvetica Neue"/>
              <a:cs typeface="Helvetica Neue"/>
              <a:sym typeface="Helvetica Neue"/>
            </a:endParaRPr>
          </a:p>
          <a:p>
            <a:pPr indent="-558800" lvl="0" marL="571500" marR="0" rtl="0" algn="l">
              <a:lnSpc>
                <a:spcPct val="115000"/>
              </a:lnSpc>
              <a:spcBef>
                <a:spcPts val="0"/>
              </a:spcBef>
              <a:spcAft>
                <a:spcPts val="0"/>
              </a:spcAft>
              <a:buClr>
                <a:srgbClr val="1D2260"/>
              </a:buClr>
              <a:buSzPts val="3000"/>
              <a:buFont typeface="Helvetica Neue"/>
              <a:buChar char="•"/>
            </a:pPr>
            <a:r>
              <a:rPr b="1" i="0" lang="en-US" sz="3000" u="none" cap="none" strike="noStrike">
                <a:solidFill>
                  <a:srgbClr val="1D2260"/>
                </a:solidFill>
                <a:latin typeface="Helvetica Neue"/>
                <a:ea typeface="Helvetica Neue"/>
                <a:cs typeface="Helvetica Neue"/>
                <a:sym typeface="Helvetica Neue"/>
              </a:rPr>
              <a:t>Bad Weather Contingency</a:t>
            </a:r>
            <a:endParaRPr b="1" i="0" sz="3000" u="none" cap="none" strike="noStrike">
              <a:solidFill>
                <a:srgbClr val="1D2260"/>
              </a:solidFill>
              <a:latin typeface="Helvetica Neue"/>
              <a:ea typeface="Helvetica Neue"/>
              <a:cs typeface="Helvetica Neue"/>
              <a:sym typeface="Helvetica Neue"/>
            </a:endParaRPr>
          </a:p>
          <a:p>
            <a:pPr indent="-558800" lvl="0" marL="571500" marR="0" rtl="0" algn="l">
              <a:lnSpc>
                <a:spcPct val="115000"/>
              </a:lnSpc>
              <a:spcBef>
                <a:spcPts val="0"/>
              </a:spcBef>
              <a:spcAft>
                <a:spcPts val="0"/>
              </a:spcAft>
              <a:buClr>
                <a:srgbClr val="1D2260"/>
              </a:buClr>
              <a:buSzPts val="3000"/>
              <a:buFont typeface="Arial"/>
              <a:buChar char="•"/>
            </a:pPr>
            <a:r>
              <a:rPr b="1" i="0" lang="en-US" sz="3000" u="none" cap="none" strike="noStrike">
                <a:solidFill>
                  <a:srgbClr val="1D2260"/>
                </a:solidFill>
                <a:latin typeface="Helvetica Neue"/>
                <a:ea typeface="Helvetica Neue"/>
                <a:cs typeface="Helvetica Neue"/>
                <a:sym typeface="Helvetica Neue"/>
              </a:rPr>
              <a:t>Questions</a:t>
            </a:r>
            <a:endParaRPr b="0" i="0" sz="1200" u="none" cap="none" strike="noStrike">
              <a:solidFill>
                <a:srgbClr val="000000"/>
              </a:solidFill>
              <a:latin typeface="Arial"/>
              <a:ea typeface="Arial"/>
              <a:cs typeface="Arial"/>
              <a:sym typeface="Arial"/>
            </a:endParaRPr>
          </a:p>
        </p:txBody>
      </p:sp>
      <p:pic>
        <p:nvPicPr>
          <p:cNvPr id="108" name="Google Shape;108;p9"/>
          <p:cNvPicPr preferRelativeResize="0"/>
          <p:nvPr/>
        </p:nvPicPr>
        <p:blipFill rotWithShape="1">
          <a:blip r:embed="rId5">
            <a:alphaModFix/>
          </a:blip>
          <a:srcRect b="23115" l="17522" r="21101" t="5143"/>
          <a:stretch/>
        </p:blipFill>
        <p:spPr>
          <a:xfrm>
            <a:off x="9678026" y="-44898"/>
            <a:ext cx="938922" cy="13970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nvSpPr>
        <p:spPr>
          <a:xfrm>
            <a:off x="3656992" y="5490"/>
            <a:ext cx="4898611" cy="103113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sp>
        <p:nvSpPr>
          <p:cNvPr id="115" name="Google Shape;115;p10"/>
          <p:cNvSpPr txBox="1"/>
          <p:nvPr/>
        </p:nvSpPr>
        <p:spPr>
          <a:xfrm>
            <a:off x="18336" y="2577272"/>
            <a:ext cx="3652800" cy="46101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Arial"/>
                <a:ea typeface="Arial"/>
                <a:cs typeface="Arial"/>
                <a:sym typeface="Arial"/>
              </a:rPr>
              <a:t>Timeline</a:t>
            </a:r>
            <a:r>
              <a:rPr b="0" i="0" lang="en-US" sz="1000" u="sng" cap="none" strike="noStrike">
                <a:solidFill>
                  <a:schemeClr val="dk1"/>
                </a:solidFill>
                <a:latin typeface="Arial"/>
                <a:ea typeface="Arial"/>
                <a:cs typeface="Arial"/>
                <a:sym typeface="Arial"/>
              </a:rPr>
              <a:t>:</a:t>
            </a:r>
            <a:endParaRPr b="0" i="0" sz="10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sng" cap="none" strike="noStrike">
                <a:solidFill>
                  <a:schemeClr val="dk1"/>
                </a:solidFill>
                <a:latin typeface="Calibri"/>
                <a:ea typeface="Calibri"/>
                <a:cs typeface="Calibri"/>
                <a:sym typeface="Calibri"/>
              </a:rPr>
              <a:t>13Oct 2024</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Disseminate Information with A3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sng" cap="none" strike="noStrike">
                <a:solidFill>
                  <a:schemeClr val="dk1"/>
                </a:solidFill>
                <a:latin typeface="Calibri"/>
                <a:ea typeface="Calibri"/>
                <a:cs typeface="Calibri"/>
                <a:sym typeface="Calibri"/>
              </a:rPr>
              <a:t>05Nov2024</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Initial practice with Command Staff</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050"/>
              <a:buFont typeface="Arial"/>
              <a:buNone/>
            </a:pPr>
            <a:r>
              <a:rPr b="0" i="0" lang="en-US" sz="1050" u="sng" cap="none" strike="noStrike">
                <a:solidFill>
                  <a:schemeClr val="dk1"/>
                </a:solidFill>
                <a:latin typeface="Calibri"/>
                <a:ea typeface="Calibri"/>
                <a:cs typeface="Calibri"/>
                <a:sym typeface="Calibri"/>
              </a:rPr>
              <a:t>12/14thNov2024</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Initial practice with ALL POC</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n-US" sz="1050" u="sng" cap="none" strike="noStrike">
                <a:solidFill>
                  <a:schemeClr val="dk1"/>
                </a:solidFill>
                <a:latin typeface="Calibri"/>
                <a:ea typeface="Calibri"/>
                <a:cs typeface="Calibri"/>
                <a:sym typeface="Calibri"/>
              </a:rPr>
              <a:t>19, 21Nov2024</a:t>
            </a:r>
            <a:endParaRPr b="0" i="0" sz="105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lang="en-US" sz="1050">
                <a:solidFill>
                  <a:schemeClr val="dk1"/>
                </a:solidFill>
                <a:latin typeface="Calibri"/>
                <a:ea typeface="Calibri"/>
                <a:cs typeface="Calibri"/>
                <a:sym typeface="Calibri"/>
              </a:rPr>
              <a:t>Rec FIeld </a:t>
            </a:r>
            <a:r>
              <a:rPr b="0" i="0" lang="en-US" sz="1050" u="none" cap="none" strike="noStrike">
                <a:solidFill>
                  <a:schemeClr val="dk1"/>
                </a:solidFill>
                <a:latin typeface="Calibri"/>
                <a:ea typeface="Calibri"/>
                <a:cs typeface="Calibri"/>
                <a:sym typeface="Calibri"/>
              </a:rPr>
              <a:t>PT Practices</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n-US" sz="1050" u="sng" cap="none" strike="noStrike">
                <a:solidFill>
                  <a:schemeClr val="dk1"/>
                </a:solidFill>
                <a:latin typeface="Calibri"/>
                <a:ea typeface="Calibri"/>
                <a:cs typeface="Calibri"/>
                <a:sym typeface="Calibri"/>
              </a:rPr>
              <a:t>21NOV2024</a:t>
            </a:r>
            <a:endParaRPr sz="1050" u="sng">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1700: Official Wing Practice</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lang="en-US" sz="1050" u="sng">
                <a:solidFill>
                  <a:schemeClr val="dk1"/>
                </a:solidFill>
                <a:latin typeface="Calibri"/>
                <a:ea typeface="Calibri"/>
                <a:cs typeface="Calibri"/>
                <a:sym typeface="Calibri"/>
              </a:rPr>
              <a:t>03DEC2024</a:t>
            </a:r>
            <a:endParaRPr sz="1050" u="sng">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lang="en-US" sz="1050">
                <a:solidFill>
                  <a:schemeClr val="dk1"/>
                </a:solidFill>
                <a:latin typeface="Calibri"/>
                <a:ea typeface="Calibri"/>
                <a:cs typeface="Calibri"/>
                <a:sym typeface="Calibri"/>
              </a:rPr>
              <a:t>Park West PT Practice</a:t>
            </a:r>
            <a:endParaRPr sz="105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n-US" sz="1050" u="sng" cap="none" strike="noStrike">
                <a:solidFill>
                  <a:schemeClr val="dk1"/>
                </a:solidFill>
                <a:latin typeface="Calibri"/>
                <a:ea typeface="Calibri"/>
                <a:cs typeface="Calibri"/>
                <a:sym typeface="Calibri"/>
              </a:rPr>
              <a:t>05DEC2024</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1600: LLAB team + Add ComSup personnel arrive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1630: Gates Open</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1645: Pass and Review Begins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1735: Dismissal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sp>
        <p:nvSpPr>
          <p:cNvPr id="116" name="Google Shape;116;p10"/>
          <p:cNvSpPr/>
          <p:nvPr/>
        </p:nvSpPr>
        <p:spPr>
          <a:xfrm>
            <a:off x="2165350" y="2006600"/>
            <a:ext cx="3727450" cy="28432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17" name="Google Shape;117;p10"/>
          <p:cNvGrpSpPr/>
          <p:nvPr/>
        </p:nvGrpSpPr>
        <p:grpSpPr>
          <a:xfrm>
            <a:off x="0" y="0"/>
            <a:ext cx="1588" cy="0"/>
            <a:chOff x="0" y="0"/>
            <a:chExt cx="1308" cy="423"/>
          </a:xfrm>
        </p:grpSpPr>
        <p:grpSp>
          <p:nvGrpSpPr>
            <p:cNvPr id="118" name="Google Shape;118;p10"/>
            <p:cNvGrpSpPr/>
            <p:nvPr/>
          </p:nvGrpSpPr>
          <p:grpSpPr>
            <a:xfrm>
              <a:off x="387" y="63"/>
              <a:ext cx="921" cy="93"/>
              <a:chOff x="387" y="63"/>
              <a:chExt cx="921" cy="93"/>
            </a:xfrm>
          </p:grpSpPr>
          <p:cxnSp>
            <p:nvCxnSpPr>
              <p:cNvPr id="119" name="Google Shape;119;p10"/>
              <p:cNvCxnSpPr/>
              <p:nvPr/>
            </p:nvCxnSpPr>
            <p:spPr>
              <a:xfrm>
                <a:off x="792" y="105"/>
                <a:ext cx="99" cy="1"/>
              </a:xfrm>
              <a:prstGeom prst="straightConnector1">
                <a:avLst/>
              </a:prstGeom>
              <a:noFill/>
              <a:ln cap="flat" cmpd="sng" w="9525">
                <a:solidFill>
                  <a:schemeClr val="dk1"/>
                </a:solidFill>
                <a:prstDash val="solid"/>
                <a:round/>
                <a:headEnd len="sm" w="sm" type="none"/>
                <a:tailEnd len="sm" w="sm" type="none"/>
              </a:ln>
            </p:spPr>
          </p:cxnSp>
          <p:cxnSp>
            <p:nvCxnSpPr>
              <p:cNvPr id="120" name="Google Shape;120;p10"/>
              <p:cNvCxnSpPr/>
              <p:nvPr/>
            </p:nvCxnSpPr>
            <p:spPr>
              <a:xfrm rot="10800000">
                <a:off x="387" y="90"/>
                <a:ext cx="420" cy="12"/>
              </a:xfrm>
              <a:prstGeom prst="straightConnector1">
                <a:avLst/>
              </a:prstGeom>
              <a:noFill/>
              <a:ln cap="flat" cmpd="sng" w="9525">
                <a:solidFill>
                  <a:schemeClr val="dk1"/>
                </a:solidFill>
                <a:prstDash val="solid"/>
                <a:round/>
                <a:headEnd len="sm" w="sm" type="none"/>
                <a:tailEnd len="sm" w="sm" type="none"/>
              </a:ln>
            </p:spPr>
          </p:cxnSp>
          <p:cxnSp>
            <p:nvCxnSpPr>
              <p:cNvPr id="121" name="Google Shape;121;p10"/>
              <p:cNvCxnSpPr/>
              <p:nvPr/>
            </p:nvCxnSpPr>
            <p:spPr>
              <a:xfrm flipH="1">
                <a:off x="888" y="99"/>
                <a:ext cx="420" cy="6"/>
              </a:xfrm>
              <a:prstGeom prst="straightConnector1">
                <a:avLst/>
              </a:prstGeom>
              <a:noFill/>
              <a:ln cap="flat" cmpd="sng" w="9525">
                <a:solidFill>
                  <a:schemeClr val="dk1"/>
                </a:solidFill>
                <a:prstDash val="solid"/>
                <a:round/>
                <a:headEnd len="sm" w="sm" type="none"/>
                <a:tailEnd len="sm" w="sm" type="none"/>
              </a:ln>
            </p:spPr>
          </p:cxnSp>
          <p:cxnSp>
            <p:nvCxnSpPr>
              <p:cNvPr id="122" name="Google Shape;122;p10"/>
              <p:cNvCxnSpPr/>
              <p:nvPr/>
            </p:nvCxnSpPr>
            <p:spPr>
              <a:xfrm>
                <a:off x="840" y="63"/>
                <a:ext cx="3" cy="87"/>
              </a:xfrm>
              <a:prstGeom prst="straightConnector1">
                <a:avLst/>
              </a:prstGeom>
              <a:noFill/>
              <a:ln cap="flat" cmpd="sng" w="9525">
                <a:solidFill>
                  <a:schemeClr val="dk1"/>
                </a:solidFill>
                <a:prstDash val="solid"/>
                <a:round/>
                <a:headEnd len="sm" w="sm" type="none"/>
                <a:tailEnd len="sm" w="sm" type="none"/>
              </a:ln>
            </p:spPr>
          </p:cxnSp>
          <p:cxnSp>
            <p:nvCxnSpPr>
              <p:cNvPr id="123" name="Google Shape;123;p10"/>
              <p:cNvCxnSpPr/>
              <p:nvPr/>
            </p:nvCxnSpPr>
            <p:spPr>
              <a:xfrm>
                <a:off x="810" y="111"/>
                <a:ext cx="27" cy="45"/>
              </a:xfrm>
              <a:prstGeom prst="straightConnector1">
                <a:avLst/>
              </a:prstGeom>
              <a:noFill/>
              <a:ln cap="flat" cmpd="sng" w="9525">
                <a:solidFill>
                  <a:schemeClr val="dk1"/>
                </a:solidFill>
                <a:prstDash val="solid"/>
                <a:round/>
                <a:headEnd len="sm" w="sm" type="none"/>
                <a:tailEnd len="sm" w="sm" type="none"/>
              </a:ln>
            </p:spPr>
          </p:cxnSp>
          <p:cxnSp>
            <p:nvCxnSpPr>
              <p:cNvPr id="124" name="Google Shape;124;p10"/>
              <p:cNvCxnSpPr/>
              <p:nvPr/>
            </p:nvCxnSpPr>
            <p:spPr>
              <a:xfrm flipH="1">
                <a:off x="846" y="111"/>
                <a:ext cx="24" cy="39"/>
              </a:xfrm>
              <a:prstGeom prst="straightConnector1">
                <a:avLst/>
              </a:prstGeom>
              <a:noFill/>
              <a:ln cap="flat" cmpd="sng" w="9525">
                <a:solidFill>
                  <a:schemeClr val="dk1"/>
                </a:solidFill>
                <a:prstDash val="solid"/>
                <a:round/>
                <a:headEnd len="sm" w="sm" type="none"/>
                <a:tailEnd len="sm" w="sm" type="none"/>
              </a:ln>
            </p:spPr>
          </p:cxnSp>
        </p:grpSp>
        <p:sp>
          <p:nvSpPr>
            <p:cNvPr id="125" name="Google Shape;125;p10"/>
            <p:cNvSpPr/>
            <p:nvPr/>
          </p:nvSpPr>
          <p:spPr>
            <a:xfrm>
              <a:off x="801" y="0"/>
              <a:ext cx="81" cy="62"/>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nvGrpSpPr>
            <p:cNvPr id="126" name="Google Shape;126;p10"/>
            <p:cNvGrpSpPr/>
            <p:nvPr/>
          </p:nvGrpSpPr>
          <p:grpSpPr>
            <a:xfrm>
              <a:off x="969" y="156"/>
              <a:ext cx="86" cy="88"/>
              <a:chOff x="969" y="156"/>
              <a:chExt cx="86" cy="88"/>
            </a:xfrm>
          </p:grpSpPr>
          <p:sp>
            <p:nvSpPr>
              <p:cNvPr id="127" name="Google Shape;127;p10"/>
              <p:cNvSpPr/>
              <p:nvPr/>
            </p:nvSpPr>
            <p:spPr>
              <a:xfrm>
                <a:off x="969" y="156"/>
                <a:ext cx="18" cy="60"/>
              </a:xfrm>
              <a:custGeom>
                <a:rect b="b" l="l" r="r" t="t"/>
                <a:pathLst>
                  <a:path extrusionOk="0" h="60" w="18">
                    <a:moveTo>
                      <a:pt x="0" y="48"/>
                    </a:moveTo>
                    <a:lnTo>
                      <a:pt x="18" y="0"/>
                    </a:lnTo>
                    <a:lnTo>
                      <a:pt x="18" y="60"/>
                    </a:lnTo>
                    <a:lnTo>
                      <a:pt x="0" y="48"/>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10"/>
              <p:cNvSpPr/>
              <p:nvPr/>
            </p:nvSpPr>
            <p:spPr>
              <a:xfrm>
                <a:off x="995" y="190"/>
                <a:ext cx="60" cy="54"/>
              </a:xfrm>
              <a:custGeom>
                <a:rect b="b" l="l" r="r" t="t"/>
                <a:pathLst>
                  <a:path extrusionOk="0" h="54" w="60">
                    <a:moveTo>
                      <a:pt x="0" y="36"/>
                    </a:moveTo>
                    <a:lnTo>
                      <a:pt x="60" y="0"/>
                    </a:lnTo>
                    <a:lnTo>
                      <a:pt x="18" y="54"/>
                    </a:lnTo>
                    <a:lnTo>
                      <a:pt x="0" y="36"/>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9" name="Google Shape;129;p10"/>
            <p:cNvSpPr/>
            <p:nvPr/>
          </p:nvSpPr>
          <p:spPr>
            <a:xfrm>
              <a:off x="9" y="141"/>
              <a:ext cx="222" cy="135"/>
            </a:xfrm>
            <a:custGeom>
              <a:rect b="b" l="l" r="r" t="t"/>
              <a:pathLst>
                <a:path extrusionOk="0" h="108" w="180">
                  <a:moveTo>
                    <a:pt x="0" y="93"/>
                  </a:moveTo>
                  <a:lnTo>
                    <a:pt x="18" y="108"/>
                  </a:lnTo>
                  <a:lnTo>
                    <a:pt x="180" y="18"/>
                  </a:lnTo>
                  <a:lnTo>
                    <a:pt x="168" y="0"/>
                  </a:lnTo>
                  <a:lnTo>
                    <a:pt x="0" y="93"/>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10"/>
            <p:cNvSpPr/>
            <p:nvPr/>
          </p:nvSpPr>
          <p:spPr>
            <a:xfrm>
              <a:off x="48" y="58"/>
              <a:ext cx="1128" cy="327"/>
            </a:xfrm>
            <a:custGeom>
              <a:rect b="b" l="l" r="r" t="t"/>
              <a:pathLst>
                <a:path extrusionOk="0" h="327" w="1128">
                  <a:moveTo>
                    <a:pt x="0" y="3"/>
                  </a:moveTo>
                  <a:lnTo>
                    <a:pt x="45" y="0"/>
                  </a:lnTo>
                  <a:lnTo>
                    <a:pt x="129" y="141"/>
                  </a:lnTo>
                  <a:lnTo>
                    <a:pt x="492" y="141"/>
                  </a:lnTo>
                  <a:lnTo>
                    <a:pt x="540" y="117"/>
                  </a:lnTo>
                  <a:lnTo>
                    <a:pt x="528" y="81"/>
                  </a:lnTo>
                  <a:lnTo>
                    <a:pt x="726" y="75"/>
                  </a:lnTo>
                  <a:lnTo>
                    <a:pt x="837" y="99"/>
                  </a:lnTo>
                  <a:lnTo>
                    <a:pt x="840" y="129"/>
                  </a:lnTo>
                  <a:lnTo>
                    <a:pt x="906" y="132"/>
                  </a:lnTo>
                  <a:lnTo>
                    <a:pt x="915" y="153"/>
                  </a:lnTo>
                  <a:lnTo>
                    <a:pt x="1023" y="198"/>
                  </a:lnTo>
                  <a:lnTo>
                    <a:pt x="1065" y="246"/>
                  </a:lnTo>
                  <a:lnTo>
                    <a:pt x="1113" y="255"/>
                  </a:lnTo>
                  <a:lnTo>
                    <a:pt x="1128" y="282"/>
                  </a:lnTo>
                  <a:lnTo>
                    <a:pt x="1113" y="306"/>
                  </a:lnTo>
                  <a:lnTo>
                    <a:pt x="1071" y="321"/>
                  </a:lnTo>
                  <a:lnTo>
                    <a:pt x="729" y="327"/>
                  </a:lnTo>
                  <a:lnTo>
                    <a:pt x="555" y="288"/>
                  </a:lnTo>
                  <a:lnTo>
                    <a:pt x="501" y="246"/>
                  </a:lnTo>
                  <a:lnTo>
                    <a:pt x="120" y="198"/>
                  </a:lnTo>
                  <a:lnTo>
                    <a:pt x="72" y="264"/>
                  </a:lnTo>
                  <a:lnTo>
                    <a:pt x="15" y="252"/>
                  </a:lnTo>
                  <a:lnTo>
                    <a:pt x="45" y="180"/>
                  </a:lnTo>
                  <a:lnTo>
                    <a:pt x="6" y="180"/>
                  </a:lnTo>
                  <a:lnTo>
                    <a:pt x="21" y="144"/>
                  </a:lnTo>
                  <a:lnTo>
                    <a:pt x="54" y="141"/>
                  </a:lnTo>
                  <a:lnTo>
                    <a:pt x="0" y="3"/>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1" name="Google Shape;131;p10"/>
            <p:cNvGrpSpPr/>
            <p:nvPr/>
          </p:nvGrpSpPr>
          <p:grpSpPr>
            <a:xfrm>
              <a:off x="997" y="231"/>
              <a:ext cx="180" cy="177"/>
              <a:chOff x="997" y="231"/>
              <a:chExt cx="180" cy="177"/>
            </a:xfrm>
          </p:grpSpPr>
          <p:sp>
            <p:nvSpPr>
              <p:cNvPr id="132" name="Google Shape;132;p10"/>
              <p:cNvSpPr/>
              <p:nvPr/>
            </p:nvSpPr>
            <p:spPr>
              <a:xfrm>
                <a:off x="1101" y="369"/>
                <a:ext cx="60" cy="39"/>
              </a:xfrm>
              <a:custGeom>
                <a:rect b="b" l="l" r="r" t="t"/>
                <a:pathLst>
                  <a:path extrusionOk="0" h="39" w="60">
                    <a:moveTo>
                      <a:pt x="0" y="9"/>
                    </a:moveTo>
                    <a:lnTo>
                      <a:pt x="60" y="39"/>
                    </a:lnTo>
                    <a:lnTo>
                      <a:pt x="21" y="0"/>
                    </a:lnTo>
                    <a:lnTo>
                      <a:pt x="0" y="9"/>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3" name="Google Shape;133;p10"/>
              <p:cNvGrpSpPr/>
              <p:nvPr/>
            </p:nvGrpSpPr>
            <p:grpSpPr>
              <a:xfrm>
                <a:off x="997" y="231"/>
                <a:ext cx="180" cy="150"/>
                <a:chOff x="997" y="231"/>
                <a:chExt cx="180" cy="150"/>
              </a:xfrm>
            </p:grpSpPr>
            <p:sp>
              <p:nvSpPr>
                <p:cNvPr id="134" name="Google Shape;134;p10"/>
                <p:cNvSpPr/>
                <p:nvPr/>
              </p:nvSpPr>
              <p:spPr>
                <a:xfrm>
                  <a:off x="997" y="231"/>
                  <a:ext cx="116" cy="87"/>
                </a:xfrm>
                <a:custGeom>
                  <a:rect b="b" l="l" r="r" t="t"/>
                  <a:pathLst>
                    <a:path extrusionOk="0" h="87" w="116">
                      <a:moveTo>
                        <a:pt x="17" y="0"/>
                      </a:moveTo>
                      <a:lnTo>
                        <a:pt x="0" y="12"/>
                      </a:lnTo>
                      <a:lnTo>
                        <a:pt x="47" y="87"/>
                      </a:lnTo>
                      <a:lnTo>
                        <a:pt x="101" y="87"/>
                      </a:lnTo>
                      <a:lnTo>
                        <a:pt x="116" y="66"/>
                      </a:lnTo>
                      <a:lnTo>
                        <a:pt x="65" y="21"/>
                      </a:lnTo>
                      <a:lnTo>
                        <a:pt x="1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10"/>
                <p:cNvSpPr/>
                <p:nvPr/>
              </p:nvSpPr>
              <p:spPr>
                <a:xfrm>
                  <a:off x="1062" y="336"/>
                  <a:ext cx="115" cy="45"/>
                </a:xfrm>
                <a:custGeom>
                  <a:rect b="b" l="l" r="r" t="t"/>
                  <a:pathLst>
                    <a:path extrusionOk="0" h="45" w="115">
                      <a:moveTo>
                        <a:pt x="0" y="45"/>
                      </a:moveTo>
                      <a:lnTo>
                        <a:pt x="24" y="0"/>
                      </a:lnTo>
                      <a:lnTo>
                        <a:pt x="115" y="6"/>
                      </a:lnTo>
                      <a:lnTo>
                        <a:pt x="99" y="30"/>
                      </a:lnTo>
                      <a:lnTo>
                        <a:pt x="60" y="45"/>
                      </a:lnTo>
                      <a:lnTo>
                        <a:pt x="0" y="45"/>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cxnSp>
          <p:nvCxnSpPr>
            <p:cNvPr id="136" name="Google Shape;136;p10"/>
            <p:cNvCxnSpPr/>
            <p:nvPr/>
          </p:nvCxnSpPr>
          <p:spPr>
            <a:xfrm>
              <a:off x="63" y="87"/>
              <a:ext cx="36" cy="1"/>
            </a:xfrm>
            <a:prstGeom prst="straightConnector1">
              <a:avLst/>
            </a:prstGeom>
            <a:noFill/>
            <a:ln cap="flat" cmpd="sng" w="9525">
              <a:solidFill>
                <a:schemeClr val="dk1"/>
              </a:solidFill>
              <a:prstDash val="solid"/>
              <a:round/>
              <a:headEnd len="sm" w="sm" type="none"/>
              <a:tailEnd len="sm" w="sm" type="none"/>
            </a:ln>
          </p:spPr>
        </p:cxnSp>
        <p:cxnSp>
          <p:nvCxnSpPr>
            <p:cNvPr id="137" name="Google Shape;137;p10"/>
            <p:cNvCxnSpPr/>
            <p:nvPr/>
          </p:nvCxnSpPr>
          <p:spPr>
            <a:xfrm>
              <a:off x="87" y="90"/>
              <a:ext cx="60" cy="105"/>
            </a:xfrm>
            <a:prstGeom prst="straightConnector1">
              <a:avLst/>
            </a:prstGeom>
            <a:noFill/>
            <a:ln cap="flat" cmpd="sng" w="9525">
              <a:solidFill>
                <a:schemeClr val="dk1"/>
              </a:solidFill>
              <a:prstDash val="solid"/>
              <a:round/>
              <a:headEnd len="sm" w="sm" type="none"/>
              <a:tailEnd len="sm" w="sm" type="none"/>
            </a:ln>
          </p:spPr>
        </p:cxnSp>
        <p:cxnSp>
          <p:nvCxnSpPr>
            <p:cNvPr id="138" name="Google Shape;138;p10"/>
            <p:cNvCxnSpPr/>
            <p:nvPr/>
          </p:nvCxnSpPr>
          <p:spPr>
            <a:xfrm flipH="1" rot="10800000">
              <a:off x="93" y="243"/>
              <a:ext cx="54" cy="78"/>
            </a:xfrm>
            <a:prstGeom prst="straightConnector1">
              <a:avLst/>
            </a:prstGeom>
            <a:noFill/>
            <a:ln cap="flat" cmpd="sng" w="9525">
              <a:solidFill>
                <a:schemeClr val="dk1"/>
              </a:solidFill>
              <a:prstDash val="solid"/>
              <a:round/>
              <a:headEnd len="sm" w="sm" type="none"/>
              <a:tailEnd len="sm" w="sm" type="none"/>
            </a:ln>
          </p:spPr>
        </p:cxnSp>
        <p:cxnSp>
          <p:nvCxnSpPr>
            <p:cNvPr id="139" name="Google Shape;139;p10"/>
            <p:cNvCxnSpPr/>
            <p:nvPr/>
          </p:nvCxnSpPr>
          <p:spPr>
            <a:xfrm rot="10800000">
              <a:off x="0" y="312"/>
              <a:ext cx="117" cy="9"/>
            </a:xfrm>
            <a:prstGeom prst="straightConnector1">
              <a:avLst/>
            </a:prstGeom>
            <a:noFill/>
            <a:ln cap="flat" cmpd="sng" w="9525">
              <a:solidFill>
                <a:schemeClr val="dk1"/>
              </a:solidFill>
              <a:prstDash val="solid"/>
              <a:round/>
              <a:headEnd len="sm" w="sm" type="none"/>
              <a:tailEnd len="sm" w="sm" type="none"/>
            </a:ln>
          </p:spPr>
        </p:cxnSp>
        <p:cxnSp>
          <p:nvCxnSpPr>
            <p:cNvPr id="140" name="Google Shape;140;p10"/>
            <p:cNvCxnSpPr/>
            <p:nvPr/>
          </p:nvCxnSpPr>
          <p:spPr>
            <a:xfrm flipH="1" rot="10800000">
              <a:off x="426" y="238"/>
              <a:ext cx="50" cy="1"/>
            </a:xfrm>
            <a:prstGeom prst="straightConnector1">
              <a:avLst/>
            </a:prstGeom>
            <a:noFill/>
            <a:ln cap="flat" cmpd="sng" w="9525">
              <a:solidFill>
                <a:schemeClr val="dk1"/>
              </a:solidFill>
              <a:prstDash val="solid"/>
              <a:round/>
              <a:headEnd len="sm" w="sm" type="none"/>
              <a:tailEnd len="sm" w="sm" type="none"/>
            </a:ln>
          </p:spPr>
        </p:cxnSp>
        <p:cxnSp>
          <p:nvCxnSpPr>
            <p:cNvPr id="141" name="Google Shape;141;p10"/>
            <p:cNvCxnSpPr/>
            <p:nvPr/>
          </p:nvCxnSpPr>
          <p:spPr>
            <a:xfrm rot="5400000">
              <a:off x="341" y="259"/>
              <a:ext cx="15" cy="0"/>
            </a:xfrm>
            <a:prstGeom prst="straightConnector1">
              <a:avLst/>
            </a:prstGeom>
            <a:noFill/>
            <a:ln cap="flat" cmpd="sng" w="9525">
              <a:solidFill>
                <a:schemeClr val="dk1"/>
              </a:solidFill>
              <a:prstDash val="solid"/>
              <a:round/>
              <a:headEnd len="sm" w="sm" type="none"/>
              <a:tailEnd len="sm" w="sm" type="none"/>
            </a:ln>
          </p:spPr>
        </p:cxnSp>
        <p:grpSp>
          <p:nvGrpSpPr>
            <p:cNvPr id="142" name="Google Shape;142;p10"/>
            <p:cNvGrpSpPr/>
            <p:nvPr/>
          </p:nvGrpSpPr>
          <p:grpSpPr>
            <a:xfrm>
              <a:off x="750" y="372"/>
              <a:ext cx="288" cy="51"/>
              <a:chOff x="750" y="372"/>
              <a:chExt cx="288" cy="51"/>
            </a:xfrm>
          </p:grpSpPr>
          <p:cxnSp>
            <p:nvCxnSpPr>
              <p:cNvPr id="143" name="Google Shape;143;p10"/>
              <p:cNvCxnSpPr/>
              <p:nvPr/>
            </p:nvCxnSpPr>
            <p:spPr>
              <a:xfrm>
                <a:off x="786" y="372"/>
                <a:ext cx="9" cy="42"/>
              </a:xfrm>
              <a:prstGeom prst="straightConnector1">
                <a:avLst/>
              </a:prstGeom>
              <a:noFill/>
              <a:ln cap="flat" cmpd="sng" w="9525">
                <a:solidFill>
                  <a:schemeClr val="dk1"/>
                </a:solidFill>
                <a:prstDash val="solid"/>
                <a:round/>
                <a:headEnd len="sm" w="sm" type="none"/>
                <a:tailEnd len="sm" w="sm" type="none"/>
              </a:ln>
            </p:spPr>
          </p:cxnSp>
          <p:cxnSp>
            <p:nvCxnSpPr>
              <p:cNvPr id="144" name="Google Shape;144;p10"/>
              <p:cNvCxnSpPr/>
              <p:nvPr/>
            </p:nvCxnSpPr>
            <p:spPr>
              <a:xfrm>
                <a:off x="948" y="381"/>
                <a:ext cx="6" cy="42"/>
              </a:xfrm>
              <a:prstGeom prst="straightConnector1">
                <a:avLst/>
              </a:prstGeom>
              <a:noFill/>
              <a:ln cap="flat" cmpd="sng" w="9525">
                <a:solidFill>
                  <a:schemeClr val="dk1"/>
                </a:solidFill>
                <a:prstDash val="solid"/>
                <a:round/>
                <a:headEnd len="sm" w="sm" type="none"/>
                <a:tailEnd len="sm" w="sm" type="none"/>
              </a:ln>
            </p:spPr>
          </p:cxnSp>
          <p:sp>
            <p:nvSpPr>
              <p:cNvPr id="145" name="Google Shape;145;p10"/>
              <p:cNvSpPr/>
              <p:nvPr/>
            </p:nvSpPr>
            <p:spPr>
              <a:xfrm>
                <a:off x="750" y="405"/>
                <a:ext cx="288" cy="18"/>
              </a:xfrm>
              <a:custGeom>
                <a:rect b="b" l="l" r="r" t="t"/>
                <a:pathLst>
                  <a:path extrusionOk="0" h="18" w="288">
                    <a:moveTo>
                      <a:pt x="0" y="6"/>
                    </a:moveTo>
                    <a:lnTo>
                      <a:pt x="258" y="18"/>
                    </a:lnTo>
                    <a:lnTo>
                      <a:pt x="288" y="0"/>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6" name="Google Shape;146;p10"/>
            <p:cNvSpPr/>
            <p:nvPr/>
          </p:nvSpPr>
          <p:spPr>
            <a:xfrm>
              <a:off x="799" y="240"/>
              <a:ext cx="242" cy="126"/>
            </a:xfrm>
            <a:custGeom>
              <a:rect b="b" l="l" r="r" t="t"/>
              <a:pathLst>
                <a:path extrusionOk="0" h="126" w="242">
                  <a:moveTo>
                    <a:pt x="0" y="0"/>
                  </a:moveTo>
                  <a:lnTo>
                    <a:pt x="11" y="112"/>
                  </a:lnTo>
                  <a:lnTo>
                    <a:pt x="50" y="126"/>
                  </a:lnTo>
                  <a:lnTo>
                    <a:pt x="143" y="126"/>
                  </a:lnTo>
                  <a:lnTo>
                    <a:pt x="242" y="126"/>
                  </a:lnTo>
                  <a:lnTo>
                    <a:pt x="182" y="0"/>
                  </a:lnTo>
                  <a:lnTo>
                    <a:pt x="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10"/>
            <p:cNvSpPr/>
            <p:nvPr/>
          </p:nvSpPr>
          <p:spPr>
            <a:xfrm>
              <a:off x="816" y="258"/>
              <a:ext cx="96" cy="48"/>
            </a:xfrm>
            <a:custGeom>
              <a:rect b="b" l="l" r="r" t="t"/>
              <a:pathLst>
                <a:path extrusionOk="0" h="48" w="96">
                  <a:moveTo>
                    <a:pt x="0" y="0"/>
                  </a:moveTo>
                  <a:lnTo>
                    <a:pt x="3" y="28"/>
                  </a:lnTo>
                  <a:lnTo>
                    <a:pt x="56" y="48"/>
                  </a:lnTo>
                  <a:lnTo>
                    <a:pt x="96" y="45"/>
                  </a:lnTo>
                  <a:lnTo>
                    <a:pt x="88" y="0"/>
                  </a:lnTo>
                  <a:lnTo>
                    <a:pt x="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10"/>
            <p:cNvSpPr/>
            <p:nvPr/>
          </p:nvSpPr>
          <p:spPr>
            <a:xfrm>
              <a:off x="933" y="258"/>
              <a:ext cx="60" cy="48"/>
            </a:xfrm>
            <a:custGeom>
              <a:rect b="b" l="l" r="r" t="t"/>
              <a:pathLst>
                <a:path extrusionOk="0" h="48" w="60">
                  <a:moveTo>
                    <a:pt x="0" y="0"/>
                  </a:moveTo>
                  <a:lnTo>
                    <a:pt x="12" y="48"/>
                  </a:lnTo>
                  <a:lnTo>
                    <a:pt x="60" y="48"/>
                  </a:lnTo>
                  <a:lnTo>
                    <a:pt x="36" y="1"/>
                  </a:lnTo>
                  <a:lnTo>
                    <a:pt x="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0"/>
            <p:cNvSpPr/>
            <p:nvPr/>
          </p:nvSpPr>
          <p:spPr>
            <a:xfrm>
              <a:off x="918" y="240"/>
              <a:ext cx="21" cy="126"/>
            </a:xfrm>
            <a:custGeom>
              <a:rect b="b" l="l" r="r" t="t"/>
              <a:pathLst>
                <a:path extrusionOk="0" h="126" w="21">
                  <a:moveTo>
                    <a:pt x="0" y="0"/>
                  </a:moveTo>
                  <a:lnTo>
                    <a:pt x="21" y="126"/>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0"/>
            <p:cNvSpPr/>
            <p:nvPr/>
          </p:nvSpPr>
          <p:spPr>
            <a:xfrm>
              <a:off x="123" y="223"/>
              <a:ext cx="883" cy="2"/>
            </a:xfrm>
            <a:custGeom>
              <a:rect b="b" l="l" r="r" t="t"/>
              <a:pathLst>
                <a:path extrusionOk="0" h="2" w="883">
                  <a:moveTo>
                    <a:pt x="0" y="0"/>
                  </a:moveTo>
                  <a:lnTo>
                    <a:pt x="883" y="2"/>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0"/>
            <p:cNvSpPr/>
            <p:nvPr/>
          </p:nvSpPr>
          <p:spPr>
            <a:xfrm>
              <a:off x="174" y="231"/>
              <a:ext cx="465" cy="45"/>
            </a:xfrm>
            <a:custGeom>
              <a:rect b="b" l="l" r="r" t="t"/>
              <a:pathLst>
                <a:path extrusionOk="0" h="45" w="465">
                  <a:moveTo>
                    <a:pt x="0" y="0"/>
                  </a:moveTo>
                  <a:lnTo>
                    <a:pt x="465" y="45"/>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2" name="Google Shape;152;p10"/>
            <p:cNvGrpSpPr/>
            <p:nvPr/>
          </p:nvGrpSpPr>
          <p:grpSpPr>
            <a:xfrm>
              <a:off x="609" y="135"/>
              <a:ext cx="237" cy="210"/>
              <a:chOff x="609" y="135"/>
              <a:chExt cx="237" cy="210"/>
            </a:xfrm>
          </p:grpSpPr>
          <p:sp>
            <p:nvSpPr>
              <p:cNvPr id="153" name="Google Shape;153;p10"/>
              <p:cNvSpPr/>
              <p:nvPr/>
            </p:nvSpPr>
            <p:spPr>
              <a:xfrm>
                <a:off x="640" y="135"/>
                <a:ext cx="1" cy="210"/>
              </a:xfrm>
              <a:custGeom>
                <a:rect b="b" l="l" r="r" t="t"/>
                <a:pathLst>
                  <a:path extrusionOk="0" h="210" w="1">
                    <a:moveTo>
                      <a:pt x="0" y="0"/>
                    </a:moveTo>
                    <a:lnTo>
                      <a:pt x="0" y="210"/>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10"/>
              <p:cNvSpPr/>
              <p:nvPr/>
            </p:nvSpPr>
            <p:spPr>
              <a:xfrm>
                <a:off x="845" y="153"/>
                <a:ext cx="1" cy="70"/>
              </a:xfrm>
              <a:custGeom>
                <a:rect b="b" l="l" r="r" t="t"/>
                <a:pathLst>
                  <a:path extrusionOk="0" h="70" w="1">
                    <a:moveTo>
                      <a:pt x="0" y="0"/>
                    </a:moveTo>
                    <a:lnTo>
                      <a:pt x="1" y="70"/>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55" name="Google Shape;155;p10"/>
              <p:cNvCxnSpPr/>
              <p:nvPr/>
            </p:nvCxnSpPr>
            <p:spPr>
              <a:xfrm rot="10800000">
                <a:off x="810" y="168"/>
                <a:ext cx="0" cy="30"/>
              </a:xfrm>
              <a:prstGeom prst="straightConnector1">
                <a:avLst/>
              </a:prstGeom>
              <a:noFill/>
              <a:ln cap="flat" cmpd="sng" w="9525">
                <a:solidFill>
                  <a:schemeClr val="dk1"/>
                </a:solidFill>
                <a:prstDash val="solid"/>
                <a:round/>
                <a:headEnd len="sm" w="sm" type="none"/>
                <a:tailEnd len="sm" w="sm" type="none"/>
              </a:ln>
            </p:spPr>
          </p:cxnSp>
          <p:cxnSp>
            <p:nvCxnSpPr>
              <p:cNvPr id="156" name="Google Shape;156;p10"/>
              <p:cNvCxnSpPr/>
              <p:nvPr/>
            </p:nvCxnSpPr>
            <p:spPr>
              <a:xfrm rot="10800000">
                <a:off x="609" y="186"/>
                <a:ext cx="0" cy="30"/>
              </a:xfrm>
              <a:prstGeom prst="straightConnector1">
                <a:avLst/>
              </a:prstGeom>
              <a:noFill/>
              <a:ln cap="flat" cmpd="sng" w="9525">
                <a:solidFill>
                  <a:schemeClr val="dk1"/>
                </a:solidFill>
                <a:prstDash val="solid"/>
                <a:round/>
                <a:headEnd len="sm" w="sm" type="none"/>
                <a:tailEnd len="sm" w="sm" type="none"/>
              </a:ln>
            </p:spPr>
          </p:cxnSp>
          <p:sp>
            <p:nvSpPr>
              <p:cNvPr id="157" name="Google Shape;157;p10"/>
              <p:cNvSpPr/>
              <p:nvPr/>
            </p:nvSpPr>
            <p:spPr>
              <a:xfrm>
                <a:off x="776" y="137"/>
                <a:ext cx="1" cy="88"/>
              </a:xfrm>
              <a:custGeom>
                <a:rect b="b" l="l" r="r" t="t"/>
                <a:pathLst>
                  <a:path extrusionOk="0" h="88" w="1">
                    <a:moveTo>
                      <a:pt x="0" y="0"/>
                    </a:moveTo>
                    <a:lnTo>
                      <a:pt x="1" y="88"/>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8" name="Google Shape;158;p10"/>
              <p:cNvGrpSpPr/>
              <p:nvPr/>
            </p:nvGrpSpPr>
            <p:grpSpPr>
              <a:xfrm>
                <a:off x="654" y="163"/>
                <a:ext cx="90" cy="61"/>
                <a:chOff x="654" y="163"/>
                <a:chExt cx="90" cy="61"/>
              </a:xfrm>
            </p:grpSpPr>
            <p:cxnSp>
              <p:nvCxnSpPr>
                <p:cNvPr id="159" name="Google Shape;159;p10"/>
                <p:cNvCxnSpPr/>
                <p:nvPr/>
              </p:nvCxnSpPr>
              <p:spPr>
                <a:xfrm>
                  <a:off x="654" y="163"/>
                  <a:ext cx="0" cy="61"/>
                </a:xfrm>
                <a:prstGeom prst="straightConnector1">
                  <a:avLst/>
                </a:prstGeom>
                <a:noFill/>
                <a:ln cap="flat" cmpd="sng" w="9525">
                  <a:solidFill>
                    <a:schemeClr val="dk1"/>
                  </a:solidFill>
                  <a:prstDash val="solid"/>
                  <a:round/>
                  <a:headEnd len="sm" w="sm" type="none"/>
                  <a:tailEnd len="sm" w="sm" type="none"/>
                </a:ln>
              </p:spPr>
            </p:cxnSp>
            <p:cxnSp>
              <p:nvCxnSpPr>
                <p:cNvPr id="160" name="Google Shape;160;p10"/>
                <p:cNvCxnSpPr/>
                <p:nvPr/>
              </p:nvCxnSpPr>
              <p:spPr>
                <a:xfrm>
                  <a:off x="699" y="163"/>
                  <a:ext cx="2" cy="61"/>
                </a:xfrm>
                <a:prstGeom prst="straightConnector1">
                  <a:avLst/>
                </a:prstGeom>
                <a:noFill/>
                <a:ln cap="flat" cmpd="sng" w="9525">
                  <a:solidFill>
                    <a:schemeClr val="dk1"/>
                  </a:solidFill>
                  <a:prstDash val="solid"/>
                  <a:round/>
                  <a:headEnd len="sm" w="sm" type="none"/>
                  <a:tailEnd len="sm" w="sm" type="none"/>
                </a:ln>
              </p:spPr>
            </p:cxnSp>
            <p:cxnSp>
              <p:nvCxnSpPr>
                <p:cNvPr id="161" name="Google Shape;161;p10"/>
                <p:cNvCxnSpPr/>
                <p:nvPr/>
              </p:nvCxnSpPr>
              <p:spPr>
                <a:xfrm>
                  <a:off x="744" y="163"/>
                  <a:ext cx="0" cy="61"/>
                </a:xfrm>
                <a:prstGeom prst="straightConnector1">
                  <a:avLst/>
                </a:prstGeom>
                <a:noFill/>
                <a:ln cap="flat" cmpd="sng" w="9525">
                  <a:solidFill>
                    <a:schemeClr val="dk1"/>
                  </a:solidFill>
                  <a:prstDash val="solid"/>
                  <a:round/>
                  <a:headEnd len="sm" w="sm" type="none"/>
                  <a:tailEnd len="sm" w="sm" type="none"/>
                </a:ln>
              </p:spPr>
            </p:cxnSp>
          </p:grpSp>
        </p:grpSp>
        <p:grpSp>
          <p:nvGrpSpPr>
            <p:cNvPr id="162" name="Google Shape;162;p10"/>
            <p:cNvGrpSpPr/>
            <p:nvPr/>
          </p:nvGrpSpPr>
          <p:grpSpPr>
            <a:xfrm>
              <a:off x="667" y="238"/>
              <a:ext cx="125" cy="122"/>
              <a:chOff x="667" y="238"/>
              <a:chExt cx="125" cy="122"/>
            </a:xfrm>
          </p:grpSpPr>
          <p:sp>
            <p:nvSpPr>
              <p:cNvPr id="163" name="Google Shape;163;p10"/>
              <p:cNvSpPr/>
              <p:nvPr/>
            </p:nvSpPr>
            <p:spPr>
              <a:xfrm>
                <a:off x="693" y="238"/>
                <a:ext cx="90" cy="47"/>
              </a:xfrm>
              <a:custGeom>
                <a:rect b="b" l="l" r="r" t="t"/>
                <a:pathLst>
                  <a:path extrusionOk="0" h="47" w="90">
                    <a:moveTo>
                      <a:pt x="0" y="2"/>
                    </a:moveTo>
                    <a:lnTo>
                      <a:pt x="0" y="44"/>
                    </a:lnTo>
                    <a:lnTo>
                      <a:pt x="90" y="47"/>
                    </a:lnTo>
                    <a:lnTo>
                      <a:pt x="90" y="0"/>
                    </a:lnTo>
                    <a:lnTo>
                      <a:pt x="0" y="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10"/>
              <p:cNvSpPr/>
              <p:nvPr/>
            </p:nvSpPr>
            <p:spPr>
              <a:xfrm>
                <a:off x="667" y="285"/>
                <a:ext cx="125" cy="75"/>
              </a:xfrm>
              <a:custGeom>
                <a:rect b="b" l="l" r="r" t="t"/>
                <a:pathLst>
                  <a:path extrusionOk="0" h="75" w="125">
                    <a:moveTo>
                      <a:pt x="0" y="0"/>
                    </a:moveTo>
                    <a:lnTo>
                      <a:pt x="0" y="54"/>
                    </a:lnTo>
                    <a:lnTo>
                      <a:pt x="125" y="75"/>
                    </a:lnTo>
                    <a:lnTo>
                      <a:pt x="125" y="0"/>
                    </a:lnTo>
                    <a:lnTo>
                      <a:pt x="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5" name="Google Shape;165;p10"/>
            <p:cNvSpPr/>
            <p:nvPr/>
          </p:nvSpPr>
          <p:spPr>
            <a:xfrm>
              <a:off x="60" y="199"/>
              <a:ext cx="150" cy="57"/>
            </a:xfrm>
            <a:custGeom>
              <a:rect b="b" l="l" r="r" t="t"/>
              <a:pathLst>
                <a:path extrusionOk="0" h="57" w="150">
                  <a:moveTo>
                    <a:pt x="120" y="57"/>
                  </a:moveTo>
                  <a:lnTo>
                    <a:pt x="0" y="36"/>
                  </a:lnTo>
                  <a:lnTo>
                    <a:pt x="6" y="0"/>
                  </a:lnTo>
                  <a:lnTo>
                    <a:pt x="150" y="3"/>
                  </a:ln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66" name="Google Shape;166;p10"/>
            <p:cNvCxnSpPr/>
            <p:nvPr/>
          </p:nvCxnSpPr>
          <p:spPr>
            <a:xfrm>
              <a:off x="531" y="196"/>
              <a:ext cx="12" cy="105"/>
            </a:xfrm>
            <a:prstGeom prst="straightConnector1">
              <a:avLst/>
            </a:prstGeom>
            <a:noFill/>
            <a:ln cap="flat" cmpd="sng" w="9525">
              <a:solidFill>
                <a:schemeClr val="dk1"/>
              </a:solidFill>
              <a:prstDash val="solid"/>
              <a:round/>
              <a:headEnd len="sm" w="sm" type="none"/>
              <a:tailEnd len="sm" w="sm" type="none"/>
            </a:ln>
          </p:spPr>
        </p:cxnSp>
        <p:cxnSp>
          <p:nvCxnSpPr>
            <p:cNvPr id="167" name="Google Shape;167;p10"/>
            <p:cNvCxnSpPr/>
            <p:nvPr/>
          </p:nvCxnSpPr>
          <p:spPr>
            <a:xfrm flipH="1" rot="10800000">
              <a:off x="543" y="187"/>
              <a:ext cx="345" cy="12"/>
            </a:xfrm>
            <a:prstGeom prst="straightConnector1">
              <a:avLst/>
            </a:prstGeom>
            <a:noFill/>
            <a:ln cap="flat" cmpd="sng" w="9525">
              <a:solidFill>
                <a:schemeClr val="dk1"/>
              </a:solidFill>
              <a:prstDash val="solid"/>
              <a:round/>
              <a:headEnd len="sm" w="sm" type="none"/>
              <a:tailEnd len="sm" w="sm" type="none"/>
            </a:ln>
          </p:spPr>
        </p:cxnSp>
      </p:grpSp>
      <p:sp>
        <p:nvSpPr>
          <p:cNvPr id="168" name="Google Shape;168;p10"/>
          <p:cNvSpPr txBox="1"/>
          <p:nvPr/>
        </p:nvSpPr>
        <p:spPr>
          <a:xfrm>
            <a:off x="16727" y="14173"/>
            <a:ext cx="3644763" cy="103113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Arial"/>
                <a:ea typeface="Arial"/>
                <a:cs typeface="Arial"/>
                <a:sym typeface="Arial"/>
              </a:rPr>
              <a:t>Mission</a:t>
            </a:r>
            <a:r>
              <a:rPr b="0" i="0" lang="en-US" sz="1000" u="sng"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UTSA Det 842 will be returning with our official Pass </a:t>
            </a:r>
            <a:r>
              <a:rPr lang="en-US" sz="1000">
                <a:solidFill>
                  <a:schemeClr val="dk1"/>
                </a:solidFill>
                <a:latin typeface="Calibri"/>
                <a:ea typeface="Calibri"/>
                <a:cs typeface="Calibri"/>
                <a:sym typeface="Calibri"/>
              </a:rPr>
              <a:t>In </a:t>
            </a:r>
            <a:r>
              <a:rPr b="0" i="0" lang="en-US" sz="1000" u="none" cap="none" strike="noStrike">
                <a:solidFill>
                  <a:schemeClr val="dk1"/>
                </a:solidFill>
                <a:latin typeface="Calibri"/>
                <a:ea typeface="Calibri"/>
                <a:cs typeface="Calibri"/>
                <a:sym typeface="Calibri"/>
              </a:rPr>
              <a:t> Review. This event is the culmination of the semester, and will include the changing of command and the review of the Wing by the Commander.</a:t>
            </a:r>
            <a:endParaRPr b="0" i="0" sz="1000" u="none" cap="none" strike="noStrike">
              <a:solidFill>
                <a:schemeClr val="dk1"/>
              </a:solidFill>
              <a:latin typeface="Arial"/>
              <a:ea typeface="Arial"/>
              <a:cs typeface="Arial"/>
              <a:sym typeface="Arial"/>
            </a:endParaRPr>
          </a:p>
        </p:txBody>
      </p:sp>
      <p:sp>
        <p:nvSpPr>
          <p:cNvPr id="169" name="Google Shape;169;p10"/>
          <p:cNvSpPr txBox="1"/>
          <p:nvPr/>
        </p:nvSpPr>
        <p:spPr>
          <a:xfrm>
            <a:off x="15484" y="1034762"/>
            <a:ext cx="3645900" cy="15282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Calibri"/>
                <a:ea typeface="Calibri"/>
                <a:cs typeface="Calibri"/>
                <a:sym typeface="Calibri"/>
              </a:rPr>
              <a:t>Concept of the Operation</a:t>
            </a:r>
            <a:r>
              <a:rPr b="0" i="0" lang="en-US" sz="1000" u="sng"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000"/>
              <a:buFont typeface="Arial"/>
              <a:buNone/>
            </a:pPr>
            <a:r>
              <a:t/>
            </a:r>
            <a:endParaRPr b="0" i="0" sz="1000" u="sng"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Flights will form up at the Park West field by 1645 on 05 December 2024.  Accountability will be taken. We will then conduct the changing of command, showcase warrior and honor flight and finally conduct pass and review.</a:t>
            </a:r>
            <a:endParaRPr b="0" i="0" sz="1000" u="none" cap="none" strike="noStrike">
              <a:solidFill>
                <a:schemeClr val="dk1"/>
              </a:solidFill>
              <a:latin typeface="Calibri"/>
              <a:ea typeface="Calibri"/>
              <a:cs typeface="Calibri"/>
              <a:sym typeface="Calibri"/>
            </a:endParaRPr>
          </a:p>
        </p:txBody>
      </p:sp>
      <p:sp>
        <p:nvSpPr>
          <p:cNvPr id="170" name="Google Shape;170;p10"/>
          <p:cNvSpPr/>
          <p:nvPr/>
        </p:nvSpPr>
        <p:spPr>
          <a:xfrm>
            <a:off x="3662471" y="749601"/>
            <a:ext cx="4878618" cy="139601"/>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1" name="Google Shape;171;p10"/>
          <p:cNvPicPr preferRelativeResize="0"/>
          <p:nvPr/>
        </p:nvPicPr>
        <p:blipFill rotWithShape="1">
          <a:blip r:embed="rId3">
            <a:alphaModFix/>
          </a:blip>
          <a:srcRect b="0" l="0" r="0" t="0"/>
          <a:stretch/>
        </p:blipFill>
        <p:spPr>
          <a:xfrm>
            <a:off x="7587343" y="51399"/>
            <a:ext cx="955252" cy="677439"/>
          </a:xfrm>
          <a:prstGeom prst="rect">
            <a:avLst/>
          </a:prstGeom>
          <a:noFill/>
          <a:ln>
            <a:noFill/>
          </a:ln>
        </p:spPr>
      </p:pic>
      <p:sp>
        <p:nvSpPr>
          <p:cNvPr id="172" name="Google Shape;172;p10"/>
          <p:cNvSpPr txBox="1"/>
          <p:nvPr/>
        </p:nvSpPr>
        <p:spPr>
          <a:xfrm>
            <a:off x="4675658" y="-27735"/>
            <a:ext cx="28281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1D2260"/>
                </a:solidFill>
                <a:latin typeface="Helvetica Neue"/>
                <a:ea typeface="Helvetica Neue"/>
                <a:cs typeface="Helvetica Neue"/>
                <a:sym typeface="Helvetica Neue"/>
              </a:rPr>
              <a:t>CONOPS: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1D2260"/>
                </a:solidFill>
                <a:latin typeface="Helvetica Neue"/>
                <a:ea typeface="Helvetica Neue"/>
                <a:cs typeface="Helvetica Neue"/>
                <a:sym typeface="Helvetica Neue"/>
              </a:rPr>
              <a:t>Pass </a:t>
            </a:r>
            <a:r>
              <a:rPr lang="en-US" sz="2400">
                <a:solidFill>
                  <a:srgbClr val="1D2260"/>
                </a:solidFill>
                <a:latin typeface="Helvetica Neue"/>
                <a:ea typeface="Helvetica Neue"/>
                <a:cs typeface="Helvetica Neue"/>
                <a:sym typeface="Helvetica Neue"/>
              </a:rPr>
              <a:t>In</a:t>
            </a:r>
            <a:r>
              <a:rPr b="0" i="0" lang="en-US" sz="2400" u="none" cap="none" strike="noStrike">
                <a:solidFill>
                  <a:srgbClr val="1D2260"/>
                </a:solidFill>
                <a:latin typeface="Helvetica Neue"/>
                <a:ea typeface="Helvetica Neue"/>
                <a:cs typeface="Helvetica Neue"/>
                <a:sym typeface="Helvetica Neue"/>
              </a:rPr>
              <a:t> Review</a:t>
            </a:r>
            <a:endParaRPr b="0" i="0" sz="1400" u="none" cap="none" strike="noStrike">
              <a:solidFill>
                <a:srgbClr val="000000"/>
              </a:solidFill>
              <a:latin typeface="Arial"/>
              <a:ea typeface="Arial"/>
              <a:cs typeface="Arial"/>
              <a:sym typeface="Arial"/>
            </a:endParaRPr>
          </a:p>
        </p:txBody>
      </p:sp>
      <p:sp>
        <p:nvSpPr>
          <p:cNvPr id="173" name="Google Shape;173;p10"/>
          <p:cNvSpPr/>
          <p:nvPr/>
        </p:nvSpPr>
        <p:spPr>
          <a:xfrm>
            <a:off x="8535008" y="3212067"/>
            <a:ext cx="3658800" cy="1891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Calibri"/>
                <a:ea typeface="Calibri"/>
                <a:cs typeface="Calibri"/>
                <a:sym typeface="Calibri"/>
              </a:rPr>
              <a:t>Coordinating Instructions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FOOD: Booster Club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WATER: LLAB Team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UNIFORM: Blues/Alternates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VEHICLES:GOV to transfer equipment/Personal Vehicles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EQUIPMENT: Speakers, microphones, cones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COMMUNICATION:  Slack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FUNDING: Detachment</a:t>
            </a:r>
            <a:endParaRPr b="0" i="0" sz="1000" u="none" cap="none" strike="noStrike">
              <a:solidFill>
                <a:schemeClr val="dk1"/>
              </a:solidFill>
              <a:latin typeface="Calibri"/>
              <a:ea typeface="Calibri"/>
              <a:cs typeface="Calibri"/>
              <a:sym typeface="Calibri"/>
            </a:endParaRPr>
          </a:p>
        </p:txBody>
      </p:sp>
      <p:sp>
        <p:nvSpPr>
          <p:cNvPr id="174" name="Google Shape;174;p10"/>
          <p:cNvSpPr/>
          <p:nvPr/>
        </p:nvSpPr>
        <p:spPr>
          <a:xfrm>
            <a:off x="8529530" y="-1936"/>
            <a:ext cx="3642002" cy="127254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Calibri"/>
                <a:ea typeface="Calibri"/>
                <a:cs typeface="Calibri"/>
                <a:sym typeface="Calibri"/>
              </a:rPr>
              <a:t>Units Tasked: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INTERNAL: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GMC: All Flights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POC: All Flights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EXTERNAL: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UTSA Staff </a:t>
            </a:r>
            <a:endParaRPr b="0" i="0" sz="1400" u="none" cap="none" strike="noStrike">
              <a:solidFill>
                <a:srgbClr val="000000"/>
              </a:solidFill>
              <a:latin typeface="Arial"/>
              <a:ea typeface="Arial"/>
              <a:cs typeface="Arial"/>
              <a:sym typeface="Arial"/>
            </a:endParaRPr>
          </a:p>
        </p:txBody>
      </p:sp>
      <p:sp>
        <p:nvSpPr>
          <p:cNvPr id="175" name="Google Shape;175;p10"/>
          <p:cNvSpPr/>
          <p:nvPr/>
        </p:nvSpPr>
        <p:spPr>
          <a:xfrm>
            <a:off x="8533253" y="1284779"/>
            <a:ext cx="3634555" cy="1927288"/>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sng" cap="none" strike="noStrike">
                <a:solidFill>
                  <a:schemeClr val="dk1"/>
                </a:solidFill>
                <a:latin typeface="Calibri"/>
                <a:ea typeface="Calibri"/>
                <a:cs typeface="Calibri"/>
                <a:sym typeface="Calibri"/>
              </a:rPr>
              <a:t>Tasks to Staff:</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Force Support - Accountability, food/water</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Logistics - Transportation, uniforms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Operations - Review and Conduct D&amp;C</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Public Affairs - Provide media coverage (photos/videos), update social media sites</a:t>
            </a:r>
            <a:endParaRPr b="0" i="0" sz="1400" u="none" cap="none" strike="noStrike">
              <a:solidFill>
                <a:srgbClr val="000000"/>
              </a:solidFill>
              <a:latin typeface="Arial"/>
              <a:ea typeface="Arial"/>
              <a:cs typeface="Arial"/>
              <a:sym typeface="Arial"/>
            </a:endParaRPr>
          </a:p>
        </p:txBody>
      </p:sp>
      <p:pic>
        <p:nvPicPr>
          <p:cNvPr id="176" name="Google Shape;176;p10"/>
          <p:cNvPicPr preferRelativeResize="0"/>
          <p:nvPr/>
        </p:nvPicPr>
        <p:blipFill rotWithShape="1">
          <a:blip r:embed="rId4">
            <a:alphaModFix/>
          </a:blip>
          <a:srcRect b="0" l="0" r="0" t="0"/>
          <a:stretch/>
        </p:blipFill>
        <p:spPr>
          <a:xfrm>
            <a:off x="3690349" y="49049"/>
            <a:ext cx="677450" cy="677450"/>
          </a:xfrm>
          <a:prstGeom prst="rect">
            <a:avLst/>
          </a:prstGeom>
          <a:noFill/>
          <a:ln>
            <a:noFill/>
          </a:ln>
        </p:spPr>
      </p:pic>
      <p:graphicFrame>
        <p:nvGraphicFramePr>
          <p:cNvPr id="177" name="Google Shape;177;p10"/>
          <p:cNvGraphicFramePr/>
          <p:nvPr/>
        </p:nvGraphicFramePr>
        <p:xfrm>
          <a:off x="8555603" y="5087608"/>
          <a:ext cx="3000000" cy="3000000"/>
        </p:xfrm>
        <a:graphic>
          <a:graphicData uri="http://schemas.openxmlformats.org/drawingml/2006/table">
            <a:tbl>
              <a:tblPr bandRow="1" firstRow="1">
                <a:noFill/>
                <a:tableStyleId>{79F14876-E2D8-40C7-84FC-E3FB7725B35A}</a:tableStyleId>
              </a:tblPr>
              <a:tblGrid>
                <a:gridCol w="1212750"/>
                <a:gridCol w="1212750"/>
                <a:gridCol w="1212750"/>
              </a:tblGrid>
              <a:tr h="267225">
                <a:tc gridSpan="3">
                  <a:txBody>
                    <a:bodyPr/>
                    <a:lstStyle/>
                    <a:p>
                      <a:pPr indent="0" lvl="0" marL="0" marR="0" rtl="0" algn="ctr">
                        <a:lnSpc>
                          <a:spcPct val="100000"/>
                        </a:lnSpc>
                        <a:spcBef>
                          <a:spcPts val="0"/>
                        </a:spcBef>
                        <a:spcAft>
                          <a:spcPts val="0"/>
                        </a:spcAft>
                        <a:buClr>
                          <a:srgbClr val="000000"/>
                        </a:buClr>
                        <a:buSzPts val="1000"/>
                        <a:buFont typeface="Arial"/>
                        <a:buNone/>
                      </a:pPr>
                      <a:r>
                        <a:rPr lang="en-US" sz="1000" u="sng" cap="none" strike="noStrike">
                          <a:solidFill>
                            <a:schemeClr val="dk1"/>
                          </a:solidFill>
                        </a:rPr>
                        <a:t>Risk Assessment</a:t>
                      </a:r>
                      <a:endParaRPr sz="1400" u="none" cap="none" strike="noStrike"/>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434250">
                <a:tc>
                  <a:txBody>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solidFill>
                            <a:schemeClr val="dk1"/>
                          </a:solidFill>
                        </a:rPr>
                        <a:t>Hazard</a:t>
                      </a:r>
                      <a:endParaRPr sz="1400" u="none" cap="none" strike="noStrike"/>
                    </a:p>
                  </a:txBody>
                  <a:tcPr marT="45725" marB="45725" marR="91450" marL="91450" anchor="ctr">
                    <a:lnL cap="flat" cmpd="sng" w="1905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solidFill>
                            <a:schemeClr val="dk1"/>
                          </a:solidFill>
                        </a:rPr>
                        <a:t>Initial</a:t>
                      </a:r>
                      <a:endParaRPr sz="1400" u="none" cap="none" strike="noStrike"/>
                    </a:p>
                    <a:p>
                      <a:pPr indent="0" lvl="0" marL="0" marR="0" rtl="0" algn="ctr">
                        <a:lnSpc>
                          <a:spcPct val="100000"/>
                        </a:lnSpc>
                        <a:spcBef>
                          <a:spcPts val="0"/>
                        </a:spcBef>
                        <a:spcAft>
                          <a:spcPts val="0"/>
                        </a:spcAft>
                        <a:buClr>
                          <a:srgbClr val="000000"/>
                        </a:buClr>
                        <a:buSzPts val="1000"/>
                        <a:buFont typeface="Arial"/>
                        <a:buNone/>
                      </a:pPr>
                      <a:r>
                        <a:rPr b="1" lang="en-US" sz="1000" u="none" cap="none" strike="noStrike">
                          <a:solidFill>
                            <a:schemeClr val="dk1"/>
                          </a:solidFill>
                        </a:rPr>
                        <a:t>Risk Level</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solidFill>
                            <a:schemeClr val="dk1"/>
                          </a:solidFill>
                        </a:rPr>
                        <a:t>Mitigated Risk Level</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7225">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Tripping</a:t>
                      </a:r>
                      <a:endParaRPr sz="1400" u="none" cap="none" strike="noStrike"/>
                    </a:p>
                  </a:txBody>
                  <a:tcPr marT="45725" marB="45725" marR="91450" marL="91450" anchor="ctr">
                    <a:lnL cap="flat" cmpd="sng" w="1905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Med</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Low</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r>
              <a:tr h="267225">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Cars/Traffic</a:t>
                      </a:r>
                      <a:endParaRPr sz="1400" u="none" cap="none" strike="noStrike"/>
                    </a:p>
                  </a:txBody>
                  <a:tcPr marT="45725" marB="45725" marR="91450" marL="91450" anchor="ctr">
                    <a:lnL cap="flat" cmpd="sng" w="1905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t>Low</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t>Low</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r>
              <a:tr h="267225">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Heat Stress</a:t>
                      </a:r>
                      <a:endParaRPr sz="1400" u="none" cap="none" strike="noStrike"/>
                    </a:p>
                  </a:txBody>
                  <a:tcPr marT="45725" marB="45725" marR="91450" marL="91450" anchor="ctr">
                    <a:lnL cap="flat" cmpd="sng" w="1905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t>Med</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Low</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r>
              <a:tr h="267225">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45725" marB="45725" marR="91450" marL="91450" anchor="ctr">
                    <a:lnL cap="flat" cmpd="sng" w="1905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178" name="Google Shape;178;p10"/>
          <p:cNvGraphicFramePr/>
          <p:nvPr/>
        </p:nvGraphicFramePr>
        <p:xfrm>
          <a:off x="3681352" y="5159283"/>
          <a:ext cx="3000000" cy="3000000"/>
        </p:xfrm>
        <a:graphic>
          <a:graphicData uri="http://schemas.openxmlformats.org/drawingml/2006/table">
            <a:tbl>
              <a:tblPr bandRow="1" firstRow="1">
                <a:noFill/>
                <a:tableStyleId>{79F14876-E2D8-40C7-84FC-E3FB7725B35A}</a:tableStyleId>
              </a:tblPr>
              <a:tblGrid>
                <a:gridCol w="1210225"/>
                <a:gridCol w="1210225"/>
                <a:gridCol w="1210225"/>
                <a:gridCol w="1210225"/>
              </a:tblGrid>
              <a:tr h="423650">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DATE/TIME </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IDENTIFIED</a:t>
                      </a:r>
                      <a:endParaRPr b="1" sz="9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VENUE </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CONFIRMED</a:t>
                      </a:r>
                      <a:endParaRPr b="1" sz="9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TRANSPORTATION</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CONFIRMED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GUEST</a:t>
                      </a:r>
                      <a:r>
                        <a:rPr lang="en-US" sz="900" u="none" cap="none" strike="noStrike">
                          <a:solidFill>
                            <a:schemeClr val="dk1"/>
                          </a:solidFill>
                        </a:rPr>
                        <a:t>S</a:t>
                      </a:r>
                      <a:r>
                        <a:rPr b="1" lang="en-US" sz="900" u="none" cap="none" strike="noStrike">
                          <a:solidFill>
                            <a:schemeClr val="dk1"/>
                          </a:solidFill>
                        </a:rPr>
                        <a:t> </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CONFIRMED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3650">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solidFill>
                  </a:tcPr>
                </a:tc>
              </a:tr>
              <a:tr h="423650">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RECON </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CONDUCTED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IN</a:t>
                      </a:r>
                      <a:r>
                        <a:rPr b="1" lang="en-US" sz="900" u="none" cap="none" strike="noStrike"/>
                        <a:t>FORMATION</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SENT</a:t>
                      </a:r>
                      <a:endParaRPr b="1" sz="9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REHEARSAL</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CONDUCTED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AAR</a:t>
                      </a:r>
                      <a:endParaRPr sz="1400" u="none" cap="none" strike="noStrike"/>
                    </a:p>
                    <a:p>
                      <a:pPr indent="0" lvl="0" marL="0" marR="0" rtl="0" algn="ctr">
                        <a:lnSpc>
                          <a:spcPct val="100000"/>
                        </a:lnSpc>
                        <a:spcBef>
                          <a:spcPts val="0"/>
                        </a:spcBef>
                        <a:spcAft>
                          <a:spcPts val="0"/>
                        </a:spcAft>
                        <a:buClr>
                          <a:srgbClr val="000000"/>
                        </a:buClr>
                        <a:buSzPts val="900"/>
                        <a:buFont typeface="Arial"/>
                        <a:buNone/>
                      </a:pPr>
                      <a:r>
                        <a:rPr b="1" lang="en-US" sz="900" u="none" cap="none" strike="noStrike">
                          <a:solidFill>
                            <a:schemeClr val="dk1"/>
                          </a:solidFill>
                        </a:rPr>
                        <a:t>CONDUCTED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2750">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solidFill>
                  </a:tcPr>
                </a:tc>
              </a:tr>
            </a:tbl>
          </a:graphicData>
        </a:graphic>
      </p:graphicFrame>
      <p:pic>
        <p:nvPicPr>
          <p:cNvPr id="179" name="Google Shape;179;p10"/>
          <p:cNvPicPr preferRelativeResize="0"/>
          <p:nvPr/>
        </p:nvPicPr>
        <p:blipFill rotWithShape="1">
          <a:blip r:embed="rId5">
            <a:alphaModFix/>
          </a:blip>
          <a:srcRect b="0" l="0" r="0" t="0"/>
          <a:stretch/>
        </p:blipFill>
        <p:spPr>
          <a:xfrm>
            <a:off x="3657000" y="1060771"/>
            <a:ext cx="4898601" cy="4002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p:nvPr/>
        </p:nvSpPr>
        <p:spPr>
          <a:xfrm>
            <a:off x="180895" y="1271376"/>
            <a:ext cx="11787466" cy="9144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11"/>
          <p:cNvSpPr txBox="1"/>
          <p:nvPr/>
        </p:nvSpPr>
        <p:spPr>
          <a:xfrm>
            <a:off x="2305817" y="268888"/>
            <a:ext cx="753762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1D2260"/>
                </a:solidFill>
                <a:latin typeface="Helvetica Neue"/>
                <a:ea typeface="Helvetica Neue"/>
                <a:cs typeface="Helvetica Neue"/>
                <a:sym typeface="Helvetica Neue"/>
              </a:rPr>
              <a:t>Concept of Operations</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a:off x="180895" y="6377308"/>
            <a:ext cx="11787466" cy="9144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8" name="Google Shape;188;p11"/>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189" name="Google Shape;189;p11"/>
          <p:cNvSpPr txBox="1"/>
          <p:nvPr/>
        </p:nvSpPr>
        <p:spPr>
          <a:xfrm>
            <a:off x="1" y="6493461"/>
            <a:ext cx="12192000" cy="338554"/>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190" name="Google Shape;190;p11"/>
          <p:cNvPicPr preferRelativeResize="0"/>
          <p:nvPr/>
        </p:nvPicPr>
        <p:blipFill rotWithShape="1">
          <a:blip r:embed="rId4">
            <a:alphaModFix/>
          </a:blip>
          <a:srcRect b="20399" l="0" r="0" t="0"/>
          <a:stretch/>
        </p:blipFill>
        <p:spPr>
          <a:xfrm>
            <a:off x="180895" y="393942"/>
            <a:ext cx="1535927" cy="583087"/>
          </a:xfrm>
          <a:prstGeom prst="rect">
            <a:avLst/>
          </a:prstGeom>
          <a:noFill/>
          <a:ln>
            <a:noFill/>
          </a:ln>
        </p:spPr>
      </p:pic>
      <p:sp>
        <p:nvSpPr>
          <p:cNvPr id="191" name="Google Shape;191;p11"/>
          <p:cNvSpPr/>
          <p:nvPr/>
        </p:nvSpPr>
        <p:spPr>
          <a:xfrm>
            <a:off x="729742" y="1415167"/>
            <a:ext cx="10689771" cy="433965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15000"/>
              </a:lnSpc>
              <a:spcBef>
                <a:spcPts val="0"/>
              </a:spcBef>
              <a:spcAft>
                <a:spcPts val="0"/>
              </a:spcAft>
              <a:buClr>
                <a:srgbClr val="1D2260"/>
              </a:buClr>
              <a:buSzPts val="4000"/>
              <a:buFont typeface="Arial"/>
              <a:buChar char="•"/>
            </a:pPr>
            <a:r>
              <a:rPr b="1" i="0" lang="en-US" sz="4000" u="none" cap="none" strike="noStrike">
                <a:solidFill>
                  <a:srgbClr val="1D2260"/>
                </a:solidFill>
                <a:latin typeface="Helvetica Neue"/>
                <a:ea typeface="Helvetica Neue"/>
                <a:cs typeface="Helvetica Neue"/>
                <a:sym typeface="Helvetica Neue"/>
              </a:rPr>
              <a:t>Event: </a:t>
            </a:r>
            <a:r>
              <a:rPr b="0" i="0" lang="en-US" sz="4000" u="none" cap="none" strike="noStrike">
                <a:solidFill>
                  <a:srgbClr val="1D2260"/>
                </a:solidFill>
                <a:latin typeface="Helvetica Neue"/>
                <a:ea typeface="Helvetica Neue"/>
                <a:cs typeface="Helvetica Neue"/>
                <a:sym typeface="Helvetica Neue"/>
              </a:rPr>
              <a:t>Pass </a:t>
            </a:r>
            <a:r>
              <a:rPr lang="en-US" sz="4000">
                <a:solidFill>
                  <a:srgbClr val="1D2260"/>
                </a:solidFill>
                <a:latin typeface="Helvetica Neue"/>
                <a:ea typeface="Helvetica Neue"/>
                <a:cs typeface="Helvetica Neue"/>
                <a:sym typeface="Helvetica Neue"/>
              </a:rPr>
              <a:t>In</a:t>
            </a:r>
            <a:r>
              <a:rPr b="0" i="0" lang="en-US" sz="4000" u="none" cap="none" strike="noStrike">
                <a:solidFill>
                  <a:srgbClr val="1D2260"/>
                </a:solidFill>
                <a:latin typeface="Helvetica Neue"/>
                <a:ea typeface="Helvetica Neue"/>
                <a:cs typeface="Helvetica Neue"/>
                <a:sym typeface="Helvetica Neue"/>
              </a:rPr>
              <a:t> Review</a:t>
            </a:r>
            <a:endParaRPr b="0" i="0" sz="1400" u="none" cap="none" strike="noStrike">
              <a:solidFill>
                <a:srgbClr val="000000"/>
              </a:solidFill>
              <a:latin typeface="Arial"/>
              <a:ea typeface="Arial"/>
              <a:cs typeface="Arial"/>
              <a:sym typeface="Arial"/>
            </a:endParaRPr>
          </a:p>
          <a:p>
            <a:pPr indent="-571500" lvl="0" marL="571500" marR="0" rtl="0" algn="l">
              <a:lnSpc>
                <a:spcPct val="115000"/>
              </a:lnSpc>
              <a:spcBef>
                <a:spcPts val="0"/>
              </a:spcBef>
              <a:spcAft>
                <a:spcPts val="0"/>
              </a:spcAft>
              <a:buClr>
                <a:srgbClr val="1D2260"/>
              </a:buClr>
              <a:buSzPts val="4000"/>
              <a:buFont typeface="Arial"/>
              <a:buChar char="•"/>
            </a:pPr>
            <a:r>
              <a:rPr b="1" i="0" lang="en-US" sz="4000" u="none" cap="none" strike="noStrike">
                <a:solidFill>
                  <a:srgbClr val="1D2260"/>
                </a:solidFill>
                <a:latin typeface="Helvetica Neue"/>
                <a:ea typeface="Helvetica Neue"/>
                <a:cs typeface="Helvetica Neue"/>
                <a:sym typeface="Helvetica Neue"/>
              </a:rPr>
              <a:t>Purpose: </a:t>
            </a:r>
            <a:r>
              <a:rPr b="0" i="0" lang="en-US" sz="4000" u="none" cap="none" strike="noStrike">
                <a:solidFill>
                  <a:srgbClr val="1D2260"/>
                </a:solidFill>
                <a:latin typeface="Helvetica Neue"/>
                <a:ea typeface="Helvetica Neue"/>
                <a:cs typeface="Helvetica Neue"/>
                <a:sym typeface="Helvetica Neue"/>
              </a:rPr>
              <a:t>Allow commander to inspect the readiness of the detachment</a:t>
            </a:r>
            <a:endParaRPr b="0" i="0" sz="4000" u="none" cap="none" strike="noStrike">
              <a:solidFill>
                <a:srgbClr val="1D2260"/>
              </a:solidFill>
              <a:latin typeface="Helvetica Neue"/>
              <a:ea typeface="Helvetica Neue"/>
              <a:cs typeface="Helvetica Neue"/>
              <a:sym typeface="Helvetica Neue"/>
            </a:endParaRPr>
          </a:p>
          <a:p>
            <a:pPr indent="-571500" lvl="0" marL="571500" marR="0" rtl="0" algn="l">
              <a:lnSpc>
                <a:spcPct val="115000"/>
              </a:lnSpc>
              <a:spcBef>
                <a:spcPts val="0"/>
              </a:spcBef>
              <a:spcAft>
                <a:spcPts val="0"/>
              </a:spcAft>
              <a:buClr>
                <a:srgbClr val="1D2260"/>
              </a:buClr>
              <a:buSzPts val="4000"/>
              <a:buFont typeface="Arial"/>
              <a:buChar char="•"/>
            </a:pPr>
            <a:r>
              <a:rPr b="1" i="0" lang="en-US" sz="4000" u="none" cap="none" strike="noStrike">
                <a:solidFill>
                  <a:srgbClr val="1D2260"/>
                </a:solidFill>
                <a:latin typeface="Helvetica Neue"/>
                <a:ea typeface="Helvetica Neue"/>
                <a:cs typeface="Helvetica Neue"/>
                <a:sym typeface="Helvetica Neue"/>
              </a:rPr>
              <a:t>Date: </a:t>
            </a:r>
            <a:r>
              <a:rPr b="0" i="0" lang="en-US" sz="4000" u="none" cap="none" strike="noStrike">
                <a:solidFill>
                  <a:srgbClr val="1D2260"/>
                </a:solidFill>
                <a:latin typeface="Helvetica Neue"/>
                <a:ea typeface="Helvetica Neue"/>
                <a:cs typeface="Helvetica Neue"/>
                <a:sym typeface="Helvetica Neue"/>
              </a:rPr>
              <a:t>05 Dec 24 </a:t>
            </a:r>
            <a:endParaRPr b="0" i="0" sz="1400" u="none" cap="none" strike="noStrike">
              <a:solidFill>
                <a:srgbClr val="000000"/>
              </a:solidFill>
              <a:latin typeface="Arial"/>
              <a:ea typeface="Arial"/>
              <a:cs typeface="Arial"/>
              <a:sym typeface="Arial"/>
            </a:endParaRPr>
          </a:p>
          <a:p>
            <a:pPr indent="-571500" lvl="0" marL="571500" marR="0" rtl="0" algn="l">
              <a:lnSpc>
                <a:spcPct val="115000"/>
              </a:lnSpc>
              <a:spcBef>
                <a:spcPts val="0"/>
              </a:spcBef>
              <a:spcAft>
                <a:spcPts val="0"/>
              </a:spcAft>
              <a:buClr>
                <a:srgbClr val="1D2260"/>
              </a:buClr>
              <a:buSzPts val="4000"/>
              <a:buFont typeface="Arial"/>
              <a:buChar char="•"/>
            </a:pPr>
            <a:r>
              <a:rPr b="1" i="0" lang="en-US" sz="4000" u="none" cap="none" strike="noStrike">
                <a:solidFill>
                  <a:srgbClr val="1D2260"/>
                </a:solidFill>
                <a:latin typeface="Helvetica Neue"/>
                <a:ea typeface="Helvetica Neue"/>
                <a:cs typeface="Helvetica Neue"/>
                <a:sym typeface="Helvetica Neue"/>
              </a:rPr>
              <a:t>Location: </a:t>
            </a:r>
            <a:r>
              <a:rPr b="0" i="0" lang="en-US" sz="4000" u="none" cap="none" strike="noStrike">
                <a:solidFill>
                  <a:srgbClr val="1D2260"/>
                </a:solidFill>
                <a:latin typeface="Helvetica Neue"/>
                <a:ea typeface="Helvetica Neue"/>
                <a:cs typeface="Helvetica Neue"/>
                <a:sym typeface="Helvetica Neue"/>
              </a:rPr>
              <a:t>Park West Campus, UTSA</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92" name="Google Shape;192;p11"/>
          <p:cNvPicPr preferRelativeResize="0"/>
          <p:nvPr/>
        </p:nvPicPr>
        <p:blipFill rotWithShape="1">
          <a:blip r:embed="rId5">
            <a:alphaModFix/>
          </a:blip>
          <a:srcRect b="23115" l="17522" r="21101" t="5143"/>
          <a:stretch/>
        </p:blipFill>
        <p:spPr>
          <a:xfrm>
            <a:off x="9678026" y="-44898"/>
            <a:ext cx="938922" cy="13970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06d1fe8f54_0_0"/>
          <p:cNvSpPr/>
          <p:nvPr/>
        </p:nvSpPr>
        <p:spPr>
          <a:xfrm>
            <a:off x="180895" y="1271376"/>
            <a:ext cx="11787600" cy="9150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g306d1fe8f54_0_0"/>
          <p:cNvSpPr txBox="1"/>
          <p:nvPr/>
        </p:nvSpPr>
        <p:spPr>
          <a:xfrm>
            <a:off x="2305817" y="268888"/>
            <a:ext cx="7537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1D2260"/>
                </a:solidFill>
                <a:latin typeface="Helvetica Neue"/>
                <a:ea typeface="Helvetica Neue"/>
                <a:cs typeface="Helvetica Neue"/>
                <a:sym typeface="Helvetica Neue"/>
              </a:rPr>
              <a:t>Chain of Events</a:t>
            </a:r>
            <a:endParaRPr b="0" i="0" sz="1400" u="none" cap="none" strike="noStrike">
              <a:solidFill>
                <a:srgbClr val="000000"/>
              </a:solidFill>
              <a:latin typeface="Arial"/>
              <a:ea typeface="Arial"/>
              <a:cs typeface="Arial"/>
              <a:sym typeface="Arial"/>
            </a:endParaRPr>
          </a:p>
        </p:txBody>
      </p:sp>
      <p:sp>
        <p:nvSpPr>
          <p:cNvPr id="200" name="Google Shape;200;g306d1fe8f54_0_0"/>
          <p:cNvSpPr/>
          <p:nvPr/>
        </p:nvSpPr>
        <p:spPr>
          <a:xfrm>
            <a:off x="180895" y="6377308"/>
            <a:ext cx="11787600" cy="9150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1" name="Google Shape;201;g306d1fe8f54_0_0"/>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202" name="Google Shape;202;g306d1fe8f54_0_0"/>
          <p:cNvSpPr txBox="1"/>
          <p:nvPr/>
        </p:nvSpPr>
        <p:spPr>
          <a:xfrm>
            <a:off x="1" y="6493461"/>
            <a:ext cx="12192000" cy="338700"/>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203" name="Google Shape;203;g306d1fe8f54_0_0"/>
          <p:cNvPicPr preferRelativeResize="0"/>
          <p:nvPr/>
        </p:nvPicPr>
        <p:blipFill rotWithShape="1">
          <a:blip r:embed="rId4">
            <a:alphaModFix/>
          </a:blip>
          <a:srcRect b="20401" l="0" r="0" t="0"/>
          <a:stretch/>
        </p:blipFill>
        <p:spPr>
          <a:xfrm>
            <a:off x="180895" y="393942"/>
            <a:ext cx="1535927" cy="583087"/>
          </a:xfrm>
          <a:prstGeom prst="rect">
            <a:avLst/>
          </a:prstGeom>
          <a:noFill/>
          <a:ln>
            <a:noFill/>
          </a:ln>
        </p:spPr>
      </p:pic>
      <p:sp>
        <p:nvSpPr>
          <p:cNvPr id="204" name="Google Shape;204;g306d1fe8f54_0_0"/>
          <p:cNvSpPr/>
          <p:nvPr/>
        </p:nvSpPr>
        <p:spPr>
          <a:xfrm>
            <a:off x="729742" y="1415167"/>
            <a:ext cx="10689900" cy="4339800"/>
          </a:xfrm>
          <a:prstGeom prst="rect">
            <a:avLst/>
          </a:prstGeom>
          <a:noFill/>
          <a:ln>
            <a:noFill/>
          </a:ln>
        </p:spPr>
        <p:txBody>
          <a:bodyPr anchorCtr="0" anchor="t" bIns="45700" lIns="91425" spcFirstLastPara="1" rIns="91425" wrap="square" tIns="45700">
            <a:noAutofit/>
          </a:bodyPr>
          <a:lstStyle/>
          <a:p>
            <a:pPr indent="-476250" lvl="0" marL="457200" rtl="0" algn="l">
              <a:lnSpc>
                <a:spcPct val="115000"/>
              </a:lnSpc>
              <a:spcBef>
                <a:spcPts val="0"/>
              </a:spcBef>
              <a:spcAft>
                <a:spcPts val="0"/>
              </a:spcAft>
              <a:buClr>
                <a:srgbClr val="1D2260"/>
              </a:buClr>
              <a:buSzPts val="3900"/>
              <a:buChar char="•"/>
            </a:pPr>
            <a:r>
              <a:rPr lang="en-US" sz="3800">
                <a:solidFill>
                  <a:srgbClr val="1D2260"/>
                </a:solidFill>
                <a:latin typeface="Helvetica Neue"/>
                <a:ea typeface="Helvetica Neue"/>
                <a:cs typeface="Helvetica Neue"/>
                <a:sym typeface="Helvetica Neue"/>
              </a:rPr>
              <a:t>Assembly</a:t>
            </a:r>
            <a:endParaRPr sz="3800">
              <a:solidFill>
                <a:srgbClr val="1D2260"/>
              </a:solidFill>
              <a:latin typeface="Helvetica Neue"/>
              <a:ea typeface="Helvetica Neue"/>
              <a:cs typeface="Helvetica Neue"/>
              <a:sym typeface="Helvetica Neue"/>
            </a:endParaRPr>
          </a:p>
          <a:p>
            <a:pPr indent="-419100" lvl="0" marL="457200" rtl="0" algn="l">
              <a:lnSpc>
                <a:spcPct val="115000"/>
              </a:lnSpc>
              <a:spcBef>
                <a:spcPts val="0"/>
              </a:spcBef>
              <a:spcAft>
                <a:spcPts val="0"/>
              </a:spcAft>
              <a:buClr>
                <a:srgbClr val="1D2260"/>
              </a:buClr>
              <a:buSzPts val="3000"/>
              <a:buFont typeface="Helvetica Neue"/>
              <a:buChar char="•"/>
            </a:pPr>
            <a:r>
              <a:rPr lang="en-US" sz="3800">
                <a:solidFill>
                  <a:srgbClr val="1D2260"/>
                </a:solidFill>
                <a:latin typeface="Helvetica Neue"/>
                <a:ea typeface="Helvetica Neue"/>
                <a:cs typeface="Helvetica Neue"/>
                <a:sym typeface="Helvetica Neue"/>
              </a:rPr>
              <a:t>Officers Center</a:t>
            </a:r>
            <a:endParaRPr sz="3800">
              <a:solidFill>
                <a:srgbClr val="1D2260"/>
              </a:solidFill>
              <a:latin typeface="Helvetica Neue"/>
              <a:ea typeface="Helvetica Neue"/>
              <a:cs typeface="Helvetica Neue"/>
              <a:sym typeface="Helvetica Neue"/>
            </a:endParaRPr>
          </a:p>
          <a:p>
            <a:pPr indent="-469900" lvl="1" marL="914400" rtl="0" algn="l">
              <a:lnSpc>
                <a:spcPct val="115000"/>
              </a:lnSpc>
              <a:spcBef>
                <a:spcPts val="0"/>
              </a:spcBef>
              <a:spcAft>
                <a:spcPts val="0"/>
              </a:spcAft>
              <a:buClr>
                <a:srgbClr val="1D2260"/>
              </a:buClr>
              <a:buSzPts val="3800"/>
              <a:buFont typeface="Helvetica Neue"/>
              <a:buChar char="○"/>
            </a:pPr>
            <a:r>
              <a:rPr lang="en-US" sz="3800">
                <a:solidFill>
                  <a:srgbClr val="1D2260"/>
                </a:solidFill>
                <a:latin typeface="Helvetica Neue"/>
                <a:ea typeface="Helvetica Neue"/>
                <a:cs typeface="Helvetica Neue"/>
                <a:sym typeface="Helvetica Neue"/>
              </a:rPr>
              <a:t>Awards</a:t>
            </a:r>
            <a:endParaRPr sz="3800">
              <a:solidFill>
                <a:srgbClr val="1D2260"/>
              </a:solidFill>
              <a:latin typeface="Helvetica Neue"/>
              <a:ea typeface="Helvetica Neue"/>
              <a:cs typeface="Helvetica Neue"/>
              <a:sym typeface="Helvetica Neue"/>
            </a:endParaRPr>
          </a:p>
          <a:p>
            <a:pPr indent="-419100" lvl="0" marL="457200" rtl="0" algn="l">
              <a:lnSpc>
                <a:spcPct val="115000"/>
              </a:lnSpc>
              <a:spcBef>
                <a:spcPts val="0"/>
              </a:spcBef>
              <a:spcAft>
                <a:spcPts val="0"/>
              </a:spcAft>
              <a:buClr>
                <a:srgbClr val="1D2260"/>
              </a:buClr>
              <a:buSzPts val="3000"/>
              <a:buFont typeface="Helvetica Neue"/>
              <a:buChar char="•"/>
            </a:pPr>
            <a:r>
              <a:rPr lang="en-US" sz="3800">
                <a:solidFill>
                  <a:srgbClr val="1D2260"/>
                </a:solidFill>
                <a:latin typeface="Helvetica Neue"/>
                <a:ea typeface="Helvetica Neue"/>
                <a:cs typeface="Helvetica Neue"/>
                <a:sym typeface="Helvetica Neue"/>
              </a:rPr>
              <a:t>National Anthem</a:t>
            </a:r>
            <a:endParaRPr sz="3800">
              <a:solidFill>
                <a:srgbClr val="1D2260"/>
              </a:solidFill>
              <a:latin typeface="Helvetica Neue"/>
              <a:ea typeface="Helvetica Neue"/>
              <a:cs typeface="Helvetica Neue"/>
              <a:sym typeface="Helvetica Neue"/>
            </a:endParaRPr>
          </a:p>
          <a:p>
            <a:pPr indent="-469900" lvl="0" marL="457200" rtl="0" algn="l">
              <a:lnSpc>
                <a:spcPct val="115000"/>
              </a:lnSpc>
              <a:spcBef>
                <a:spcPts val="0"/>
              </a:spcBef>
              <a:spcAft>
                <a:spcPts val="0"/>
              </a:spcAft>
              <a:buClr>
                <a:srgbClr val="1D2260"/>
              </a:buClr>
              <a:buSzPts val="3800"/>
              <a:buFont typeface="Helvetica Neue"/>
              <a:buChar char="•"/>
            </a:pPr>
            <a:r>
              <a:rPr lang="en-US" sz="3800">
                <a:solidFill>
                  <a:srgbClr val="1D2260"/>
                </a:solidFill>
                <a:latin typeface="Helvetica Neue"/>
                <a:ea typeface="Helvetica Neue"/>
                <a:cs typeface="Helvetica Neue"/>
                <a:sym typeface="Helvetica Neue"/>
              </a:rPr>
              <a:t>Change of Command</a:t>
            </a:r>
            <a:endParaRPr sz="3800">
              <a:solidFill>
                <a:srgbClr val="1D2260"/>
              </a:solidFill>
              <a:latin typeface="Helvetica Neue"/>
              <a:ea typeface="Helvetica Neue"/>
              <a:cs typeface="Helvetica Neue"/>
              <a:sym typeface="Helvetica Neue"/>
            </a:endParaRPr>
          </a:p>
          <a:p>
            <a:pPr indent="-431800" lvl="0" marL="457200" rtl="0" algn="l">
              <a:lnSpc>
                <a:spcPct val="115000"/>
              </a:lnSpc>
              <a:spcBef>
                <a:spcPts val="0"/>
              </a:spcBef>
              <a:spcAft>
                <a:spcPts val="0"/>
              </a:spcAft>
              <a:buClr>
                <a:srgbClr val="1D2260"/>
              </a:buClr>
              <a:buSzPts val="3200"/>
              <a:buFont typeface="Helvetica Neue"/>
              <a:buChar char="•"/>
            </a:pPr>
            <a:r>
              <a:rPr lang="en-US" sz="3800">
                <a:solidFill>
                  <a:srgbClr val="1D2260"/>
                </a:solidFill>
                <a:latin typeface="Helvetica Neue"/>
                <a:ea typeface="Helvetica Neue"/>
                <a:cs typeface="Helvetica Neue"/>
                <a:sym typeface="Helvetica Neue"/>
              </a:rPr>
              <a:t>Pass in Review</a:t>
            </a:r>
            <a:endParaRPr sz="3800">
              <a:solidFill>
                <a:srgbClr val="1D2260"/>
              </a:solidFill>
              <a:latin typeface="Helvetica Neue"/>
              <a:ea typeface="Helvetica Neue"/>
              <a:cs typeface="Helvetica Neue"/>
              <a:sym typeface="Helvetica Neue"/>
            </a:endParaRPr>
          </a:p>
          <a:p>
            <a:pPr indent="-469900" lvl="0" marL="457200" rtl="0" algn="l">
              <a:lnSpc>
                <a:spcPct val="115000"/>
              </a:lnSpc>
              <a:spcBef>
                <a:spcPts val="0"/>
              </a:spcBef>
              <a:spcAft>
                <a:spcPts val="0"/>
              </a:spcAft>
              <a:buClr>
                <a:srgbClr val="1D2260"/>
              </a:buClr>
              <a:buSzPts val="3800"/>
              <a:buFont typeface="Helvetica Neue"/>
              <a:buChar char="•"/>
            </a:pPr>
            <a:r>
              <a:rPr lang="en-US" sz="3800">
                <a:solidFill>
                  <a:srgbClr val="1D2260"/>
                </a:solidFill>
                <a:latin typeface="Helvetica Neue"/>
                <a:ea typeface="Helvetica Neue"/>
                <a:cs typeface="Helvetica Neue"/>
                <a:sym typeface="Helvetica Neue"/>
              </a:rPr>
              <a:t>Flight Time</a:t>
            </a:r>
            <a:endParaRPr sz="3800">
              <a:solidFill>
                <a:srgbClr val="1D2260"/>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3800">
              <a:solidFill>
                <a:srgbClr val="1D2260"/>
              </a:solidFill>
              <a:latin typeface="Helvetica Neue"/>
              <a:ea typeface="Helvetica Neue"/>
              <a:cs typeface="Helvetica Neue"/>
              <a:sym typeface="Helvetica Neue"/>
            </a:endParaRPr>
          </a:p>
        </p:txBody>
      </p:sp>
      <p:pic>
        <p:nvPicPr>
          <p:cNvPr id="205" name="Google Shape;205;g306d1fe8f54_0_0"/>
          <p:cNvPicPr preferRelativeResize="0"/>
          <p:nvPr/>
        </p:nvPicPr>
        <p:blipFill rotWithShape="1">
          <a:blip r:embed="rId5">
            <a:alphaModFix/>
          </a:blip>
          <a:srcRect b="23115" l="17522" r="21101" t="5143"/>
          <a:stretch/>
        </p:blipFill>
        <p:spPr>
          <a:xfrm>
            <a:off x="9678026" y="-44898"/>
            <a:ext cx="938922" cy="13970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p:nvPr/>
        </p:nvSpPr>
        <p:spPr>
          <a:xfrm>
            <a:off x="180895" y="1271376"/>
            <a:ext cx="11787466" cy="9144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p12"/>
          <p:cNvSpPr txBox="1"/>
          <p:nvPr/>
        </p:nvSpPr>
        <p:spPr>
          <a:xfrm>
            <a:off x="2305817" y="268888"/>
            <a:ext cx="753762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1F46"/>
                </a:solidFill>
                <a:latin typeface="Helvetica Neue"/>
                <a:ea typeface="Helvetica Neue"/>
                <a:cs typeface="Helvetica Neue"/>
                <a:sym typeface="Helvetica Neue"/>
              </a:rPr>
              <a:t>POA&amp;M</a:t>
            </a:r>
            <a:endParaRPr b="0" i="0" sz="1400" u="none" cap="none" strike="noStrike">
              <a:solidFill>
                <a:srgbClr val="000000"/>
              </a:solidFill>
              <a:latin typeface="Arial"/>
              <a:ea typeface="Arial"/>
              <a:cs typeface="Arial"/>
              <a:sym typeface="Arial"/>
            </a:endParaRPr>
          </a:p>
        </p:txBody>
      </p:sp>
      <p:sp>
        <p:nvSpPr>
          <p:cNvPr id="213" name="Google Shape;213;p12"/>
          <p:cNvSpPr/>
          <p:nvPr/>
        </p:nvSpPr>
        <p:spPr>
          <a:xfrm>
            <a:off x="180895" y="6377308"/>
            <a:ext cx="11787466" cy="9144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4" name="Google Shape;214;p12"/>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215" name="Google Shape;215;p12"/>
          <p:cNvSpPr txBox="1"/>
          <p:nvPr/>
        </p:nvSpPr>
        <p:spPr>
          <a:xfrm>
            <a:off x="1" y="6493461"/>
            <a:ext cx="12192000" cy="338554"/>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216" name="Google Shape;216;p12"/>
          <p:cNvPicPr preferRelativeResize="0"/>
          <p:nvPr/>
        </p:nvPicPr>
        <p:blipFill rotWithShape="1">
          <a:blip r:embed="rId4">
            <a:alphaModFix/>
          </a:blip>
          <a:srcRect b="20399" l="0" r="0" t="0"/>
          <a:stretch/>
        </p:blipFill>
        <p:spPr>
          <a:xfrm>
            <a:off x="180895" y="393942"/>
            <a:ext cx="1535927" cy="583087"/>
          </a:xfrm>
          <a:prstGeom prst="rect">
            <a:avLst/>
          </a:prstGeom>
          <a:noFill/>
          <a:ln>
            <a:noFill/>
          </a:ln>
        </p:spPr>
      </p:pic>
      <p:graphicFrame>
        <p:nvGraphicFramePr>
          <p:cNvPr id="217" name="Google Shape;217;p12"/>
          <p:cNvGraphicFramePr/>
          <p:nvPr/>
        </p:nvGraphicFramePr>
        <p:xfrm>
          <a:off x="327520" y="1465029"/>
          <a:ext cx="3000000" cy="3000000"/>
        </p:xfrm>
        <a:graphic>
          <a:graphicData uri="http://schemas.openxmlformats.org/drawingml/2006/table">
            <a:tbl>
              <a:tblPr bandRow="1" firstRow="1">
                <a:noFill/>
                <a:tableStyleId>{79F14876-E2D8-40C7-84FC-E3FB7725B35A}</a:tableStyleId>
              </a:tblPr>
              <a:tblGrid>
                <a:gridCol w="1739225"/>
                <a:gridCol w="2468450"/>
                <a:gridCol w="3643275"/>
                <a:gridCol w="3643275"/>
              </a:tblGrid>
              <a:tr h="442675">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solidFill>
                            <a:schemeClr val="lt1"/>
                          </a:solidFill>
                        </a:rPr>
                        <a:t>Action</a:t>
                      </a:r>
                      <a:endParaRPr sz="1400" u="none" cap="none" strike="noStrike"/>
                    </a:p>
                  </a:txBody>
                  <a:tcPr marT="45725" marB="45725" marR="91450" marL="91450">
                    <a:lnL cap="flat" cmpd="sng" w="12700">
                      <a:solidFill>
                        <a:srgbClr val="1D2260"/>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chemeClr val="lt1"/>
                      </a:solidFill>
                      <a:prstDash val="solid"/>
                      <a:round/>
                      <a:headEnd len="sm" w="sm" type="none"/>
                      <a:tailEnd len="sm" w="sm" type="none"/>
                    </a:lnB>
                    <a:solidFill>
                      <a:srgbClr val="001F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solidFill>
                            <a:schemeClr val="lt1"/>
                          </a:solidFill>
                        </a:rPr>
                        <a:t>Suspense</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chemeClr val="lt1"/>
                      </a:solidFill>
                      <a:prstDash val="solid"/>
                      <a:round/>
                      <a:headEnd len="sm" w="sm" type="none"/>
                      <a:tailEnd len="sm" w="sm" type="none"/>
                    </a:lnB>
                    <a:solidFill>
                      <a:srgbClr val="001F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solidFill>
                            <a:schemeClr val="lt1"/>
                          </a:solidFill>
                        </a:rPr>
                        <a:t>Status</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chemeClr val="lt1"/>
                      </a:solidFill>
                      <a:prstDash val="solid"/>
                      <a:round/>
                      <a:headEnd len="sm" w="sm" type="none"/>
                      <a:tailEnd len="sm" w="sm" type="none"/>
                    </a:lnB>
                    <a:solidFill>
                      <a:srgbClr val="001F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solidFill>
                            <a:schemeClr val="lt1"/>
                          </a:solidFill>
                        </a:rPr>
                        <a:t>OPR</a:t>
                      </a:r>
                      <a:endParaRPr sz="2400" u="sng" cap="none" strike="noStrike">
                        <a:solidFill>
                          <a:schemeClr val="lt1"/>
                        </a:solidFill>
                      </a:endParaRPr>
                    </a:p>
                  </a:txBody>
                  <a:tcPr marT="45725" marB="45725" marR="91450" marL="91450">
                    <a:lnL cap="flat" cmpd="sng" w="12700">
                      <a:solidFill>
                        <a:schemeClr val="lt1"/>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chemeClr val="lt1"/>
                      </a:solidFill>
                      <a:prstDash val="solid"/>
                      <a:round/>
                      <a:headEnd len="sm" w="sm" type="none"/>
                      <a:tailEnd len="sm" w="sm" type="none"/>
                    </a:lnB>
                    <a:solidFill>
                      <a:srgbClr val="001F46"/>
                    </a:solidFill>
                  </a:tcPr>
                </a:tc>
              </a:tr>
              <a:tr h="764075">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1D2260"/>
                          </a:solidFill>
                        </a:rPr>
                        <a:t>Reserve Fields</a:t>
                      </a:r>
                      <a:endParaRPr b="1"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solidFill>
                            <a:srgbClr val="1D2260"/>
                          </a:solidFill>
                        </a:rPr>
                        <a:t>N/A</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solidFill>
                            <a:srgbClr val="1D2260"/>
                          </a:solidFill>
                        </a:rPr>
                        <a:t>Complete</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solidFill>
                            <a:srgbClr val="1D2260"/>
                          </a:solidFill>
                        </a:rPr>
                        <a:t>C/Vallor, C/Al Luhaibat</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1D2260"/>
                      </a:solidFill>
                      <a:prstDash val="solid"/>
                      <a:round/>
                      <a:headEnd len="sm" w="sm" type="none"/>
                      <a:tailEnd len="sm" w="sm" type="none"/>
                    </a:lnB>
                  </a:tcPr>
                </a:tc>
              </a:tr>
              <a:tr h="1418975">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1D2260"/>
                          </a:solidFill>
                        </a:rPr>
                        <a:t>Conduct POC Practices</a:t>
                      </a:r>
                      <a:endParaRPr b="1"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solidFill>
                            <a:srgbClr val="1D2260"/>
                          </a:solidFill>
                        </a:rPr>
                        <a:t>21 Nov 2024</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a:solidFill>
                            <a:srgbClr val="1D2260"/>
                          </a:solidFill>
                        </a:rPr>
                        <a:t>In Progress</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solidFill>
                            <a:srgbClr val="1D2260"/>
                          </a:solidFill>
                        </a:rPr>
                        <a:t>C/Vallor, C/Al Luhaibat</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r>
              <a:tr h="442675">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1D2260"/>
                          </a:solidFill>
                        </a:rPr>
                        <a:t>Conduct Wing Practices</a:t>
                      </a:r>
                      <a:endParaRPr b="1"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Calibri"/>
                        <a:buNone/>
                      </a:pPr>
                      <a:r>
                        <a:rPr lang="en-US" sz="2200" u="none" cap="none" strike="noStrike">
                          <a:solidFill>
                            <a:srgbClr val="1D2260"/>
                          </a:solidFill>
                        </a:rPr>
                        <a:t>5 Dec 2024</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a:solidFill>
                            <a:srgbClr val="1D2260"/>
                          </a:solidFill>
                        </a:rPr>
                        <a:t>In Progress</a:t>
                      </a:r>
                      <a:r>
                        <a:rPr lang="en-US" sz="2200" u="none" cap="none" strike="noStrike">
                          <a:solidFill>
                            <a:srgbClr val="1D2260"/>
                          </a:solidFill>
                        </a:rPr>
                        <a:t> </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solidFill>
                            <a:srgbClr val="1D2260"/>
                          </a:solidFill>
                        </a:rPr>
                        <a:t>C/Vallor, C/Al Luhaibat</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r>
            </a:tbl>
          </a:graphicData>
        </a:graphic>
      </p:graphicFrame>
      <p:pic>
        <p:nvPicPr>
          <p:cNvPr id="218" name="Google Shape;218;p12"/>
          <p:cNvPicPr preferRelativeResize="0"/>
          <p:nvPr/>
        </p:nvPicPr>
        <p:blipFill rotWithShape="1">
          <a:blip r:embed="rId5">
            <a:alphaModFix/>
          </a:blip>
          <a:srcRect b="23115" l="17522" r="21101" t="5143"/>
          <a:stretch/>
        </p:blipFill>
        <p:spPr>
          <a:xfrm>
            <a:off x="9678026" y="-44898"/>
            <a:ext cx="938922" cy="13970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p:nvPr/>
        </p:nvSpPr>
        <p:spPr>
          <a:xfrm>
            <a:off x="180895" y="1271376"/>
            <a:ext cx="11787466" cy="9144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 name="Google Shape;225;p13"/>
          <p:cNvSpPr txBox="1"/>
          <p:nvPr/>
        </p:nvSpPr>
        <p:spPr>
          <a:xfrm>
            <a:off x="2305817" y="268888"/>
            <a:ext cx="753762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1F46"/>
                </a:solidFill>
                <a:latin typeface="Helvetica Neue"/>
                <a:ea typeface="Helvetica Neue"/>
                <a:cs typeface="Helvetica Neue"/>
                <a:sym typeface="Helvetica Neue"/>
              </a:rPr>
              <a:t>Committee Members &amp; Roles</a:t>
            </a:r>
            <a:endParaRPr b="0" i="0" sz="1400" u="none" cap="none" strike="noStrike">
              <a:solidFill>
                <a:srgbClr val="000000"/>
              </a:solidFill>
              <a:latin typeface="Arial"/>
              <a:ea typeface="Arial"/>
              <a:cs typeface="Arial"/>
              <a:sym typeface="Arial"/>
            </a:endParaRPr>
          </a:p>
        </p:txBody>
      </p:sp>
      <p:sp>
        <p:nvSpPr>
          <p:cNvPr id="226" name="Google Shape;226;p13"/>
          <p:cNvSpPr/>
          <p:nvPr/>
        </p:nvSpPr>
        <p:spPr>
          <a:xfrm>
            <a:off x="180895" y="6377308"/>
            <a:ext cx="11787466" cy="9144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7" name="Google Shape;227;p13"/>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228" name="Google Shape;228;p13"/>
          <p:cNvSpPr txBox="1"/>
          <p:nvPr/>
        </p:nvSpPr>
        <p:spPr>
          <a:xfrm>
            <a:off x="1" y="6493461"/>
            <a:ext cx="12192000" cy="338554"/>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229" name="Google Shape;229;p13"/>
          <p:cNvPicPr preferRelativeResize="0"/>
          <p:nvPr/>
        </p:nvPicPr>
        <p:blipFill rotWithShape="1">
          <a:blip r:embed="rId4">
            <a:alphaModFix/>
          </a:blip>
          <a:srcRect b="20399" l="0" r="0" t="0"/>
          <a:stretch/>
        </p:blipFill>
        <p:spPr>
          <a:xfrm>
            <a:off x="180895" y="393942"/>
            <a:ext cx="1535927" cy="583087"/>
          </a:xfrm>
          <a:prstGeom prst="rect">
            <a:avLst/>
          </a:prstGeom>
          <a:noFill/>
          <a:ln>
            <a:noFill/>
          </a:ln>
        </p:spPr>
      </p:pic>
      <p:graphicFrame>
        <p:nvGraphicFramePr>
          <p:cNvPr id="230" name="Google Shape;230;p13"/>
          <p:cNvGraphicFramePr/>
          <p:nvPr/>
        </p:nvGraphicFramePr>
        <p:xfrm>
          <a:off x="327520" y="1755973"/>
          <a:ext cx="3000000" cy="3000000"/>
        </p:xfrm>
        <a:graphic>
          <a:graphicData uri="http://schemas.openxmlformats.org/drawingml/2006/table">
            <a:tbl>
              <a:tblPr bandRow="1" firstRow="1">
                <a:noFill/>
                <a:tableStyleId>{79F14876-E2D8-40C7-84FC-E3FB7725B35A}</a:tableStyleId>
              </a:tblPr>
              <a:tblGrid>
                <a:gridCol w="5269725"/>
                <a:gridCol w="6248400"/>
              </a:tblGrid>
              <a:tr h="705450">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solidFill>
                            <a:schemeClr val="lt1"/>
                          </a:solidFill>
                        </a:rPr>
                        <a:t>Role</a:t>
                      </a:r>
                      <a:endParaRPr sz="1400" u="none" cap="none" strike="noStrike"/>
                    </a:p>
                  </a:txBody>
                  <a:tcPr marT="45725" marB="45725" marR="91450" marL="91450">
                    <a:lnL cap="flat" cmpd="sng" w="12700">
                      <a:solidFill>
                        <a:srgbClr val="1D2260"/>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chemeClr val="lt1"/>
                      </a:solidFill>
                      <a:prstDash val="solid"/>
                      <a:round/>
                      <a:headEnd len="sm" w="sm" type="none"/>
                      <a:tailEnd len="sm" w="sm" type="none"/>
                    </a:lnB>
                    <a:solidFill>
                      <a:srgbClr val="001F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solidFill>
                            <a:schemeClr val="lt1"/>
                          </a:solidFill>
                        </a:rPr>
                        <a:t>Member</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chemeClr val="lt1"/>
                      </a:solidFill>
                      <a:prstDash val="solid"/>
                      <a:round/>
                      <a:headEnd len="sm" w="sm" type="none"/>
                      <a:tailEnd len="sm" w="sm" type="none"/>
                    </a:lnB>
                    <a:solidFill>
                      <a:srgbClr val="001F46"/>
                    </a:solidFill>
                  </a:tcPr>
                </a:tc>
              </a:tr>
              <a:tr h="503450">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1D2260"/>
                          </a:solidFill>
                        </a:rPr>
                        <a:t>Leads</a:t>
                      </a:r>
                      <a:endParaRPr b="1"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solidFill>
                            <a:srgbClr val="1D2260"/>
                          </a:solidFill>
                        </a:rPr>
                        <a:t>C/Vallor and C/Al Luhaibat</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1D2260"/>
                      </a:solidFill>
                      <a:prstDash val="solid"/>
                      <a:round/>
                      <a:headEnd len="sm" w="sm" type="none"/>
                      <a:tailEnd len="sm" w="sm" type="none"/>
                    </a:lnB>
                  </a:tcPr>
                </a:tc>
              </a:tr>
              <a:tr h="751500">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1D2260"/>
                          </a:solidFill>
                        </a:rPr>
                        <a:t>MC</a:t>
                      </a:r>
                      <a:endParaRPr b="1"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solidFill>
                            <a:srgbClr val="1D2260"/>
                          </a:solidFill>
                        </a:rPr>
                        <a:t>C/Rosner</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r>
              <a:tr h="683050">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1D2260"/>
                          </a:solidFill>
                        </a:rPr>
                        <a:t>Set Up/Takedown </a:t>
                      </a:r>
                      <a:endParaRPr b="1"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Calibri"/>
                        <a:buNone/>
                      </a:pPr>
                      <a:r>
                        <a:rPr lang="en-US" sz="2200">
                          <a:solidFill>
                            <a:srgbClr val="1D2260"/>
                          </a:solidFill>
                        </a:rPr>
                        <a:t>C/Cleveland</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r>
              <a:tr h="683050">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1D2260"/>
                          </a:solidFill>
                        </a:rPr>
                        <a:t>Food and Drinks</a:t>
                      </a:r>
                      <a:endParaRPr b="1"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solidFill>
                            <a:srgbClr val="1D2260"/>
                          </a:solidFill>
                        </a:rPr>
                        <a:t>C/Rodriguez, Caden</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r>
              <a:tr h="683050">
                <a:tc>
                  <a:txBody>
                    <a:bodyPr/>
                    <a:lstStyle/>
                    <a:p>
                      <a:pPr indent="0" lvl="0" marL="0" marR="0" rtl="0" algn="ctr">
                        <a:lnSpc>
                          <a:spcPct val="100000"/>
                        </a:lnSpc>
                        <a:spcBef>
                          <a:spcPts val="0"/>
                        </a:spcBef>
                        <a:spcAft>
                          <a:spcPts val="0"/>
                        </a:spcAft>
                        <a:buClr>
                          <a:srgbClr val="000000"/>
                        </a:buClr>
                        <a:buSzPts val="2200"/>
                        <a:buFont typeface="Arial"/>
                        <a:buNone/>
                      </a:pPr>
                      <a:r>
                        <a:rPr b="1" lang="en-US" sz="2200">
                          <a:solidFill>
                            <a:srgbClr val="1D2260"/>
                          </a:solidFill>
                        </a:rPr>
                        <a:t>Audio </a:t>
                      </a:r>
                      <a:endParaRPr b="1"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a:solidFill>
                            <a:srgbClr val="1D2260"/>
                          </a:solidFill>
                        </a:rPr>
                        <a:t>C/Dzogbenuku</a:t>
                      </a:r>
                      <a:endParaRPr sz="2200" u="none" cap="none" strike="noStrike">
                        <a:solidFill>
                          <a:srgbClr val="1D2260"/>
                        </a:solidFill>
                      </a:endParaRPr>
                    </a:p>
                  </a:txBody>
                  <a:tcPr marT="45725" marB="45725" marR="91450" marL="91450" anchor="ctr">
                    <a:lnL cap="flat" cmpd="sng" w="12700">
                      <a:solidFill>
                        <a:srgbClr val="1D2260"/>
                      </a:solidFill>
                      <a:prstDash val="solid"/>
                      <a:round/>
                      <a:headEnd len="sm" w="sm" type="none"/>
                      <a:tailEnd len="sm" w="sm" type="none"/>
                    </a:lnL>
                    <a:lnR cap="flat" cmpd="sng" w="12700">
                      <a:solidFill>
                        <a:srgbClr val="1D2260"/>
                      </a:solidFill>
                      <a:prstDash val="solid"/>
                      <a:round/>
                      <a:headEnd len="sm" w="sm" type="none"/>
                      <a:tailEnd len="sm" w="sm" type="none"/>
                    </a:lnR>
                    <a:lnT cap="flat" cmpd="sng" w="12700">
                      <a:solidFill>
                        <a:srgbClr val="1D2260"/>
                      </a:solidFill>
                      <a:prstDash val="solid"/>
                      <a:round/>
                      <a:headEnd len="sm" w="sm" type="none"/>
                      <a:tailEnd len="sm" w="sm" type="none"/>
                    </a:lnT>
                    <a:lnB cap="flat" cmpd="sng" w="12700">
                      <a:solidFill>
                        <a:srgbClr val="1D2260"/>
                      </a:solidFill>
                      <a:prstDash val="solid"/>
                      <a:round/>
                      <a:headEnd len="sm" w="sm" type="none"/>
                      <a:tailEnd len="sm" w="sm" type="none"/>
                    </a:lnB>
                  </a:tcPr>
                </a:tc>
              </a:tr>
            </a:tbl>
          </a:graphicData>
        </a:graphic>
      </p:graphicFrame>
      <p:pic>
        <p:nvPicPr>
          <p:cNvPr id="231" name="Google Shape;231;p13"/>
          <p:cNvPicPr preferRelativeResize="0"/>
          <p:nvPr/>
        </p:nvPicPr>
        <p:blipFill rotWithShape="1">
          <a:blip r:embed="rId5">
            <a:alphaModFix/>
          </a:blip>
          <a:srcRect b="23115" l="17522" r="21101" t="5143"/>
          <a:stretch/>
        </p:blipFill>
        <p:spPr>
          <a:xfrm>
            <a:off x="9678026" y="-44898"/>
            <a:ext cx="938922" cy="13970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f92adcfb9c_0_0"/>
          <p:cNvSpPr/>
          <p:nvPr/>
        </p:nvSpPr>
        <p:spPr>
          <a:xfrm>
            <a:off x="180895" y="1271376"/>
            <a:ext cx="11787600" cy="9150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g2f92adcfb9c_0_0"/>
          <p:cNvSpPr txBox="1"/>
          <p:nvPr/>
        </p:nvSpPr>
        <p:spPr>
          <a:xfrm>
            <a:off x="2305817" y="268888"/>
            <a:ext cx="7537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1D2260"/>
                </a:solidFill>
                <a:latin typeface="Helvetica Neue"/>
                <a:ea typeface="Helvetica Neue"/>
                <a:cs typeface="Helvetica Neue"/>
                <a:sym typeface="Helvetica Neue"/>
              </a:rPr>
              <a:t>Equipment</a:t>
            </a:r>
            <a:endParaRPr b="0" i="0" sz="1400" u="none" cap="none" strike="noStrike">
              <a:solidFill>
                <a:srgbClr val="000000"/>
              </a:solidFill>
              <a:latin typeface="Arial"/>
              <a:ea typeface="Arial"/>
              <a:cs typeface="Arial"/>
              <a:sym typeface="Arial"/>
            </a:endParaRPr>
          </a:p>
        </p:txBody>
      </p:sp>
      <p:sp>
        <p:nvSpPr>
          <p:cNvPr id="239" name="Google Shape;239;g2f92adcfb9c_0_0"/>
          <p:cNvSpPr/>
          <p:nvPr/>
        </p:nvSpPr>
        <p:spPr>
          <a:xfrm>
            <a:off x="180895" y="6377308"/>
            <a:ext cx="11787600" cy="9150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40" name="Google Shape;240;g2f92adcfb9c_0_0"/>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241" name="Google Shape;241;g2f92adcfb9c_0_0"/>
          <p:cNvSpPr txBox="1"/>
          <p:nvPr/>
        </p:nvSpPr>
        <p:spPr>
          <a:xfrm>
            <a:off x="1" y="6493461"/>
            <a:ext cx="12192000" cy="338700"/>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242" name="Google Shape;242;g2f92adcfb9c_0_0"/>
          <p:cNvPicPr preferRelativeResize="0"/>
          <p:nvPr/>
        </p:nvPicPr>
        <p:blipFill rotWithShape="1">
          <a:blip r:embed="rId4">
            <a:alphaModFix/>
          </a:blip>
          <a:srcRect b="20401" l="0" r="0" t="0"/>
          <a:stretch/>
        </p:blipFill>
        <p:spPr>
          <a:xfrm>
            <a:off x="180895" y="393942"/>
            <a:ext cx="1535927" cy="583087"/>
          </a:xfrm>
          <a:prstGeom prst="rect">
            <a:avLst/>
          </a:prstGeom>
          <a:noFill/>
          <a:ln>
            <a:noFill/>
          </a:ln>
        </p:spPr>
      </p:pic>
      <p:graphicFrame>
        <p:nvGraphicFramePr>
          <p:cNvPr id="243" name="Google Shape;243;g2f92adcfb9c_0_0"/>
          <p:cNvGraphicFramePr/>
          <p:nvPr/>
        </p:nvGraphicFramePr>
        <p:xfrm>
          <a:off x="3127375" y="1975575"/>
          <a:ext cx="3000000" cy="3000000"/>
        </p:xfrm>
        <a:graphic>
          <a:graphicData uri="http://schemas.openxmlformats.org/drawingml/2006/table">
            <a:tbl>
              <a:tblPr bandRow="1">
                <a:noFill/>
                <a:tableStyleId>{6B891358-72E6-4313-A36A-48D339EBFA53}</a:tableStyleId>
              </a:tblPr>
              <a:tblGrid>
                <a:gridCol w="2968625"/>
                <a:gridCol w="2968625"/>
              </a:tblGrid>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Item</a:t>
                      </a:r>
                      <a:endParaRPr sz="1800" u="none" cap="none" strike="noStrike">
                        <a:latin typeface="Calibri"/>
                        <a:ea typeface="Calibri"/>
                        <a:cs typeface="Calibri"/>
                        <a:sym typeface="Calibri"/>
                      </a:endParaRPr>
                    </a:p>
                  </a:txBody>
                  <a:tcPr marT="0" marB="0" marR="68575" marL="68575">
                    <a:solidFill>
                      <a:srgbClr val="B7B7B7"/>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Quantity</a:t>
                      </a:r>
                      <a:endParaRPr sz="1800" u="none" cap="none" strike="noStrike">
                        <a:latin typeface="Calibri"/>
                        <a:ea typeface="Calibri"/>
                        <a:cs typeface="Calibri"/>
                        <a:sym typeface="Calibri"/>
                      </a:endParaRPr>
                    </a:p>
                  </a:txBody>
                  <a:tcPr marT="0" marB="0" marR="68575" marL="68575">
                    <a:solidFill>
                      <a:srgbClr val="B7B7B7"/>
                    </a:solidFill>
                  </a:tcPr>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Signs</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TBD</a:t>
                      </a:r>
                      <a:endParaRPr sz="1400" u="none" cap="none" strike="noStrike"/>
                    </a:p>
                  </a:txBody>
                  <a:tcPr marT="0" marB="0" marR="68575" marL="68575"/>
                </a:tc>
              </a:tr>
              <a:tr h="12700">
                <a:tc>
                  <a:txBody>
                    <a:bodyPr/>
                    <a:lstStyle/>
                    <a:p>
                      <a:pPr indent="0" lvl="0" marL="0" marR="0" rtl="0" algn="ctr">
                        <a:lnSpc>
                          <a:spcPct val="100000"/>
                        </a:lnSpc>
                        <a:spcBef>
                          <a:spcPts val="0"/>
                        </a:spcBef>
                        <a:spcAft>
                          <a:spcPts val="0"/>
                        </a:spcAft>
                        <a:buNone/>
                      </a:pPr>
                      <a:r>
                        <a:rPr lang="en-US" sz="1800">
                          <a:latin typeface="Calibri"/>
                          <a:ea typeface="Calibri"/>
                          <a:cs typeface="Calibri"/>
                          <a:sym typeface="Calibri"/>
                        </a:rPr>
                        <a:t>Chairs</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None/>
                      </a:pPr>
                      <a:r>
                        <a:rPr lang="en-US"/>
                        <a:t>16</a:t>
                      </a:r>
                      <a:endParaRPr sz="1400" u="none" cap="none" strike="noStrike"/>
                    </a:p>
                  </a:txBody>
                  <a:tcPr marT="0" marB="0" marR="68575" marL="68575"/>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Trash Bags</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5</a:t>
                      </a:r>
                      <a:endParaRPr sz="1800" u="none" cap="none" strike="noStrike">
                        <a:latin typeface="Calibri"/>
                        <a:ea typeface="Calibri"/>
                        <a:cs typeface="Calibri"/>
                        <a:sym typeface="Calibri"/>
                      </a:endParaRPr>
                    </a:p>
                  </a:txBody>
                  <a:tcPr marT="0" marB="0" marR="68575" marL="68575"/>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Water Coolers</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0" marB="0" marR="68575" marL="68575"/>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Pumpkins</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0" marB="0" marR="68575" marL="68575"/>
                </a:tc>
              </a:tr>
              <a:tr h="2838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Ice</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 bags</a:t>
                      </a:r>
                      <a:endParaRPr sz="1800" u="none" cap="none" strike="noStrike">
                        <a:latin typeface="Calibri"/>
                        <a:ea typeface="Calibri"/>
                        <a:cs typeface="Calibri"/>
                        <a:sym typeface="Calibri"/>
                      </a:endParaRPr>
                    </a:p>
                  </a:txBody>
                  <a:tcPr marT="0" marB="0" marR="68575" marL="68575"/>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Gatorade Mix</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0" marB="0" marR="68575" marL="68575"/>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Water Bottles</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2 -&gt; 24 packs</a:t>
                      </a:r>
                      <a:endParaRPr sz="1800" u="none" cap="none" strike="noStrike">
                        <a:latin typeface="Calibri"/>
                        <a:ea typeface="Calibri"/>
                        <a:cs typeface="Calibri"/>
                        <a:sym typeface="Calibri"/>
                      </a:endParaRPr>
                    </a:p>
                  </a:txBody>
                  <a:tcPr marT="0" marB="0" marR="68575" marL="68575"/>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Cups</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2 -&gt; 50 pack</a:t>
                      </a:r>
                      <a:endParaRPr sz="1800" u="none" cap="none" strike="noStrike">
                        <a:latin typeface="Calibri"/>
                        <a:ea typeface="Calibri"/>
                        <a:cs typeface="Calibri"/>
                        <a:sym typeface="Calibri"/>
                      </a:endParaRPr>
                    </a:p>
                  </a:txBody>
                  <a:tcPr marT="0" marB="0" marR="68575" marL="68575"/>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Microphone</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0" marB="0" marR="68575" marL="68575"/>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Speakers</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2</a:t>
                      </a:r>
                      <a:endParaRPr sz="1800" u="none" cap="none" strike="noStrike">
                        <a:latin typeface="Calibri"/>
                        <a:ea typeface="Calibri"/>
                        <a:cs typeface="Calibri"/>
                        <a:sym typeface="Calibri"/>
                      </a:endParaRPr>
                    </a:p>
                  </a:txBody>
                  <a:tcPr marT="0" marB="0" marR="68575" marL="68575"/>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Tables</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0" marB="0" marR="68575" marL="68575"/>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Canopy</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0" marB="0" marR="68575" marL="68575"/>
                </a:tc>
              </a:tr>
              <a:tr h="127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Cones</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9</a:t>
                      </a:r>
                      <a:endParaRPr sz="1800" u="none" cap="none" strike="noStrike">
                        <a:latin typeface="Calibri"/>
                        <a:ea typeface="Calibri"/>
                        <a:cs typeface="Calibri"/>
                        <a:sym typeface="Calibri"/>
                      </a:endParaRPr>
                    </a:p>
                  </a:txBody>
                  <a:tcPr marT="0" marB="0" marR="68575" marL="68575"/>
                </a:tc>
              </a:tr>
            </a:tbl>
          </a:graphicData>
        </a:graphic>
      </p:graphicFrame>
      <p:pic>
        <p:nvPicPr>
          <p:cNvPr id="244" name="Google Shape;244;g2f92adcfb9c_0_0"/>
          <p:cNvPicPr preferRelativeResize="0"/>
          <p:nvPr/>
        </p:nvPicPr>
        <p:blipFill rotWithShape="1">
          <a:blip r:embed="rId5">
            <a:alphaModFix/>
          </a:blip>
          <a:srcRect b="23115" l="17522" r="21101" t="5143"/>
          <a:stretch/>
        </p:blipFill>
        <p:spPr>
          <a:xfrm>
            <a:off x="9678026" y="-44898"/>
            <a:ext cx="938922" cy="13970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cxnSp>
        <p:nvCxnSpPr>
          <p:cNvPr id="250" name="Google Shape;250;p14"/>
          <p:cNvCxnSpPr/>
          <p:nvPr/>
        </p:nvCxnSpPr>
        <p:spPr>
          <a:xfrm>
            <a:off x="4078649" y="4600448"/>
            <a:ext cx="406500" cy="0"/>
          </a:xfrm>
          <a:prstGeom prst="straightConnector1">
            <a:avLst/>
          </a:prstGeom>
          <a:noFill/>
          <a:ln cap="flat" cmpd="sng" w="38100">
            <a:solidFill>
              <a:schemeClr val="dk1"/>
            </a:solidFill>
            <a:prstDash val="solid"/>
            <a:miter lim="800000"/>
            <a:headEnd len="sm" w="sm" type="none"/>
            <a:tailEnd len="sm" w="sm" type="none"/>
          </a:ln>
        </p:spPr>
      </p:cxnSp>
      <p:sp>
        <p:nvSpPr>
          <p:cNvPr id="251" name="Google Shape;251;p14"/>
          <p:cNvSpPr/>
          <p:nvPr/>
        </p:nvSpPr>
        <p:spPr>
          <a:xfrm>
            <a:off x="180895" y="1271376"/>
            <a:ext cx="11787466" cy="91440"/>
          </a:xfrm>
          <a:prstGeom prst="rect">
            <a:avLst/>
          </a:prstGeom>
          <a:gradFill>
            <a:gsLst>
              <a:gs pos="0">
                <a:srgbClr val="F5732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p14"/>
          <p:cNvSpPr txBox="1"/>
          <p:nvPr/>
        </p:nvSpPr>
        <p:spPr>
          <a:xfrm>
            <a:off x="2305817" y="268888"/>
            <a:ext cx="753762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1D2260"/>
                </a:solidFill>
                <a:latin typeface="Helvetica Neue"/>
                <a:ea typeface="Helvetica Neue"/>
                <a:cs typeface="Helvetica Neue"/>
                <a:sym typeface="Helvetica Neue"/>
              </a:rPr>
              <a:t>Timeline</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180895" y="6377308"/>
            <a:ext cx="11787466" cy="91440"/>
          </a:xfrm>
          <a:prstGeom prst="rect">
            <a:avLst/>
          </a:prstGeom>
          <a:gradFill>
            <a:gsLst>
              <a:gs pos="0">
                <a:schemeClr val="accent2"/>
              </a:gs>
              <a:gs pos="100000">
                <a:srgbClr val="00206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54" name="Google Shape;254;p14"/>
          <p:cNvPicPr preferRelativeResize="0"/>
          <p:nvPr/>
        </p:nvPicPr>
        <p:blipFill rotWithShape="1">
          <a:blip r:embed="rId3">
            <a:alphaModFix/>
          </a:blip>
          <a:srcRect b="0" l="0" r="0" t="0"/>
          <a:stretch/>
        </p:blipFill>
        <p:spPr>
          <a:xfrm>
            <a:off x="10516344" y="113810"/>
            <a:ext cx="1600042" cy="1134706"/>
          </a:xfrm>
          <a:prstGeom prst="rect">
            <a:avLst/>
          </a:prstGeom>
          <a:noFill/>
          <a:ln>
            <a:noFill/>
          </a:ln>
        </p:spPr>
      </p:pic>
      <p:sp>
        <p:nvSpPr>
          <p:cNvPr id="255" name="Google Shape;255;p14"/>
          <p:cNvSpPr txBox="1"/>
          <p:nvPr/>
        </p:nvSpPr>
        <p:spPr>
          <a:xfrm>
            <a:off x="1" y="6493461"/>
            <a:ext cx="12192000" cy="338554"/>
          </a:xfrm>
          <a:prstGeom prst="rect">
            <a:avLst/>
          </a:prstGeom>
          <a:noFill/>
          <a:ln>
            <a:noFill/>
          </a:ln>
        </p:spPr>
        <p:txBody>
          <a:bodyPr anchorCtr="0" anchor="b"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57322"/>
                </a:solidFill>
                <a:latin typeface="Helvetica Neue"/>
                <a:ea typeface="Helvetica Neue"/>
                <a:cs typeface="Helvetica Neue"/>
                <a:sym typeface="Helvetica Neue"/>
              </a:rPr>
              <a:t>Air Force ROTC Detachment 842 </a:t>
            </a:r>
            <a:r>
              <a:rPr b="0" i="0" lang="en-US" sz="1600" u="none" cap="none" strike="noStrike">
                <a:solidFill>
                  <a:srgbClr val="002060"/>
                </a:solidFill>
                <a:latin typeface="Helvetica Neue"/>
                <a:ea typeface="Helvetica Neue"/>
                <a:cs typeface="Helvetica Neue"/>
                <a:sym typeface="Helvetica Neue"/>
              </a:rPr>
              <a:t>•  We Build Exceptional Officers •  </a:t>
            </a:r>
            <a:r>
              <a:rPr b="0" i="0" lang="en-US" sz="1600" u="none" cap="none" strike="noStrike">
                <a:solidFill>
                  <a:srgbClr val="F57322"/>
                </a:solidFill>
                <a:latin typeface="Helvetica Neue"/>
                <a:ea typeface="Helvetica Neue"/>
                <a:cs typeface="Helvetica Neue"/>
                <a:sym typeface="Helvetica Neue"/>
              </a:rPr>
              <a:t>The University of Texas at San Antonio</a:t>
            </a:r>
            <a:endParaRPr b="0" i="0" sz="1400" u="none" cap="none" strike="noStrike">
              <a:solidFill>
                <a:srgbClr val="000000"/>
              </a:solidFill>
              <a:latin typeface="Arial"/>
              <a:ea typeface="Arial"/>
              <a:cs typeface="Arial"/>
              <a:sym typeface="Arial"/>
            </a:endParaRPr>
          </a:p>
        </p:txBody>
      </p:sp>
      <p:pic>
        <p:nvPicPr>
          <p:cNvPr id="256" name="Google Shape;256;p14"/>
          <p:cNvPicPr preferRelativeResize="0"/>
          <p:nvPr/>
        </p:nvPicPr>
        <p:blipFill rotWithShape="1">
          <a:blip r:embed="rId4">
            <a:alphaModFix/>
          </a:blip>
          <a:srcRect b="20399" l="0" r="0" t="0"/>
          <a:stretch/>
        </p:blipFill>
        <p:spPr>
          <a:xfrm>
            <a:off x="180895" y="393942"/>
            <a:ext cx="1535927" cy="583087"/>
          </a:xfrm>
          <a:prstGeom prst="rect">
            <a:avLst/>
          </a:prstGeom>
          <a:noFill/>
          <a:ln>
            <a:noFill/>
          </a:ln>
        </p:spPr>
      </p:pic>
      <p:sp>
        <p:nvSpPr>
          <p:cNvPr id="257" name="Google Shape;257;p14"/>
          <p:cNvSpPr/>
          <p:nvPr/>
        </p:nvSpPr>
        <p:spPr>
          <a:xfrm>
            <a:off x="6907552" y="1814424"/>
            <a:ext cx="3200400" cy="375600"/>
          </a:xfrm>
          <a:prstGeom prst="rect">
            <a:avLst/>
          </a:prstGeom>
          <a:noFill/>
          <a:ln>
            <a:noFill/>
          </a:ln>
        </p:spPr>
        <p:txBody>
          <a:bodyPr anchorCtr="0" anchor="t" bIns="45700" lIns="91425" spcFirstLastPara="1" rIns="91425" wrap="square" tIns="45700">
            <a:sp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1D2260"/>
                </a:solidFill>
                <a:latin typeface="Helvetica Neue"/>
                <a:ea typeface="Helvetica Neue"/>
                <a:cs typeface="Helvetica Neue"/>
                <a:sym typeface="Helvetica Neue"/>
              </a:rPr>
              <a:t>05 Dec 24 - Pass </a:t>
            </a:r>
            <a:r>
              <a:rPr b="1" lang="en-US" sz="1600">
                <a:solidFill>
                  <a:srgbClr val="1D2260"/>
                </a:solidFill>
                <a:latin typeface="Helvetica Neue"/>
                <a:ea typeface="Helvetica Neue"/>
                <a:cs typeface="Helvetica Neue"/>
                <a:sym typeface="Helvetica Neue"/>
              </a:rPr>
              <a:t>in</a:t>
            </a:r>
            <a:r>
              <a:rPr b="1" i="0" lang="en-US" sz="1600" u="none" cap="none" strike="noStrike">
                <a:solidFill>
                  <a:srgbClr val="1D2260"/>
                </a:solidFill>
                <a:latin typeface="Helvetica Neue"/>
                <a:ea typeface="Helvetica Neue"/>
                <a:cs typeface="Helvetica Neue"/>
                <a:sym typeface="Helvetica Neue"/>
              </a:rPr>
              <a:t> Review</a:t>
            </a:r>
            <a:endParaRPr b="0" i="0" sz="1400" u="none" cap="none" strike="noStrike">
              <a:solidFill>
                <a:srgbClr val="000000"/>
              </a:solidFill>
              <a:latin typeface="Arial"/>
              <a:ea typeface="Arial"/>
              <a:cs typeface="Arial"/>
              <a:sym typeface="Arial"/>
            </a:endParaRPr>
          </a:p>
        </p:txBody>
      </p:sp>
      <p:cxnSp>
        <p:nvCxnSpPr>
          <p:cNvPr id="258" name="Google Shape;258;p14"/>
          <p:cNvCxnSpPr/>
          <p:nvPr/>
        </p:nvCxnSpPr>
        <p:spPr>
          <a:xfrm flipH="1" rot="10800000">
            <a:off x="571500" y="1790700"/>
            <a:ext cx="10820400" cy="4152900"/>
          </a:xfrm>
          <a:prstGeom prst="straightConnector1">
            <a:avLst/>
          </a:prstGeom>
          <a:noFill/>
          <a:ln cap="flat" cmpd="sng" w="57150">
            <a:solidFill>
              <a:schemeClr val="dk1"/>
            </a:solidFill>
            <a:prstDash val="solid"/>
            <a:miter lim="800000"/>
            <a:headEnd len="sm" w="sm" type="none"/>
            <a:tailEnd len="med" w="med" type="triangle"/>
          </a:ln>
        </p:spPr>
      </p:cxnSp>
      <p:sp>
        <p:nvSpPr>
          <p:cNvPr id="259" name="Google Shape;259;p14"/>
          <p:cNvSpPr/>
          <p:nvPr/>
        </p:nvSpPr>
        <p:spPr>
          <a:xfrm>
            <a:off x="10164940" y="1862371"/>
            <a:ext cx="527400" cy="546000"/>
          </a:xfrm>
          <a:prstGeom prst="star5">
            <a:avLst>
              <a:gd fmla="val 19098" name="adj"/>
              <a:gd fmla="val 105146" name="hf"/>
              <a:gd fmla="val 110557"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60" name="Google Shape;260;p14"/>
          <p:cNvCxnSpPr/>
          <p:nvPr/>
        </p:nvCxnSpPr>
        <p:spPr>
          <a:xfrm>
            <a:off x="10647856" y="1919059"/>
            <a:ext cx="406400" cy="0"/>
          </a:xfrm>
          <a:prstGeom prst="straightConnector1">
            <a:avLst/>
          </a:prstGeom>
          <a:noFill/>
          <a:ln cap="flat" cmpd="sng" w="38100">
            <a:solidFill>
              <a:schemeClr val="dk1"/>
            </a:solidFill>
            <a:prstDash val="solid"/>
            <a:miter lim="800000"/>
            <a:headEnd len="sm" w="sm" type="none"/>
            <a:tailEnd len="sm" w="sm" type="none"/>
          </a:ln>
        </p:spPr>
      </p:cxnSp>
      <p:sp>
        <p:nvSpPr>
          <p:cNvPr id="261" name="Google Shape;261;p14"/>
          <p:cNvSpPr/>
          <p:nvPr/>
        </p:nvSpPr>
        <p:spPr>
          <a:xfrm>
            <a:off x="8877300" y="2641600"/>
            <a:ext cx="177800" cy="17780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p14"/>
          <p:cNvSpPr/>
          <p:nvPr/>
        </p:nvSpPr>
        <p:spPr>
          <a:xfrm>
            <a:off x="7180277" y="3253425"/>
            <a:ext cx="177900" cy="17790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3" name="Google Shape;263;p14"/>
          <p:cNvSpPr/>
          <p:nvPr/>
        </p:nvSpPr>
        <p:spPr>
          <a:xfrm>
            <a:off x="9309977" y="2469475"/>
            <a:ext cx="177900" cy="17790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4" name="Google Shape;264;p14"/>
          <p:cNvSpPr/>
          <p:nvPr/>
        </p:nvSpPr>
        <p:spPr>
          <a:xfrm>
            <a:off x="6524378" y="3514061"/>
            <a:ext cx="177900" cy="17790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5" name="Google Shape;265;p14"/>
          <p:cNvSpPr/>
          <p:nvPr/>
        </p:nvSpPr>
        <p:spPr>
          <a:xfrm>
            <a:off x="5284803" y="3982718"/>
            <a:ext cx="177900" cy="17790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14"/>
          <p:cNvSpPr/>
          <p:nvPr/>
        </p:nvSpPr>
        <p:spPr>
          <a:xfrm>
            <a:off x="1625778" y="5449486"/>
            <a:ext cx="177900" cy="17790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14"/>
          <p:cNvSpPr/>
          <p:nvPr/>
        </p:nvSpPr>
        <p:spPr>
          <a:xfrm>
            <a:off x="2739678" y="5005661"/>
            <a:ext cx="177900" cy="17790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 name="Google Shape;268;p14"/>
          <p:cNvSpPr/>
          <p:nvPr/>
        </p:nvSpPr>
        <p:spPr>
          <a:xfrm>
            <a:off x="504038" y="5808505"/>
            <a:ext cx="211123" cy="218578"/>
          </a:xfrm>
          <a:prstGeom prst="star5">
            <a:avLst>
              <a:gd fmla="val 19098" name="adj"/>
              <a:gd fmla="val 105146" name="hf"/>
              <a:gd fmla="val 110557" name="vf"/>
            </a:avLst>
          </a:prstGeom>
          <a:solidFill>
            <a:srgbClr val="00B05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p14"/>
          <p:cNvSpPr/>
          <p:nvPr/>
        </p:nvSpPr>
        <p:spPr>
          <a:xfrm>
            <a:off x="705617" y="5826647"/>
            <a:ext cx="3200400" cy="35137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1D2260"/>
                </a:solidFill>
                <a:latin typeface="Helvetica Neue"/>
                <a:ea typeface="Helvetica Neue"/>
                <a:cs typeface="Helvetica Neue"/>
                <a:sym typeface="Helvetica Neue"/>
              </a:rPr>
              <a:t>30 Sept 24 – Initial IPR</a:t>
            </a:r>
            <a:endParaRPr b="0" i="0" sz="1400" u="none" cap="none" strike="noStrike">
              <a:solidFill>
                <a:srgbClr val="000000"/>
              </a:solidFill>
              <a:latin typeface="Arial"/>
              <a:ea typeface="Arial"/>
              <a:cs typeface="Arial"/>
              <a:sym typeface="Arial"/>
            </a:endParaRPr>
          </a:p>
        </p:txBody>
      </p:sp>
      <p:sp>
        <p:nvSpPr>
          <p:cNvPr id="270" name="Google Shape;270;p14"/>
          <p:cNvSpPr/>
          <p:nvPr/>
        </p:nvSpPr>
        <p:spPr>
          <a:xfrm>
            <a:off x="3906013" y="4491105"/>
            <a:ext cx="211200" cy="218700"/>
          </a:xfrm>
          <a:prstGeom prst="star5">
            <a:avLst>
              <a:gd fmla="val 19098" name="adj"/>
              <a:gd fmla="val 105146" name="hf"/>
              <a:gd fmla="val 110557" name="vf"/>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1" name="Google Shape;271;p14"/>
          <p:cNvSpPr/>
          <p:nvPr/>
        </p:nvSpPr>
        <p:spPr>
          <a:xfrm>
            <a:off x="8062506" y="2887411"/>
            <a:ext cx="211200" cy="218700"/>
          </a:xfrm>
          <a:prstGeom prst="star5">
            <a:avLst>
              <a:gd fmla="val 19098" name="adj"/>
              <a:gd fmla="val 105146" name="hf"/>
              <a:gd fmla="val 110557" name="vf"/>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14"/>
          <p:cNvSpPr/>
          <p:nvPr/>
        </p:nvSpPr>
        <p:spPr>
          <a:xfrm>
            <a:off x="4536687" y="4459217"/>
            <a:ext cx="3200400" cy="375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1D2260"/>
                </a:solidFill>
                <a:latin typeface="Helvetica Neue"/>
                <a:ea typeface="Helvetica Neue"/>
                <a:cs typeface="Helvetica Neue"/>
                <a:sym typeface="Helvetica Neue"/>
              </a:rPr>
              <a:t>24 Oct 24 - 2</a:t>
            </a:r>
            <a:r>
              <a:rPr b="1" baseline="30000" i="0" lang="en-US" sz="1600" u="none" cap="none" strike="noStrike">
                <a:solidFill>
                  <a:srgbClr val="1D2260"/>
                </a:solidFill>
                <a:latin typeface="Helvetica Neue"/>
                <a:ea typeface="Helvetica Neue"/>
                <a:cs typeface="Helvetica Neue"/>
                <a:sym typeface="Helvetica Neue"/>
              </a:rPr>
              <a:t>nd</a:t>
            </a:r>
            <a:r>
              <a:rPr b="1" i="0" lang="en-US" sz="1600" u="none" cap="none" strike="noStrike">
                <a:solidFill>
                  <a:srgbClr val="1D2260"/>
                </a:solidFill>
                <a:latin typeface="Helvetica Neue"/>
                <a:ea typeface="Helvetica Neue"/>
                <a:cs typeface="Helvetica Neue"/>
                <a:sym typeface="Helvetica Neue"/>
              </a:rPr>
              <a:t> IPR</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8602776" y="2904848"/>
            <a:ext cx="3200400" cy="375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600"/>
              <a:buFont typeface="Arial"/>
              <a:buNone/>
            </a:pPr>
            <a:r>
              <a:rPr b="1" lang="en-US" sz="1600">
                <a:solidFill>
                  <a:srgbClr val="1D2260"/>
                </a:solidFill>
                <a:latin typeface="Helvetica Neue"/>
                <a:ea typeface="Helvetica Neue"/>
                <a:cs typeface="Helvetica Neue"/>
                <a:sym typeface="Helvetica Neue"/>
              </a:rPr>
              <a:t>19 Nov 2024 - </a:t>
            </a:r>
            <a:r>
              <a:rPr b="1" i="0" lang="en-US" sz="1600" u="none" cap="none" strike="noStrike">
                <a:solidFill>
                  <a:srgbClr val="1D2260"/>
                </a:solidFill>
                <a:latin typeface="Helvetica Neue"/>
                <a:ea typeface="Helvetica Neue"/>
                <a:cs typeface="Helvetica Neue"/>
                <a:sym typeface="Helvetica Neue"/>
              </a:rPr>
              <a:t>3rd IPR</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1983471" y="4670064"/>
            <a:ext cx="1201800" cy="375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5" name="Google Shape;275;p14"/>
          <p:cNvCxnSpPr/>
          <p:nvPr/>
        </p:nvCxnSpPr>
        <p:spPr>
          <a:xfrm>
            <a:off x="9055102" y="2773254"/>
            <a:ext cx="406500" cy="0"/>
          </a:xfrm>
          <a:prstGeom prst="straightConnector1">
            <a:avLst/>
          </a:prstGeom>
          <a:noFill/>
          <a:ln cap="flat" cmpd="sng" w="38100">
            <a:solidFill>
              <a:schemeClr val="dk1"/>
            </a:solidFill>
            <a:prstDash val="solid"/>
            <a:miter lim="800000"/>
            <a:headEnd len="sm" w="sm" type="none"/>
            <a:tailEnd len="sm" w="sm" type="none"/>
          </a:ln>
        </p:spPr>
      </p:cxnSp>
      <p:cxnSp>
        <p:nvCxnSpPr>
          <p:cNvPr id="276" name="Google Shape;276;p14"/>
          <p:cNvCxnSpPr/>
          <p:nvPr/>
        </p:nvCxnSpPr>
        <p:spPr>
          <a:xfrm>
            <a:off x="1803671" y="5538424"/>
            <a:ext cx="406500" cy="0"/>
          </a:xfrm>
          <a:prstGeom prst="straightConnector1">
            <a:avLst/>
          </a:prstGeom>
          <a:noFill/>
          <a:ln cap="flat" cmpd="sng" w="38100">
            <a:solidFill>
              <a:schemeClr val="dk1"/>
            </a:solidFill>
            <a:prstDash val="solid"/>
            <a:miter lim="800000"/>
            <a:headEnd len="sm" w="sm" type="none"/>
            <a:tailEnd len="sm" w="sm" type="none"/>
          </a:ln>
        </p:spPr>
      </p:cxnSp>
      <p:cxnSp>
        <p:nvCxnSpPr>
          <p:cNvPr id="277" name="Google Shape;277;p14"/>
          <p:cNvCxnSpPr/>
          <p:nvPr/>
        </p:nvCxnSpPr>
        <p:spPr>
          <a:xfrm>
            <a:off x="6702276" y="3603007"/>
            <a:ext cx="406500" cy="0"/>
          </a:xfrm>
          <a:prstGeom prst="straightConnector1">
            <a:avLst/>
          </a:prstGeom>
          <a:noFill/>
          <a:ln cap="flat" cmpd="sng" w="38100">
            <a:solidFill>
              <a:schemeClr val="dk1"/>
            </a:solidFill>
            <a:prstDash val="solid"/>
            <a:miter lim="800000"/>
            <a:headEnd len="sm" w="sm" type="none"/>
            <a:tailEnd len="sm" w="sm" type="none"/>
          </a:ln>
        </p:spPr>
      </p:cxnSp>
      <p:sp>
        <p:nvSpPr>
          <p:cNvPr id="278" name="Google Shape;278;p14"/>
          <p:cNvSpPr/>
          <p:nvPr/>
        </p:nvSpPr>
        <p:spPr>
          <a:xfrm>
            <a:off x="10999170" y="1806902"/>
            <a:ext cx="177800" cy="17780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9" name="Google Shape;279;p14"/>
          <p:cNvSpPr/>
          <p:nvPr/>
        </p:nvSpPr>
        <p:spPr>
          <a:xfrm>
            <a:off x="8724800" y="1536350"/>
            <a:ext cx="2019000" cy="375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1D2260"/>
                </a:solidFill>
                <a:latin typeface="Helvetica Neue"/>
                <a:ea typeface="Helvetica Neue"/>
                <a:cs typeface="Helvetica Neue"/>
                <a:sym typeface="Helvetica Neue"/>
              </a:rPr>
              <a:t>AAR with DO/OFC</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9980726" y="2428786"/>
            <a:ext cx="3200400" cy="375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1D2260"/>
                </a:solidFill>
                <a:latin typeface="Helvetica Neue"/>
                <a:ea typeface="Helvetica Neue"/>
                <a:cs typeface="Helvetica Neue"/>
                <a:sym typeface="Helvetica Neue"/>
              </a:rPr>
              <a:t>3 Dec - Final PT Practice</a:t>
            </a:r>
            <a:endParaRPr b="0" i="0" sz="1200" u="none" cap="none" strike="noStrike">
              <a:solidFill>
                <a:srgbClr val="000000"/>
              </a:solidFill>
              <a:latin typeface="Arial"/>
              <a:ea typeface="Arial"/>
              <a:cs typeface="Arial"/>
              <a:sym typeface="Arial"/>
            </a:endParaRPr>
          </a:p>
        </p:txBody>
      </p:sp>
      <p:sp>
        <p:nvSpPr>
          <p:cNvPr id="281" name="Google Shape;281;p14"/>
          <p:cNvSpPr/>
          <p:nvPr/>
        </p:nvSpPr>
        <p:spPr>
          <a:xfrm>
            <a:off x="3323967" y="5025285"/>
            <a:ext cx="3200400" cy="351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1D2260"/>
                </a:solidFill>
                <a:latin typeface="Helvetica Neue"/>
                <a:ea typeface="Helvetica Neue"/>
                <a:cs typeface="Helvetica Neue"/>
                <a:sym typeface="Helvetica Neue"/>
              </a:rPr>
              <a:t>10/15 Script Completed</a:t>
            </a:r>
            <a:endParaRPr b="0" i="0" sz="1400" u="none" cap="none" strike="noStrike">
              <a:solidFill>
                <a:srgbClr val="000000"/>
              </a:solidFill>
              <a:latin typeface="Arial"/>
              <a:ea typeface="Arial"/>
              <a:cs typeface="Arial"/>
              <a:sym typeface="Arial"/>
            </a:endParaRPr>
          </a:p>
        </p:txBody>
      </p:sp>
      <p:cxnSp>
        <p:nvCxnSpPr>
          <p:cNvPr id="282" name="Google Shape;282;p14"/>
          <p:cNvCxnSpPr/>
          <p:nvPr/>
        </p:nvCxnSpPr>
        <p:spPr>
          <a:xfrm>
            <a:off x="2917474" y="5094548"/>
            <a:ext cx="406500" cy="0"/>
          </a:xfrm>
          <a:prstGeom prst="straightConnector1">
            <a:avLst/>
          </a:prstGeom>
          <a:noFill/>
          <a:ln cap="flat" cmpd="sng" w="38100">
            <a:solidFill>
              <a:schemeClr val="dk1"/>
            </a:solidFill>
            <a:prstDash val="solid"/>
            <a:miter lim="800000"/>
            <a:headEnd len="sm" w="sm" type="none"/>
            <a:tailEnd len="sm" w="sm" type="none"/>
          </a:ln>
        </p:spPr>
      </p:cxnSp>
      <p:sp>
        <p:nvSpPr>
          <p:cNvPr id="283" name="Google Shape;283;p14"/>
          <p:cNvSpPr/>
          <p:nvPr/>
        </p:nvSpPr>
        <p:spPr>
          <a:xfrm>
            <a:off x="2305817" y="5425972"/>
            <a:ext cx="3200400" cy="351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1D2260"/>
                </a:solidFill>
                <a:latin typeface="Helvetica Neue"/>
                <a:ea typeface="Helvetica Neue"/>
                <a:cs typeface="Helvetica Neue"/>
                <a:sym typeface="Helvetica Neue"/>
              </a:rPr>
              <a:t>10/14 A3 Info Dissemination</a:t>
            </a:r>
            <a:endParaRPr b="0" i="0" sz="1400" u="none" cap="none" strike="noStrike">
              <a:solidFill>
                <a:srgbClr val="000000"/>
              </a:solidFill>
              <a:latin typeface="Arial"/>
              <a:ea typeface="Arial"/>
              <a:cs typeface="Arial"/>
              <a:sym typeface="Arial"/>
            </a:endParaRPr>
          </a:p>
        </p:txBody>
      </p:sp>
      <p:cxnSp>
        <p:nvCxnSpPr>
          <p:cNvPr id="284" name="Google Shape;284;p14"/>
          <p:cNvCxnSpPr/>
          <p:nvPr/>
        </p:nvCxnSpPr>
        <p:spPr>
          <a:xfrm>
            <a:off x="8196277" y="3037529"/>
            <a:ext cx="406500" cy="0"/>
          </a:xfrm>
          <a:prstGeom prst="straightConnector1">
            <a:avLst/>
          </a:prstGeom>
          <a:noFill/>
          <a:ln cap="flat" cmpd="sng" w="38100">
            <a:solidFill>
              <a:schemeClr val="dk1"/>
            </a:solidFill>
            <a:prstDash val="solid"/>
            <a:miter lim="800000"/>
            <a:headEnd len="sm" w="sm" type="none"/>
            <a:tailEnd len="sm" w="sm" type="none"/>
          </a:ln>
        </p:spPr>
      </p:cxnSp>
      <p:sp>
        <p:nvSpPr>
          <p:cNvPr id="285" name="Google Shape;285;p14"/>
          <p:cNvSpPr/>
          <p:nvPr/>
        </p:nvSpPr>
        <p:spPr>
          <a:xfrm>
            <a:off x="7798726" y="3213674"/>
            <a:ext cx="3200400" cy="375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1D2260"/>
                </a:solidFill>
                <a:latin typeface="Helvetica Neue"/>
                <a:ea typeface="Helvetica Neue"/>
                <a:cs typeface="Helvetica Neue"/>
                <a:sym typeface="Helvetica Neue"/>
              </a:rPr>
              <a:t>19 Nov - PT Practice</a:t>
            </a:r>
            <a:endParaRPr b="0" i="0" sz="1400" u="none" cap="none" strike="noStrike">
              <a:solidFill>
                <a:srgbClr val="000000"/>
              </a:solidFill>
              <a:latin typeface="Arial"/>
              <a:ea typeface="Arial"/>
              <a:cs typeface="Arial"/>
              <a:sym typeface="Arial"/>
            </a:endParaRPr>
          </a:p>
        </p:txBody>
      </p:sp>
      <p:cxnSp>
        <p:nvCxnSpPr>
          <p:cNvPr id="286" name="Google Shape;286;p14"/>
          <p:cNvCxnSpPr/>
          <p:nvPr/>
        </p:nvCxnSpPr>
        <p:spPr>
          <a:xfrm>
            <a:off x="9531052" y="2558429"/>
            <a:ext cx="406500" cy="0"/>
          </a:xfrm>
          <a:prstGeom prst="straightConnector1">
            <a:avLst/>
          </a:prstGeom>
          <a:noFill/>
          <a:ln cap="flat" cmpd="sng" w="38100">
            <a:solidFill>
              <a:schemeClr val="dk1"/>
            </a:solidFill>
            <a:prstDash val="solid"/>
            <a:miter lim="800000"/>
            <a:headEnd len="sm" w="sm" type="none"/>
            <a:tailEnd len="sm" w="sm" type="none"/>
          </a:ln>
        </p:spPr>
      </p:cxnSp>
      <p:sp>
        <p:nvSpPr>
          <p:cNvPr id="287" name="Google Shape;287;p14"/>
          <p:cNvSpPr/>
          <p:nvPr/>
        </p:nvSpPr>
        <p:spPr>
          <a:xfrm>
            <a:off x="9531051" y="2641636"/>
            <a:ext cx="3200400" cy="375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1D2260"/>
                </a:solidFill>
                <a:latin typeface="Helvetica Neue"/>
                <a:ea typeface="Helvetica Neue"/>
                <a:cs typeface="Helvetica Neue"/>
                <a:sym typeface="Helvetica Neue"/>
              </a:rPr>
              <a:t>21 Nov - Wing Rehearsal</a:t>
            </a:r>
            <a:endParaRPr b="0" i="0" sz="1400" u="none" cap="none" strike="noStrike">
              <a:solidFill>
                <a:srgbClr val="000000"/>
              </a:solidFill>
              <a:latin typeface="Arial"/>
              <a:ea typeface="Arial"/>
              <a:cs typeface="Arial"/>
              <a:sym typeface="Arial"/>
            </a:endParaRPr>
          </a:p>
        </p:txBody>
      </p:sp>
      <p:cxnSp>
        <p:nvCxnSpPr>
          <p:cNvPr id="288" name="Google Shape;288;p14"/>
          <p:cNvCxnSpPr/>
          <p:nvPr/>
        </p:nvCxnSpPr>
        <p:spPr>
          <a:xfrm>
            <a:off x="7355251" y="3346307"/>
            <a:ext cx="406500" cy="0"/>
          </a:xfrm>
          <a:prstGeom prst="straightConnector1">
            <a:avLst/>
          </a:prstGeom>
          <a:noFill/>
          <a:ln cap="flat" cmpd="sng" w="38100">
            <a:solidFill>
              <a:schemeClr val="dk1"/>
            </a:solidFill>
            <a:prstDash val="solid"/>
            <a:miter lim="800000"/>
            <a:headEnd len="sm" w="sm" type="none"/>
            <a:tailEnd len="sm" w="sm" type="none"/>
          </a:ln>
        </p:spPr>
      </p:cxnSp>
      <p:sp>
        <p:nvSpPr>
          <p:cNvPr id="289" name="Google Shape;289;p14"/>
          <p:cNvSpPr/>
          <p:nvPr/>
        </p:nvSpPr>
        <p:spPr>
          <a:xfrm>
            <a:off x="7108776" y="3537898"/>
            <a:ext cx="3200400" cy="375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1D2260"/>
                </a:solidFill>
                <a:latin typeface="Helvetica Neue"/>
                <a:ea typeface="Helvetica Neue"/>
                <a:cs typeface="Helvetica Neue"/>
                <a:sym typeface="Helvetica Neue"/>
              </a:rPr>
              <a:t>12th/14th Nov. POC Practice</a:t>
            </a:r>
            <a:endParaRPr b="0" i="0" sz="1400" u="none" cap="none" strike="noStrike">
              <a:solidFill>
                <a:srgbClr val="000000"/>
              </a:solidFill>
              <a:latin typeface="Arial"/>
              <a:ea typeface="Arial"/>
              <a:cs typeface="Arial"/>
              <a:sym typeface="Arial"/>
            </a:endParaRPr>
          </a:p>
        </p:txBody>
      </p:sp>
      <p:cxnSp>
        <p:nvCxnSpPr>
          <p:cNvPr id="290" name="Google Shape;290;p14"/>
          <p:cNvCxnSpPr/>
          <p:nvPr/>
        </p:nvCxnSpPr>
        <p:spPr>
          <a:xfrm>
            <a:off x="5462701" y="4071682"/>
            <a:ext cx="406500" cy="0"/>
          </a:xfrm>
          <a:prstGeom prst="straightConnector1">
            <a:avLst/>
          </a:prstGeom>
          <a:noFill/>
          <a:ln cap="flat" cmpd="sng" w="38100">
            <a:solidFill>
              <a:schemeClr val="dk1"/>
            </a:solidFill>
            <a:prstDash val="solid"/>
            <a:miter lim="800000"/>
            <a:headEnd len="sm" w="sm" type="none"/>
            <a:tailEnd len="sm" w="sm" type="none"/>
          </a:ln>
        </p:spPr>
      </p:cxnSp>
      <p:sp>
        <p:nvSpPr>
          <p:cNvPr id="291" name="Google Shape;291;p14"/>
          <p:cNvSpPr/>
          <p:nvPr/>
        </p:nvSpPr>
        <p:spPr>
          <a:xfrm>
            <a:off x="5940650" y="3998550"/>
            <a:ext cx="3521100" cy="375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1D2260"/>
                </a:solidFill>
                <a:latin typeface="Helvetica Neue"/>
                <a:ea typeface="Helvetica Neue"/>
                <a:cs typeface="Helvetica Neue"/>
                <a:sym typeface="Helvetica Neue"/>
              </a:rPr>
              <a:t>4 Nov. Finalize Equipment</a:t>
            </a:r>
            <a:endParaRPr b="0" i="0" sz="1400" u="none" cap="none" strike="noStrike">
              <a:solidFill>
                <a:srgbClr val="000000"/>
              </a:solidFill>
              <a:latin typeface="Arial"/>
              <a:ea typeface="Arial"/>
              <a:cs typeface="Arial"/>
              <a:sym typeface="Arial"/>
            </a:endParaRPr>
          </a:p>
        </p:txBody>
      </p:sp>
      <p:pic>
        <p:nvPicPr>
          <p:cNvPr id="292" name="Google Shape;292;p14"/>
          <p:cNvPicPr preferRelativeResize="0"/>
          <p:nvPr/>
        </p:nvPicPr>
        <p:blipFill rotWithShape="1">
          <a:blip r:embed="rId5">
            <a:alphaModFix/>
          </a:blip>
          <a:srcRect b="23115" l="17522" r="21101" t="5143"/>
          <a:stretch/>
        </p:blipFill>
        <p:spPr>
          <a:xfrm>
            <a:off x="9678026" y="-44898"/>
            <a:ext cx="938922" cy="13970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2017-05-09T00:11:27Z</dcterms:created>
  <dc:creator>Brian Rendell</dc:creator>
</cp:coreProperties>
</file>