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Helvetica Neue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regular.fntdata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HelveticaNeue-italic.fntdata"/><Relationship Id="rId14" Type="http://schemas.openxmlformats.org/officeDocument/2006/relationships/font" Target="fonts/HelveticaNeue-bold.fntdata"/><Relationship Id="rId16" Type="http://schemas.openxmlformats.org/officeDocument/2006/relationships/font" Target="fonts/HelveticaNeue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5fdcb5c3b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15fdcb5c3b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15fdcb5c3b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5fdcb5c3b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15fdcb5c3b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315fdcb5c3b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da11ed6ad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0da11ed6ad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30da11ed6ad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5eaf6d0f0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05eaf6d0f0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305eaf6d0f0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3" name="Google Shape;163;p30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5" name="Google Shape;165;p30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7" name="Google Shape;187;p34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89" name="Google Shape;189;p3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2.jp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Week 13 </a:t>
            </a: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7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7"/>
          <p:cNvSpPr txBox="1"/>
          <p:nvPr/>
        </p:nvSpPr>
        <p:spPr>
          <a:xfrm>
            <a:off x="3269200" y="3394122"/>
            <a:ext cx="72114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C/Lt Col Vallor and C/2d Lt Al Luhaibat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4" name="Google Shape;214;p37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8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6750" y="3804225"/>
            <a:ext cx="103346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39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9"/>
          <p:cNvSpPr/>
          <p:nvPr/>
        </p:nvSpPr>
        <p:spPr>
          <a:xfrm>
            <a:off x="180898" y="1542875"/>
            <a:ext cx="69807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ALL CADETS MUST BE AT PARK WEST NLT 1600</a:t>
            </a:r>
            <a:endParaRPr b="1"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limited spots, please carpool!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parking, follow this diagram to get to the field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highlight>
                  <a:srgbClr val="FF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Location Address: 8000 TX-1604 Loop, San Antonio, TX 78249</a:t>
            </a:r>
            <a:endParaRPr sz="2000">
              <a:solidFill>
                <a:srgbClr val="1A2E5B"/>
              </a:solidFill>
              <a:highlight>
                <a:srgbClr val="FF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7459137" y="1285578"/>
            <a:ext cx="4141375" cy="4736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/>
          <p:nvPr/>
        </p:nvSpPr>
        <p:spPr>
          <a:xfrm>
            <a:off x="7819375" y="2185375"/>
            <a:ext cx="979200" cy="9222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0"/>
          <p:cNvSpPr/>
          <p:nvPr/>
        </p:nvSpPr>
        <p:spPr>
          <a:xfrm>
            <a:off x="180897" y="1542875"/>
            <a:ext cx="53250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Wing will organize according to this figure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will have two water breaks: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1: 1630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○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 2: 1700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6">
            <a:alphaModFix/>
          </a:blip>
          <a:srcRect b="0" l="0" r="0" t="15483"/>
          <a:stretch/>
        </p:blipFill>
        <p:spPr>
          <a:xfrm>
            <a:off x="5673675" y="1794613"/>
            <a:ext cx="6010500" cy="41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/>
          <p:nvPr/>
        </p:nvSpPr>
        <p:spPr>
          <a:xfrm>
            <a:off x="180895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Parking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2E5B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1A2E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 In Review Practice</a:t>
            </a:r>
            <a:endParaRPr sz="2000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A2E5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/>
          <p:nvPr/>
        </p:nvSpPr>
        <p:spPr>
          <a:xfrm>
            <a:off x="180900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Lt Col Vallor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Deputy Commander of Operations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mary.vallor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10.913.5497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42"/>
          <p:cNvSpPr/>
          <p:nvPr/>
        </p:nvSpPr>
        <p:spPr>
          <a:xfrm>
            <a:off x="6285825" y="4932950"/>
            <a:ext cx="5073000" cy="11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2d Lt Al Luhaibat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LLAB Execution Officer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taha.alluhaibat</a:t>
            </a:r>
            <a:r>
              <a:rPr b="0" i="0" lang="en-US" sz="20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@my.utsa.edu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830.765.7359</a:t>
            </a:r>
            <a:endParaRPr b="0" i="0" sz="2000" u="none" cap="none" strike="noStrike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9238" y="1543976"/>
            <a:ext cx="2176318" cy="326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8099" y="1776925"/>
            <a:ext cx="2993550" cy="29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