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e1d149a6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fe1d149a6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fe1d149a6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5e135887c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05e135887c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05e135887c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5fdcb5c3b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15fdcb5c3b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315fdcb5c3b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5fdcb5c3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15fdcb5c3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15fdcb5c3b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da11ed6a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0da11ed6a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30da11ed6a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c11615d4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1c11615d4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31c11615d4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5eaf6d0f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05eaf6d0f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305eaf6d0f0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524000" y="3602038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10642600" y="6457950"/>
            <a:ext cx="147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831850" y="1709738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831850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30"/>
          <p:cNvSpPr txBox="1"/>
          <p:nvPr>
            <p:ph idx="2" type="body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7" name="Google Shape;187;p34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9" name="Google Shape;189;p3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1.jp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129722" y="223049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3411402" y="1006413"/>
            <a:ext cx="706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</a:t>
            </a:r>
            <a:endParaRPr b="1" sz="6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7"/>
          <p:cNvSpPr/>
          <p:nvPr/>
        </p:nvSpPr>
        <p:spPr>
          <a:xfrm rot="5400000">
            <a:off x="1572502" y="3182213"/>
            <a:ext cx="3067500" cy="137700"/>
          </a:xfrm>
          <a:prstGeom prst="rect">
            <a:avLst/>
          </a:prstGeom>
          <a:gradFill>
            <a:gsLst>
              <a:gs pos="0">
                <a:srgbClr val="ED7D31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5" y="2139894"/>
            <a:ext cx="2260438" cy="16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3269200" y="3394122"/>
            <a:ext cx="7211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C/Lt Col Vallor and C/2d Lt Al Luhaibat</a:t>
            </a:r>
            <a:endParaRPr b="1" sz="12000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sz="1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573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655405" y="1240731"/>
            <a:ext cx="1755245" cy="6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 rotWithShape="1">
          <a:blip r:embed="rId5">
            <a:alphaModFix/>
          </a:blip>
          <a:srcRect b="23115" l="17522" r="21101" t="5143"/>
          <a:stretch/>
        </p:blipFill>
        <p:spPr>
          <a:xfrm>
            <a:off x="995782" y="3830285"/>
            <a:ext cx="1121028" cy="166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5">
            <a:alphaModFix/>
          </a:blip>
          <a:srcRect b="23114" l="17521" r="21101" t="5141"/>
          <a:stretch/>
        </p:blipFill>
        <p:spPr>
          <a:xfrm>
            <a:off x="9843449" y="-30559"/>
            <a:ext cx="878622" cy="130730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/>
          <p:nvPr/>
        </p:nvSpPr>
        <p:spPr>
          <a:xfrm>
            <a:off x="180895" y="1542863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Parking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 Timeline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Supplemental Information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Parking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180898" y="1542875"/>
            <a:ext cx="69807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1A2E5B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ALL CADETS MUST BE AT PARK WEST at 1615</a:t>
            </a:r>
            <a:endParaRPr b="1" sz="2000">
              <a:solidFill>
                <a:srgbClr val="1A2E5B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b="1" lang="en-US" sz="2000">
                <a:solidFill>
                  <a:srgbClr val="1A2E5B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Flight Accountability Should be Completed NLT 1630</a:t>
            </a:r>
            <a:endParaRPr b="1" sz="2000">
              <a:solidFill>
                <a:srgbClr val="1A2E5B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Due to limited spots, please carpool!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parking, follow this diagram to get to the field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have guests: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b="1" lang="en-US" sz="2000">
                <a:solidFill>
                  <a:srgbClr val="1A2E5B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Guest Gate Opens at: 1630</a:t>
            </a:r>
            <a:endParaRPr b="1" sz="2000">
              <a:solidFill>
                <a:srgbClr val="1A2E5B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Location Address: 8000 TX-1604 Loop, San Antonio, TX 78249</a:t>
            </a:r>
            <a:endParaRPr sz="2000">
              <a:solidFill>
                <a:srgbClr val="1A2E5B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7459137" y="1285578"/>
            <a:ext cx="4141375" cy="473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/>
          <p:nvPr/>
        </p:nvSpPr>
        <p:spPr>
          <a:xfrm>
            <a:off x="7819375" y="2185375"/>
            <a:ext cx="979200" cy="922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4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/>
          <p:nvPr/>
        </p:nvSpPr>
        <p:spPr>
          <a:xfrm>
            <a:off x="180897" y="1542875"/>
            <a:ext cx="53250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Wing will organize according to this figure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Timeline: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Guests Gate Opens: 1630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 Begins: 1645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LLAB Conclusion: 1735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0" name="Google Shape;260;p40"/>
          <p:cNvPicPr preferRelativeResize="0"/>
          <p:nvPr/>
        </p:nvPicPr>
        <p:blipFill rotWithShape="1">
          <a:blip r:embed="rId6">
            <a:alphaModFix/>
          </a:blip>
          <a:srcRect b="0" l="0" r="0" t="15483"/>
          <a:stretch/>
        </p:blipFill>
        <p:spPr>
          <a:xfrm>
            <a:off x="5673675" y="1794613"/>
            <a:ext cx="6010500" cy="41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Supplemental Info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/>
          <p:nvPr/>
        </p:nvSpPr>
        <p:spPr>
          <a:xfrm>
            <a:off x="180895" y="1531125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UOD: Blues/Alternates</a:t>
            </a:r>
            <a:endParaRPr sz="23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Please standardize wearing CWG</a:t>
            </a:r>
            <a:endParaRPr sz="2000">
              <a:solidFill>
                <a:srgbClr val="1A2E5B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have guests, we will have escorts to help them to their seats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b="1" i="1" lang="en-US" sz="2000">
                <a:solidFill>
                  <a:srgbClr val="1A2E5B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You will report to your flight at 1615</a:t>
            </a:r>
            <a:endParaRPr b="1" i="1" sz="2000">
              <a:solidFill>
                <a:srgbClr val="1A2E5B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■"/>
            </a:pPr>
            <a:r>
              <a:rPr b="1" i="1"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do not show up later with your guests</a:t>
            </a:r>
            <a:endParaRPr b="1" i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1A2E5B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Please leave your backpacks in your vehicles</a:t>
            </a:r>
            <a:endParaRPr b="1" sz="2000">
              <a:solidFill>
                <a:srgbClr val="1A2E5B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/>
          <p:nvPr/>
        </p:nvSpPr>
        <p:spPr>
          <a:xfrm>
            <a:off x="180895" y="1531125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Parking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Supplemental Info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3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1" name="Google Shape;301;p43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3"/>
          <p:cNvSpPr/>
          <p:nvPr/>
        </p:nvSpPr>
        <p:spPr>
          <a:xfrm>
            <a:off x="180900" y="4932950"/>
            <a:ext cx="5073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Lt Col Vallor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Deputy Commander of Operations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mary.vallor</a:t>
            </a: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@my.utsa.edu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10.913.5497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6285825" y="4932950"/>
            <a:ext cx="5073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2d Lt Al Luhaibat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LLAB Execution Officer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taha.alluhaibat</a:t>
            </a: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@my.utsa.edu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830.765.7359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9238" y="1543976"/>
            <a:ext cx="2176318" cy="32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8099" y="1776925"/>
            <a:ext cx="2993550" cy="29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