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DF85E2-C2A8-4796-B013-238BFBF95428}">
  <a:tblStyle styleId="{FCDF85E2-C2A8-4796-B013-238BFBF954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-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5fdcb5c3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15fdcb5c3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315fdcb5c3b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5fdcb5c3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15fdcb5c3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315fdcb5c3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5fdcb5c3b_0_152:notes"/>
          <p:cNvSpPr/>
          <p:nvPr>
            <p:ph idx="2" type="sldImg"/>
          </p:nvPr>
        </p:nvSpPr>
        <p:spPr>
          <a:xfrm>
            <a:off x="651788" y="1143000"/>
            <a:ext cx="55560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15fdcb5c3b_0_152:notes"/>
          <p:cNvSpPr txBox="1"/>
          <p:nvPr>
            <p:ph idx="1" type="body"/>
          </p:nvPr>
        </p:nvSpPr>
        <p:spPr>
          <a:xfrm>
            <a:off x="685802" y="4400550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315fdcb5c3b_0_152:notes"/>
          <p:cNvSpPr txBox="1"/>
          <p:nvPr>
            <p:ph idx="12" type="sldNum"/>
          </p:nvPr>
        </p:nvSpPr>
        <p:spPr>
          <a:xfrm>
            <a:off x="3884621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da11ed6a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30da11ed6a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30da11ed6a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5eaf6d0f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05eaf6d0f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305eaf6d0f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7" name="Google Shape;187;p34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831851" y="4589465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4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839788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3" type="body"/>
          </p:nvPr>
        </p:nvSpPr>
        <p:spPr>
          <a:xfrm>
            <a:off x="6172201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42"/>
          <p:cNvSpPr txBox="1"/>
          <p:nvPr>
            <p:ph idx="4" type="body"/>
          </p:nvPr>
        </p:nvSpPr>
        <p:spPr>
          <a:xfrm>
            <a:off x="6172201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5183188" y="987427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6" name="Google Shape;256;p4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7" name="Google Shape;257;p45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5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6"/>
          <p:cNvSpPr/>
          <p:nvPr>
            <p:ph idx="2" type="pic"/>
          </p:nvPr>
        </p:nvSpPr>
        <p:spPr>
          <a:xfrm>
            <a:off x="5183188" y="987427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4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 rot="5400000">
            <a:off x="7133401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 rot="5400000">
            <a:off x="1799401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4.jp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13 </a:t>
            </a: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LLAB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9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>
            <a:off x="3269200" y="3394122"/>
            <a:ext cx="7211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C/Lt Col Vallor and C/2d Lt Al Luhaibat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9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50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0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Practice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6750" y="3804225"/>
            <a:ext cx="103346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5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1"/>
          <p:cNvSpPr/>
          <p:nvPr/>
        </p:nvSpPr>
        <p:spPr>
          <a:xfrm>
            <a:off x="180898" y="1542875"/>
            <a:ext cx="69807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 CADETS MUST BE AT PARK WEST NLT 1600</a:t>
            </a:r>
            <a:endParaRPr b="1"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Due to limited spots, please carpool!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parking, follow this diagram to get to the field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Location Address: 8000 TX-1604 Loop, San Antonio, TX 78249</a:t>
            </a:r>
            <a:endParaRPr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7459137" y="1285578"/>
            <a:ext cx="4141375" cy="47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1"/>
          <p:cNvSpPr/>
          <p:nvPr/>
        </p:nvSpPr>
        <p:spPr>
          <a:xfrm>
            <a:off x="7819375" y="2185375"/>
            <a:ext cx="979200" cy="922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Practice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5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2"/>
          <p:cNvSpPr/>
          <p:nvPr/>
        </p:nvSpPr>
        <p:spPr>
          <a:xfrm>
            <a:off x="180897" y="1542875"/>
            <a:ext cx="53250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Wing will organize according to this figure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have two water breaks: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1: 1630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2: 1700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6" name="Google Shape;336;p52"/>
          <p:cNvPicPr preferRelativeResize="0"/>
          <p:nvPr/>
        </p:nvPicPr>
        <p:blipFill rotWithShape="1">
          <a:blip r:embed="rId6">
            <a:alphaModFix/>
          </a:blip>
          <a:srcRect b="0" l="0" r="0" t="15483"/>
          <a:stretch/>
        </p:blipFill>
        <p:spPr>
          <a:xfrm>
            <a:off x="5673675" y="1794613"/>
            <a:ext cx="6010500" cy="4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5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8" name="Google Shape;348;p53"/>
          <p:cNvGraphicFramePr/>
          <p:nvPr/>
        </p:nvGraphicFramePr>
        <p:xfrm>
          <a:off x="3127375" y="24689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{FCDF85E2-C2A8-4796-B013-238BFBF95428}</a:tableStyleId>
              </a:tblPr>
              <a:tblGrid>
                <a:gridCol w="2968625"/>
                <a:gridCol w="29686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TBD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Pumpkins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Cups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packs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Bottles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Package (for cadre + guests)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Microphone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Speakers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Canopies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4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4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54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54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4"/>
          <p:cNvSpPr/>
          <p:nvPr/>
        </p:nvSpPr>
        <p:spPr>
          <a:xfrm>
            <a:off x="180895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Practice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5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5" name="Google Shape;375;p55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5"/>
          <p:cNvSpPr/>
          <p:nvPr/>
        </p:nvSpPr>
        <p:spPr>
          <a:xfrm>
            <a:off x="180900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 Col Vallor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Deputy Commander of Operations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mary.vallor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10.913.5497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55"/>
          <p:cNvSpPr/>
          <p:nvPr/>
        </p:nvSpPr>
        <p:spPr>
          <a:xfrm>
            <a:off x="6285825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2d Lt Al Luhaibat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LLAB Execution Officer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taha.alluhaibat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830.765.7359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9238" y="1543976"/>
            <a:ext cx="2176318" cy="32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8099" y="1776925"/>
            <a:ext cx="2993550" cy="29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