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81800" cy="9296400"/>
  <p:embeddedFontLst>
    <p:embeddedFont>
      <p:font typeface="Helvetica Neue"/>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AxhIpYKSzufVPBsvLNndMzhub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8D99C0-FC11-4E34-BA9A-B3187AAE3E1A}">
  <a:tblStyle styleId="{108D99C0-FC11-4E34-BA9A-B3187AAE3E1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119" cy="466434"/>
          </a:xfrm>
          <a:prstGeom prst="rect">
            <a:avLst/>
          </a:prstGeom>
          <a:noFill/>
          <a:ln>
            <a:noFill/>
          </a:ln>
        </p:spPr>
        <p:txBody>
          <a:bodyPr anchorCtr="0" anchor="t" bIns="46200" lIns="92425" spcFirstLastPara="1" rIns="92425" wrap="square" tIns="462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98102" y="0"/>
            <a:ext cx="2982119" cy="466434"/>
          </a:xfrm>
          <a:prstGeom prst="rect">
            <a:avLst/>
          </a:prstGeom>
          <a:noFill/>
          <a:ln>
            <a:noFill/>
          </a:ln>
        </p:spPr>
        <p:txBody>
          <a:bodyPr anchorCtr="0" anchor="t" bIns="46200" lIns="92425" spcFirstLastPara="1" rIns="92425" wrap="square" tIns="462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2982119" cy="466433"/>
          </a:xfrm>
          <a:prstGeom prst="rect">
            <a:avLst/>
          </a:prstGeom>
          <a:noFill/>
          <a:ln>
            <a:noFill/>
          </a:ln>
        </p:spPr>
        <p:txBody>
          <a:bodyPr anchorCtr="0" anchor="b" bIns="46200" lIns="92425" spcFirstLastPara="1" rIns="92425" wrap="square" tIns="462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8: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87" name="Google Shape;87;p8: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9: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100" name="Google Shape;100;p9: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10: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112" name="Google Shape;112;p10: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1: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183" name="Google Shape;183;p11: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6d1fe8f54_0_0:notes"/>
          <p:cNvSpPr/>
          <p:nvPr>
            <p:ph idx="2" type="sldImg"/>
          </p:nvPr>
        </p:nvSpPr>
        <p:spPr>
          <a:xfrm>
            <a:off x="6540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306d1fe8f54_0_0:notes"/>
          <p:cNvSpPr txBox="1"/>
          <p:nvPr>
            <p:ph idx="1" type="body"/>
          </p:nvPr>
        </p:nvSpPr>
        <p:spPr>
          <a:xfrm>
            <a:off x="688182" y="4473892"/>
            <a:ext cx="5505600" cy="36606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195" name="Google Shape;195;g306d1fe8f54_0_0:notes"/>
          <p:cNvSpPr txBox="1"/>
          <p:nvPr>
            <p:ph idx="12" type="sldNum"/>
          </p:nvPr>
        </p:nvSpPr>
        <p:spPr>
          <a:xfrm>
            <a:off x="3898102" y="8829967"/>
            <a:ext cx="2982000" cy="466500"/>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c0e0b8ef7_1_19:notes"/>
          <p:cNvSpPr/>
          <p:nvPr>
            <p:ph idx="2" type="sldImg"/>
          </p:nvPr>
        </p:nvSpPr>
        <p:spPr>
          <a:xfrm>
            <a:off x="6540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31c0e0b8ef7_1_19:notes"/>
          <p:cNvSpPr txBox="1"/>
          <p:nvPr>
            <p:ph idx="1" type="body"/>
          </p:nvPr>
        </p:nvSpPr>
        <p:spPr>
          <a:xfrm>
            <a:off x="688182" y="4473892"/>
            <a:ext cx="5505600" cy="36606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207" name="Google Shape;207;g31c0e0b8ef7_1_19:notes"/>
          <p:cNvSpPr txBox="1"/>
          <p:nvPr>
            <p:ph idx="12" type="sldNum"/>
          </p:nvPr>
        </p:nvSpPr>
        <p:spPr>
          <a:xfrm>
            <a:off x="3898102" y="8829967"/>
            <a:ext cx="2982000" cy="466500"/>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92adcfb9c_0_0:notes"/>
          <p:cNvSpPr/>
          <p:nvPr>
            <p:ph idx="2" type="sldImg"/>
          </p:nvPr>
        </p:nvSpPr>
        <p:spPr>
          <a:xfrm>
            <a:off x="6540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f92adcfb9c_0_0:notes"/>
          <p:cNvSpPr txBox="1"/>
          <p:nvPr>
            <p:ph idx="1" type="body"/>
          </p:nvPr>
        </p:nvSpPr>
        <p:spPr>
          <a:xfrm>
            <a:off x="688182" y="4473892"/>
            <a:ext cx="5505600" cy="36606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219" name="Google Shape;219;g2f92adcfb9c_0_0:notes"/>
          <p:cNvSpPr txBox="1"/>
          <p:nvPr>
            <p:ph idx="12" type="sldNum"/>
          </p:nvPr>
        </p:nvSpPr>
        <p:spPr>
          <a:xfrm>
            <a:off x="3898102" y="8829967"/>
            <a:ext cx="2982000" cy="466500"/>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7: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241" name="Google Shape;241;p17: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5183188" y="987427"/>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8"/>
          <p:cNvSpPr txBox="1"/>
          <p:nvPr/>
        </p:nvSpPr>
        <p:spPr>
          <a:xfrm>
            <a:off x="2566729" y="2535162"/>
            <a:ext cx="667645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001F46"/>
                </a:solidFill>
                <a:latin typeface="Helvetica Neue"/>
                <a:ea typeface="Helvetica Neue"/>
                <a:cs typeface="Helvetica Neue"/>
                <a:sym typeface="Helvetica Neue"/>
              </a:rPr>
              <a:t>Pass </a:t>
            </a:r>
            <a:r>
              <a:rPr b="1" lang="en-US" sz="5400">
                <a:solidFill>
                  <a:srgbClr val="001F46"/>
                </a:solidFill>
                <a:latin typeface="Helvetica Neue"/>
                <a:ea typeface="Helvetica Neue"/>
                <a:cs typeface="Helvetica Neue"/>
                <a:sym typeface="Helvetica Neue"/>
              </a:rPr>
              <a:t>In</a:t>
            </a:r>
            <a:r>
              <a:rPr b="1" i="0" lang="en-US" sz="5400" u="none" cap="none" strike="noStrike">
                <a:solidFill>
                  <a:srgbClr val="001F46"/>
                </a:solidFill>
                <a:latin typeface="Helvetica Neue"/>
                <a:ea typeface="Helvetica Neue"/>
                <a:cs typeface="Helvetica Neue"/>
                <a:sym typeface="Helvetica Neue"/>
              </a:rPr>
              <a:t> Review</a:t>
            </a:r>
            <a:endParaRPr b="0" i="0" sz="1400" u="none" cap="none" strike="noStrike">
              <a:solidFill>
                <a:srgbClr val="000000"/>
              </a:solidFill>
              <a:latin typeface="Arial"/>
              <a:ea typeface="Arial"/>
              <a:cs typeface="Arial"/>
              <a:sym typeface="Arial"/>
            </a:endParaRPr>
          </a:p>
        </p:txBody>
      </p:sp>
      <p:sp>
        <p:nvSpPr>
          <p:cNvPr id="90" name="Google Shape;90;p8"/>
          <p:cNvSpPr/>
          <p:nvPr/>
        </p:nvSpPr>
        <p:spPr>
          <a:xfrm flipH="1" rot="10800000">
            <a:off x="2705551" y="3573416"/>
            <a:ext cx="6676454" cy="127634"/>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1" name="Google Shape;91;p8"/>
          <p:cNvPicPr preferRelativeResize="0"/>
          <p:nvPr/>
        </p:nvPicPr>
        <p:blipFill rotWithShape="1">
          <a:blip r:embed="rId3">
            <a:alphaModFix/>
          </a:blip>
          <a:srcRect b="0" l="0" r="0" t="0"/>
          <a:stretch/>
        </p:blipFill>
        <p:spPr>
          <a:xfrm>
            <a:off x="279907" y="2580070"/>
            <a:ext cx="2650331" cy="1879542"/>
          </a:xfrm>
          <a:prstGeom prst="rect">
            <a:avLst/>
          </a:prstGeom>
          <a:noFill/>
          <a:ln>
            <a:noFill/>
          </a:ln>
        </p:spPr>
      </p:pic>
      <p:sp>
        <p:nvSpPr>
          <p:cNvPr id="92" name="Google Shape;92;p8"/>
          <p:cNvSpPr/>
          <p:nvPr/>
        </p:nvSpPr>
        <p:spPr>
          <a:xfrm>
            <a:off x="185825" y="484375"/>
            <a:ext cx="11715900" cy="6305700"/>
          </a:xfrm>
          <a:prstGeom prst="rect">
            <a:avLst/>
          </a:prstGeom>
          <a:noFill/>
          <a:ln cap="flat" cmpd="sng" w="571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3" name="Google Shape;93;p8"/>
          <p:cNvPicPr preferRelativeResize="0"/>
          <p:nvPr/>
        </p:nvPicPr>
        <p:blipFill rotWithShape="1">
          <a:blip r:embed="rId4">
            <a:alphaModFix/>
          </a:blip>
          <a:srcRect b="0" l="0" r="0" t="0"/>
          <a:stretch/>
        </p:blipFill>
        <p:spPr>
          <a:xfrm>
            <a:off x="9496708" y="2479712"/>
            <a:ext cx="2080258" cy="2080258"/>
          </a:xfrm>
          <a:prstGeom prst="rect">
            <a:avLst/>
          </a:prstGeom>
          <a:noFill/>
          <a:ln>
            <a:noFill/>
          </a:ln>
        </p:spPr>
      </p:pic>
      <p:sp>
        <p:nvSpPr>
          <p:cNvPr id="94" name="Google Shape;94;p8"/>
          <p:cNvSpPr txBox="1"/>
          <p:nvPr/>
        </p:nvSpPr>
        <p:spPr>
          <a:xfrm>
            <a:off x="2695777" y="3767114"/>
            <a:ext cx="6791157"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57322"/>
                </a:solidFill>
                <a:latin typeface="Helvetica Neue"/>
                <a:ea typeface="Helvetica Neue"/>
                <a:cs typeface="Helvetica Neue"/>
                <a:sym typeface="Helvetica Neue"/>
              </a:rPr>
              <a:t>Air Force ROTC Detachment 842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sp>
        <p:nvSpPr>
          <p:cNvPr id="95" name="Google Shape;95;p8"/>
          <p:cNvSpPr txBox="1"/>
          <p:nvPr/>
        </p:nvSpPr>
        <p:spPr>
          <a:xfrm>
            <a:off x="279900" y="6085825"/>
            <a:ext cx="24258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C/Vallor and C/Al Luhaibat</a:t>
            </a:r>
            <a:endParaRPr b="1" i="0" sz="1400" u="none" cap="none" strike="noStrike">
              <a:solidFill>
                <a:srgbClr val="002060"/>
              </a:solidFill>
              <a:latin typeface="Arial"/>
              <a:ea typeface="Arial"/>
              <a:cs typeface="Arial"/>
              <a:sym typeface="Arial"/>
            </a:endParaRPr>
          </a:p>
        </p:txBody>
      </p:sp>
      <p:sp>
        <p:nvSpPr>
          <p:cNvPr id="96" name="Google Shape;96;p8"/>
          <p:cNvSpPr txBox="1"/>
          <p:nvPr/>
        </p:nvSpPr>
        <p:spPr>
          <a:xfrm>
            <a:off x="10057325" y="6085825"/>
            <a:ext cx="18444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US">
                <a:solidFill>
                  <a:srgbClr val="002060"/>
                </a:solidFill>
              </a:rPr>
              <a:t>04</a:t>
            </a:r>
            <a:r>
              <a:rPr b="1" i="0" lang="en-US" sz="1400" u="none" cap="none" strike="noStrike">
                <a:solidFill>
                  <a:srgbClr val="002060"/>
                </a:solidFill>
                <a:latin typeface="Arial"/>
                <a:ea typeface="Arial"/>
                <a:cs typeface="Arial"/>
                <a:sym typeface="Arial"/>
              </a:rPr>
              <a:t> </a:t>
            </a:r>
            <a:r>
              <a:rPr b="1" lang="en-US">
                <a:solidFill>
                  <a:srgbClr val="002060"/>
                </a:solidFill>
              </a:rPr>
              <a:t>Dec</a:t>
            </a:r>
            <a:r>
              <a:rPr b="1" i="0" lang="en-US" sz="1400" u="none" cap="none" strike="noStrike">
                <a:solidFill>
                  <a:srgbClr val="002060"/>
                </a:solidFill>
                <a:latin typeface="Arial"/>
                <a:ea typeface="Arial"/>
                <a:cs typeface="Arial"/>
                <a:sym typeface="Arial"/>
              </a:rPr>
              <a:t>. 2024</a:t>
            </a:r>
            <a:endParaRPr b="1" i="0" sz="1400" u="none" cap="none" strike="noStrike">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p:nvPr/>
        </p:nvSpPr>
        <p:spPr>
          <a:xfrm>
            <a:off x="180895" y="1271376"/>
            <a:ext cx="11787466" cy="9144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9"/>
          <p:cNvSpPr txBox="1"/>
          <p:nvPr/>
        </p:nvSpPr>
        <p:spPr>
          <a:xfrm>
            <a:off x="2305817" y="268888"/>
            <a:ext cx="753762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1D2260"/>
                </a:solidFill>
                <a:latin typeface="Helvetica Neue"/>
                <a:ea typeface="Helvetica Neue"/>
                <a:cs typeface="Helvetica Neue"/>
                <a:sym typeface="Helvetica Neue"/>
              </a:rPr>
              <a:t>Overview</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180895" y="6377308"/>
            <a:ext cx="11787466" cy="9144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5" name="Google Shape;105;p9"/>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106" name="Google Shape;106;p9"/>
          <p:cNvSpPr txBox="1"/>
          <p:nvPr/>
        </p:nvSpPr>
        <p:spPr>
          <a:xfrm>
            <a:off x="1" y="6493461"/>
            <a:ext cx="12192000" cy="338554"/>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107" name="Google Shape;107;p9"/>
          <p:cNvPicPr preferRelativeResize="0"/>
          <p:nvPr/>
        </p:nvPicPr>
        <p:blipFill rotWithShape="1">
          <a:blip r:embed="rId4">
            <a:alphaModFix/>
          </a:blip>
          <a:srcRect b="20399" l="0" r="0" t="0"/>
          <a:stretch/>
        </p:blipFill>
        <p:spPr>
          <a:xfrm>
            <a:off x="180895" y="393942"/>
            <a:ext cx="1535927" cy="583087"/>
          </a:xfrm>
          <a:prstGeom prst="rect">
            <a:avLst/>
          </a:prstGeom>
          <a:noFill/>
          <a:ln>
            <a:noFill/>
          </a:ln>
        </p:spPr>
      </p:pic>
      <p:sp>
        <p:nvSpPr>
          <p:cNvPr id="108" name="Google Shape;108;p9"/>
          <p:cNvSpPr/>
          <p:nvPr/>
        </p:nvSpPr>
        <p:spPr>
          <a:xfrm>
            <a:off x="729742" y="1415167"/>
            <a:ext cx="10689900" cy="462270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15000"/>
              </a:lnSpc>
              <a:spcBef>
                <a:spcPts val="0"/>
              </a:spcBef>
              <a:spcAft>
                <a:spcPts val="0"/>
              </a:spcAft>
              <a:buClr>
                <a:srgbClr val="1D2260"/>
              </a:buClr>
              <a:buSzPts val="3200"/>
              <a:buFont typeface="Arial"/>
              <a:buChar char="•"/>
            </a:pPr>
            <a:r>
              <a:rPr b="1" i="0" lang="en-US" sz="3200" u="none" cap="none" strike="noStrike">
                <a:solidFill>
                  <a:srgbClr val="1D2260"/>
                </a:solidFill>
                <a:latin typeface="Helvetica Neue"/>
                <a:ea typeface="Helvetica Neue"/>
                <a:cs typeface="Helvetica Neue"/>
                <a:sym typeface="Helvetica Neue"/>
              </a:rPr>
              <a:t>Placemat</a:t>
            </a:r>
            <a:endParaRPr b="0" i="0" sz="1400" u="none" cap="none" strike="noStrike">
              <a:solidFill>
                <a:srgbClr val="000000"/>
              </a:solidFill>
              <a:latin typeface="Arial"/>
              <a:ea typeface="Arial"/>
              <a:cs typeface="Arial"/>
              <a:sym typeface="Arial"/>
            </a:endParaRPr>
          </a:p>
          <a:p>
            <a:pPr indent="-571500" lvl="0" marL="571500" marR="0" rtl="0" algn="l">
              <a:lnSpc>
                <a:spcPct val="115000"/>
              </a:lnSpc>
              <a:spcBef>
                <a:spcPts val="0"/>
              </a:spcBef>
              <a:spcAft>
                <a:spcPts val="0"/>
              </a:spcAft>
              <a:buClr>
                <a:srgbClr val="1D2260"/>
              </a:buClr>
              <a:buSzPts val="3200"/>
              <a:buFont typeface="Arial"/>
              <a:buChar char="•"/>
            </a:pPr>
            <a:r>
              <a:rPr b="1" lang="en-US" sz="3200">
                <a:solidFill>
                  <a:srgbClr val="1D2260"/>
                </a:solidFill>
                <a:latin typeface="Helvetica Neue"/>
                <a:ea typeface="Helvetica Neue"/>
                <a:cs typeface="Helvetica Neue"/>
                <a:sym typeface="Helvetica Neue"/>
              </a:rPr>
              <a:t>POC Roles</a:t>
            </a:r>
            <a:endParaRPr b="1" i="0" sz="3200" u="none" cap="none" strike="noStrike">
              <a:solidFill>
                <a:srgbClr val="1D2260"/>
              </a:solidFill>
              <a:latin typeface="Helvetica Neue"/>
              <a:ea typeface="Helvetica Neue"/>
              <a:cs typeface="Helvetica Neue"/>
              <a:sym typeface="Helvetica Neue"/>
            </a:endParaRPr>
          </a:p>
          <a:p>
            <a:pPr indent="-571500" lvl="0" marL="571500" marR="0" rtl="0" algn="l">
              <a:lnSpc>
                <a:spcPct val="115000"/>
              </a:lnSpc>
              <a:spcBef>
                <a:spcPts val="0"/>
              </a:spcBef>
              <a:spcAft>
                <a:spcPts val="0"/>
              </a:spcAft>
              <a:buClr>
                <a:srgbClr val="1D2260"/>
              </a:buClr>
              <a:buSzPts val="3200"/>
              <a:buFont typeface="Helvetica Neue"/>
              <a:buChar char="•"/>
            </a:pPr>
            <a:r>
              <a:rPr b="1" lang="en-US" sz="3200">
                <a:solidFill>
                  <a:srgbClr val="1D2260"/>
                </a:solidFill>
                <a:latin typeface="Helvetica Neue"/>
                <a:ea typeface="Helvetica Neue"/>
                <a:cs typeface="Helvetica Neue"/>
                <a:sym typeface="Helvetica Neue"/>
              </a:rPr>
              <a:t>POC Timeline</a:t>
            </a:r>
            <a:endParaRPr b="1" sz="3200">
              <a:solidFill>
                <a:srgbClr val="1D2260"/>
              </a:solidFill>
              <a:latin typeface="Helvetica Neue"/>
              <a:ea typeface="Helvetica Neue"/>
              <a:cs typeface="Helvetica Neue"/>
              <a:sym typeface="Helvetica Neue"/>
            </a:endParaRPr>
          </a:p>
          <a:p>
            <a:pPr indent="-571500" lvl="0" marL="571500" marR="0" rtl="0" algn="l">
              <a:lnSpc>
                <a:spcPct val="115000"/>
              </a:lnSpc>
              <a:spcBef>
                <a:spcPts val="0"/>
              </a:spcBef>
              <a:spcAft>
                <a:spcPts val="0"/>
              </a:spcAft>
              <a:buClr>
                <a:srgbClr val="1D2260"/>
              </a:buClr>
              <a:buSzPts val="3200"/>
              <a:buFont typeface="Helvetica Neue"/>
              <a:buChar char="•"/>
            </a:pPr>
            <a:r>
              <a:rPr b="1" lang="en-US" sz="3200">
                <a:solidFill>
                  <a:srgbClr val="1D2260"/>
                </a:solidFill>
                <a:latin typeface="Helvetica Neue"/>
                <a:ea typeface="Helvetica Neue"/>
                <a:cs typeface="Helvetica Neue"/>
                <a:sym typeface="Helvetica Neue"/>
              </a:rPr>
              <a:t>Supplementary Info</a:t>
            </a:r>
            <a:endParaRPr b="1" sz="3200">
              <a:solidFill>
                <a:srgbClr val="1D2260"/>
              </a:solidFill>
              <a:latin typeface="Helvetica Neue"/>
              <a:ea typeface="Helvetica Neue"/>
              <a:cs typeface="Helvetica Neue"/>
              <a:sym typeface="Helvetica Neue"/>
            </a:endParaRPr>
          </a:p>
          <a:p>
            <a:pPr indent="-571500" lvl="0" marL="571500" marR="0" rtl="0" algn="l">
              <a:lnSpc>
                <a:spcPct val="115000"/>
              </a:lnSpc>
              <a:spcBef>
                <a:spcPts val="0"/>
              </a:spcBef>
              <a:spcAft>
                <a:spcPts val="0"/>
              </a:spcAft>
              <a:buClr>
                <a:srgbClr val="1D2260"/>
              </a:buClr>
              <a:buSzPts val="3200"/>
              <a:buFont typeface="Helvetica Neue"/>
              <a:buChar char="•"/>
            </a:pPr>
            <a:r>
              <a:rPr b="1" i="0" lang="en-US" sz="3200" u="none" cap="none" strike="noStrike">
                <a:solidFill>
                  <a:srgbClr val="1D2260"/>
                </a:solidFill>
                <a:latin typeface="Helvetica Neue"/>
                <a:ea typeface="Helvetica Neue"/>
                <a:cs typeface="Helvetica Neue"/>
                <a:sym typeface="Helvetica Neue"/>
              </a:rPr>
              <a:t>Diagram</a:t>
            </a:r>
            <a:endParaRPr b="1" i="0" sz="3200" u="none" cap="none" strike="noStrike">
              <a:solidFill>
                <a:srgbClr val="1D2260"/>
              </a:solidFill>
              <a:latin typeface="Helvetica Neue"/>
              <a:ea typeface="Helvetica Neue"/>
              <a:cs typeface="Helvetica Neue"/>
              <a:sym typeface="Helvetica Neue"/>
            </a:endParaRPr>
          </a:p>
          <a:p>
            <a:pPr indent="-571500" lvl="0" marL="571500" marR="0" rtl="0" algn="l">
              <a:lnSpc>
                <a:spcPct val="115000"/>
              </a:lnSpc>
              <a:spcBef>
                <a:spcPts val="0"/>
              </a:spcBef>
              <a:spcAft>
                <a:spcPts val="0"/>
              </a:spcAft>
              <a:buClr>
                <a:srgbClr val="1D2260"/>
              </a:buClr>
              <a:buSzPts val="3200"/>
              <a:buFont typeface="Arial"/>
              <a:buChar char="•"/>
            </a:pPr>
            <a:r>
              <a:rPr b="1" i="0" lang="en-US" sz="3200" u="none" cap="none" strike="noStrike">
                <a:solidFill>
                  <a:srgbClr val="1D2260"/>
                </a:solidFill>
                <a:latin typeface="Helvetica Neue"/>
                <a:ea typeface="Helvetica Neue"/>
                <a:cs typeface="Helvetica Neue"/>
                <a:sym typeface="Helvetica Neue"/>
              </a:rPr>
              <a:t>Questions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nvSpPr>
        <p:spPr>
          <a:xfrm>
            <a:off x="3656992" y="5490"/>
            <a:ext cx="4898611" cy="103113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sp>
        <p:nvSpPr>
          <p:cNvPr id="115" name="Google Shape;115;p10"/>
          <p:cNvSpPr txBox="1"/>
          <p:nvPr/>
        </p:nvSpPr>
        <p:spPr>
          <a:xfrm>
            <a:off x="18336" y="2577272"/>
            <a:ext cx="3652800" cy="42867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Arial"/>
                <a:ea typeface="Arial"/>
                <a:cs typeface="Arial"/>
                <a:sym typeface="Arial"/>
              </a:rPr>
              <a:t>Timeline</a:t>
            </a:r>
            <a:r>
              <a:rPr b="0" i="0" lang="en-US" sz="1000" u="sng" cap="none" strike="noStrike">
                <a:solidFill>
                  <a:schemeClr val="dk1"/>
                </a:solidFill>
                <a:latin typeface="Arial"/>
                <a:ea typeface="Arial"/>
                <a:cs typeface="Arial"/>
                <a:sym typeface="Arial"/>
              </a:rPr>
              <a:t>:</a:t>
            </a:r>
            <a:endParaRPr b="0" i="0" sz="1000" u="sng" cap="none" strike="noStrike">
              <a:solidFill>
                <a:schemeClr val="dk1"/>
              </a:solidFill>
              <a:latin typeface="Arial"/>
              <a:ea typeface="Arial"/>
              <a:cs typeface="Arial"/>
              <a:sym typeface="Arial"/>
            </a:endParaRPr>
          </a:p>
          <a:p>
            <a:pPr indent="0" lvl="0" marL="0" rtl="0" algn="l">
              <a:spcBef>
                <a:spcPts val="0"/>
              </a:spcBef>
              <a:spcAft>
                <a:spcPts val="0"/>
              </a:spcAft>
              <a:buClr>
                <a:schemeClr val="dk1"/>
              </a:buClr>
              <a:buSzPts val="1050"/>
              <a:buFont typeface="Arial"/>
              <a:buNone/>
            </a:pPr>
            <a:r>
              <a:rPr lang="en-US" sz="1050" u="sng">
                <a:solidFill>
                  <a:schemeClr val="dk1"/>
                </a:solidFill>
                <a:latin typeface="Calibri"/>
                <a:ea typeface="Calibri"/>
                <a:cs typeface="Calibri"/>
                <a:sym typeface="Calibri"/>
              </a:rPr>
              <a:t>13Oct 2024</a:t>
            </a: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a:solidFill>
                  <a:schemeClr val="dk1"/>
                </a:solidFill>
                <a:latin typeface="Calibri"/>
                <a:ea typeface="Calibri"/>
                <a:cs typeface="Calibri"/>
                <a:sym typeface="Calibri"/>
              </a:rPr>
              <a:t>Disseminate Information with A3</a:t>
            </a:r>
            <a:endParaRPr>
              <a:solidFill>
                <a:schemeClr val="dk1"/>
              </a:solidFill>
            </a:endParaRPr>
          </a:p>
          <a:p>
            <a:pPr indent="0" lvl="0" marL="0" rtl="0" algn="l">
              <a:spcBef>
                <a:spcPts val="0"/>
              </a:spcBef>
              <a:spcAft>
                <a:spcPts val="0"/>
              </a:spcAft>
              <a:buClr>
                <a:schemeClr val="dk1"/>
              </a:buClr>
              <a:buSzPts val="1050"/>
              <a:buFont typeface="Arial"/>
              <a:buNone/>
            </a:pPr>
            <a:r>
              <a:rPr lang="en-US" sz="1050" u="sng">
                <a:solidFill>
                  <a:schemeClr val="dk1"/>
                </a:solidFill>
                <a:latin typeface="Calibri"/>
                <a:ea typeface="Calibri"/>
                <a:cs typeface="Calibri"/>
                <a:sym typeface="Calibri"/>
              </a:rPr>
              <a:t>05Nov2024</a:t>
            </a: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a:solidFill>
                  <a:schemeClr val="dk1"/>
                </a:solidFill>
                <a:latin typeface="Calibri"/>
                <a:ea typeface="Calibri"/>
                <a:cs typeface="Calibri"/>
                <a:sym typeface="Calibri"/>
              </a:rPr>
              <a:t>Initial practice with Command Staff</a:t>
            </a: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u="sng">
                <a:solidFill>
                  <a:schemeClr val="dk1"/>
                </a:solidFill>
                <a:latin typeface="Calibri"/>
                <a:ea typeface="Calibri"/>
                <a:cs typeface="Calibri"/>
                <a:sym typeface="Calibri"/>
              </a:rPr>
              <a:t>12/14thNov2024</a:t>
            </a: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a:solidFill>
                  <a:schemeClr val="dk1"/>
                </a:solidFill>
                <a:latin typeface="Calibri"/>
                <a:ea typeface="Calibri"/>
                <a:cs typeface="Calibri"/>
                <a:sym typeface="Calibri"/>
              </a:rPr>
              <a:t>Initial practice with ALL POC</a:t>
            </a: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u="sng">
                <a:solidFill>
                  <a:schemeClr val="dk1"/>
                </a:solidFill>
                <a:latin typeface="Calibri"/>
                <a:ea typeface="Calibri"/>
                <a:cs typeface="Calibri"/>
                <a:sym typeface="Calibri"/>
              </a:rPr>
              <a:t>19, 21Nov2024 and 3Dec2024</a:t>
            </a:r>
            <a:endParaRPr sz="1050"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a:solidFill>
                  <a:schemeClr val="dk1"/>
                </a:solidFill>
                <a:latin typeface="Calibri"/>
                <a:ea typeface="Calibri"/>
                <a:cs typeface="Calibri"/>
                <a:sym typeface="Calibri"/>
              </a:rPr>
              <a:t>PT Practices</a:t>
            </a: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u="sng">
                <a:solidFill>
                  <a:schemeClr val="dk1"/>
                </a:solidFill>
                <a:latin typeface="Calibri"/>
                <a:ea typeface="Calibri"/>
                <a:cs typeface="Calibri"/>
                <a:sym typeface="Calibri"/>
              </a:rPr>
              <a:t>21NOV2024</a:t>
            </a: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a:solidFill>
                  <a:schemeClr val="dk1"/>
                </a:solidFill>
                <a:latin typeface="Calibri"/>
                <a:ea typeface="Calibri"/>
                <a:cs typeface="Calibri"/>
                <a:sym typeface="Calibri"/>
              </a:rPr>
              <a:t>1700: Official Wing Practice</a:t>
            </a:r>
            <a:endParaRPr sz="1050"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u="sng">
                <a:solidFill>
                  <a:schemeClr val="dk1"/>
                </a:solidFill>
                <a:latin typeface="Calibri"/>
                <a:ea typeface="Calibri"/>
                <a:cs typeface="Calibri"/>
                <a:sym typeface="Calibri"/>
              </a:rPr>
              <a:t>05DEC2024</a:t>
            </a: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a:solidFill>
                  <a:schemeClr val="dk1"/>
                </a:solidFill>
                <a:latin typeface="Calibri"/>
                <a:ea typeface="Calibri"/>
                <a:cs typeface="Calibri"/>
                <a:sym typeface="Calibri"/>
              </a:rPr>
              <a:t>1600: LLAB team + Add ComSup personnel arrive </a:t>
            </a: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a:solidFill>
                  <a:schemeClr val="dk1"/>
                </a:solidFill>
                <a:latin typeface="Calibri"/>
                <a:ea typeface="Calibri"/>
                <a:cs typeface="Calibri"/>
                <a:sym typeface="Calibri"/>
              </a:rPr>
              <a:t>1615: Gates Open</a:t>
            </a: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050"/>
              <a:buFont typeface="Arial"/>
              <a:buNone/>
            </a:pPr>
            <a:r>
              <a:rPr lang="en-US" sz="1050">
                <a:solidFill>
                  <a:schemeClr val="dk1"/>
                </a:solidFill>
                <a:latin typeface="Calibri"/>
                <a:ea typeface="Calibri"/>
                <a:cs typeface="Calibri"/>
                <a:sym typeface="Calibri"/>
              </a:rPr>
              <a:t>1645: Pass In Review Begins</a:t>
            </a:r>
            <a:endParaRPr>
              <a:solidFill>
                <a:schemeClr val="dk1"/>
              </a:solidFill>
            </a:endParaRPr>
          </a:p>
          <a:p>
            <a:pPr indent="0" lvl="0" marL="0" rtl="0" algn="l">
              <a:spcBef>
                <a:spcPts val="0"/>
              </a:spcBef>
              <a:spcAft>
                <a:spcPts val="0"/>
              </a:spcAft>
              <a:buClr>
                <a:schemeClr val="dk1"/>
              </a:buClr>
              <a:buSzPts val="1050"/>
              <a:buFont typeface="Arial"/>
              <a:buNone/>
            </a:pPr>
            <a:r>
              <a:rPr lang="en-US" sz="1050">
                <a:solidFill>
                  <a:schemeClr val="dk1"/>
                </a:solidFill>
                <a:latin typeface="Calibri"/>
                <a:ea typeface="Calibri"/>
                <a:cs typeface="Calibri"/>
                <a:sym typeface="Calibri"/>
              </a:rPr>
              <a:t>1735: Pass In Review Concludes</a:t>
            </a:r>
            <a:endParaRPr>
              <a:solidFill>
                <a:schemeClr val="dk1"/>
              </a:solidFill>
            </a:endParaRPr>
          </a:p>
          <a:p>
            <a:pPr indent="0" lvl="0" marL="0" marR="0" rtl="0" algn="l">
              <a:lnSpc>
                <a:spcPct val="100000"/>
              </a:lnSpc>
              <a:spcBef>
                <a:spcPts val="0"/>
              </a:spcBef>
              <a:spcAft>
                <a:spcPts val="0"/>
              </a:spcAft>
              <a:buClr>
                <a:srgbClr val="000000"/>
              </a:buClr>
              <a:buSzPts val="1050"/>
              <a:buFont typeface="Arial"/>
              <a:buNone/>
            </a:pPr>
            <a:r>
              <a:t/>
            </a:r>
            <a:endParaRPr sz="1050" u="sng">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sp>
        <p:nvSpPr>
          <p:cNvPr id="116" name="Google Shape;116;p10"/>
          <p:cNvSpPr/>
          <p:nvPr/>
        </p:nvSpPr>
        <p:spPr>
          <a:xfrm>
            <a:off x="2165350" y="2006600"/>
            <a:ext cx="3727450" cy="28432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17" name="Google Shape;117;p10"/>
          <p:cNvGrpSpPr/>
          <p:nvPr/>
        </p:nvGrpSpPr>
        <p:grpSpPr>
          <a:xfrm>
            <a:off x="0" y="0"/>
            <a:ext cx="1588" cy="0"/>
            <a:chOff x="0" y="0"/>
            <a:chExt cx="1308" cy="423"/>
          </a:xfrm>
        </p:grpSpPr>
        <p:grpSp>
          <p:nvGrpSpPr>
            <p:cNvPr id="118" name="Google Shape;118;p10"/>
            <p:cNvGrpSpPr/>
            <p:nvPr/>
          </p:nvGrpSpPr>
          <p:grpSpPr>
            <a:xfrm>
              <a:off x="387" y="63"/>
              <a:ext cx="921" cy="93"/>
              <a:chOff x="387" y="63"/>
              <a:chExt cx="921" cy="93"/>
            </a:xfrm>
          </p:grpSpPr>
          <p:cxnSp>
            <p:nvCxnSpPr>
              <p:cNvPr id="119" name="Google Shape;119;p10"/>
              <p:cNvCxnSpPr/>
              <p:nvPr/>
            </p:nvCxnSpPr>
            <p:spPr>
              <a:xfrm>
                <a:off x="792" y="105"/>
                <a:ext cx="99" cy="1"/>
              </a:xfrm>
              <a:prstGeom prst="straightConnector1">
                <a:avLst/>
              </a:prstGeom>
              <a:noFill/>
              <a:ln cap="flat" cmpd="sng" w="9525">
                <a:solidFill>
                  <a:schemeClr val="dk1"/>
                </a:solidFill>
                <a:prstDash val="solid"/>
                <a:round/>
                <a:headEnd len="sm" w="sm" type="none"/>
                <a:tailEnd len="sm" w="sm" type="none"/>
              </a:ln>
            </p:spPr>
          </p:cxnSp>
          <p:cxnSp>
            <p:nvCxnSpPr>
              <p:cNvPr id="120" name="Google Shape;120;p10"/>
              <p:cNvCxnSpPr/>
              <p:nvPr/>
            </p:nvCxnSpPr>
            <p:spPr>
              <a:xfrm rot="10800000">
                <a:off x="387" y="90"/>
                <a:ext cx="420" cy="12"/>
              </a:xfrm>
              <a:prstGeom prst="straightConnector1">
                <a:avLst/>
              </a:prstGeom>
              <a:noFill/>
              <a:ln cap="flat" cmpd="sng" w="9525">
                <a:solidFill>
                  <a:schemeClr val="dk1"/>
                </a:solidFill>
                <a:prstDash val="solid"/>
                <a:round/>
                <a:headEnd len="sm" w="sm" type="none"/>
                <a:tailEnd len="sm" w="sm" type="none"/>
              </a:ln>
            </p:spPr>
          </p:cxnSp>
          <p:cxnSp>
            <p:nvCxnSpPr>
              <p:cNvPr id="121" name="Google Shape;121;p10"/>
              <p:cNvCxnSpPr/>
              <p:nvPr/>
            </p:nvCxnSpPr>
            <p:spPr>
              <a:xfrm flipH="1">
                <a:off x="888" y="99"/>
                <a:ext cx="420" cy="6"/>
              </a:xfrm>
              <a:prstGeom prst="straightConnector1">
                <a:avLst/>
              </a:prstGeom>
              <a:noFill/>
              <a:ln cap="flat" cmpd="sng" w="9525">
                <a:solidFill>
                  <a:schemeClr val="dk1"/>
                </a:solidFill>
                <a:prstDash val="solid"/>
                <a:round/>
                <a:headEnd len="sm" w="sm" type="none"/>
                <a:tailEnd len="sm" w="sm" type="none"/>
              </a:ln>
            </p:spPr>
          </p:cxnSp>
          <p:cxnSp>
            <p:nvCxnSpPr>
              <p:cNvPr id="122" name="Google Shape;122;p10"/>
              <p:cNvCxnSpPr/>
              <p:nvPr/>
            </p:nvCxnSpPr>
            <p:spPr>
              <a:xfrm>
                <a:off x="840" y="63"/>
                <a:ext cx="3" cy="87"/>
              </a:xfrm>
              <a:prstGeom prst="straightConnector1">
                <a:avLst/>
              </a:prstGeom>
              <a:noFill/>
              <a:ln cap="flat" cmpd="sng" w="9525">
                <a:solidFill>
                  <a:schemeClr val="dk1"/>
                </a:solidFill>
                <a:prstDash val="solid"/>
                <a:round/>
                <a:headEnd len="sm" w="sm" type="none"/>
                <a:tailEnd len="sm" w="sm" type="none"/>
              </a:ln>
            </p:spPr>
          </p:cxnSp>
          <p:cxnSp>
            <p:nvCxnSpPr>
              <p:cNvPr id="123" name="Google Shape;123;p10"/>
              <p:cNvCxnSpPr/>
              <p:nvPr/>
            </p:nvCxnSpPr>
            <p:spPr>
              <a:xfrm>
                <a:off x="810" y="111"/>
                <a:ext cx="27" cy="45"/>
              </a:xfrm>
              <a:prstGeom prst="straightConnector1">
                <a:avLst/>
              </a:prstGeom>
              <a:noFill/>
              <a:ln cap="flat" cmpd="sng" w="9525">
                <a:solidFill>
                  <a:schemeClr val="dk1"/>
                </a:solidFill>
                <a:prstDash val="solid"/>
                <a:round/>
                <a:headEnd len="sm" w="sm" type="none"/>
                <a:tailEnd len="sm" w="sm" type="none"/>
              </a:ln>
            </p:spPr>
          </p:cxnSp>
          <p:cxnSp>
            <p:nvCxnSpPr>
              <p:cNvPr id="124" name="Google Shape;124;p10"/>
              <p:cNvCxnSpPr/>
              <p:nvPr/>
            </p:nvCxnSpPr>
            <p:spPr>
              <a:xfrm flipH="1">
                <a:off x="846" y="111"/>
                <a:ext cx="24" cy="39"/>
              </a:xfrm>
              <a:prstGeom prst="straightConnector1">
                <a:avLst/>
              </a:prstGeom>
              <a:noFill/>
              <a:ln cap="flat" cmpd="sng" w="9525">
                <a:solidFill>
                  <a:schemeClr val="dk1"/>
                </a:solidFill>
                <a:prstDash val="solid"/>
                <a:round/>
                <a:headEnd len="sm" w="sm" type="none"/>
                <a:tailEnd len="sm" w="sm" type="none"/>
              </a:ln>
            </p:spPr>
          </p:cxnSp>
        </p:grpSp>
        <p:sp>
          <p:nvSpPr>
            <p:cNvPr id="125" name="Google Shape;125;p10"/>
            <p:cNvSpPr/>
            <p:nvPr/>
          </p:nvSpPr>
          <p:spPr>
            <a:xfrm>
              <a:off x="801" y="0"/>
              <a:ext cx="81" cy="62"/>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nvGrpSpPr>
            <p:cNvPr id="126" name="Google Shape;126;p10"/>
            <p:cNvGrpSpPr/>
            <p:nvPr/>
          </p:nvGrpSpPr>
          <p:grpSpPr>
            <a:xfrm>
              <a:off x="969" y="156"/>
              <a:ext cx="86" cy="88"/>
              <a:chOff x="969" y="156"/>
              <a:chExt cx="86" cy="88"/>
            </a:xfrm>
          </p:grpSpPr>
          <p:sp>
            <p:nvSpPr>
              <p:cNvPr id="127" name="Google Shape;127;p10"/>
              <p:cNvSpPr/>
              <p:nvPr/>
            </p:nvSpPr>
            <p:spPr>
              <a:xfrm>
                <a:off x="969" y="156"/>
                <a:ext cx="18" cy="60"/>
              </a:xfrm>
              <a:custGeom>
                <a:rect b="b" l="l" r="r" t="t"/>
                <a:pathLst>
                  <a:path extrusionOk="0" h="60" w="18">
                    <a:moveTo>
                      <a:pt x="0" y="48"/>
                    </a:moveTo>
                    <a:lnTo>
                      <a:pt x="18" y="0"/>
                    </a:lnTo>
                    <a:lnTo>
                      <a:pt x="18" y="60"/>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10"/>
              <p:cNvSpPr/>
              <p:nvPr/>
            </p:nvSpPr>
            <p:spPr>
              <a:xfrm>
                <a:off x="995" y="190"/>
                <a:ext cx="60" cy="54"/>
              </a:xfrm>
              <a:custGeom>
                <a:rect b="b" l="l" r="r" t="t"/>
                <a:pathLst>
                  <a:path extrusionOk="0" h="54" w="60">
                    <a:moveTo>
                      <a:pt x="0" y="36"/>
                    </a:moveTo>
                    <a:lnTo>
                      <a:pt x="60" y="0"/>
                    </a:lnTo>
                    <a:lnTo>
                      <a:pt x="18" y="54"/>
                    </a:lnTo>
                    <a:lnTo>
                      <a:pt x="0" y="36"/>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9" name="Google Shape;129;p10"/>
            <p:cNvSpPr/>
            <p:nvPr/>
          </p:nvSpPr>
          <p:spPr>
            <a:xfrm>
              <a:off x="9" y="141"/>
              <a:ext cx="222" cy="135"/>
            </a:xfrm>
            <a:custGeom>
              <a:rect b="b" l="l" r="r" t="t"/>
              <a:pathLst>
                <a:path extrusionOk="0" h="108" w="180">
                  <a:moveTo>
                    <a:pt x="0" y="93"/>
                  </a:moveTo>
                  <a:lnTo>
                    <a:pt x="18" y="108"/>
                  </a:lnTo>
                  <a:lnTo>
                    <a:pt x="180" y="18"/>
                  </a:lnTo>
                  <a:lnTo>
                    <a:pt x="168" y="0"/>
                  </a:lnTo>
                  <a:lnTo>
                    <a:pt x="0" y="93"/>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10"/>
            <p:cNvSpPr/>
            <p:nvPr/>
          </p:nvSpPr>
          <p:spPr>
            <a:xfrm>
              <a:off x="48" y="58"/>
              <a:ext cx="1128" cy="327"/>
            </a:xfrm>
            <a:custGeom>
              <a:rect b="b" l="l" r="r" t="t"/>
              <a:pathLst>
                <a:path extrusionOk="0" h="327" w="1128">
                  <a:moveTo>
                    <a:pt x="0" y="3"/>
                  </a:moveTo>
                  <a:lnTo>
                    <a:pt x="45" y="0"/>
                  </a:lnTo>
                  <a:lnTo>
                    <a:pt x="129" y="141"/>
                  </a:lnTo>
                  <a:lnTo>
                    <a:pt x="492" y="141"/>
                  </a:lnTo>
                  <a:lnTo>
                    <a:pt x="540" y="117"/>
                  </a:lnTo>
                  <a:lnTo>
                    <a:pt x="528" y="81"/>
                  </a:lnTo>
                  <a:lnTo>
                    <a:pt x="726" y="75"/>
                  </a:lnTo>
                  <a:lnTo>
                    <a:pt x="837" y="99"/>
                  </a:lnTo>
                  <a:lnTo>
                    <a:pt x="840" y="129"/>
                  </a:lnTo>
                  <a:lnTo>
                    <a:pt x="906" y="132"/>
                  </a:lnTo>
                  <a:lnTo>
                    <a:pt x="915" y="153"/>
                  </a:lnTo>
                  <a:lnTo>
                    <a:pt x="1023" y="198"/>
                  </a:lnTo>
                  <a:lnTo>
                    <a:pt x="1065" y="246"/>
                  </a:lnTo>
                  <a:lnTo>
                    <a:pt x="1113" y="255"/>
                  </a:lnTo>
                  <a:lnTo>
                    <a:pt x="1128" y="282"/>
                  </a:lnTo>
                  <a:lnTo>
                    <a:pt x="1113" y="306"/>
                  </a:lnTo>
                  <a:lnTo>
                    <a:pt x="1071" y="321"/>
                  </a:lnTo>
                  <a:lnTo>
                    <a:pt x="729" y="327"/>
                  </a:lnTo>
                  <a:lnTo>
                    <a:pt x="555" y="288"/>
                  </a:lnTo>
                  <a:lnTo>
                    <a:pt x="501" y="246"/>
                  </a:lnTo>
                  <a:lnTo>
                    <a:pt x="120" y="198"/>
                  </a:lnTo>
                  <a:lnTo>
                    <a:pt x="72" y="264"/>
                  </a:lnTo>
                  <a:lnTo>
                    <a:pt x="15" y="252"/>
                  </a:lnTo>
                  <a:lnTo>
                    <a:pt x="45" y="180"/>
                  </a:lnTo>
                  <a:lnTo>
                    <a:pt x="6" y="180"/>
                  </a:lnTo>
                  <a:lnTo>
                    <a:pt x="21" y="144"/>
                  </a:lnTo>
                  <a:lnTo>
                    <a:pt x="54" y="141"/>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1" name="Google Shape;131;p10"/>
            <p:cNvGrpSpPr/>
            <p:nvPr/>
          </p:nvGrpSpPr>
          <p:grpSpPr>
            <a:xfrm>
              <a:off x="997" y="231"/>
              <a:ext cx="180" cy="177"/>
              <a:chOff x="997" y="231"/>
              <a:chExt cx="180" cy="177"/>
            </a:xfrm>
          </p:grpSpPr>
          <p:sp>
            <p:nvSpPr>
              <p:cNvPr id="132" name="Google Shape;132;p10"/>
              <p:cNvSpPr/>
              <p:nvPr/>
            </p:nvSpPr>
            <p:spPr>
              <a:xfrm>
                <a:off x="1101" y="369"/>
                <a:ext cx="60" cy="39"/>
              </a:xfrm>
              <a:custGeom>
                <a:rect b="b" l="l" r="r" t="t"/>
                <a:pathLst>
                  <a:path extrusionOk="0" h="39" w="60">
                    <a:moveTo>
                      <a:pt x="0" y="9"/>
                    </a:moveTo>
                    <a:lnTo>
                      <a:pt x="60" y="39"/>
                    </a:lnTo>
                    <a:lnTo>
                      <a:pt x="21" y="0"/>
                    </a:lnTo>
                    <a:lnTo>
                      <a:pt x="0" y="9"/>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3" name="Google Shape;133;p10"/>
              <p:cNvGrpSpPr/>
              <p:nvPr/>
            </p:nvGrpSpPr>
            <p:grpSpPr>
              <a:xfrm>
                <a:off x="997" y="231"/>
                <a:ext cx="180" cy="150"/>
                <a:chOff x="997" y="231"/>
                <a:chExt cx="180" cy="150"/>
              </a:xfrm>
            </p:grpSpPr>
            <p:sp>
              <p:nvSpPr>
                <p:cNvPr id="134" name="Google Shape;134;p10"/>
                <p:cNvSpPr/>
                <p:nvPr/>
              </p:nvSpPr>
              <p:spPr>
                <a:xfrm>
                  <a:off x="997" y="231"/>
                  <a:ext cx="116" cy="87"/>
                </a:xfrm>
                <a:custGeom>
                  <a:rect b="b" l="l" r="r" t="t"/>
                  <a:pathLst>
                    <a:path extrusionOk="0" h="87" w="116">
                      <a:moveTo>
                        <a:pt x="17" y="0"/>
                      </a:moveTo>
                      <a:lnTo>
                        <a:pt x="0" y="12"/>
                      </a:lnTo>
                      <a:lnTo>
                        <a:pt x="47" y="87"/>
                      </a:lnTo>
                      <a:lnTo>
                        <a:pt x="101" y="87"/>
                      </a:lnTo>
                      <a:lnTo>
                        <a:pt x="116" y="66"/>
                      </a:lnTo>
                      <a:lnTo>
                        <a:pt x="65" y="21"/>
                      </a:lnTo>
                      <a:lnTo>
                        <a:pt x="1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10"/>
                <p:cNvSpPr/>
                <p:nvPr/>
              </p:nvSpPr>
              <p:spPr>
                <a:xfrm>
                  <a:off x="1062" y="336"/>
                  <a:ext cx="115" cy="45"/>
                </a:xfrm>
                <a:custGeom>
                  <a:rect b="b" l="l" r="r" t="t"/>
                  <a:pathLst>
                    <a:path extrusionOk="0" h="45" w="115">
                      <a:moveTo>
                        <a:pt x="0" y="45"/>
                      </a:moveTo>
                      <a:lnTo>
                        <a:pt x="24" y="0"/>
                      </a:lnTo>
                      <a:lnTo>
                        <a:pt x="115" y="6"/>
                      </a:lnTo>
                      <a:lnTo>
                        <a:pt x="99" y="30"/>
                      </a:lnTo>
                      <a:lnTo>
                        <a:pt x="60" y="45"/>
                      </a:lnTo>
                      <a:lnTo>
                        <a:pt x="0" y="45"/>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cxnSp>
          <p:nvCxnSpPr>
            <p:cNvPr id="136" name="Google Shape;136;p10"/>
            <p:cNvCxnSpPr/>
            <p:nvPr/>
          </p:nvCxnSpPr>
          <p:spPr>
            <a:xfrm>
              <a:off x="63" y="87"/>
              <a:ext cx="36" cy="1"/>
            </a:xfrm>
            <a:prstGeom prst="straightConnector1">
              <a:avLst/>
            </a:prstGeom>
            <a:noFill/>
            <a:ln cap="flat" cmpd="sng" w="9525">
              <a:solidFill>
                <a:schemeClr val="dk1"/>
              </a:solidFill>
              <a:prstDash val="solid"/>
              <a:round/>
              <a:headEnd len="sm" w="sm" type="none"/>
              <a:tailEnd len="sm" w="sm" type="none"/>
            </a:ln>
          </p:spPr>
        </p:cxnSp>
        <p:cxnSp>
          <p:nvCxnSpPr>
            <p:cNvPr id="137" name="Google Shape;137;p10"/>
            <p:cNvCxnSpPr/>
            <p:nvPr/>
          </p:nvCxnSpPr>
          <p:spPr>
            <a:xfrm>
              <a:off x="87" y="90"/>
              <a:ext cx="60" cy="105"/>
            </a:xfrm>
            <a:prstGeom prst="straightConnector1">
              <a:avLst/>
            </a:prstGeom>
            <a:noFill/>
            <a:ln cap="flat" cmpd="sng" w="9525">
              <a:solidFill>
                <a:schemeClr val="dk1"/>
              </a:solidFill>
              <a:prstDash val="solid"/>
              <a:round/>
              <a:headEnd len="sm" w="sm" type="none"/>
              <a:tailEnd len="sm" w="sm" type="none"/>
            </a:ln>
          </p:spPr>
        </p:cxnSp>
        <p:cxnSp>
          <p:nvCxnSpPr>
            <p:cNvPr id="138" name="Google Shape;138;p10"/>
            <p:cNvCxnSpPr/>
            <p:nvPr/>
          </p:nvCxnSpPr>
          <p:spPr>
            <a:xfrm flipH="1" rot="10800000">
              <a:off x="93" y="243"/>
              <a:ext cx="54" cy="78"/>
            </a:xfrm>
            <a:prstGeom prst="straightConnector1">
              <a:avLst/>
            </a:prstGeom>
            <a:noFill/>
            <a:ln cap="flat" cmpd="sng" w="9525">
              <a:solidFill>
                <a:schemeClr val="dk1"/>
              </a:solidFill>
              <a:prstDash val="solid"/>
              <a:round/>
              <a:headEnd len="sm" w="sm" type="none"/>
              <a:tailEnd len="sm" w="sm" type="none"/>
            </a:ln>
          </p:spPr>
        </p:cxnSp>
        <p:cxnSp>
          <p:nvCxnSpPr>
            <p:cNvPr id="139" name="Google Shape;139;p10"/>
            <p:cNvCxnSpPr/>
            <p:nvPr/>
          </p:nvCxnSpPr>
          <p:spPr>
            <a:xfrm rot="10800000">
              <a:off x="0" y="312"/>
              <a:ext cx="117" cy="9"/>
            </a:xfrm>
            <a:prstGeom prst="straightConnector1">
              <a:avLst/>
            </a:prstGeom>
            <a:noFill/>
            <a:ln cap="flat" cmpd="sng" w="9525">
              <a:solidFill>
                <a:schemeClr val="dk1"/>
              </a:solidFill>
              <a:prstDash val="solid"/>
              <a:round/>
              <a:headEnd len="sm" w="sm" type="none"/>
              <a:tailEnd len="sm" w="sm" type="none"/>
            </a:ln>
          </p:spPr>
        </p:cxnSp>
        <p:cxnSp>
          <p:nvCxnSpPr>
            <p:cNvPr id="140" name="Google Shape;140;p10"/>
            <p:cNvCxnSpPr/>
            <p:nvPr/>
          </p:nvCxnSpPr>
          <p:spPr>
            <a:xfrm flipH="1" rot="10800000">
              <a:off x="426" y="238"/>
              <a:ext cx="50" cy="1"/>
            </a:xfrm>
            <a:prstGeom prst="straightConnector1">
              <a:avLst/>
            </a:prstGeom>
            <a:noFill/>
            <a:ln cap="flat" cmpd="sng" w="9525">
              <a:solidFill>
                <a:schemeClr val="dk1"/>
              </a:solidFill>
              <a:prstDash val="solid"/>
              <a:round/>
              <a:headEnd len="sm" w="sm" type="none"/>
              <a:tailEnd len="sm" w="sm" type="none"/>
            </a:ln>
          </p:spPr>
        </p:cxnSp>
        <p:cxnSp>
          <p:nvCxnSpPr>
            <p:cNvPr id="141" name="Google Shape;141;p10"/>
            <p:cNvCxnSpPr/>
            <p:nvPr/>
          </p:nvCxnSpPr>
          <p:spPr>
            <a:xfrm rot="5400000">
              <a:off x="341" y="259"/>
              <a:ext cx="15" cy="0"/>
            </a:xfrm>
            <a:prstGeom prst="straightConnector1">
              <a:avLst/>
            </a:prstGeom>
            <a:noFill/>
            <a:ln cap="flat" cmpd="sng" w="9525">
              <a:solidFill>
                <a:schemeClr val="dk1"/>
              </a:solidFill>
              <a:prstDash val="solid"/>
              <a:round/>
              <a:headEnd len="sm" w="sm" type="none"/>
              <a:tailEnd len="sm" w="sm" type="none"/>
            </a:ln>
          </p:spPr>
        </p:cxnSp>
        <p:grpSp>
          <p:nvGrpSpPr>
            <p:cNvPr id="142" name="Google Shape;142;p10"/>
            <p:cNvGrpSpPr/>
            <p:nvPr/>
          </p:nvGrpSpPr>
          <p:grpSpPr>
            <a:xfrm>
              <a:off x="750" y="372"/>
              <a:ext cx="288" cy="51"/>
              <a:chOff x="750" y="372"/>
              <a:chExt cx="288" cy="51"/>
            </a:xfrm>
          </p:grpSpPr>
          <p:cxnSp>
            <p:nvCxnSpPr>
              <p:cNvPr id="143" name="Google Shape;143;p10"/>
              <p:cNvCxnSpPr/>
              <p:nvPr/>
            </p:nvCxnSpPr>
            <p:spPr>
              <a:xfrm>
                <a:off x="786" y="372"/>
                <a:ext cx="9" cy="42"/>
              </a:xfrm>
              <a:prstGeom prst="straightConnector1">
                <a:avLst/>
              </a:prstGeom>
              <a:noFill/>
              <a:ln cap="flat" cmpd="sng" w="9525">
                <a:solidFill>
                  <a:schemeClr val="dk1"/>
                </a:solidFill>
                <a:prstDash val="solid"/>
                <a:round/>
                <a:headEnd len="sm" w="sm" type="none"/>
                <a:tailEnd len="sm" w="sm" type="none"/>
              </a:ln>
            </p:spPr>
          </p:cxnSp>
          <p:cxnSp>
            <p:nvCxnSpPr>
              <p:cNvPr id="144" name="Google Shape;144;p10"/>
              <p:cNvCxnSpPr/>
              <p:nvPr/>
            </p:nvCxnSpPr>
            <p:spPr>
              <a:xfrm>
                <a:off x="948" y="381"/>
                <a:ext cx="6" cy="42"/>
              </a:xfrm>
              <a:prstGeom prst="straightConnector1">
                <a:avLst/>
              </a:prstGeom>
              <a:noFill/>
              <a:ln cap="flat" cmpd="sng" w="9525">
                <a:solidFill>
                  <a:schemeClr val="dk1"/>
                </a:solidFill>
                <a:prstDash val="solid"/>
                <a:round/>
                <a:headEnd len="sm" w="sm" type="none"/>
                <a:tailEnd len="sm" w="sm" type="none"/>
              </a:ln>
            </p:spPr>
          </p:cxnSp>
          <p:sp>
            <p:nvSpPr>
              <p:cNvPr id="145" name="Google Shape;145;p10"/>
              <p:cNvSpPr/>
              <p:nvPr/>
            </p:nvSpPr>
            <p:spPr>
              <a:xfrm>
                <a:off x="750" y="405"/>
                <a:ext cx="288" cy="18"/>
              </a:xfrm>
              <a:custGeom>
                <a:rect b="b" l="l" r="r" t="t"/>
                <a:pathLst>
                  <a:path extrusionOk="0" h="18" w="288">
                    <a:moveTo>
                      <a:pt x="0" y="6"/>
                    </a:moveTo>
                    <a:lnTo>
                      <a:pt x="258" y="18"/>
                    </a:lnTo>
                    <a:lnTo>
                      <a:pt x="288" y="0"/>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6" name="Google Shape;146;p10"/>
            <p:cNvSpPr/>
            <p:nvPr/>
          </p:nvSpPr>
          <p:spPr>
            <a:xfrm>
              <a:off x="799" y="240"/>
              <a:ext cx="242" cy="126"/>
            </a:xfrm>
            <a:custGeom>
              <a:rect b="b" l="l" r="r" t="t"/>
              <a:pathLst>
                <a:path extrusionOk="0" h="126" w="242">
                  <a:moveTo>
                    <a:pt x="0" y="0"/>
                  </a:moveTo>
                  <a:lnTo>
                    <a:pt x="11" y="112"/>
                  </a:lnTo>
                  <a:lnTo>
                    <a:pt x="50" y="126"/>
                  </a:lnTo>
                  <a:lnTo>
                    <a:pt x="143" y="126"/>
                  </a:lnTo>
                  <a:lnTo>
                    <a:pt x="242" y="126"/>
                  </a:lnTo>
                  <a:lnTo>
                    <a:pt x="182" y="0"/>
                  </a:lnTo>
                  <a:lnTo>
                    <a:pt x="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10"/>
            <p:cNvSpPr/>
            <p:nvPr/>
          </p:nvSpPr>
          <p:spPr>
            <a:xfrm>
              <a:off x="816" y="258"/>
              <a:ext cx="96" cy="48"/>
            </a:xfrm>
            <a:custGeom>
              <a:rect b="b" l="l" r="r" t="t"/>
              <a:pathLst>
                <a:path extrusionOk="0" h="48" w="96">
                  <a:moveTo>
                    <a:pt x="0" y="0"/>
                  </a:moveTo>
                  <a:lnTo>
                    <a:pt x="3" y="28"/>
                  </a:lnTo>
                  <a:lnTo>
                    <a:pt x="56" y="48"/>
                  </a:lnTo>
                  <a:lnTo>
                    <a:pt x="96" y="45"/>
                  </a:lnTo>
                  <a:lnTo>
                    <a:pt x="88" y="0"/>
                  </a:lnTo>
                  <a:lnTo>
                    <a:pt x="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10"/>
            <p:cNvSpPr/>
            <p:nvPr/>
          </p:nvSpPr>
          <p:spPr>
            <a:xfrm>
              <a:off x="933" y="258"/>
              <a:ext cx="60" cy="48"/>
            </a:xfrm>
            <a:custGeom>
              <a:rect b="b" l="l" r="r" t="t"/>
              <a:pathLst>
                <a:path extrusionOk="0" h="48" w="60">
                  <a:moveTo>
                    <a:pt x="0" y="0"/>
                  </a:moveTo>
                  <a:lnTo>
                    <a:pt x="12" y="48"/>
                  </a:lnTo>
                  <a:lnTo>
                    <a:pt x="60" y="48"/>
                  </a:lnTo>
                  <a:lnTo>
                    <a:pt x="36" y="1"/>
                  </a:lnTo>
                  <a:lnTo>
                    <a:pt x="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0"/>
            <p:cNvSpPr/>
            <p:nvPr/>
          </p:nvSpPr>
          <p:spPr>
            <a:xfrm>
              <a:off x="918" y="240"/>
              <a:ext cx="21" cy="126"/>
            </a:xfrm>
            <a:custGeom>
              <a:rect b="b" l="l" r="r" t="t"/>
              <a:pathLst>
                <a:path extrusionOk="0" h="126" w="21">
                  <a:moveTo>
                    <a:pt x="0" y="0"/>
                  </a:moveTo>
                  <a:lnTo>
                    <a:pt x="21" y="126"/>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0"/>
            <p:cNvSpPr/>
            <p:nvPr/>
          </p:nvSpPr>
          <p:spPr>
            <a:xfrm>
              <a:off x="123" y="223"/>
              <a:ext cx="883" cy="2"/>
            </a:xfrm>
            <a:custGeom>
              <a:rect b="b" l="l" r="r" t="t"/>
              <a:pathLst>
                <a:path extrusionOk="0" h="2" w="883">
                  <a:moveTo>
                    <a:pt x="0" y="0"/>
                  </a:moveTo>
                  <a:lnTo>
                    <a:pt x="883" y="2"/>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0"/>
            <p:cNvSpPr/>
            <p:nvPr/>
          </p:nvSpPr>
          <p:spPr>
            <a:xfrm>
              <a:off x="174" y="231"/>
              <a:ext cx="465" cy="45"/>
            </a:xfrm>
            <a:custGeom>
              <a:rect b="b" l="l" r="r" t="t"/>
              <a:pathLst>
                <a:path extrusionOk="0" h="45" w="465">
                  <a:moveTo>
                    <a:pt x="0" y="0"/>
                  </a:moveTo>
                  <a:lnTo>
                    <a:pt x="465" y="45"/>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2" name="Google Shape;152;p10"/>
            <p:cNvGrpSpPr/>
            <p:nvPr/>
          </p:nvGrpSpPr>
          <p:grpSpPr>
            <a:xfrm>
              <a:off x="609" y="135"/>
              <a:ext cx="237" cy="210"/>
              <a:chOff x="609" y="135"/>
              <a:chExt cx="237" cy="210"/>
            </a:xfrm>
          </p:grpSpPr>
          <p:sp>
            <p:nvSpPr>
              <p:cNvPr id="153" name="Google Shape;153;p10"/>
              <p:cNvSpPr/>
              <p:nvPr/>
            </p:nvSpPr>
            <p:spPr>
              <a:xfrm>
                <a:off x="640" y="135"/>
                <a:ext cx="1" cy="210"/>
              </a:xfrm>
              <a:custGeom>
                <a:rect b="b" l="l" r="r" t="t"/>
                <a:pathLst>
                  <a:path extrusionOk="0" h="210" w="1">
                    <a:moveTo>
                      <a:pt x="0" y="0"/>
                    </a:moveTo>
                    <a:lnTo>
                      <a:pt x="0" y="210"/>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10"/>
              <p:cNvSpPr/>
              <p:nvPr/>
            </p:nvSpPr>
            <p:spPr>
              <a:xfrm>
                <a:off x="845" y="153"/>
                <a:ext cx="1" cy="70"/>
              </a:xfrm>
              <a:custGeom>
                <a:rect b="b" l="l" r="r" t="t"/>
                <a:pathLst>
                  <a:path extrusionOk="0" h="70" w="1">
                    <a:moveTo>
                      <a:pt x="0" y="0"/>
                    </a:moveTo>
                    <a:lnTo>
                      <a:pt x="1" y="70"/>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55" name="Google Shape;155;p10"/>
              <p:cNvCxnSpPr/>
              <p:nvPr/>
            </p:nvCxnSpPr>
            <p:spPr>
              <a:xfrm rot="10800000">
                <a:off x="810" y="168"/>
                <a:ext cx="0" cy="30"/>
              </a:xfrm>
              <a:prstGeom prst="straightConnector1">
                <a:avLst/>
              </a:prstGeom>
              <a:noFill/>
              <a:ln cap="flat" cmpd="sng" w="9525">
                <a:solidFill>
                  <a:schemeClr val="dk1"/>
                </a:solidFill>
                <a:prstDash val="solid"/>
                <a:round/>
                <a:headEnd len="sm" w="sm" type="none"/>
                <a:tailEnd len="sm" w="sm" type="none"/>
              </a:ln>
            </p:spPr>
          </p:cxnSp>
          <p:cxnSp>
            <p:nvCxnSpPr>
              <p:cNvPr id="156" name="Google Shape;156;p10"/>
              <p:cNvCxnSpPr/>
              <p:nvPr/>
            </p:nvCxnSpPr>
            <p:spPr>
              <a:xfrm rot="10800000">
                <a:off x="609" y="186"/>
                <a:ext cx="0" cy="30"/>
              </a:xfrm>
              <a:prstGeom prst="straightConnector1">
                <a:avLst/>
              </a:prstGeom>
              <a:noFill/>
              <a:ln cap="flat" cmpd="sng" w="9525">
                <a:solidFill>
                  <a:schemeClr val="dk1"/>
                </a:solidFill>
                <a:prstDash val="solid"/>
                <a:round/>
                <a:headEnd len="sm" w="sm" type="none"/>
                <a:tailEnd len="sm" w="sm" type="none"/>
              </a:ln>
            </p:spPr>
          </p:cxnSp>
          <p:sp>
            <p:nvSpPr>
              <p:cNvPr id="157" name="Google Shape;157;p10"/>
              <p:cNvSpPr/>
              <p:nvPr/>
            </p:nvSpPr>
            <p:spPr>
              <a:xfrm>
                <a:off x="776" y="137"/>
                <a:ext cx="1" cy="88"/>
              </a:xfrm>
              <a:custGeom>
                <a:rect b="b" l="l" r="r" t="t"/>
                <a:pathLst>
                  <a:path extrusionOk="0" h="88" w="1">
                    <a:moveTo>
                      <a:pt x="0" y="0"/>
                    </a:moveTo>
                    <a:lnTo>
                      <a:pt x="1" y="88"/>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8" name="Google Shape;158;p10"/>
              <p:cNvGrpSpPr/>
              <p:nvPr/>
            </p:nvGrpSpPr>
            <p:grpSpPr>
              <a:xfrm>
                <a:off x="654" y="163"/>
                <a:ext cx="90" cy="61"/>
                <a:chOff x="654" y="163"/>
                <a:chExt cx="90" cy="61"/>
              </a:xfrm>
            </p:grpSpPr>
            <p:cxnSp>
              <p:nvCxnSpPr>
                <p:cNvPr id="159" name="Google Shape;159;p10"/>
                <p:cNvCxnSpPr/>
                <p:nvPr/>
              </p:nvCxnSpPr>
              <p:spPr>
                <a:xfrm>
                  <a:off x="654" y="163"/>
                  <a:ext cx="0" cy="61"/>
                </a:xfrm>
                <a:prstGeom prst="straightConnector1">
                  <a:avLst/>
                </a:prstGeom>
                <a:noFill/>
                <a:ln cap="flat" cmpd="sng" w="9525">
                  <a:solidFill>
                    <a:schemeClr val="dk1"/>
                  </a:solidFill>
                  <a:prstDash val="solid"/>
                  <a:round/>
                  <a:headEnd len="sm" w="sm" type="none"/>
                  <a:tailEnd len="sm" w="sm" type="none"/>
                </a:ln>
              </p:spPr>
            </p:cxnSp>
            <p:cxnSp>
              <p:nvCxnSpPr>
                <p:cNvPr id="160" name="Google Shape;160;p10"/>
                <p:cNvCxnSpPr/>
                <p:nvPr/>
              </p:nvCxnSpPr>
              <p:spPr>
                <a:xfrm>
                  <a:off x="699" y="163"/>
                  <a:ext cx="2" cy="61"/>
                </a:xfrm>
                <a:prstGeom prst="straightConnector1">
                  <a:avLst/>
                </a:prstGeom>
                <a:noFill/>
                <a:ln cap="flat" cmpd="sng" w="9525">
                  <a:solidFill>
                    <a:schemeClr val="dk1"/>
                  </a:solidFill>
                  <a:prstDash val="solid"/>
                  <a:round/>
                  <a:headEnd len="sm" w="sm" type="none"/>
                  <a:tailEnd len="sm" w="sm" type="none"/>
                </a:ln>
              </p:spPr>
            </p:cxnSp>
            <p:cxnSp>
              <p:nvCxnSpPr>
                <p:cNvPr id="161" name="Google Shape;161;p10"/>
                <p:cNvCxnSpPr/>
                <p:nvPr/>
              </p:nvCxnSpPr>
              <p:spPr>
                <a:xfrm>
                  <a:off x="744" y="163"/>
                  <a:ext cx="0" cy="61"/>
                </a:xfrm>
                <a:prstGeom prst="straightConnector1">
                  <a:avLst/>
                </a:prstGeom>
                <a:noFill/>
                <a:ln cap="flat" cmpd="sng" w="9525">
                  <a:solidFill>
                    <a:schemeClr val="dk1"/>
                  </a:solidFill>
                  <a:prstDash val="solid"/>
                  <a:round/>
                  <a:headEnd len="sm" w="sm" type="none"/>
                  <a:tailEnd len="sm" w="sm" type="none"/>
                </a:ln>
              </p:spPr>
            </p:cxnSp>
          </p:grpSp>
        </p:grpSp>
        <p:grpSp>
          <p:nvGrpSpPr>
            <p:cNvPr id="162" name="Google Shape;162;p10"/>
            <p:cNvGrpSpPr/>
            <p:nvPr/>
          </p:nvGrpSpPr>
          <p:grpSpPr>
            <a:xfrm>
              <a:off x="667" y="238"/>
              <a:ext cx="125" cy="122"/>
              <a:chOff x="667" y="238"/>
              <a:chExt cx="125" cy="122"/>
            </a:xfrm>
          </p:grpSpPr>
          <p:sp>
            <p:nvSpPr>
              <p:cNvPr id="163" name="Google Shape;163;p10"/>
              <p:cNvSpPr/>
              <p:nvPr/>
            </p:nvSpPr>
            <p:spPr>
              <a:xfrm>
                <a:off x="693" y="238"/>
                <a:ext cx="90" cy="47"/>
              </a:xfrm>
              <a:custGeom>
                <a:rect b="b" l="l" r="r" t="t"/>
                <a:pathLst>
                  <a:path extrusionOk="0" h="47" w="90">
                    <a:moveTo>
                      <a:pt x="0" y="2"/>
                    </a:moveTo>
                    <a:lnTo>
                      <a:pt x="0" y="44"/>
                    </a:lnTo>
                    <a:lnTo>
                      <a:pt x="90" y="47"/>
                    </a:lnTo>
                    <a:lnTo>
                      <a:pt x="90" y="0"/>
                    </a:lnTo>
                    <a:lnTo>
                      <a:pt x="0" y="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10"/>
              <p:cNvSpPr/>
              <p:nvPr/>
            </p:nvSpPr>
            <p:spPr>
              <a:xfrm>
                <a:off x="667" y="285"/>
                <a:ext cx="125" cy="75"/>
              </a:xfrm>
              <a:custGeom>
                <a:rect b="b" l="l" r="r" t="t"/>
                <a:pathLst>
                  <a:path extrusionOk="0" h="75" w="125">
                    <a:moveTo>
                      <a:pt x="0" y="0"/>
                    </a:moveTo>
                    <a:lnTo>
                      <a:pt x="0" y="54"/>
                    </a:lnTo>
                    <a:lnTo>
                      <a:pt x="125" y="75"/>
                    </a:lnTo>
                    <a:lnTo>
                      <a:pt x="125" y="0"/>
                    </a:lnTo>
                    <a:lnTo>
                      <a:pt x="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5" name="Google Shape;165;p10"/>
            <p:cNvSpPr/>
            <p:nvPr/>
          </p:nvSpPr>
          <p:spPr>
            <a:xfrm>
              <a:off x="60" y="199"/>
              <a:ext cx="150" cy="57"/>
            </a:xfrm>
            <a:custGeom>
              <a:rect b="b" l="l" r="r" t="t"/>
              <a:pathLst>
                <a:path extrusionOk="0" h="57" w="150">
                  <a:moveTo>
                    <a:pt x="120" y="57"/>
                  </a:moveTo>
                  <a:lnTo>
                    <a:pt x="0" y="36"/>
                  </a:lnTo>
                  <a:lnTo>
                    <a:pt x="6" y="0"/>
                  </a:lnTo>
                  <a:lnTo>
                    <a:pt x="150" y="3"/>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66" name="Google Shape;166;p10"/>
            <p:cNvCxnSpPr/>
            <p:nvPr/>
          </p:nvCxnSpPr>
          <p:spPr>
            <a:xfrm>
              <a:off x="531" y="196"/>
              <a:ext cx="12" cy="105"/>
            </a:xfrm>
            <a:prstGeom prst="straightConnector1">
              <a:avLst/>
            </a:prstGeom>
            <a:noFill/>
            <a:ln cap="flat" cmpd="sng" w="9525">
              <a:solidFill>
                <a:schemeClr val="dk1"/>
              </a:solidFill>
              <a:prstDash val="solid"/>
              <a:round/>
              <a:headEnd len="sm" w="sm" type="none"/>
              <a:tailEnd len="sm" w="sm" type="none"/>
            </a:ln>
          </p:spPr>
        </p:cxnSp>
        <p:cxnSp>
          <p:nvCxnSpPr>
            <p:cNvPr id="167" name="Google Shape;167;p10"/>
            <p:cNvCxnSpPr/>
            <p:nvPr/>
          </p:nvCxnSpPr>
          <p:spPr>
            <a:xfrm flipH="1" rot="10800000">
              <a:off x="543" y="187"/>
              <a:ext cx="345" cy="12"/>
            </a:xfrm>
            <a:prstGeom prst="straightConnector1">
              <a:avLst/>
            </a:prstGeom>
            <a:noFill/>
            <a:ln cap="flat" cmpd="sng" w="9525">
              <a:solidFill>
                <a:schemeClr val="dk1"/>
              </a:solidFill>
              <a:prstDash val="solid"/>
              <a:round/>
              <a:headEnd len="sm" w="sm" type="none"/>
              <a:tailEnd len="sm" w="sm" type="none"/>
            </a:ln>
          </p:spPr>
        </p:cxnSp>
      </p:grpSp>
      <p:sp>
        <p:nvSpPr>
          <p:cNvPr id="168" name="Google Shape;168;p10"/>
          <p:cNvSpPr txBox="1"/>
          <p:nvPr/>
        </p:nvSpPr>
        <p:spPr>
          <a:xfrm>
            <a:off x="16727" y="14173"/>
            <a:ext cx="3644763" cy="103113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Arial"/>
                <a:ea typeface="Arial"/>
                <a:cs typeface="Arial"/>
                <a:sym typeface="Arial"/>
              </a:rPr>
              <a:t>Mission</a:t>
            </a:r>
            <a:r>
              <a:rPr b="0" i="0" lang="en-US" sz="1000" u="sng"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UTSA Det 842 will be conducting our inaugural Pass and Review. This event is the culmination of the semester, and will include the changing of command and the review of the Wing by the Commander.</a:t>
            </a:r>
            <a:endParaRPr b="0" i="0" sz="1000" u="none" cap="none" strike="noStrike">
              <a:solidFill>
                <a:schemeClr val="dk1"/>
              </a:solidFill>
              <a:latin typeface="Arial"/>
              <a:ea typeface="Arial"/>
              <a:cs typeface="Arial"/>
              <a:sym typeface="Arial"/>
            </a:endParaRPr>
          </a:p>
        </p:txBody>
      </p:sp>
      <p:sp>
        <p:nvSpPr>
          <p:cNvPr id="169" name="Google Shape;169;p10"/>
          <p:cNvSpPr txBox="1"/>
          <p:nvPr/>
        </p:nvSpPr>
        <p:spPr>
          <a:xfrm>
            <a:off x="15484" y="1034762"/>
            <a:ext cx="3645777" cy="152810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Calibri"/>
                <a:ea typeface="Calibri"/>
                <a:cs typeface="Calibri"/>
                <a:sym typeface="Calibri"/>
              </a:rPr>
              <a:t>Concept of the Operation</a:t>
            </a:r>
            <a:r>
              <a:rPr b="0" i="0" lang="en-US" sz="1000" u="sng"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000"/>
              <a:buFont typeface="Arial"/>
              <a:buNone/>
            </a:pPr>
            <a:r>
              <a:t/>
            </a:r>
            <a:endParaRPr b="0" i="0" sz="1000" u="sng" cap="none" strike="noStrike">
              <a:solidFill>
                <a:schemeClr val="dk1"/>
              </a:solidFill>
              <a:latin typeface="Calibri"/>
              <a:ea typeface="Calibri"/>
              <a:cs typeface="Calibri"/>
              <a:sym typeface="Calibri"/>
            </a:endParaRPr>
          </a:p>
          <a:p>
            <a:pPr indent="0" lvl="1" marL="0" rtl="0" algn="l">
              <a:spcBef>
                <a:spcPts val="0"/>
              </a:spcBef>
              <a:spcAft>
                <a:spcPts val="0"/>
              </a:spcAft>
              <a:buClr>
                <a:schemeClr val="dk1"/>
              </a:buClr>
              <a:buSzPts val="1000"/>
              <a:buFont typeface="Arial"/>
              <a:buNone/>
            </a:pPr>
            <a:r>
              <a:rPr lang="en-US" sz="1000">
                <a:solidFill>
                  <a:schemeClr val="dk1"/>
                </a:solidFill>
                <a:latin typeface="Calibri"/>
                <a:ea typeface="Calibri"/>
                <a:cs typeface="Calibri"/>
                <a:sym typeface="Calibri"/>
              </a:rPr>
              <a:t>Flights will form up at the Park West field by 1645 on 05 December 2024.  Accountability will be taken. We will then conduct the changing of command, showcase warrior and honor flight and finally conduct pass and review.</a:t>
            </a:r>
            <a:endParaRPr sz="1000">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000"/>
              <a:buFont typeface="Arial"/>
              <a:buNone/>
            </a:pPr>
            <a:r>
              <a:t/>
            </a:r>
            <a:endParaRPr sz="1000">
              <a:solidFill>
                <a:schemeClr val="dk1"/>
              </a:solidFill>
              <a:latin typeface="Calibri"/>
              <a:ea typeface="Calibri"/>
              <a:cs typeface="Calibri"/>
              <a:sym typeface="Calibri"/>
            </a:endParaRPr>
          </a:p>
        </p:txBody>
      </p:sp>
      <p:sp>
        <p:nvSpPr>
          <p:cNvPr id="170" name="Google Shape;170;p10"/>
          <p:cNvSpPr/>
          <p:nvPr/>
        </p:nvSpPr>
        <p:spPr>
          <a:xfrm>
            <a:off x="3662471" y="749601"/>
            <a:ext cx="4878618" cy="139601"/>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1" name="Google Shape;171;p10"/>
          <p:cNvPicPr preferRelativeResize="0"/>
          <p:nvPr/>
        </p:nvPicPr>
        <p:blipFill rotWithShape="1">
          <a:blip r:embed="rId3">
            <a:alphaModFix/>
          </a:blip>
          <a:srcRect b="0" l="0" r="0" t="0"/>
          <a:stretch/>
        </p:blipFill>
        <p:spPr>
          <a:xfrm>
            <a:off x="7587343" y="51399"/>
            <a:ext cx="955252" cy="677439"/>
          </a:xfrm>
          <a:prstGeom prst="rect">
            <a:avLst/>
          </a:prstGeom>
          <a:noFill/>
          <a:ln>
            <a:noFill/>
          </a:ln>
        </p:spPr>
      </p:pic>
      <p:sp>
        <p:nvSpPr>
          <p:cNvPr id="172" name="Google Shape;172;p10"/>
          <p:cNvSpPr txBox="1"/>
          <p:nvPr/>
        </p:nvSpPr>
        <p:spPr>
          <a:xfrm>
            <a:off x="4675658" y="-27735"/>
            <a:ext cx="28281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1D2260"/>
                </a:solidFill>
                <a:latin typeface="Helvetica Neue"/>
                <a:ea typeface="Helvetica Neue"/>
                <a:cs typeface="Helvetica Neue"/>
                <a:sym typeface="Helvetica Neue"/>
              </a:rPr>
              <a:t>CONOPS: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1D2260"/>
                </a:solidFill>
                <a:latin typeface="Helvetica Neue"/>
                <a:ea typeface="Helvetica Neue"/>
                <a:cs typeface="Helvetica Neue"/>
                <a:sym typeface="Helvetica Neue"/>
              </a:rPr>
              <a:t>Pass </a:t>
            </a:r>
            <a:r>
              <a:rPr lang="en-US" sz="2400">
                <a:solidFill>
                  <a:srgbClr val="1D2260"/>
                </a:solidFill>
                <a:latin typeface="Helvetica Neue"/>
                <a:ea typeface="Helvetica Neue"/>
                <a:cs typeface="Helvetica Neue"/>
                <a:sym typeface="Helvetica Neue"/>
              </a:rPr>
              <a:t>In</a:t>
            </a:r>
            <a:r>
              <a:rPr b="0" i="0" lang="en-US" sz="2400" u="none" cap="none" strike="noStrike">
                <a:solidFill>
                  <a:srgbClr val="1D2260"/>
                </a:solidFill>
                <a:latin typeface="Helvetica Neue"/>
                <a:ea typeface="Helvetica Neue"/>
                <a:cs typeface="Helvetica Neue"/>
                <a:sym typeface="Helvetica Neue"/>
              </a:rPr>
              <a:t> Review</a:t>
            </a:r>
            <a:endParaRPr b="0" i="0" sz="1400" u="none" cap="none" strike="noStrike">
              <a:solidFill>
                <a:srgbClr val="000000"/>
              </a:solidFill>
              <a:latin typeface="Arial"/>
              <a:ea typeface="Arial"/>
              <a:cs typeface="Arial"/>
              <a:sym typeface="Arial"/>
            </a:endParaRPr>
          </a:p>
        </p:txBody>
      </p:sp>
      <p:sp>
        <p:nvSpPr>
          <p:cNvPr id="173" name="Google Shape;173;p10"/>
          <p:cNvSpPr/>
          <p:nvPr/>
        </p:nvSpPr>
        <p:spPr>
          <a:xfrm>
            <a:off x="8535008" y="3212067"/>
            <a:ext cx="3658800" cy="1891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Calibri"/>
                <a:ea typeface="Calibri"/>
                <a:cs typeface="Calibri"/>
                <a:sym typeface="Calibri"/>
              </a:rPr>
              <a:t>Coordinating Instructions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UNIFORM: Blues/Alternates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VEHICLES:GOV to transfer equipment/Personal Vehicles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EQUIPMENT: Speakers, microphones, cones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COMMUNICATION:  Slack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FUNDING: Detachment</a:t>
            </a:r>
            <a:endParaRPr b="0" i="0" sz="1000" u="none" cap="none" strike="noStrike">
              <a:solidFill>
                <a:schemeClr val="dk1"/>
              </a:solidFill>
              <a:latin typeface="Calibri"/>
              <a:ea typeface="Calibri"/>
              <a:cs typeface="Calibri"/>
              <a:sym typeface="Calibri"/>
            </a:endParaRPr>
          </a:p>
        </p:txBody>
      </p:sp>
      <p:sp>
        <p:nvSpPr>
          <p:cNvPr id="174" name="Google Shape;174;p10"/>
          <p:cNvSpPr/>
          <p:nvPr/>
        </p:nvSpPr>
        <p:spPr>
          <a:xfrm>
            <a:off x="8529530" y="-1936"/>
            <a:ext cx="3642002" cy="127254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Calibri"/>
                <a:ea typeface="Calibri"/>
                <a:cs typeface="Calibri"/>
                <a:sym typeface="Calibri"/>
              </a:rPr>
              <a:t>Units Tasked: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INTERNAL: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GMC: All Flights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POC: All Flights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EXTERNAL: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UTSA Staff </a:t>
            </a:r>
            <a:endParaRPr b="0" i="0" sz="1400" u="none" cap="none" strike="noStrike">
              <a:solidFill>
                <a:srgbClr val="000000"/>
              </a:solidFill>
              <a:latin typeface="Arial"/>
              <a:ea typeface="Arial"/>
              <a:cs typeface="Arial"/>
              <a:sym typeface="Arial"/>
            </a:endParaRPr>
          </a:p>
        </p:txBody>
      </p:sp>
      <p:sp>
        <p:nvSpPr>
          <p:cNvPr id="175" name="Google Shape;175;p10"/>
          <p:cNvSpPr/>
          <p:nvPr/>
        </p:nvSpPr>
        <p:spPr>
          <a:xfrm>
            <a:off x="8533253" y="1284779"/>
            <a:ext cx="3634555" cy="1927288"/>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Calibri"/>
                <a:ea typeface="Calibri"/>
                <a:cs typeface="Calibri"/>
                <a:sym typeface="Calibri"/>
              </a:rPr>
              <a:t>Tasks to Staff:</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Force </a:t>
            </a:r>
            <a:r>
              <a:rPr lang="en-US" sz="1000">
                <a:solidFill>
                  <a:schemeClr val="dk1"/>
                </a:solidFill>
                <a:latin typeface="Calibri"/>
                <a:ea typeface="Calibri"/>
                <a:cs typeface="Calibri"/>
                <a:sym typeface="Calibri"/>
              </a:rPr>
              <a:t>Protection: Safety</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Logistics - Transportation, uniforms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Operations - Review and Conduct D&amp;C</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Public Affairs - Provide media coverage (photos/videos), update social media sites</a:t>
            </a:r>
            <a:endParaRPr b="0" i="0" sz="1400" u="none" cap="none" strike="noStrike">
              <a:solidFill>
                <a:srgbClr val="000000"/>
              </a:solidFill>
              <a:latin typeface="Arial"/>
              <a:ea typeface="Arial"/>
              <a:cs typeface="Arial"/>
              <a:sym typeface="Arial"/>
            </a:endParaRPr>
          </a:p>
        </p:txBody>
      </p:sp>
      <p:pic>
        <p:nvPicPr>
          <p:cNvPr id="176" name="Google Shape;176;p10"/>
          <p:cNvPicPr preferRelativeResize="0"/>
          <p:nvPr/>
        </p:nvPicPr>
        <p:blipFill rotWithShape="1">
          <a:blip r:embed="rId4">
            <a:alphaModFix/>
          </a:blip>
          <a:srcRect b="0" l="0" r="0" t="0"/>
          <a:stretch/>
        </p:blipFill>
        <p:spPr>
          <a:xfrm>
            <a:off x="3690349" y="49049"/>
            <a:ext cx="677450" cy="677450"/>
          </a:xfrm>
          <a:prstGeom prst="rect">
            <a:avLst/>
          </a:prstGeom>
          <a:noFill/>
          <a:ln>
            <a:noFill/>
          </a:ln>
        </p:spPr>
      </p:pic>
      <p:graphicFrame>
        <p:nvGraphicFramePr>
          <p:cNvPr id="177" name="Google Shape;177;p10"/>
          <p:cNvGraphicFramePr/>
          <p:nvPr/>
        </p:nvGraphicFramePr>
        <p:xfrm>
          <a:off x="8555603" y="5087608"/>
          <a:ext cx="3000000" cy="3000000"/>
        </p:xfrm>
        <a:graphic>
          <a:graphicData uri="http://schemas.openxmlformats.org/drawingml/2006/table">
            <a:tbl>
              <a:tblPr bandRow="1" firstRow="1">
                <a:noFill/>
                <a:tableStyleId>{108D99C0-FC11-4E34-BA9A-B3187AAE3E1A}</a:tableStyleId>
              </a:tblPr>
              <a:tblGrid>
                <a:gridCol w="1212750"/>
                <a:gridCol w="1212750"/>
                <a:gridCol w="1212750"/>
              </a:tblGrid>
              <a:tr h="267225">
                <a:tc gridSpan="3">
                  <a:txBody>
                    <a:bodyPr/>
                    <a:lstStyle/>
                    <a:p>
                      <a:pPr indent="0" lvl="0" marL="0" marR="0" rtl="0" algn="ctr">
                        <a:lnSpc>
                          <a:spcPct val="100000"/>
                        </a:lnSpc>
                        <a:spcBef>
                          <a:spcPts val="0"/>
                        </a:spcBef>
                        <a:spcAft>
                          <a:spcPts val="0"/>
                        </a:spcAft>
                        <a:buClr>
                          <a:srgbClr val="000000"/>
                        </a:buClr>
                        <a:buSzPts val="1000"/>
                        <a:buFont typeface="Arial"/>
                        <a:buNone/>
                      </a:pPr>
                      <a:r>
                        <a:rPr lang="en-US" sz="1000" u="sng" cap="none" strike="noStrike">
                          <a:solidFill>
                            <a:schemeClr val="dk1"/>
                          </a:solidFill>
                        </a:rPr>
                        <a:t>Risk Assessment</a:t>
                      </a:r>
                      <a:endParaRPr sz="1400" u="none" cap="none" strike="noStrike"/>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434250">
                <a:tc>
                  <a:txBody>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solidFill>
                            <a:schemeClr val="dk1"/>
                          </a:solidFill>
                        </a:rPr>
                        <a:t>Hazard</a:t>
                      </a:r>
                      <a:endParaRPr sz="1400" u="none" cap="none" strike="noStrike"/>
                    </a:p>
                  </a:txBody>
                  <a:tcPr marT="45725" marB="45725" marR="91450" marL="91450" anchor="ctr">
                    <a:lnL cap="flat" cmpd="sng" w="1905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solidFill>
                            <a:schemeClr val="dk1"/>
                          </a:solidFill>
                        </a:rPr>
                        <a:t>Initial</a:t>
                      </a:r>
                      <a:endParaRPr sz="1400" u="none" cap="none" strike="noStrike"/>
                    </a:p>
                    <a:p>
                      <a:pPr indent="0" lvl="0" marL="0" marR="0" rtl="0" algn="ctr">
                        <a:lnSpc>
                          <a:spcPct val="100000"/>
                        </a:lnSpc>
                        <a:spcBef>
                          <a:spcPts val="0"/>
                        </a:spcBef>
                        <a:spcAft>
                          <a:spcPts val="0"/>
                        </a:spcAft>
                        <a:buClr>
                          <a:srgbClr val="000000"/>
                        </a:buClr>
                        <a:buSzPts val="1000"/>
                        <a:buFont typeface="Arial"/>
                        <a:buNone/>
                      </a:pPr>
                      <a:r>
                        <a:rPr b="1" lang="en-US" sz="1000" u="none" cap="none" strike="noStrike">
                          <a:solidFill>
                            <a:schemeClr val="dk1"/>
                          </a:solidFill>
                        </a:rPr>
                        <a:t>Risk Level</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solidFill>
                            <a:schemeClr val="dk1"/>
                          </a:solidFill>
                        </a:rPr>
                        <a:t>Mitigated Risk Level</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7225">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Tripping</a:t>
                      </a:r>
                      <a:endParaRPr sz="1400" u="none" cap="none" strike="noStrike"/>
                    </a:p>
                  </a:txBody>
                  <a:tcPr marT="45725" marB="45725" marR="91450" marL="91450" anchor="ctr">
                    <a:lnL cap="flat" cmpd="sng" w="1905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Med</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Low</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r>
              <a:tr h="267225">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Cars/Traffic</a:t>
                      </a:r>
                      <a:endParaRPr sz="1400" u="none" cap="none" strike="noStrike"/>
                    </a:p>
                  </a:txBody>
                  <a:tcPr marT="45725" marB="45725" marR="91450" marL="91450" anchor="ctr">
                    <a:lnL cap="flat" cmpd="sng" w="1905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t>Low</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t>Low</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r>
              <a:tr h="267225">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Heat Stress</a:t>
                      </a:r>
                      <a:endParaRPr sz="1400" u="none" cap="none" strike="noStrike"/>
                    </a:p>
                  </a:txBody>
                  <a:tcPr marT="45725" marB="45725" marR="91450" marL="91450" anchor="ctr">
                    <a:lnL cap="flat" cmpd="sng" w="1905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t>Med</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Low</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r>
              <a:tr h="267225">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45725" marB="45725" marR="91450" marL="91450" anchor="ctr">
                    <a:lnL cap="flat" cmpd="sng" w="1905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178" name="Google Shape;178;p10"/>
          <p:cNvGraphicFramePr/>
          <p:nvPr/>
        </p:nvGraphicFramePr>
        <p:xfrm>
          <a:off x="3681352" y="5159283"/>
          <a:ext cx="3000000" cy="3000000"/>
        </p:xfrm>
        <a:graphic>
          <a:graphicData uri="http://schemas.openxmlformats.org/drawingml/2006/table">
            <a:tbl>
              <a:tblPr bandRow="1" firstRow="1">
                <a:noFill/>
                <a:tableStyleId>{108D99C0-FC11-4E34-BA9A-B3187AAE3E1A}</a:tableStyleId>
              </a:tblPr>
              <a:tblGrid>
                <a:gridCol w="1210225"/>
                <a:gridCol w="1210225"/>
                <a:gridCol w="1210225"/>
                <a:gridCol w="1210225"/>
              </a:tblGrid>
              <a:tr h="423650">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DATE/TIME </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IDENTIFIED</a:t>
                      </a:r>
                      <a:endParaRPr b="1" sz="9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VENUE </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CONFIRMED</a:t>
                      </a:r>
                      <a:endParaRPr b="1" sz="9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TRANSPORTATION</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CONFIRMED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GUEST</a:t>
                      </a:r>
                      <a:r>
                        <a:rPr lang="en-US" sz="900" u="none" cap="none" strike="noStrike">
                          <a:solidFill>
                            <a:schemeClr val="dk1"/>
                          </a:solidFill>
                        </a:rPr>
                        <a:t>S</a:t>
                      </a:r>
                      <a:r>
                        <a:rPr b="1" lang="en-US" sz="900" u="none" cap="none" strike="noStrike">
                          <a:solidFill>
                            <a:schemeClr val="dk1"/>
                          </a:solidFill>
                        </a:rPr>
                        <a:t> </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CONFIRMED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3650">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r>
              <a:tr h="423650">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RECON </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CONDUCTED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IN</a:t>
                      </a:r>
                      <a:r>
                        <a:rPr b="1" lang="en-US" sz="900" u="none" cap="none" strike="noStrike"/>
                        <a:t>FORMATION</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SENT</a:t>
                      </a:r>
                      <a:endParaRPr b="1" sz="9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REHEARSAL</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CONDUCTED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AAR</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CONDUCTED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2750">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solidFill>
                  </a:tcPr>
                </a:tc>
              </a:tr>
            </a:tbl>
          </a:graphicData>
        </a:graphic>
      </p:graphicFrame>
      <p:pic>
        <p:nvPicPr>
          <p:cNvPr id="179" name="Google Shape;179;p10"/>
          <p:cNvPicPr preferRelativeResize="0"/>
          <p:nvPr/>
        </p:nvPicPr>
        <p:blipFill>
          <a:blip r:embed="rId5">
            <a:alphaModFix/>
          </a:blip>
          <a:stretch>
            <a:fillRect/>
          </a:stretch>
        </p:blipFill>
        <p:spPr>
          <a:xfrm>
            <a:off x="3657000" y="1060771"/>
            <a:ext cx="4898601" cy="4002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p:nvPr/>
        </p:nvSpPr>
        <p:spPr>
          <a:xfrm>
            <a:off x="180895" y="1271376"/>
            <a:ext cx="11787466" cy="9144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11"/>
          <p:cNvSpPr txBox="1"/>
          <p:nvPr/>
        </p:nvSpPr>
        <p:spPr>
          <a:xfrm>
            <a:off x="2305817" y="268888"/>
            <a:ext cx="7537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rgbClr val="1D2260"/>
                </a:solidFill>
                <a:latin typeface="Helvetica Neue"/>
                <a:ea typeface="Helvetica Neue"/>
                <a:cs typeface="Helvetica Neue"/>
                <a:sym typeface="Helvetica Neue"/>
              </a:rPr>
              <a:t>POC Roles</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a:off x="180895" y="6377308"/>
            <a:ext cx="11787466" cy="9144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8" name="Google Shape;188;p11"/>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189" name="Google Shape;189;p11"/>
          <p:cNvSpPr txBox="1"/>
          <p:nvPr/>
        </p:nvSpPr>
        <p:spPr>
          <a:xfrm>
            <a:off x="1" y="6493461"/>
            <a:ext cx="12192000" cy="338554"/>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190" name="Google Shape;190;p11"/>
          <p:cNvPicPr preferRelativeResize="0"/>
          <p:nvPr/>
        </p:nvPicPr>
        <p:blipFill rotWithShape="1">
          <a:blip r:embed="rId4">
            <a:alphaModFix/>
          </a:blip>
          <a:srcRect b="20399" l="0" r="0" t="0"/>
          <a:stretch/>
        </p:blipFill>
        <p:spPr>
          <a:xfrm>
            <a:off x="180895" y="393942"/>
            <a:ext cx="1535927" cy="583087"/>
          </a:xfrm>
          <a:prstGeom prst="rect">
            <a:avLst/>
          </a:prstGeom>
          <a:noFill/>
          <a:ln>
            <a:noFill/>
          </a:ln>
        </p:spPr>
      </p:pic>
      <p:sp>
        <p:nvSpPr>
          <p:cNvPr id="191" name="Google Shape;191;p11"/>
          <p:cNvSpPr/>
          <p:nvPr/>
        </p:nvSpPr>
        <p:spPr>
          <a:xfrm>
            <a:off x="729742" y="1415167"/>
            <a:ext cx="10689771" cy="4339650"/>
          </a:xfrm>
          <a:prstGeom prst="rect">
            <a:avLst/>
          </a:prstGeom>
          <a:noFill/>
          <a:ln>
            <a:noFill/>
          </a:ln>
        </p:spPr>
        <p:txBody>
          <a:bodyPr anchorCtr="0" anchor="t" bIns="45700" lIns="91425" spcFirstLastPara="1" rIns="91425" wrap="square" tIns="45700">
            <a:spAutoFit/>
          </a:bodyPr>
          <a:lstStyle/>
          <a:p>
            <a:pPr indent="-469900" lvl="0" marL="571500" marR="0" rtl="0" algn="l">
              <a:lnSpc>
                <a:spcPct val="115000"/>
              </a:lnSpc>
              <a:spcBef>
                <a:spcPts val="0"/>
              </a:spcBef>
              <a:spcAft>
                <a:spcPts val="0"/>
              </a:spcAft>
              <a:buClr>
                <a:srgbClr val="1D2260"/>
              </a:buClr>
              <a:buSzPts val="2400"/>
              <a:buFont typeface="Arial"/>
              <a:buChar char="•"/>
            </a:pPr>
            <a:r>
              <a:rPr b="1" lang="en-US" sz="2400">
                <a:solidFill>
                  <a:srgbClr val="1D2260"/>
                </a:solidFill>
                <a:latin typeface="Helvetica Neue"/>
                <a:ea typeface="Helvetica Neue"/>
                <a:cs typeface="Helvetica Neue"/>
                <a:sym typeface="Helvetica Neue"/>
              </a:rPr>
              <a:t>A5: </a:t>
            </a:r>
            <a:endParaRPr b="1" sz="2400">
              <a:solidFill>
                <a:srgbClr val="1D2260"/>
              </a:solidFill>
              <a:latin typeface="Helvetica Neue"/>
              <a:ea typeface="Helvetica Neue"/>
              <a:cs typeface="Helvetica Neue"/>
              <a:sym typeface="Helvetica Neue"/>
            </a:endParaRPr>
          </a:p>
          <a:p>
            <a:pPr indent="-381000" lvl="1" marL="914400" marR="0" rtl="0" algn="l">
              <a:lnSpc>
                <a:spcPct val="115000"/>
              </a:lnSpc>
              <a:spcBef>
                <a:spcPts val="0"/>
              </a:spcBef>
              <a:spcAft>
                <a:spcPts val="0"/>
              </a:spcAft>
              <a:buClr>
                <a:srgbClr val="1D2260"/>
              </a:buClr>
              <a:buSzPts val="2400"/>
              <a:buFont typeface="Helvetica Neue"/>
              <a:buChar char="○"/>
            </a:pPr>
            <a:r>
              <a:rPr lang="en-US" sz="2400">
                <a:solidFill>
                  <a:srgbClr val="1D2260"/>
                </a:solidFill>
                <a:latin typeface="Helvetica Neue"/>
                <a:ea typeface="Helvetica Neue"/>
                <a:cs typeface="Helvetica Neue"/>
                <a:sym typeface="Helvetica Neue"/>
              </a:rPr>
              <a:t>Assist in setting up seats on the field for cadre and distinguished visitors</a:t>
            </a:r>
            <a:endParaRPr sz="2400">
              <a:solidFill>
                <a:srgbClr val="1D2260"/>
              </a:solidFill>
              <a:latin typeface="Helvetica Neue"/>
              <a:ea typeface="Helvetica Neue"/>
              <a:cs typeface="Helvetica Neue"/>
              <a:sym typeface="Helvetica Neue"/>
            </a:endParaRPr>
          </a:p>
          <a:p>
            <a:pPr indent="-381000" lvl="1" marL="914400" marR="0" rtl="0" algn="l">
              <a:lnSpc>
                <a:spcPct val="115000"/>
              </a:lnSpc>
              <a:spcBef>
                <a:spcPts val="0"/>
              </a:spcBef>
              <a:spcAft>
                <a:spcPts val="0"/>
              </a:spcAft>
              <a:buClr>
                <a:srgbClr val="1D2260"/>
              </a:buClr>
              <a:buSzPts val="2400"/>
              <a:buFont typeface="Helvetica Neue"/>
              <a:buChar char="○"/>
            </a:pPr>
            <a:r>
              <a:rPr lang="en-US" sz="2400">
                <a:solidFill>
                  <a:srgbClr val="1D2260"/>
                </a:solidFill>
                <a:latin typeface="Helvetica Neue"/>
                <a:ea typeface="Helvetica Neue"/>
                <a:cs typeface="Helvetica Neue"/>
                <a:sym typeface="Helvetica Neue"/>
              </a:rPr>
              <a:t>Control guest traffic -&gt; direct to bleachers</a:t>
            </a:r>
            <a:endParaRPr sz="2400">
              <a:solidFill>
                <a:srgbClr val="1D2260"/>
              </a:solidFill>
              <a:latin typeface="Helvetica Neue"/>
              <a:ea typeface="Helvetica Neue"/>
              <a:cs typeface="Helvetica Neue"/>
              <a:sym typeface="Helvetica Neue"/>
            </a:endParaRPr>
          </a:p>
          <a:p>
            <a:pPr indent="-381000" lvl="2" marL="1371600" marR="0" rtl="0" algn="l">
              <a:lnSpc>
                <a:spcPct val="115000"/>
              </a:lnSpc>
              <a:spcBef>
                <a:spcPts val="0"/>
              </a:spcBef>
              <a:spcAft>
                <a:spcPts val="0"/>
              </a:spcAft>
              <a:buClr>
                <a:srgbClr val="1D2260"/>
              </a:buClr>
              <a:buSzPts val="2400"/>
              <a:buFont typeface="Helvetica Neue"/>
              <a:buChar char="■"/>
            </a:pPr>
            <a:r>
              <a:rPr lang="en-US" sz="2400">
                <a:solidFill>
                  <a:srgbClr val="1D2260"/>
                </a:solidFill>
                <a:highlight>
                  <a:srgbClr val="FFFF00"/>
                </a:highlight>
                <a:latin typeface="Helvetica Neue"/>
                <a:ea typeface="Helvetica Neue"/>
                <a:cs typeface="Helvetica Neue"/>
                <a:sym typeface="Helvetica Neue"/>
              </a:rPr>
              <a:t>get aid from Addition ComSup Personnel if needed</a:t>
            </a:r>
            <a:endParaRPr sz="2400">
              <a:solidFill>
                <a:srgbClr val="1D2260"/>
              </a:solidFill>
              <a:highlight>
                <a:srgbClr val="FFFF00"/>
              </a:highlight>
              <a:latin typeface="Helvetica Neue"/>
              <a:ea typeface="Helvetica Neue"/>
              <a:cs typeface="Helvetica Neue"/>
              <a:sym typeface="Helvetica Neue"/>
            </a:endParaRPr>
          </a:p>
          <a:p>
            <a:pPr indent="-381000" lvl="2" marL="1371600" marR="0" rtl="0" algn="l">
              <a:lnSpc>
                <a:spcPct val="115000"/>
              </a:lnSpc>
              <a:spcBef>
                <a:spcPts val="0"/>
              </a:spcBef>
              <a:spcAft>
                <a:spcPts val="0"/>
              </a:spcAft>
              <a:buClr>
                <a:srgbClr val="1D2260"/>
              </a:buClr>
              <a:buSzPts val="2400"/>
              <a:buFont typeface="Helvetica Neue"/>
              <a:buChar char="■"/>
            </a:pPr>
            <a:r>
              <a:rPr lang="en-US" sz="2400">
                <a:solidFill>
                  <a:srgbClr val="1D2260"/>
                </a:solidFill>
                <a:latin typeface="Helvetica Neue"/>
                <a:ea typeface="Helvetica Neue"/>
                <a:cs typeface="Helvetica Neue"/>
                <a:sym typeface="Helvetica Neue"/>
              </a:rPr>
              <a:t>assist those with special </a:t>
            </a:r>
            <a:r>
              <a:rPr lang="en-US" sz="2400">
                <a:solidFill>
                  <a:srgbClr val="1D2260"/>
                </a:solidFill>
                <a:latin typeface="Helvetica Neue"/>
                <a:ea typeface="Helvetica Neue"/>
                <a:cs typeface="Helvetica Neue"/>
                <a:sym typeface="Helvetica Neue"/>
              </a:rPr>
              <a:t>accommodations</a:t>
            </a:r>
            <a:r>
              <a:rPr lang="en-US" sz="2400">
                <a:solidFill>
                  <a:srgbClr val="1D2260"/>
                </a:solidFill>
                <a:latin typeface="Helvetica Neue"/>
                <a:ea typeface="Helvetica Neue"/>
                <a:cs typeface="Helvetica Neue"/>
                <a:sym typeface="Helvetica Neue"/>
              </a:rPr>
              <a:t> (wheelchair/walker)</a:t>
            </a:r>
            <a:endParaRPr sz="2400">
              <a:solidFill>
                <a:srgbClr val="1D2260"/>
              </a:solidFill>
              <a:latin typeface="Helvetica Neue"/>
              <a:ea typeface="Helvetica Neue"/>
              <a:cs typeface="Helvetica Neue"/>
              <a:sym typeface="Helvetica Neue"/>
            </a:endParaRPr>
          </a:p>
          <a:p>
            <a:pPr indent="-381000" lvl="1" marL="914400" marR="0" rtl="0" algn="l">
              <a:lnSpc>
                <a:spcPct val="115000"/>
              </a:lnSpc>
              <a:spcBef>
                <a:spcPts val="0"/>
              </a:spcBef>
              <a:spcAft>
                <a:spcPts val="0"/>
              </a:spcAft>
              <a:buClr>
                <a:srgbClr val="1D2260"/>
              </a:buClr>
              <a:buSzPts val="2400"/>
              <a:buFont typeface="Helvetica Neue"/>
              <a:buChar char="○"/>
            </a:pPr>
            <a:r>
              <a:rPr lang="en-US" sz="2400">
                <a:solidFill>
                  <a:srgbClr val="1D2260"/>
                </a:solidFill>
                <a:latin typeface="Helvetica Neue"/>
                <a:ea typeface="Helvetica Neue"/>
                <a:cs typeface="Helvetica Neue"/>
                <a:sym typeface="Helvetica Neue"/>
              </a:rPr>
              <a:t>Once the event has started: Maintain Perimeter Security under Force Protection</a:t>
            </a:r>
            <a:endParaRPr sz="2400">
              <a:solidFill>
                <a:srgbClr val="1D2260"/>
              </a:solidFill>
              <a:latin typeface="Helvetica Neue"/>
              <a:ea typeface="Helvetica Neue"/>
              <a:cs typeface="Helvetica Neue"/>
              <a:sym typeface="Helvetica Neue"/>
            </a:endParaRPr>
          </a:p>
          <a:p>
            <a:pPr indent="-381000" lvl="0" marL="457200" marR="0" rtl="0" algn="l">
              <a:lnSpc>
                <a:spcPct val="115000"/>
              </a:lnSpc>
              <a:spcBef>
                <a:spcPts val="0"/>
              </a:spcBef>
              <a:spcAft>
                <a:spcPts val="0"/>
              </a:spcAft>
              <a:buClr>
                <a:srgbClr val="1D2260"/>
              </a:buClr>
              <a:buSzPts val="2400"/>
              <a:buFont typeface="Helvetica Neue"/>
              <a:buChar char="•"/>
            </a:pPr>
            <a:r>
              <a:rPr b="1" lang="en-US" sz="2400">
                <a:solidFill>
                  <a:srgbClr val="1D2260"/>
                </a:solidFill>
                <a:latin typeface="Helvetica Neue"/>
                <a:ea typeface="Helvetica Neue"/>
                <a:cs typeface="Helvetica Neue"/>
                <a:sym typeface="Helvetica Neue"/>
              </a:rPr>
              <a:t>Force Protection:</a:t>
            </a:r>
            <a:endParaRPr b="1" sz="2400">
              <a:solidFill>
                <a:srgbClr val="1D2260"/>
              </a:solidFill>
              <a:latin typeface="Helvetica Neue"/>
              <a:ea typeface="Helvetica Neue"/>
              <a:cs typeface="Helvetica Neue"/>
              <a:sym typeface="Helvetica Neue"/>
            </a:endParaRPr>
          </a:p>
          <a:p>
            <a:pPr indent="-381000" lvl="1" marL="914400" marR="0" rtl="0" algn="l">
              <a:lnSpc>
                <a:spcPct val="115000"/>
              </a:lnSpc>
              <a:spcBef>
                <a:spcPts val="0"/>
              </a:spcBef>
              <a:spcAft>
                <a:spcPts val="0"/>
              </a:spcAft>
              <a:buClr>
                <a:srgbClr val="1D2260"/>
              </a:buClr>
              <a:buSzPts val="2400"/>
              <a:buFont typeface="Helvetica Neue"/>
              <a:buChar char="○"/>
            </a:pPr>
            <a:r>
              <a:rPr lang="en-US" sz="2400">
                <a:solidFill>
                  <a:srgbClr val="1D2260"/>
                </a:solidFill>
                <a:latin typeface="Helvetica Neue"/>
                <a:ea typeface="Helvetica Neue"/>
                <a:cs typeface="Helvetica Neue"/>
                <a:sym typeface="Helvetica Neue"/>
              </a:rPr>
              <a:t>Lead and Maintain </a:t>
            </a:r>
            <a:r>
              <a:rPr lang="en-US" sz="2400">
                <a:solidFill>
                  <a:srgbClr val="1D2260"/>
                </a:solidFill>
                <a:latin typeface="Helvetica Neue"/>
                <a:ea typeface="Helvetica Neue"/>
                <a:cs typeface="Helvetica Neue"/>
                <a:sym typeface="Helvetica Neue"/>
              </a:rPr>
              <a:t>Perimeter</a:t>
            </a:r>
            <a:r>
              <a:rPr lang="en-US" sz="2400">
                <a:solidFill>
                  <a:srgbClr val="1D2260"/>
                </a:solidFill>
                <a:latin typeface="Helvetica Neue"/>
                <a:ea typeface="Helvetica Neue"/>
                <a:cs typeface="Helvetica Neue"/>
                <a:sym typeface="Helvetica Neue"/>
              </a:rPr>
              <a:t> Security during the event</a:t>
            </a:r>
            <a:endParaRPr sz="2400">
              <a:solidFill>
                <a:srgbClr val="1D226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06d1fe8f54_0_0"/>
          <p:cNvSpPr/>
          <p:nvPr/>
        </p:nvSpPr>
        <p:spPr>
          <a:xfrm>
            <a:off x="180895" y="1271376"/>
            <a:ext cx="11787600" cy="9150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g306d1fe8f54_0_0"/>
          <p:cNvSpPr txBox="1"/>
          <p:nvPr/>
        </p:nvSpPr>
        <p:spPr>
          <a:xfrm>
            <a:off x="2305817" y="268888"/>
            <a:ext cx="7537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rgbClr val="1D2260"/>
                </a:solidFill>
                <a:latin typeface="Helvetica Neue"/>
                <a:ea typeface="Helvetica Neue"/>
                <a:cs typeface="Helvetica Neue"/>
                <a:sym typeface="Helvetica Neue"/>
              </a:rPr>
              <a:t>Timeline</a:t>
            </a:r>
            <a:endParaRPr b="0" i="0" sz="1400" u="none" cap="none" strike="noStrike">
              <a:solidFill>
                <a:srgbClr val="000000"/>
              </a:solidFill>
              <a:latin typeface="Arial"/>
              <a:ea typeface="Arial"/>
              <a:cs typeface="Arial"/>
              <a:sym typeface="Arial"/>
            </a:endParaRPr>
          </a:p>
        </p:txBody>
      </p:sp>
      <p:sp>
        <p:nvSpPr>
          <p:cNvPr id="199" name="Google Shape;199;g306d1fe8f54_0_0"/>
          <p:cNvSpPr/>
          <p:nvPr/>
        </p:nvSpPr>
        <p:spPr>
          <a:xfrm>
            <a:off x="180895" y="6377308"/>
            <a:ext cx="11787600" cy="9150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0" name="Google Shape;200;g306d1fe8f54_0_0"/>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201" name="Google Shape;201;g306d1fe8f54_0_0"/>
          <p:cNvSpPr txBox="1"/>
          <p:nvPr/>
        </p:nvSpPr>
        <p:spPr>
          <a:xfrm>
            <a:off x="1" y="6493461"/>
            <a:ext cx="12192000" cy="338700"/>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202" name="Google Shape;202;g306d1fe8f54_0_0"/>
          <p:cNvPicPr preferRelativeResize="0"/>
          <p:nvPr/>
        </p:nvPicPr>
        <p:blipFill rotWithShape="1">
          <a:blip r:embed="rId4">
            <a:alphaModFix/>
          </a:blip>
          <a:srcRect b="20401" l="0" r="0" t="0"/>
          <a:stretch/>
        </p:blipFill>
        <p:spPr>
          <a:xfrm>
            <a:off x="180895" y="393942"/>
            <a:ext cx="1535927" cy="583087"/>
          </a:xfrm>
          <a:prstGeom prst="rect">
            <a:avLst/>
          </a:prstGeom>
          <a:noFill/>
          <a:ln>
            <a:noFill/>
          </a:ln>
        </p:spPr>
      </p:pic>
      <p:sp>
        <p:nvSpPr>
          <p:cNvPr id="203" name="Google Shape;203;g306d1fe8f54_0_0"/>
          <p:cNvSpPr/>
          <p:nvPr/>
        </p:nvSpPr>
        <p:spPr>
          <a:xfrm>
            <a:off x="729742" y="1415167"/>
            <a:ext cx="10689900" cy="4339800"/>
          </a:xfrm>
          <a:prstGeom prst="rect">
            <a:avLst/>
          </a:prstGeom>
          <a:noFill/>
          <a:ln>
            <a:noFill/>
          </a:ln>
        </p:spPr>
        <p:txBody>
          <a:bodyPr anchorCtr="0" anchor="t" bIns="45700" lIns="91425" spcFirstLastPara="1" rIns="91425" wrap="square" tIns="45700">
            <a:noAutofit/>
          </a:bodyPr>
          <a:lstStyle/>
          <a:p>
            <a:pPr indent="-495300" lvl="0" marL="5715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1500-1600: Arrive and Set Up at Parkwest</a:t>
            </a:r>
            <a:endParaRPr sz="2800">
              <a:solidFill>
                <a:srgbClr val="1D2260"/>
              </a:solidFill>
              <a:latin typeface="Helvetica Neue"/>
              <a:ea typeface="Helvetica Neue"/>
              <a:cs typeface="Helvetica Neue"/>
              <a:sym typeface="Helvetica Neue"/>
            </a:endParaRPr>
          </a:p>
          <a:p>
            <a:pPr indent="-495300" lvl="0" marL="5715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1615: Cadets Arrive</a:t>
            </a:r>
            <a:endParaRPr sz="2800">
              <a:solidFill>
                <a:srgbClr val="1D2260"/>
              </a:solidFill>
              <a:latin typeface="Helvetica Neue"/>
              <a:ea typeface="Helvetica Neue"/>
              <a:cs typeface="Helvetica Neue"/>
              <a:sym typeface="Helvetica Neue"/>
            </a:endParaRPr>
          </a:p>
          <a:p>
            <a:pPr indent="-406400" lvl="1" marL="914400" marR="0" rtl="0" algn="l">
              <a:lnSpc>
                <a:spcPct val="115000"/>
              </a:lnSpc>
              <a:spcBef>
                <a:spcPts val="0"/>
              </a:spcBef>
              <a:spcAft>
                <a:spcPts val="0"/>
              </a:spcAft>
              <a:buClr>
                <a:srgbClr val="1D2260"/>
              </a:buClr>
              <a:buSzPts val="2800"/>
              <a:buFont typeface="Helvetica Neue"/>
              <a:buChar char="○"/>
            </a:pPr>
            <a:r>
              <a:rPr lang="en-US" sz="2800">
                <a:solidFill>
                  <a:srgbClr val="1D2260"/>
                </a:solidFill>
                <a:highlight>
                  <a:srgbClr val="FFFF00"/>
                </a:highlight>
                <a:latin typeface="Helvetica Neue"/>
                <a:ea typeface="Helvetica Neue"/>
                <a:cs typeface="Helvetica Neue"/>
                <a:sym typeface="Helvetica Neue"/>
              </a:rPr>
              <a:t>A3 Accountability Completed by: 1630</a:t>
            </a:r>
            <a:endParaRPr sz="2800">
              <a:solidFill>
                <a:srgbClr val="1D2260"/>
              </a:solidFill>
              <a:highlight>
                <a:srgbClr val="FFFF00"/>
              </a:highlight>
              <a:latin typeface="Helvetica Neue"/>
              <a:ea typeface="Helvetica Neue"/>
              <a:cs typeface="Helvetica Neue"/>
              <a:sym typeface="Helvetica Neue"/>
            </a:endParaRPr>
          </a:p>
          <a:p>
            <a:pPr indent="-495300" lvl="0" marL="5715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1630: Gates Open to Guests</a:t>
            </a:r>
            <a:endParaRPr sz="2800">
              <a:solidFill>
                <a:srgbClr val="1D2260"/>
              </a:solidFill>
              <a:latin typeface="Helvetica Neue"/>
              <a:ea typeface="Helvetica Neue"/>
              <a:cs typeface="Helvetica Neue"/>
              <a:sym typeface="Helvetica Neue"/>
            </a:endParaRPr>
          </a:p>
          <a:p>
            <a:pPr indent="-495300" lvl="0" marL="5715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1640: Flights Should be in Position on Field</a:t>
            </a:r>
            <a:endParaRPr sz="2800">
              <a:solidFill>
                <a:srgbClr val="1D2260"/>
              </a:solidFill>
              <a:latin typeface="Helvetica Neue"/>
              <a:ea typeface="Helvetica Neue"/>
              <a:cs typeface="Helvetica Neue"/>
              <a:sym typeface="Helvetica Neue"/>
            </a:endParaRPr>
          </a:p>
          <a:p>
            <a:pPr indent="-495300" lvl="0" marL="5715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1645: Start of PIR</a:t>
            </a:r>
            <a:endParaRPr sz="2800">
              <a:solidFill>
                <a:srgbClr val="1D2260"/>
              </a:solidFill>
              <a:latin typeface="Helvetica Neue"/>
              <a:ea typeface="Helvetica Neue"/>
              <a:cs typeface="Helvetica Neue"/>
              <a:sym typeface="Helvetica Neue"/>
            </a:endParaRPr>
          </a:p>
          <a:p>
            <a:pPr indent="-495300" lvl="0" marL="5715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1735: Conclusion of PIR</a:t>
            </a:r>
            <a:endParaRPr sz="2800">
              <a:solidFill>
                <a:srgbClr val="1D2260"/>
              </a:solidFill>
              <a:latin typeface="Helvetica Neue"/>
              <a:ea typeface="Helvetica Neue"/>
              <a:cs typeface="Helvetica Neue"/>
              <a:sym typeface="Helvetica Neue"/>
            </a:endParaRPr>
          </a:p>
          <a:p>
            <a:pPr indent="-495300" lvl="0" marL="5715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1745-1800: Take down/Potluck</a:t>
            </a:r>
            <a:endParaRPr sz="2800">
              <a:solidFill>
                <a:srgbClr val="1D226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1c0e0b8ef7_1_19"/>
          <p:cNvSpPr/>
          <p:nvPr/>
        </p:nvSpPr>
        <p:spPr>
          <a:xfrm>
            <a:off x="180895" y="1271376"/>
            <a:ext cx="11787600" cy="9150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g31c0e0b8ef7_1_19"/>
          <p:cNvSpPr txBox="1"/>
          <p:nvPr/>
        </p:nvSpPr>
        <p:spPr>
          <a:xfrm>
            <a:off x="2305817" y="268888"/>
            <a:ext cx="7537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rgbClr val="1D2260"/>
                </a:solidFill>
                <a:latin typeface="Helvetica Neue"/>
                <a:ea typeface="Helvetica Neue"/>
                <a:cs typeface="Helvetica Neue"/>
                <a:sym typeface="Helvetica Neue"/>
              </a:rPr>
              <a:t>Supp. Info</a:t>
            </a:r>
            <a:endParaRPr b="0" i="0" sz="1400" u="none" cap="none" strike="noStrike">
              <a:solidFill>
                <a:srgbClr val="000000"/>
              </a:solidFill>
              <a:latin typeface="Arial"/>
              <a:ea typeface="Arial"/>
              <a:cs typeface="Arial"/>
              <a:sym typeface="Arial"/>
            </a:endParaRPr>
          </a:p>
        </p:txBody>
      </p:sp>
      <p:sp>
        <p:nvSpPr>
          <p:cNvPr id="211" name="Google Shape;211;g31c0e0b8ef7_1_19"/>
          <p:cNvSpPr/>
          <p:nvPr/>
        </p:nvSpPr>
        <p:spPr>
          <a:xfrm>
            <a:off x="180895" y="6377308"/>
            <a:ext cx="11787600" cy="9150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2" name="Google Shape;212;g31c0e0b8ef7_1_19"/>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213" name="Google Shape;213;g31c0e0b8ef7_1_19"/>
          <p:cNvSpPr txBox="1"/>
          <p:nvPr/>
        </p:nvSpPr>
        <p:spPr>
          <a:xfrm>
            <a:off x="1" y="6493461"/>
            <a:ext cx="12192000" cy="338700"/>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214" name="Google Shape;214;g31c0e0b8ef7_1_19"/>
          <p:cNvPicPr preferRelativeResize="0"/>
          <p:nvPr/>
        </p:nvPicPr>
        <p:blipFill rotWithShape="1">
          <a:blip r:embed="rId4">
            <a:alphaModFix/>
          </a:blip>
          <a:srcRect b="20401" l="0" r="0" t="0"/>
          <a:stretch/>
        </p:blipFill>
        <p:spPr>
          <a:xfrm>
            <a:off x="180895" y="393942"/>
            <a:ext cx="1535927" cy="583087"/>
          </a:xfrm>
          <a:prstGeom prst="rect">
            <a:avLst/>
          </a:prstGeom>
          <a:noFill/>
          <a:ln>
            <a:noFill/>
          </a:ln>
        </p:spPr>
      </p:pic>
      <p:sp>
        <p:nvSpPr>
          <p:cNvPr id="215" name="Google Shape;215;g31c0e0b8ef7_1_19"/>
          <p:cNvSpPr/>
          <p:nvPr/>
        </p:nvSpPr>
        <p:spPr>
          <a:xfrm>
            <a:off x="729742" y="1415167"/>
            <a:ext cx="10689900" cy="4339800"/>
          </a:xfrm>
          <a:prstGeom prst="rect">
            <a:avLst/>
          </a:prstGeom>
          <a:noFill/>
          <a:ln>
            <a:noFill/>
          </a:ln>
        </p:spPr>
        <p:txBody>
          <a:bodyPr anchorCtr="0" anchor="t" bIns="45700" lIns="91425" spcFirstLastPara="1" rIns="91425" wrap="square" tIns="45700">
            <a:noAutofit/>
          </a:bodyPr>
          <a:lstStyle/>
          <a:p>
            <a:pPr indent="-495300" lvl="0" marL="5715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UOD: Blues/Service Dress</a:t>
            </a:r>
            <a:endParaRPr sz="2800">
              <a:solidFill>
                <a:srgbClr val="1D2260"/>
              </a:solidFill>
              <a:latin typeface="Helvetica Neue"/>
              <a:ea typeface="Helvetica Neue"/>
              <a:cs typeface="Helvetica Neue"/>
              <a:sym typeface="Helvetica Neue"/>
            </a:endParaRPr>
          </a:p>
          <a:p>
            <a:pPr indent="-495300" lvl="0" marL="5715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Field Seats:</a:t>
            </a:r>
            <a:endParaRPr sz="2800">
              <a:solidFill>
                <a:srgbClr val="1D2260"/>
              </a:solidFill>
              <a:latin typeface="Helvetica Neue"/>
              <a:ea typeface="Helvetica Neue"/>
              <a:cs typeface="Helvetica Neue"/>
              <a:sym typeface="Helvetica Neue"/>
            </a:endParaRPr>
          </a:p>
          <a:p>
            <a:pPr indent="-406400" lvl="1" marL="9144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3 from UTSA</a:t>
            </a:r>
            <a:endParaRPr sz="2800">
              <a:solidFill>
                <a:srgbClr val="1D2260"/>
              </a:solidFill>
              <a:latin typeface="Helvetica Neue"/>
              <a:ea typeface="Helvetica Neue"/>
              <a:cs typeface="Helvetica Neue"/>
              <a:sym typeface="Helvetica Neue"/>
            </a:endParaRPr>
          </a:p>
          <a:p>
            <a:pPr indent="-406400" lvl="1" marL="9144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1 from Region</a:t>
            </a:r>
            <a:endParaRPr sz="2800">
              <a:solidFill>
                <a:srgbClr val="1D2260"/>
              </a:solidFill>
              <a:latin typeface="Helvetica Neue"/>
              <a:ea typeface="Helvetica Neue"/>
              <a:cs typeface="Helvetica Neue"/>
              <a:sym typeface="Helvetica Neue"/>
            </a:endParaRPr>
          </a:p>
          <a:p>
            <a:pPr indent="-406400" lvl="1" marL="9144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10 Cadre</a:t>
            </a:r>
            <a:endParaRPr sz="2800">
              <a:solidFill>
                <a:srgbClr val="1D2260"/>
              </a:solidFill>
              <a:latin typeface="Helvetica Neue"/>
              <a:ea typeface="Helvetica Neue"/>
              <a:cs typeface="Helvetica Neue"/>
              <a:sym typeface="Helvetica Neue"/>
            </a:endParaRPr>
          </a:p>
          <a:p>
            <a:pPr indent="-406400" lvl="1" marL="914400" marR="0" rtl="0" algn="l">
              <a:lnSpc>
                <a:spcPct val="115000"/>
              </a:lnSpc>
              <a:spcBef>
                <a:spcPts val="0"/>
              </a:spcBef>
              <a:spcAft>
                <a:spcPts val="0"/>
              </a:spcAft>
              <a:buClr>
                <a:srgbClr val="1D2260"/>
              </a:buClr>
              <a:buSzPts val="2800"/>
              <a:buFont typeface="Helvetica Neue"/>
              <a:buChar char="○"/>
            </a:pPr>
            <a:r>
              <a:rPr lang="en-US" sz="2800">
                <a:solidFill>
                  <a:srgbClr val="1D2260"/>
                </a:solidFill>
                <a:latin typeface="Helvetica Neue"/>
                <a:ea typeface="Helvetica Neue"/>
                <a:cs typeface="Helvetica Neue"/>
                <a:sym typeface="Helvetica Neue"/>
              </a:rPr>
              <a:t>5 Command Staff</a:t>
            </a:r>
            <a:endParaRPr sz="2800">
              <a:solidFill>
                <a:srgbClr val="1D2260"/>
              </a:solidFill>
              <a:latin typeface="Helvetica Neue"/>
              <a:ea typeface="Helvetica Neue"/>
              <a:cs typeface="Helvetica Neue"/>
              <a:sym typeface="Helvetica Neue"/>
            </a:endParaRPr>
          </a:p>
          <a:p>
            <a:pPr indent="-406400" lvl="0" marL="457200" marR="0" rtl="0" algn="l">
              <a:lnSpc>
                <a:spcPct val="115000"/>
              </a:lnSpc>
              <a:spcBef>
                <a:spcPts val="0"/>
              </a:spcBef>
              <a:spcAft>
                <a:spcPts val="0"/>
              </a:spcAft>
              <a:buClr>
                <a:srgbClr val="1D2260"/>
              </a:buClr>
              <a:buSzPts val="2800"/>
              <a:buFont typeface="Helvetica Neue"/>
              <a:buChar char="•"/>
            </a:pPr>
            <a:r>
              <a:rPr lang="en-US" sz="2800">
                <a:solidFill>
                  <a:srgbClr val="1D2260"/>
                </a:solidFill>
                <a:highlight>
                  <a:srgbClr val="FFFF00"/>
                </a:highlight>
                <a:latin typeface="Helvetica Neue"/>
                <a:ea typeface="Helvetica Neue"/>
                <a:cs typeface="Helvetica Neue"/>
                <a:sym typeface="Helvetica Neue"/>
              </a:rPr>
              <a:t>Those not in A3/A5/Force Protection should report to POC flight for the event</a:t>
            </a:r>
            <a:endParaRPr sz="2800">
              <a:solidFill>
                <a:srgbClr val="1D2260"/>
              </a:solidFill>
              <a:highlight>
                <a:srgbClr val="FFFF00"/>
              </a:highlight>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f92adcfb9c_0_0"/>
          <p:cNvSpPr/>
          <p:nvPr/>
        </p:nvSpPr>
        <p:spPr>
          <a:xfrm>
            <a:off x="180895" y="1271376"/>
            <a:ext cx="11787600" cy="9150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g2f92adcfb9c_0_0"/>
          <p:cNvSpPr txBox="1"/>
          <p:nvPr/>
        </p:nvSpPr>
        <p:spPr>
          <a:xfrm>
            <a:off x="2305817" y="268888"/>
            <a:ext cx="7537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1D2260"/>
                </a:solidFill>
                <a:latin typeface="Helvetica Neue"/>
                <a:ea typeface="Helvetica Neue"/>
                <a:cs typeface="Helvetica Neue"/>
                <a:sym typeface="Helvetica Neue"/>
              </a:rPr>
              <a:t>Soccer Field Diagram</a:t>
            </a:r>
            <a:endParaRPr b="0" i="0" sz="1400" u="none" cap="none" strike="noStrike">
              <a:solidFill>
                <a:srgbClr val="000000"/>
              </a:solidFill>
              <a:latin typeface="Arial"/>
              <a:ea typeface="Arial"/>
              <a:cs typeface="Arial"/>
              <a:sym typeface="Arial"/>
            </a:endParaRPr>
          </a:p>
        </p:txBody>
      </p:sp>
      <p:sp>
        <p:nvSpPr>
          <p:cNvPr id="223" name="Google Shape;223;g2f92adcfb9c_0_0"/>
          <p:cNvSpPr/>
          <p:nvPr/>
        </p:nvSpPr>
        <p:spPr>
          <a:xfrm>
            <a:off x="180895" y="6377308"/>
            <a:ext cx="11787600" cy="9150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4" name="Google Shape;224;g2f92adcfb9c_0_0"/>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225" name="Google Shape;225;g2f92adcfb9c_0_0"/>
          <p:cNvSpPr txBox="1"/>
          <p:nvPr/>
        </p:nvSpPr>
        <p:spPr>
          <a:xfrm>
            <a:off x="1" y="6493461"/>
            <a:ext cx="12192000" cy="338700"/>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226" name="Google Shape;226;g2f92adcfb9c_0_0"/>
          <p:cNvPicPr preferRelativeResize="0"/>
          <p:nvPr/>
        </p:nvPicPr>
        <p:blipFill rotWithShape="1">
          <a:blip r:embed="rId4">
            <a:alphaModFix/>
          </a:blip>
          <a:srcRect b="20401" l="0" r="0" t="0"/>
          <a:stretch/>
        </p:blipFill>
        <p:spPr>
          <a:xfrm>
            <a:off x="180895" y="393942"/>
            <a:ext cx="1535927" cy="583087"/>
          </a:xfrm>
          <a:prstGeom prst="rect">
            <a:avLst/>
          </a:prstGeom>
          <a:noFill/>
          <a:ln>
            <a:noFill/>
          </a:ln>
        </p:spPr>
      </p:pic>
      <p:pic>
        <p:nvPicPr>
          <p:cNvPr id="227" name="Google Shape;227;g2f92adcfb9c_0_0"/>
          <p:cNvPicPr preferRelativeResize="0"/>
          <p:nvPr/>
        </p:nvPicPr>
        <p:blipFill rotWithShape="1">
          <a:blip r:embed="rId5">
            <a:alphaModFix/>
          </a:blip>
          <a:srcRect b="0" l="0" r="0" t="0"/>
          <a:stretch/>
        </p:blipFill>
        <p:spPr>
          <a:xfrm rot="5400000">
            <a:off x="3794163" y="795687"/>
            <a:ext cx="4939300" cy="6073675"/>
          </a:xfrm>
          <a:prstGeom prst="rect">
            <a:avLst/>
          </a:prstGeom>
          <a:noFill/>
          <a:ln>
            <a:noFill/>
          </a:ln>
        </p:spPr>
      </p:pic>
      <p:sp>
        <p:nvSpPr>
          <p:cNvPr id="228" name="Google Shape;228;g2f92adcfb9c_0_0"/>
          <p:cNvSpPr/>
          <p:nvPr/>
        </p:nvSpPr>
        <p:spPr>
          <a:xfrm>
            <a:off x="5542525" y="1726450"/>
            <a:ext cx="1643400" cy="469500"/>
          </a:xfrm>
          <a:prstGeom prst="flowChartAlternateProcess">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Audience</a:t>
            </a:r>
            <a:endParaRPr b="0" i="0" sz="1400" u="none" cap="none" strike="noStrike">
              <a:solidFill>
                <a:schemeClr val="lt1"/>
              </a:solidFill>
              <a:latin typeface="Calibri"/>
              <a:ea typeface="Calibri"/>
              <a:cs typeface="Calibri"/>
              <a:sym typeface="Calibri"/>
            </a:endParaRPr>
          </a:p>
        </p:txBody>
      </p:sp>
      <p:sp>
        <p:nvSpPr>
          <p:cNvPr id="229" name="Google Shape;229;g2f92adcfb9c_0_0"/>
          <p:cNvSpPr/>
          <p:nvPr/>
        </p:nvSpPr>
        <p:spPr>
          <a:xfrm>
            <a:off x="6601325" y="4226675"/>
            <a:ext cx="972600" cy="83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Sqd 1</a:t>
            </a:r>
            <a:endParaRPr b="0" i="0" sz="1400" u="none" cap="none" strike="noStrike">
              <a:solidFill>
                <a:srgbClr val="000000"/>
              </a:solidFill>
              <a:latin typeface="Calibri"/>
              <a:ea typeface="Calibri"/>
              <a:cs typeface="Calibri"/>
              <a:sym typeface="Calibri"/>
            </a:endParaRPr>
          </a:p>
        </p:txBody>
      </p:sp>
      <p:sp>
        <p:nvSpPr>
          <p:cNvPr id="230" name="Google Shape;230;g2f92adcfb9c_0_0"/>
          <p:cNvSpPr/>
          <p:nvPr/>
        </p:nvSpPr>
        <p:spPr>
          <a:xfrm>
            <a:off x="5112850" y="4226675"/>
            <a:ext cx="972600" cy="83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Sqd 2</a:t>
            </a:r>
            <a:endParaRPr b="0" i="0" sz="1400" u="none" cap="none" strike="noStrike">
              <a:solidFill>
                <a:srgbClr val="000000"/>
              </a:solidFill>
              <a:latin typeface="Calibri"/>
              <a:ea typeface="Calibri"/>
              <a:cs typeface="Calibri"/>
              <a:sym typeface="Calibri"/>
            </a:endParaRPr>
          </a:p>
        </p:txBody>
      </p:sp>
      <p:sp>
        <p:nvSpPr>
          <p:cNvPr id="231" name="Google Shape;231;g2f92adcfb9c_0_0"/>
          <p:cNvSpPr/>
          <p:nvPr/>
        </p:nvSpPr>
        <p:spPr>
          <a:xfrm>
            <a:off x="5262850" y="2285050"/>
            <a:ext cx="822600" cy="259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Field Seats</a:t>
            </a:r>
            <a:endParaRPr sz="1100">
              <a:latin typeface="Calibri"/>
              <a:ea typeface="Calibri"/>
              <a:cs typeface="Calibri"/>
              <a:sym typeface="Calibri"/>
            </a:endParaRPr>
          </a:p>
        </p:txBody>
      </p:sp>
      <p:sp>
        <p:nvSpPr>
          <p:cNvPr id="232" name="Google Shape;232;g2f92adcfb9c_0_0"/>
          <p:cNvSpPr/>
          <p:nvPr/>
        </p:nvSpPr>
        <p:spPr>
          <a:xfrm>
            <a:off x="6363325" y="2285050"/>
            <a:ext cx="822600" cy="259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Field Seats</a:t>
            </a:r>
            <a:endParaRPr sz="1100">
              <a:latin typeface="Calibri"/>
              <a:ea typeface="Calibri"/>
              <a:cs typeface="Calibri"/>
              <a:sym typeface="Calibri"/>
            </a:endParaRPr>
          </a:p>
        </p:txBody>
      </p:sp>
      <p:sp>
        <p:nvSpPr>
          <p:cNvPr id="233" name="Google Shape;233;g2f92adcfb9c_0_0"/>
          <p:cNvSpPr/>
          <p:nvPr/>
        </p:nvSpPr>
        <p:spPr>
          <a:xfrm>
            <a:off x="3303350" y="1982050"/>
            <a:ext cx="303000" cy="30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4" name="Google Shape;234;g2f92adcfb9c_0_0"/>
          <p:cNvSpPr/>
          <p:nvPr/>
        </p:nvSpPr>
        <p:spPr>
          <a:xfrm>
            <a:off x="3303350" y="5165050"/>
            <a:ext cx="303000" cy="30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5" name="Google Shape;235;g2f92adcfb9c_0_0"/>
          <p:cNvSpPr/>
          <p:nvPr/>
        </p:nvSpPr>
        <p:spPr>
          <a:xfrm>
            <a:off x="180900" y="1809700"/>
            <a:ext cx="303000" cy="30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6" name="Google Shape;236;g2f92adcfb9c_0_0"/>
          <p:cNvSpPr txBox="1"/>
          <p:nvPr/>
        </p:nvSpPr>
        <p:spPr>
          <a:xfrm>
            <a:off x="483900" y="1726450"/>
            <a:ext cx="18039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 Force Protection Posts</a:t>
            </a:r>
            <a:endParaRPr>
              <a:solidFill>
                <a:schemeClr val="dk1"/>
              </a:solidFill>
              <a:latin typeface="Calibri"/>
              <a:ea typeface="Calibri"/>
              <a:cs typeface="Calibri"/>
              <a:sym typeface="Calibri"/>
            </a:endParaRPr>
          </a:p>
        </p:txBody>
      </p:sp>
      <p:sp>
        <p:nvSpPr>
          <p:cNvPr id="237" name="Google Shape;237;g2f92adcfb9c_0_0"/>
          <p:cNvSpPr/>
          <p:nvPr/>
        </p:nvSpPr>
        <p:spPr>
          <a:xfrm>
            <a:off x="7785300" y="1982050"/>
            <a:ext cx="303000" cy="30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p:nvPr/>
        </p:nvSpPr>
        <p:spPr>
          <a:xfrm>
            <a:off x="200697" y="223049"/>
            <a:ext cx="11790600" cy="6411900"/>
          </a:xfrm>
          <a:prstGeom prst="rect">
            <a:avLst/>
          </a:prstGeom>
          <a:noFill/>
          <a:ln cap="flat" cmpd="sng" w="571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p17"/>
          <p:cNvSpPr txBox="1"/>
          <p:nvPr>
            <p:ph type="ctrTitle"/>
          </p:nvPr>
        </p:nvSpPr>
        <p:spPr>
          <a:xfrm>
            <a:off x="1899137" y="2191324"/>
            <a:ext cx="8675077" cy="2387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1F46"/>
              </a:buClr>
              <a:buSzPct val="100000"/>
              <a:buFont typeface="Arial"/>
              <a:buNone/>
            </a:pPr>
            <a:r>
              <a:t/>
            </a:r>
            <a:endParaRPr b="1">
              <a:solidFill>
                <a:srgbClr val="001F46"/>
              </a:solidFill>
              <a:latin typeface="Arial"/>
              <a:ea typeface="Arial"/>
              <a:cs typeface="Arial"/>
              <a:sym typeface="Arial"/>
            </a:endParaRPr>
          </a:p>
          <a:p>
            <a:pPr indent="0" lvl="0" marL="0" rtl="0" algn="l">
              <a:lnSpc>
                <a:spcPct val="90000"/>
              </a:lnSpc>
              <a:spcBef>
                <a:spcPts val="0"/>
              </a:spcBef>
              <a:spcAft>
                <a:spcPts val="0"/>
              </a:spcAft>
              <a:buClr>
                <a:srgbClr val="001F46"/>
              </a:buClr>
              <a:buSzPct val="185949"/>
              <a:buFont typeface="Arial"/>
              <a:buNone/>
            </a:pPr>
            <a:r>
              <a:rPr b="1" lang="en-US">
                <a:solidFill>
                  <a:srgbClr val="001F46"/>
                </a:solidFill>
                <a:latin typeface="Arial"/>
                <a:ea typeface="Arial"/>
                <a:cs typeface="Arial"/>
                <a:sym typeface="Arial"/>
              </a:rPr>
              <a:t>Questions?</a:t>
            </a:r>
            <a:br>
              <a:rPr b="1" lang="en-US">
                <a:solidFill>
                  <a:srgbClr val="001F46"/>
                </a:solidFill>
                <a:latin typeface="Arial"/>
                <a:ea typeface="Arial"/>
                <a:cs typeface="Arial"/>
                <a:sym typeface="Arial"/>
              </a:rPr>
            </a:br>
            <a:br>
              <a:rPr b="1" lang="en-US">
                <a:solidFill>
                  <a:srgbClr val="001F46"/>
                </a:solidFill>
                <a:latin typeface="Arial"/>
                <a:ea typeface="Arial"/>
                <a:cs typeface="Arial"/>
                <a:sym typeface="Arial"/>
              </a:rPr>
            </a:br>
            <a:endParaRPr sz="4400">
              <a:solidFill>
                <a:srgbClr val="001F46"/>
              </a:solidFill>
            </a:endParaRPr>
          </a:p>
        </p:txBody>
      </p:sp>
      <p:sp>
        <p:nvSpPr>
          <p:cNvPr id="245" name="Google Shape;245;p17"/>
          <p:cNvSpPr/>
          <p:nvPr/>
        </p:nvSpPr>
        <p:spPr>
          <a:xfrm rot="5400000">
            <a:off x="-126" y="3316222"/>
            <a:ext cx="3067431" cy="137805"/>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2017-05-09T00:11:27Z</dcterms:created>
  <dc:creator>Brian Rendell</dc:creator>
</cp:coreProperties>
</file>