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5fdcb5c3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15fdcb5c3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15fdcb5c3b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5fdcb5c3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15fdcb5c3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315fdcb5c3b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da11ed6a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0da11ed6a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30da11ed6a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5eaf6d0f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05eaf6d0f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g305eaf6d0f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7" name="Google Shape;187;p34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jp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13 PT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7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3269200" y="3394122"/>
            <a:ext cx="7211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C/Lt Col Vallor and C/2d Lt Al Luhaibat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/>
          <p:nvPr/>
        </p:nvSpPr>
        <p:spPr>
          <a:xfrm>
            <a:off x="180895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Tuesday PT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Thursday PT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Tuesday 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180901" y="1542875"/>
            <a:ext cx="51939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KEY ROLES WILL PRACTICE </a:t>
            </a:r>
            <a:r>
              <a:rPr lang="en-US" sz="2000">
                <a:solidFill>
                  <a:srgbClr val="1A2E5B"/>
                </a:solidFill>
                <a:highlight>
                  <a:schemeClr val="accent6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at Soccer Field</a:t>
            </a:r>
            <a:endParaRPr sz="2000">
              <a:solidFill>
                <a:srgbClr val="1A2E5B"/>
              </a:solidFill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 Commanders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Deputy Flight Commanders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Guidon Bearers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Guides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Staff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 else will hold normal PT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4800" y="1435439"/>
            <a:ext cx="6016050" cy="470963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/>
          <p:nvPr/>
        </p:nvSpPr>
        <p:spPr>
          <a:xfrm>
            <a:off x="8892475" y="3728025"/>
            <a:ext cx="15360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PT</a:t>
            </a:r>
            <a:endParaRPr/>
          </a:p>
        </p:txBody>
      </p:sp>
      <p:sp>
        <p:nvSpPr>
          <p:cNvPr id="246" name="Google Shape;246;p39"/>
          <p:cNvSpPr/>
          <p:nvPr/>
        </p:nvSpPr>
        <p:spPr>
          <a:xfrm rot="3427594">
            <a:off x="7000160" y="4366600"/>
            <a:ext cx="1307700" cy="74675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 and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Thursday PT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 WING will practice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up based on Figure 1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 Field 4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275" y="1682188"/>
            <a:ext cx="5232950" cy="349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 txBox="1"/>
          <p:nvPr/>
        </p:nvSpPr>
        <p:spPr>
          <a:xfrm>
            <a:off x="5283275" y="5175825"/>
            <a:ext cx="1073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Figure 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/>
          <p:nvPr/>
        </p:nvSpPr>
        <p:spPr>
          <a:xfrm>
            <a:off x="180895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Tuesday PT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Thursday PT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/>
          <p:nvPr/>
        </p:nvSpPr>
        <p:spPr>
          <a:xfrm>
            <a:off x="180900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 Col Vallor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Deputy Commander of Operations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mary.vallor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10.913.5497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6285825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2d Lt Al Luhaibat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LLAB Execution Officer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taha.alluhaibat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830.765.7359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2" name="Google Shape;29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9238" y="1543976"/>
            <a:ext cx="2176318" cy="32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8099" y="1776925"/>
            <a:ext cx="2993550" cy="29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