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E7F-F00C-42C0-B364-E52F57DD4EB6}" type="datetimeFigureOut">
              <a:rPr lang="en-CA" smtClean="0"/>
              <a:t>2015-04-17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135-9A0C-43C3-9B5E-520C78D00A2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81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E7F-F00C-42C0-B364-E52F57DD4EB6}" type="datetimeFigureOut">
              <a:rPr lang="en-CA" smtClean="0"/>
              <a:t>2015-04-17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135-9A0C-43C3-9B5E-520C78D00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656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E7F-F00C-42C0-B364-E52F57DD4EB6}" type="datetimeFigureOut">
              <a:rPr lang="en-CA" smtClean="0"/>
              <a:t>2015-04-17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135-9A0C-43C3-9B5E-520C78D00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05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E7F-F00C-42C0-B364-E52F57DD4EB6}" type="datetimeFigureOut">
              <a:rPr lang="en-CA" smtClean="0"/>
              <a:t>2015-04-17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135-9A0C-43C3-9B5E-520C78D00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62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E7F-F00C-42C0-B364-E52F57DD4EB6}" type="datetimeFigureOut">
              <a:rPr lang="en-CA" smtClean="0"/>
              <a:t>2015-04-17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135-9A0C-43C3-9B5E-520C78D00A2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2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E7F-F00C-42C0-B364-E52F57DD4EB6}" type="datetimeFigureOut">
              <a:rPr lang="en-CA" smtClean="0"/>
              <a:t>2015-04-17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135-9A0C-43C3-9B5E-520C78D00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81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E7F-F00C-42C0-B364-E52F57DD4EB6}" type="datetimeFigureOut">
              <a:rPr lang="en-CA" smtClean="0"/>
              <a:t>2015-04-17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135-9A0C-43C3-9B5E-520C78D00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05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E7F-F00C-42C0-B364-E52F57DD4EB6}" type="datetimeFigureOut">
              <a:rPr lang="en-CA" smtClean="0"/>
              <a:t>2015-04-17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135-9A0C-43C3-9B5E-520C78D00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76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E7F-F00C-42C0-B364-E52F57DD4EB6}" type="datetimeFigureOut">
              <a:rPr lang="en-CA" smtClean="0"/>
              <a:t>2015-04-17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135-9A0C-43C3-9B5E-520C78D00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47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21DE7F-F00C-42C0-B364-E52F57DD4EB6}" type="datetimeFigureOut">
              <a:rPr lang="en-CA" smtClean="0"/>
              <a:t>2015-04-17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676135-9A0C-43C3-9B5E-520C78D00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73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E7F-F00C-42C0-B364-E52F57DD4EB6}" type="datetimeFigureOut">
              <a:rPr lang="en-CA" smtClean="0"/>
              <a:t>2015-04-17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135-9A0C-43C3-9B5E-520C78D00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793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21DE7F-F00C-42C0-B364-E52F57DD4EB6}" type="datetimeFigureOut">
              <a:rPr lang="en-CA" smtClean="0"/>
              <a:t>2015-04-17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676135-9A0C-43C3-9B5E-520C78D00A27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64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527048"/>
          </a:xfrm>
        </p:spPr>
        <p:txBody>
          <a:bodyPr/>
          <a:lstStyle/>
          <a:p>
            <a:r>
              <a:rPr lang="en-CA" dirty="0" smtClean="0"/>
              <a:t>    </a:t>
            </a:r>
            <a:r>
              <a:rPr lang="en-CA" sz="6600" b="1" i="1" dirty="0" smtClean="0">
                <a:latin typeface="Arial Black" panose="020B0A04020102020204" pitchFamily="34" charset="0"/>
              </a:rPr>
              <a:t>CRS</a:t>
            </a:r>
            <a:endParaRPr lang="en-CA" sz="6600" b="1" i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374136"/>
            <a:ext cx="10058400" cy="2734056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CA" dirty="0" smtClean="0"/>
              <a:t>Bhupinder Manhas</a:t>
            </a:r>
          </a:p>
          <a:p>
            <a:pPr algn="r"/>
            <a:r>
              <a:rPr lang="en-CA" dirty="0" smtClean="0"/>
              <a:t>Suriyaraj </a:t>
            </a:r>
            <a:r>
              <a:rPr lang="en-CA" dirty="0" smtClean="0"/>
              <a:t>dhanasekaran</a:t>
            </a:r>
          </a:p>
          <a:p>
            <a:pPr algn="r"/>
            <a:endParaRPr lang="en-CA" dirty="0" smtClean="0"/>
          </a:p>
          <a:p>
            <a:pPr algn="r"/>
            <a:r>
              <a:rPr lang="en-CA" dirty="0" smtClean="0"/>
              <a:t>Han ZHOU</a:t>
            </a:r>
          </a:p>
          <a:p>
            <a:pPr algn="r"/>
            <a:r>
              <a:rPr lang="en-CA" dirty="0" smtClean="0"/>
              <a:t>jianing XU</a:t>
            </a:r>
          </a:p>
          <a:p>
            <a:pPr algn="r"/>
            <a:r>
              <a:rPr lang="en-CA" dirty="0" smtClean="0"/>
              <a:t>NANDA KUMAR</a:t>
            </a:r>
          </a:p>
          <a:p>
            <a:pPr algn="r"/>
            <a:r>
              <a:rPr lang="en-CA" dirty="0" smtClean="0"/>
              <a:t>VINAY CHANDRA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136981"/>
            <a:ext cx="812698" cy="1128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9576" y="2157984"/>
            <a:ext cx="2871216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CAR RENTAL SYSTEM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76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90687" y="0"/>
            <a:ext cx="437178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FINAL SET OF TABLES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671512"/>
            <a:ext cx="88296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2768" y="109728"/>
            <a:ext cx="3959352" cy="57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RENEW MEMBERSHIP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847725"/>
            <a:ext cx="89535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70887" y="0"/>
            <a:ext cx="4325112" cy="62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CRON JOB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466725"/>
            <a:ext cx="8782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/>
        </p:nvSpPr>
        <p:spPr>
          <a:xfrm rot="10800000">
            <a:off x="9262872" y="2139696"/>
            <a:ext cx="2587752" cy="9692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930384" y="2301161"/>
            <a:ext cx="202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       </a:t>
            </a:r>
            <a:r>
              <a:rPr lang="en-CA" dirty="0" smtClean="0">
                <a:solidFill>
                  <a:schemeClr val="bg1"/>
                </a:solidFill>
              </a:rPr>
              <a:t>ACTIVE CONNECTIONS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1" y="0"/>
            <a:ext cx="87534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7208" y="1444752"/>
            <a:ext cx="5843016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600" dirty="0" smtClean="0"/>
              <a:t>DEMO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533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0352"/>
            <a:ext cx="10936224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MOTIVATION</a:t>
            </a:r>
            <a:endParaRPr lang="en-CA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1" y="1298448"/>
            <a:ext cx="6181344" cy="49600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9264" y="1298448"/>
            <a:ext cx="46542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 smtClean="0"/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3600" dirty="0"/>
              <a:t>C</a:t>
            </a:r>
            <a:r>
              <a:rPr lang="en-CA" sz="3600" dirty="0" smtClean="0"/>
              <a:t>omplicated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3600" dirty="0" smtClean="0"/>
              <a:t>Training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3600" dirty="0" smtClean="0"/>
              <a:t>Documentation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3600" dirty="0" smtClean="0"/>
              <a:t>Prone to errors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41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"/>
            <a:ext cx="4946904" cy="941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IMPLEMENTATION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411480" y="1856232"/>
            <a:ext cx="2249424" cy="85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Desktop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807208" y="1856232"/>
            <a:ext cx="642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Java</a:t>
            </a:r>
          </a:p>
          <a:p>
            <a:r>
              <a:rPr lang="en-CA" dirty="0" smtClean="0"/>
              <a:t>JavaFX</a:t>
            </a:r>
          </a:p>
          <a:p>
            <a:r>
              <a:rPr lang="en-CA" dirty="0" smtClean="0"/>
              <a:t>Scenebuilder</a:t>
            </a:r>
          </a:p>
          <a:p>
            <a:r>
              <a:rPr lang="en-CA" dirty="0" smtClean="0"/>
              <a:t>MySQL</a:t>
            </a:r>
          </a:p>
          <a:p>
            <a:r>
              <a:rPr lang="en-CA" dirty="0" smtClean="0"/>
              <a:t>Navicat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76072" y="4489704"/>
            <a:ext cx="2084832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Webserver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898648" y="4489704"/>
            <a:ext cx="3447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PHP</a:t>
            </a:r>
          </a:p>
          <a:p>
            <a:r>
              <a:rPr lang="en-CA" dirty="0" smtClean="0"/>
              <a:t>MySQL</a:t>
            </a:r>
          </a:p>
          <a:p>
            <a:r>
              <a:rPr lang="en-CA" dirty="0" smtClean="0"/>
              <a:t>HTML/CSS</a:t>
            </a:r>
          </a:p>
          <a:p>
            <a:r>
              <a:rPr lang="en-CA" dirty="0" smtClean="0"/>
              <a:t>Javascript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5" y="1682496"/>
            <a:ext cx="4714875" cy="45897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390632" y="5815012"/>
            <a:ext cx="180136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MVC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13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0240" y="1664208"/>
            <a:ext cx="7443216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 smtClean="0"/>
              <a:t>SE ENGINEERING</a:t>
            </a:r>
            <a:endParaRPr lang="en-CA" sz="7200" dirty="0"/>
          </a:p>
        </p:txBody>
      </p:sp>
    </p:spTree>
    <p:extLst>
      <p:ext uri="{BB962C8B-B14F-4D97-AF65-F5344CB8AC3E}">
        <p14:creationId xmlns:p14="http://schemas.microsoft.com/office/powerpoint/2010/main" val="18624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61504" y="1069848"/>
            <a:ext cx="4730496" cy="78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 smtClean="0"/>
              <a:t>USE CASES</a:t>
            </a:r>
            <a:endParaRPr lang="en-CA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8558784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117336"/>
            <a:ext cx="2496312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CLASS DIAGRAM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179576" cy="576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MVC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82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4563" y="1843088"/>
            <a:ext cx="7186612" cy="2043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600" dirty="0" smtClean="0"/>
              <a:t>DBMS</a:t>
            </a:r>
            <a:endParaRPr lang="en-CA" sz="9600" dirty="0"/>
          </a:p>
        </p:txBody>
      </p:sp>
    </p:spTree>
    <p:extLst>
      <p:ext uri="{BB962C8B-B14F-4D97-AF65-F5344CB8AC3E}">
        <p14:creationId xmlns:p14="http://schemas.microsoft.com/office/powerpoint/2010/main" val="5265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ER1_user.jp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5144" y="963049"/>
            <a:ext cx="7620000" cy="53708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35224" y="0"/>
            <a:ext cx="5870448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ER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0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 descr="ER1.jp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1440"/>
            <a:ext cx="12192000" cy="67665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73896" y="0"/>
            <a:ext cx="3118104" cy="81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ER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0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</TotalTime>
  <Words>62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Black</vt:lpstr>
      <vt:lpstr>Calibri</vt:lpstr>
      <vt:lpstr>Calibri Light</vt:lpstr>
      <vt:lpstr>Wingdings</vt:lpstr>
      <vt:lpstr>Retrospect</vt:lpstr>
      <vt:lpstr>    CRS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CRS</dc:title>
  <dc:creator>bhupinder manhas</dc:creator>
  <cp:lastModifiedBy>bhupinder manhas</cp:lastModifiedBy>
  <cp:revision>14</cp:revision>
  <dcterms:created xsi:type="dcterms:W3CDTF">2015-04-17T03:49:03Z</dcterms:created>
  <dcterms:modified xsi:type="dcterms:W3CDTF">2015-04-17T22:40:45Z</dcterms:modified>
</cp:coreProperties>
</file>