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752C-7484-8949-8D40-454319C0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70654-86D1-CB40-A66E-02EC73831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7B095-4A90-8545-91F8-BBD3DE74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B4F5E-7889-0145-89F2-5054A708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25D8-A4F1-2A4A-94F0-078F2274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61BE-4D8E-384A-8623-9AF744C9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0C8E5-7AAA-3049-98F5-745D9648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8BCB-A6F9-6945-82EB-690ADC62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295F-B608-5444-9FFC-4A358B95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99AF-1E51-964B-8F8E-46CB4422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9B12D-4749-C142-8C5B-FFBF7ABCE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B34F2-AF5E-0B4F-B4C8-EBE44708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8820-C6A5-CE49-B530-6E6B717E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B6643-543B-1042-952C-377CB6FB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9A64-9EF1-A44A-AC35-3988F870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B494-C481-CD42-AF27-4ABEAB78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10627-037E-7E41-92CA-E683FD74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4C15-E9B5-674A-BBB3-94D6F53D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00C9-CA20-7B40-A184-7B8EF1BB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D1BC-4FC5-1440-8AA7-64B0E40F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1184-589F-8442-90E6-3A5E32AF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EEE7-B5CF-9145-9864-79FAB80A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52BA-B96D-9444-A753-A7E23208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1D26-6B6C-3947-AFCD-1EEB45F1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59C6-2B3E-1A4C-9CA5-69703BCE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9BC3-A0F0-AA41-992F-A0C863B6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531B-0A96-FB44-877B-084E59A68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68BCA-385C-8548-A90F-00456ACB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B2E8-F62F-0E44-AB4A-3D3A5D84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CA0CF-8F02-524C-B559-57F0A62E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D317F-C9D8-544C-84CC-5F414F4D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2C4-11C0-5444-BAEE-80253E5D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C8C67-4203-3F47-B8CA-F5B1429D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E4199-AD1F-3C42-8E00-7D9187A4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4CDD7-EEC4-AD4E-947D-C24A41EE0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89160-8AE3-9440-9D16-B34CFDC0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70FA3-46EC-AF48-8F78-A94A12B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FC9D3-1D24-1C4C-9018-6B00E8A0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9834A-7E06-FA40-809C-4984E259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ED41-1B25-B04A-9FD6-6AE47ADF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033B5-E03A-D94F-8590-39AC12E8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8C989-EA66-D148-A2EB-C5D85209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F2EA-C8A5-174F-9A38-AC1701FD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DCE44-4E18-3841-8B13-9BE5AA40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E4D90-0804-F14D-B15B-1FAC86CC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8D3B0-418F-4747-9DF1-1A57E610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3E10-9512-5D4E-A336-D6460A45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F853-226E-1A4F-9940-B094F70E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8895F-65D0-A346-AAA8-A030F512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2322-29D4-4942-8491-C3C6A46A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3467E-087E-3A46-B973-FC0D1A55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38293-4C3B-BC42-9FF9-3215F003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DD8C-AC63-6F40-A5E0-B59EC569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16786-E4D8-C542-BE88-EF278D320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A6852-6B8F-A146-9DF8-8EF35646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E900-8124-F040-A46A-3379CEE8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43DA4-D6C0-7148-8505-70F989C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91BC-95DE-2E4D-B0FD-F12A761E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3650A-16AD-4446-909D-9B24671B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7BBA-8B04-C649-95ED-D1CB18D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90B8-F3AA-4A4D-B360-F39E514A6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C58-C6E5-AF41-B9AC-8891376982A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8A978-4BEC-2F42-9C21-290608CC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D8A2-ED5C-E849-A932-6EDF196C0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72A9-D0F0-2442-9C75-6EA79ADB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DC84-BFA7-1645-90F6-E0106305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data types in Python</a:t>
            </a:r>
            <a:br>
              <a:rPr lang="en-US" dirty="0"/>
            </a:br>
            <a:r>
              <a:rPr lang="en-US" sz="2200" dirty="0"/>
              <a:t>Reference: Python Data Science Handbook, Jake </a:t>
            </a:r>
            <a:r>
              <a:rPr lang="en-US" sz="2200" dirty="0" err="1"/>
              <a:t>VanderPlas</a:t>
            </a:r>
            <a:r>
              <a:rPr lang="en-US" sz="2200" dirty="0"/>
              <a:t>, O'Reilly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5785-892C-7349-BCB2-EAC95F4B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Python is a dynamically typed language: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"four"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code would cause a compilation error in C: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"four" // FAILS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standard Python implementation is written in C.</a:t>
            </a:r>
          </a:p>
        </p:txBody>
      </p:sp>
    </p:spTree>
    <p:extLst>
      <p:ext uri="{BB962C8B-B14F-4D97-AF65-F5344CB8AC3E}">
        <p14:creationId xmlns:p14="http://schemas.microsoft.com/office/powerpoint/2010/main" val="81227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5B2D-D8B4-0544-8BA6-EDC41870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integer represented under the hood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99E4-FCF1-8E43-9B8E-14BE8664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ob_refcnt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PyTypeObject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ob_digit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ob_refcnt</a:t>
            </a:r>
            <a:r>
              <a:rPr lang="en-US" dirty="0"/>
              <a:t>: reference count for memory allocation/deallocation</a:t>
            </a:r>
          </a:p>
          <a:p>
            <a:pPr marL="0" indent="0">
              <a:buNone/>
            </a:pPr>
            <a:r>
              <a:rPr lang="en-US" dirty="0" err="1"/>
              <a:t>ob_type</a:t>
            </a:r>
            <a:r>
              <a:rPr lang="en-US" dirty="0"/>
              <a:t>: type of variable</a:t>
            </a:r>
          </a:p>
          <a:p>
            <a:pPr marL="0" indent="0">
              <a:buNone/>
            </a:pPr>
            <a:r>
              <a:rPr lang="en-US" dirty="0" err="1"/>
              <a:t>ob_size</a:t>
            </a:r>
            <a:r>
              <a:rPr lang="en-US" dirty="0"/>
              <a:t>: size of the following data</a:t>
            </a:r>
          </a:p>
          <a:p>
            <a:pPr marL="0" indent="0">
              <a:buNone/>
            </a:pPr>
            <a:r>
              <a:rPr lang="en-US" dirty="0" err="1"/>
              <a:t>ob_digit</a:t>
            </a:r>
            <a:r>
              <a:rPr lang="en-US" dirty="0"/>
              <a:t>: actual integer value of Python variable</a:t>
            </a:r>
          </a:p>
        </p:txBody>
      </p:sp>
    </p:spTree>
    <p:extLst>
      <p:ext uri="{BB962C8B-B14F-4D97-AF65-F5344CB8AC3E}">
        <p14:creationId xmlns:p14="http://schemas.microsoft.com/office/powerpoint/2010/main" val="37723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5B2D-D8B4-0544-8BA6-EDC41870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integer represented under the hood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99E4-FCF1-8E43-9B8E-14BE8664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That is four pieces of information just for an integer!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2AC3F8-57AC-5447-8D68-06AF2858C819}"/>
              </a:ext>
            </a:extLst>
          </p:cNvPr>
          <p:cNvGrpSpPr/>
          <p:nvPr/>
        </p:nvGrpSpPr>
        <p:grpSpPr>
          <a:xfrm>
            <a:off x="1906668" y="2457074"/>
            <a:ext cx="1030923" cy="3719889"/>
            <a:chOff x="1743830" y="2436790"/>
            <a:chExt cx="1030923" cy="37198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D9C135-9E1B-0A4A-98F1-E770886833B2}"/>
                </a:ext>
              </a:extLst>
            </p:cNvPr>
            <p:cNvSpPr/>
            <p:nvPr/>
          </p:nvSpPr>
          <p:spPr>
            <a:xfrm>
              <a:off x="1866378" y="2436790"/>
              <a:ext cx="848674" cy="796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6C4A41-5020-BA4F-80B8-4C6A0CE49ECF}"/>
                </a:ext>
              </a:extLst>
            </p:cNvPr>
            <p:cNvSpPr/>
            <p:nvPr/>
          </p:nvSpPr>
          <p:spPr>
            <a:xfrm>
              <a:off x="1871365" y="3217645"/>
              <a:ext cx="848674" cy="796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F49D42-9784-8941-B494-4285316EE56F}"/>
                </a:ext>
              </a:extLst>
            </p:cNvPr>
            <p:cNvSpPr/>
            <p:nvPr/>
          </p:nvSpPr>
          <p:spPr>
            <a:xfrm>
              <a:off x="1871366" y="4008713"/>
              <a:ext cx="848674" cy="796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642B63-A0A0-0D42-8CF8-0610C0ED7C50}"/>
                </a:ext>
              </a:extLst>
            </p:cNvPr>
            <p:cNvSpPr/>
            <p:nvPr/>
          </p:nvSpPr>
          <p:spPr>
            <a:xfrm>
              <a:off x="1871365" y="4794675"/>
              <a:ext cx="848674" cy="796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5E65C4-9E5D-0248-A2BF-23B3ABDCBD85}"/>
                </a:ext>
              </a:extLst>
            </p:cNvPr>
            <p:cNvSpPr txBox="1"/>
            <p:nvPr/>
          </p:nvSpPr>
          <p:spPr>
            <a:xfrm>
              <a:off x="1743830" y="5787347"/>
              <a:ext cx="103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 Integer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B891B18-8786-8243-B48C-08A7D17444AD}"/>
              </a:ext>
            </a:extLst>
          </p:cNvPr>
          <p:cNvSpPr/>
          <p:nvPr/>
        </p:nvSpPr>
        <p:spPr>
          <a:xfrm>
            <a:off x="4446740" y="2457074"/>
            <a:ext cx="2755726" cy="1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PyObject_HEAD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F4F051-FC30-F645-B5C2-CECD4717BB86}"/>
              </a:ext>
            </a:extLst>
          </p:cNvPr>
          <p:cNvSpPr/>
          <p:nvPr/>
        </p:nvSpPr>
        <p:spPr>
          <a:xfrm>
            <a:off x="4446740" y="3845490"/>
            <a:ext cx="2755726" cy="1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digit: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70D0E-6866-D748-B964-AA6F6619978E}"/>
              </a:ext>
            </a:extLst>
          </p:cNvPr>
          <p:cNvSpPr txBox="1"/>
          <p:nvPr/>
        </p:nvSpPr>
        <p:spPr>
          <a:xfrm>
            <a:off x="5036983" y="5738081"/>
            <a:ext cx="157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Integer</a:t>
            </a:r>
          </a:p>
        </p:txBody>
      </p:sp>
    </p:spTree>
    <p:extLst>
      <p:ext uri="{BB962C8B-B14F-4D97-AF65-F5344CB8AC3E}">
        <p14:creationId xmlns:p14="http://schemas.microsoft.com/office/powerpoint/2010/main" val="35283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2439-C38A-FA46-AAE0-24597597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inefficiency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43FE-37B7-4647-8361-04889736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integer in C is simply a label for a position in memory for bytes encoding an integer value</a:t>
            </a:r>
          </a:p>
          <a:p>
            <a:r>
              <a:rPr lang="en-US" dirty="0"/>
              <a:t>An integer in Python is a pointer to a Python object containing all the information just discussed.</a:t>
            </a:r>
          </a:p>
          <a:p>
            <a:r>
              <a:rPr lang="en-US" dirty="0"/>
              <a:t>This information comes at a cost.</a:t>
            </a:r>
          </a:p>
          <a:p>
            <a:r>
              <a:rPr lang="en-US" dirty="0"/>
              <a:t>Python list: a pointer to a block of pointers that each point to a full Python object.</a:t>
            </a:r>
          </a:p>
          <a:p>
            <a:r>
              <a:rPr lang="en-US" dirty="0"/>
              <a:t>NumPy array: fixed type array; more efficient for storing and manipulating data.</a:t>
            </a:r>
          </a:p>
        </p:txBody>
      </p:sp>
    </p:spTree>
    <p:extLst>
      <p:ext uri="{BB962C8B-B14F-4D97-AF65-F5344CB8AC3E}">
        <p14:creationId xmlns:p14="http://schemas.microsoft.com/office/powerpoint/2010/main" val="25172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5D32-DAEE-724C-ADD6-E53537FC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difference between C and Python lists</a:t>
            </a:r>
            <a:br>
              <a:rPr lang="en-US" dirty="0"/>
            </a:br>
            <a:r>
              <a:rPr lang="en-US" sz="2200" dirty="0"/>
              <a:t>Image source: Python Data Science Handbook, Jake </a:t>
            </a:r>
            <a:r>
              <a:rPr lang="en-US" sz="2200" dirty="0" err="1"/>
              <a:t>VanderPlas</a:t>
            </a:r>
            <a:r>
              <a:rPr lang="en-US" sz="2200" dirty="0"/>
              <a:t>, O'Reilly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DF434-18EE-714B-8F16-9EA1463B3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09130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63A1-7C3E-5342-B6F2-EBD32AE9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emphasis on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5BB-C015-274E-B9FB-1E18762E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real-world data can be represented by arrays of numbers:</a:t>
            </a:r>
          </a:p>
          <a:p>
            <a:pPr lvl="1"/>
            <a:r>
              <a:rPr lang="en-US" dirty="0"/>
              <a:t>Text: represented as binary digits</a:t>
            </a:r>
          </a:p>
          <a:p>
            <a:pPr lvl="1"/>
            <a:r>
              <a:rPr lang="en-US" dirty="0"/>
              <a:t>Images: represented as 2-dimensional array of pixels</a:t>
            </a:r>
          </a:p>
          <a:p>
            <a:pPr lvl="1"/>
            <a:r>
              <a:rPr lang="en-US" dirty="0"/>
              <a:t>Sound: sound intensity </a:t>
            </a:r>
            <a:r>
              <a:rPr lang="en-US"/>
              <a:t>over time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Manipulation of these arrays is the key to data science.</a:t>
            </a:r>
          </a:p>
        </p:txBody>
      </p:sp>
    </p:spTree>
    <p:extLst>
      <p:ext uri="{BB962C8B-B14F-4D97-AF65-F5344CB8AC3E}">
        <p14:creationId xmlns:p14="http://schemas.microsoft.com/office/powerpoint/2010/main" val="367759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321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Understanding data types in Python Reference: Python Data Science Handbook, Jake VanderPlas, O'Reilly</vt:lpstr>
      <vt:lpstr>Python integer represented under the hood in C</vt:lpstr>
      <vt:lpstr>Python integer represented under the hood in C</vt:lpstr>
      <vt:lpstr>Python list inefficiency</vt:lpstr>
      <vt:lpstr>The difference between C and Python lists Image source: Python Data Science Handbook, Jake VanderPlas, O'Reilly</vt:lpstr>
      <vt:lpstr>Why the emphasis on arrays?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Surrao</dc:creator>
  <cp:lastModifiedBy>Dominic Surrao</cp:lastModifiedBy>
  <cp:revision>11</cp:revision>
  <dcterms:created xsi:type="dcterms:W3CDTF">2020-10-28T17:22:37Z</dcterms:created>
  <dcterms:modified xsi:type="dcterms:W3CDTF">2020-10-28T18:15:35Z</dcterms:modified>
</cp:coreProperties>
</file>