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233C2-2BC8-8A44-AEEB-DDAB70A20F0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F1F0-AC82-1447-8908-D78E1F341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7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F1F0-AC82-1447-8908-D78E1F341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2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8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4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9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5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0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53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EC13-9D0F-DF4E-8F9B-AD574F45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542" y="2404531"/>
            <a:ext cx="9370730" cy="1646302"/>
          </a:xfrm>
        </p:spPr>
        <p:txBody>
          <a:bodyPr>
            <a:normAutofit/>
          </a:bodyPr>
          <a:lstStyle/>
          <a:p>
            <a:r>
              <a:rPr lang="en-US" dirty="0"/>
              <a:t>Deep Learning Terrorist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654EE-4A75-8949-B8C0-60BA493C7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542" y="4050833"/>
            <a:ext cx="9144000" cy="1655762"/>
          </a:xfrm>
        </p:spPr>
        <p:txBody>
          <a:bodyPr/>
          <a:lstStyle/>
          <a:p>
            <a:r>
              <a:rPr lang="en-US" dirty="0"/>
              <a:t>Daniel S. Lee</a:t>
            </a:r>
          </a:p>
        </p:txBody>
      </p:sp>
    </p:spTree>
    <p:extLst>
      <p:ext uri="{BB962C8B-B14F-4D97-AF65-F5344CB8AC3E}">
        <p14:creationId xmlns:p14="http://schemas.microsoft.com/office/powerpoint/2010/main" val="4361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CF6F-F3CC-EB40-A81E-AFCFAA5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A72D-37B4-0743-9042-A558223D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a terrorist (or terrorists) intruded a government building. How can they be identified using elevator data?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Simulated using Python. 20k+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datapoints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produced for the month of May.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variables contained: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Passenger ID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Elevator ID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Entrance TS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 TS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Floor In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Floor Exit</a:t>
            </a:r>
          </a:p>
        </p:txBody>
      </p:sp>
    </p:spTree>
    <p:extLst>
      <p:ext uri="{BB962C8B-B14F-4D97-AF65-F5344CB8AC3E}">
        <p14:creationId xmlns:p14="http://schemas.microsoft.com/office/powerpoint/2010/main" val="38837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B21B-9AD4-2F42-A01A-8AFFFEF7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439B-4F43-BA4A-8227-4F499671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and Network X libraries used to derive features</a:t>
            </a:r>
          </a:p>
          <a:p>
            <a:r>
              <a:rPr lang="en-US" dirty="0"/>
              <a:t>Main Features (52 features generated)</a:t>
            </a:r>
          </a:p>
          <a:p>
            <a:pPr lvl="1"/>
            <a:r>
              <a:rPr lang="en-US" dirty="0"/>
              <a:t>Current Trip Features (i.e. entrance &amp; exit timestamps and floors)</a:t>
            </a:r>
          </a:p>
          <a:p>
            <a:pPr lvl="1"/>
            <a:r>
              <a:rPr lang="en-US" dirty="0"/>
              <a:t>Passenger Profile Features (i.e. probability mass function of visits across day of week)</a:t>
            </a:r>
          </a:p>
          <a:p>
            <a:pPr lvl="1"/>
            <a:r>
              <a:rPr lang="en-US" dirty="0"/>
              <a:t>Traffic Features (i.e. # of people who visited the building)</a:t>
            </a:r>
          </a:p>
          <a:p>
            <a:pPr lvl="1"/>
            <a:r>
              <a:rPr lang="en-US" dirty="0"/>
              <a:t>Social Network Features (i.e. # of encounters and centrality)</a:t>
            </a:r>
          </a:p>
          <a:p>
            <a:pPr lvl="1"/>
            <a:r>
              <a:rPr lang="en-US" dirty="0"/>
              <a:t>Lag Window Features (i.e. most frequent floor entered in the past X days)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943-9B80-1D4F-B352-39F021BC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CE65-FCC4-C046-9372-D8CA7E36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Autoencoder</a:t>
            </a:r>
            <a:r>
              <a:rPr lang="en-US" dirty="0"/>
              <a:t> used. Instead of prediction of class, prediction on X generated.</a:t>
            </a:r>
          </a:p>
          <a:p>
            <a:r>
              <a:rPr lang="en-US" dirty="0"/>
              <a:t>Model architecture:</a:t>
            </a:r>
          </a:p>
          <a:p>
            <a:pPr lvl="1"/>
            <a:r>
              <a:rPr lang="en-US" dirty="0"/>
              <a:t>4 Layers – 14, 7, 7, 29 neurons respectively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Batch size = 40</a:t>
            </a:r>
          </a:p>
          <a:p>
            <a:pPr lvl="1"/>
            <a:r>
              <a:rPr lang="en-US" dirty="0"/>
              <a:t>Epoch = 200</a:t>
            </a:r>
          </a:p>
          <a:p>
            <a:r>
              <a:rPr lang="en-US" dirty="0"/>
              <a:t>Evaluation </a:t>
            </a:r>
          </a:p>
          <a:p>
            <a:pPr lvl="1"/>
            <a:r>
              <a:rPr lang="en-US" dirty="0"/>
              <a:t>Reconstruction Error = Euclidean Distance(X, X predict) </a:t>
            </a:r>
          </a:p>
        </p:txBody>
      </p:sp>
    </p:spTree>
    <p:extLst>
      <p:ext uri="{BB962C8B-B14F-4D97-AF65-F5344CB8AC3E}">
        <p14:creationId xmlns:p14="http://schemas.microsoft.com/office/powerpoint/2010/main" val="28888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E031-AF04-254D-958C-6064681A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27"/>
            <a:ext cx="10515600" cy="1325563"/>
          </a:xfrm>
        </p:spPr>
        <p:txBody>
          <a:bodyPr/>
          <a:lstStyle/>
          <a:p>
            <a:r>
              <a:rPr lang="en-US" dirty="0"/>
              <a:t>Flagging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CE5-6C67-BC41-8C54-5F3FA622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986"/>
            <a:ext cx="10515600" cy="4351338"/>
          </a:xfrm>
        </p:spPr>
        <p:txBody>
          <a:bodyPr/>
          <a:lstStyle/>
          <a:p>
            <a:r>
              <a:rPr lang="en-US" sz="2000" dirty="0"/>
              <a:t>Each trip is flagged as anomalous if the reconstruction error is higher than a threshold.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3A02-D8A7-3E42-9D41-1FE64E1C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56" y="1185169"/>
            <a:ext cx="9700980" cy="55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E031-AF04-254D-958C-6064681A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32" y="134587"/>
            <a:ext cx="9905998" cy="1905000"/>
          </a:xfrm>
        </p:spPr>
        <p:txBody>
          <a:bodyPr/>
          <a:lstStyle/>
          <a:p>
            <a:r>
              <a:rPr lang="en-US" dirty="0"/>
              <a:t>Terrorist Suspect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CE5-6C67-BC41-8C54-5F3FA622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065" cy="4351338"/>
          </a:xfrm>
        </p:spPr>
        <p:txBody>
          <a:bodyPr/>
          <a:lstStyle/>
          <a:p>
            <a:r>
              <a:rPr lang="en-US" dirty="0"/>
              <a:t>Number of flags aggregated based on unique passenger ID and ranked.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2E18-6D4E-E14E-AA14-6DD368F1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89" y="1475443"/>
            <a:ext cx="4700713" cy="53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5F9-324E-FB46-9923-84C2891F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Terrorist Collaboration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3718-E07F-6A43-AE0C-FC8FA7D0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Analysis on elevator trips of an terrorist suspect can reveal who could be associated with the suspect.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ACC6-CAF2-934E-92B0-790E9735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8EF6-C91F-364D-8911-FD068A4E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6626-B088-A848-A6E3-1593F649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90" y="0"/>
            <a:ext cx="8801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1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46C0-D29B-3340-8864-7E5C9D09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A3A48-7F0F-5346-9CF0-6C10D350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8816" y="365125"/>
            <a:ext cx="7481453" cy="6190356"/>
          </a:xfrm>
        </p:spPr>
      </p:pic>
    </p:spTree>
    <p:extLst>
      <p:ext uri="{BB962C8B-B14F-4D97-AF65-F5344CB8AC3E}">
        <p14:creationId xmlns:p14="http://schemas.microsoft.com/office/powerpoint/2010/main" val="253085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{8D2F930F-7D10-264E-A97D-087F97F1AAC0}tf10001063</Template>
  <TotalTime>1770</TotalTime>
  <Words>276</Words>
  <Application>Microsoft Macintosh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Deep Learning Terrorist Detection</vt:lpstr>
      <vt:lpstr>Problem</vt:lpstr>
      <vt:lpstr>Features</vt:lpstr>
      <vt:lpstr>Unsupervised Neural Networks</vt:lpstr>
      <vt:lpstr>Flagging</vt:lpstr>
      <vt:lpstr>Terrorist Suspect Identification</vt:lpstr>
      <vt:lpstr>Terrorist Collaboration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Terrorist Identification Using Simulated Elevator Data </dc:title>
  <dc:creator>Lee, Daniel [USA]</dc:creator>
  <cp:lastModifiedBy>Lee, Daniel [USA]</cp:lastModifiedBy>
  <cp:revision>11</cp:revision>
  <dcterms:created xsi:type="dcterms:W3CDTF">2018-03-19T19:20:40Z</dcterms:created>
  <dcterms:modified xsi:type="dcterms:W3CDTF">2018-03-21T02:34:33Z</dcterms:modified>
</cp:coreProperties>
</file>