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ru-RU" sz="6000" dirty="0" smtClean="0">
                <a:latin typeface="Bahnschrift" panose="020B0502040204020203" pitchFamily="34" charset="0"/>
              </a:rPr>
              <a:t>Образец слайда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z="2400" dirty="0" smtClean="0">
                <a:latin typeface="Bahnschrift" panose="020B0502040204020203" pitchFamily="34" charset="0"/>
              </a:rPr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0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7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  <a:lvl2pPr>
              <a:defRPr>
                <a:latin typeface="Bahnschrift" panose="020B0502040204020203" pitchFamily="34" charset="0"/>
              </a:defRPr>
            </a:lvl2pPr>
            <a:lvl3pPr>
              <a:defRPr>
                <a:latin typeface="Bahnschrift" panose="020B0502040204020203" pitchFamily="34" charset="0"/>
              </a:defRPr>
            </a:lvl3pPr>
            <a:lvl4pPr>
              <a:defRPr>
                <a:latin typeface="Bahnschrift" panose="020B0502040204020203" pitchFamily="34" charset="0"/>
              </a:defRPr>
            </a:lvl4pPr>
            <a:lvl5pP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2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5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05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3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27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70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5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40FE-3326-4792-8972-35AFBDDB7838}" type="datetimeFigureOut">
              <a:rPr lang="ru-RU" smtClean="0"/>
              <a:t>17.07.2021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B04F2-CFD0-4256-89A0-84E5783B5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1051" y="992777"/>
            <a:ext cx="7567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Bahnschrift" panose="020B0502040204020203" pitchFamily="34" charset="0"/>
              </a:rPr>
              <a:t>Приложение для</a:t>
            </a:r>
          </a:p>
          <a:p>
            <a:r>
              <a:rPr lang="ru-RU" sz="4800" dirty="0" smtClean="0">
                <a:latin typeface="Bahnschrift" panose="020B0502040204020203" pitchFamily="34" charset="0"/>
              </a:rPr>
              <a:t>контроля роста культур</a:t>
            </a:r>
          </a:p>
          <a:p>
            <a:r>
              <a:rPr lang="ru-RU" sz="4800" dirty="0" smtClean="0">
                <a:latin typeface="Bahnschrift" panose="020B0502040204020203" pitchFamily="34" charset="0"/>
              </a:rPr>
              <a:t>на землях </a:t>
            </a:r>
            <a:endParaRPr lang="ru-RU" sz="4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302" y="296090"/>
            <a:ext cx="882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8. Оценка стоимости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66" y="1436912"/>
            <a:ext cx="8264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• Относительно обслуживаемой площади</a:t>
            </a:r>
          </a:p>
          <a:p>
            <a:r>
              <a:rPr lang="ru-RU" sz="2800" dirty="0" smtClean="0"/>
              <a:t>• Дополнительные услуги</a:t>
            </a:r>
          </a:p>
        </p:txBody>
      </p:sp>
    </p:spTree>
    <p:extLst>
      <p:ext uri="{BB962C8B-B14F-4D97-AF65-F5344CB8AC3E}">
        <p14:creationId xmlns:p14="http://schemas.microsoft.com/office/powerpoint/2010/main" val="107435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9302" y="296090"/>
            <a:ext cx="882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1. Кому будет полезен  продукт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66" y="1436912"/>
            <a:ext cx="8264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• Фермеры, которые имеют за собой большие участки </a:t>
            </a:r>
          </a:p>
          <a:p>
            <a:r>
              <a:rPr lang="ru-RU" sz="2800" dirty="0" smtClean="0"/>
              <a:t>• Частные </a:t>
            </a:r>
            <a:r>
              <a:rPr lang="ru-RU" sz="2800" dirty="0" err="1" smtClean="0"/>
              <a:t>агрокомпании</a:t>
            </a:r>
            <a:endParaRPr lang="ru-RU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Горохострел | Plants vs. Zombies Wiki | Fandom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98" y="3423945"/>
            <a:ext cx="3250265" cy="248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301" y="296090"/>
            <a:ext cx="10816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2. Проблемы, которые будут решаться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766" y="1436912"/>
            <a:ext cx="82644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• Человеку сложно проверять состояние каждого ростка на больших полях</a:t>
            </a:r>
          </a:p>
          <a:p>
            <a:r>
              <a:rPr lang="ru-RU" sz="2800" dirty="0" smtClean="0"/>
              <a:t>• Определит болезни растений</a:t>
            </a:r>
            <a:br>
              <a:rPr lang="ru-RU" sz="2800" dirty="0" smtClean="0"/>
            </a:br>
            <a:r>
              <a:rPr lang="ru-RU" sz="2800" dirty="0" smtClean="0"/>
              <a:t>• Скажет о нападении насекомых</a:t>
            </a:r>
            <a:br>
              <a:rPr lang="ru-RU" sz="2800" dirty="0" smtClean="0"/>
            </a:br>
            <a:r>
              <a:rPr lang="ru-RU" sz="2800" dirty="0" smtClean="0"/>
              <a:t>• Определит засыхающие или замерзающие ростки</a:t>
            </a:r>
            <a:br>
              <a:rPr lang="ru-RU" sz="2800" dirty="0" smtClean="0"/>
            </a:br>
            <a:r>
              <a:rPr lang="ru-RU" sz="2800" dirty="0" smtClean="0"/>
              <a:t>• Определит динамику роста растений и поймет необходимость использования удобрений</a:t>
            </a:r>
          </a:p>
        </p:txBody>
      </p:sp>
    </p:spTree>
    <p:extLst>
      <p:ext uri="{BB962C8B-B14F-4D97-AF65-F5344CB8AC3E}">
        <p14:creationId xmlns:p14="http://schemas.microsoft.com/office/powerpoint/2010/main" val="15757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302" y="296090"/>
            <a:ext cx="882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3. Источники дохода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66" y="1436912"/>
            <a:ext cx="8264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• Плата за пользование сервисом по времени</a:t>
            </a:r>
            <a:endParaRPr lang="ru-RU" sz="2800" dirty="0"/>
          </a:p>
          <a:p>
            <a:r>
              <a:rPr lang="ru-RU" sz="2800" dirty="0" smtClean="0"/>
              <a:t>• Реклама </a:t>
            </a:r>
            <a:r>
              <a:rPr lang="ru-RU" sz="2800" dirty="0" err="1" smtClean="0"/>
              <a:t>дронов</a:t>
            </a:r>
            <a:r>
              <a:rPr lang="ru-RU" sz="2800" dirty="0" smtClean="0"/>
              <a:t>, удобрений, инструментов</a:t>
            </a:r>
            <a:br>
              <a:rPr lang="ru-RU" sz="2800" dirty="0" smtClean="0"/>
            </a:br>
            <a:r>
              <a:rPr lang="ru-RU" sz="2800" dirty="0" smtClean="0"/>
              <a:t>для ведения хозяйства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93" y="3108960"/>
            <a:ext cx="6035202" cy="33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302" y="296090"/>
            <a:ext cx="882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4. Решение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766" y="1436912"/>
            <a:ext cx="8656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• Создается модель для определения состояния и качества роста определенных культур, классификации состояний</a:t>
            </a:r>
            <a:r>
              <a:rPr lang="en-US" sz="2800" dirty="0" smtClean="0"/>
              <a:t>.</a:t>
            </a:r>
            <a:r>
              <a:rPr lang="ru-RU" sz="2800" dirty="0" smtClean="0"/>
              <a:t> Данные необходимо брать с полей, которые мы взяли в аренду, купили или нам предоставили инвесторы. Проводится исследование с привлечением специалистов, на основе которого обучаются наши модели.</a:t>
            </a:r>
          </a:p>
          <a:p>
            <a:r>
              <a:rPr lang="ru-RU" sz="2800" dirty="0" smtClean="0"/>
              <a:t>• Проводится настройка </a:t>
            </a:r>
            <a:r>
              <a:rPr lang="ru-RU" sz="2800" dirty="0" err="1" smtClean="0"/>
              <a:t>дронов</a:t>
            </a:r>
            <a:r>
              <a:rPr lang="ru-RU" sz="2800" dirty="0" smtClean="0"/>
              <a:t>, прокладывается маршрут до поля, границы поля, возможные преграды </a:t>
            </a:r>
            <a:r>
              <a:rPr lang="ru-RU" sz="2800" dirty="0" err="1" smtClean="0"/>
              <a:t>итд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302" y="296090"/>
            <a:ext cx="882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4. Решение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766" y="1436912"/>
            <a:ext cx="8656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• Запускаются </a:t>
            </a:r>
            <a:r>
              <a:rPr lang="ru-RU" sz="2800" dirty="0" err="1" smtClean="0"/>
              <a:t>дроны</a:t>
            </a:r>
            <a:r>
              <a:rPr lang="ru-RU" sz="2800" dirty="0" smtClean="0"/>
              <a:t>, которые летают на место с определенными или определяющимися интервалами и проверяют динамику состояний всех ростков на поле. </a:t>
            </a:r>
            <a:r>
              <a:rPr lang="ru-RU" sz="2800" dirty="0" err="1" smtClean="0"/>
              <a:t>Дронами</a:t>
            </a:r>
            <a:r>
              <a:rPr lang="ru-RU" sz="2800" dirty="0" smtClean="0"/>
              <a:t> можно управлять с помощью приложения, в котором будут оповещения, сигнализирующие о вероятных проблемах</a:t>
            </a:r>
          </a:p>
        </p:txBody>
      </p:sp>
    </p:spTree>
    <p:extLst>
      <p:ext uri="{BB962C8B-B14F-4D97-AF65-F5344CB8AC3E}">
        <p14:creationId xmlns:p14="http://schemas.microsoft.com/office/powerpoint/2010/main" val="29528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302" y="296090"/>
            <a:ext cx="882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5. Уникальность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66" y="1436912"/>
            <a:ext cx="8264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• Более детальная оценка состояния культур</a:t>
            </a:r>
          </a:p>
          <a:p>
            <a:r>
              <a:rPr lang="ru-RU" sz="2800" dirty="0" smtClean="0"/>
              <a:t>• Определение проблем вашего поля с конкретными указаниями, что делать</a:t>
            </a:r>
          </a:p>
          <a:p>
            <a:r>
              <a:rPr lang="ru-RU" sz="2800" dirty="0" smtClean="0"/>
              <a:t>• Контроль в реальном времени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62" y="3423945"/>
            <a:ext cx="5511463" cy="31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302" y="296090"/>
            <a:ext cx="882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6. Реклама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66" y="1436912"/>
            <a:ext cx="8264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• Фермерские выставки</a:t>
            </a:r>
          </a:p>
          <a:p>
            <a:r>
              <a:rPr lang="ru-RU" sz="2800" dirty="0" smtClean="0"/>
              <a:t>• Покупка баннеров за городом близко к полям</a:t>
            </a:r>
          </a:p>
          <a:p>
            <a:r>
              <a:rPr lang="ru-RU" sz="2800" dirty="0" smtClean="0"/>
              <a:t>• Персонализированная реклама в интернете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9076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7" y="3423945"/>
            <a:ext cx="3082834" cy="3082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301" y="296090"/>
            <a:ext cx="104502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" panose="020B0502040204020203" pitchFamily="34" charset="0"/>
              </a:rPr>
              <a:t>7. Показатели, по которым будет виден </a:t>
            </a:r>
            <a:r>
              <a:rPr lang="ru-RU" sz="4400" dirty="0" err="1" smtClean="0">
                <a:latin typeface="Bahnschrift" panose="020B0502040204020203" pitchFamily="34" charset="0"/>
              </a:rPr>
              <a:t>виден</a:t>
            </a:r>
            <a:r>
              <a:rPr lang="ru-RU" sz="4400" dirty="0" smtClean="0">
                <a:latin typeface="Bahnschrift" panose="020B0502040204020203" pitchFamily="34" charset="0"/>
              </a:rPr>
              <a:t> успех </a:t>
            </a:r>
            <a:endParaRPr lang="ru-RU" sz="4400" dirty="0"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301" y="1742640"/>
            <a:ext cx="82644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• Разница между полями, за которыми следит приложение, и полями, где следит человек</a:t>
            </a:r>
          </a:p>
          <a:p>
            <a:r>
              <a:rPr lang="ru-RU" sz="2800" dirty="0" smtClean="0"/>
              <a:t>• Сравнение со средними значениями ростков по районам</a:t>
            </a:r>
          </a:p>
          <a:p>
            <a:r>
              <a:rPr lang="ru-RU" sz="2800" dirty="0" smtClean="0"/>
              <a:t>• Минимизируются убытки на уход или избавление от испорченных (засохших, съеденных насекомыми, </a:t>
            </a:r>
            <a:r>
              <a:rPr lang="ru-RU" sz="2800" dirty="0" err="1" smtClean="0"/>
              <a:t>итд</a:t>
            </a:r>
            <a:r>
              <a:rPr lang="ru-RU" sz="2800" dirty="0" smtClean="0"/>
              <a:t>) растений</a:t>
            </a:r>
          </a:p>
        </p:txBody>
      </p:sp>
    </p:spTree>
    <p:extLst>
      <p:ext uri="{BB962C8B-B14F-4D97-AF65-F5344CB8AC3E}">
        <p14:creationId xmlns:p14="http://schemas.microsoft.com/office/powerpoint/2010/main" val="4086799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278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ъуъ</dc:creator>
  <cp:lastModifiedBy>ъуъ</cp:lastModifiedBy>
  <cp:revision>8</cp:revision>
  <dcterms:created xsi:type="dcterms:W3CDTF">2021-07-17T09:56:56Z</dcterms:created>
  <dcterms:modified xsi:type="dcterms:W3CDTF">2021-07-17T19:49:50Z</dcterms:modified>
</cp:coreProperties>
</file>