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52400" y="422892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2b5b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52400" y="4400280"/>
            <a:ext cx="5820120" cy="762480"/>
          </a:xfrm>
          <a:custGeom>
            <a:avLst/>
            <a:gdLst/>
            <a:ahLst/>
            <a:rect l="0" t="0" r="r" b="b"/>
            <a:pathLst>
              <a:path w="16167" h="2118">
                <a:moveTo>
                  <a:pt x="0" y="0"/>
                </a:moveTo>
                <a:lnTo>
                  <a:pt x="16167" y="0"/>
                </a:lnTo>
                <a:lnTo>
                  <a:pt x="16167" y="2118"/>
                </a:lnTo>
                <a:lnTo>
                  <a:pt x="0" y="211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52400" y="4400280"/>
            <a:ext cx="47880" cy="762480"/>
          </a:xfrm>
          <a:custGeom>
            <a:avLst/>
            <a:gdLst/>
            <a:ahLst/>
            <a:rect l="0" t="0" r="r" b="b"/>
            <a:pathLst>
              <a:path w="133" h="2118">
                <a:moveTo>
                  <a:pt x="0" y="0"/>
                </a:moveTo>
                <a:lnTo>
                  <a:pt x="133" y="0"/>
                </a:lnTo>
                <a:lnTo>
                  <a:pt x="133" y="2118"/>
                </a:lnTo>
                <a:lnTo>
                  <a:pt x="0" y="211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1721520"/>
            <a:ext cx="390384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4488cc"/>
                </a:solidFill>
                <a:latin typeface="Arial"/>
                <a:ea typeface="Arial"/>
              </a:rPr>
              <a:t>Ансамбли: Сила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2312280"/>
            <a:ext cx="576612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4488cc"/>
                </a:solidFill>
                <a:latin typeface="Arial"/>
                <a:ea typeface="Arial"/>
              </a:rPr>
              <a:t>коллективного разума в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2912400"/>
            <a:ext cx="40546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4488cc"/>
                </a:solidFill>
                <a:latin typeface="Arial"/>
                <a:ea typeface="Arial"/>
              </a:rPr>
              <a:t>Machine Learning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862080"/>
            <a:ext cx="5269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b5b84"/>
                </a:solidFill>
                <a:latin typeface="Arial"/>
                <a:ea typeface="Arial"/>
              </a:rPr>
              <a:t>Бэггинг, случайный лес, бустинг и стекинг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890640" y="4533120"/>
            <a:ext cx="545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"Первый принцип: вы не должны обманывать себя — а себя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90640" y="4818600"/>
            <a:ext cx="397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59636e"/>
                </a:solidFill>
                <a:latin typeface="Arial"/>
                <a:ea typeface="Arial"/>
              </a:rPr>
              <a:t>обмануть проще всего" — Ричард Фейнман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7720" y="2531160"/>
            <a:ext cx="69166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4488cc"/>
                </a:solidFill>
                <a:latin typeface="Arial"/>
                <a:ea typeface="Arial"/>
              </a:rPr>
              <a:t>AdaBoost (Adaptive Boosting)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128600" y="3437640"/>
            <a:ext cx="994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Основная 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каждой итерации увеличиваются веса объектов, которые были неправильно предсказаны.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28600" y="3771000"/>
            <a:ext cx="447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Новая модель обучается на взвешенной выборке.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128600" y="4104360"/>
            <a:ext cx="691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Вклад модели (amount of say)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итоговый ансамбль зависит от её точности.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8696160" y="2457360"/>
            <a:ext cx="3333240" cy="194256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 txBox="1"/>
          <p:nvPr/>
        </p:nvSpPr>
        <p:spPr>
          <a:xfrm>
            <a:off x="747720" y="1391400"/>
            <a:ext cx="2961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Идея градиентного бустинга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7720" y="1902600"/>
            <a:ext cx="56044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Бустинг с градиентным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747720" y="2493000"/>
            <a:ext cx="57963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спуском в пространстве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52200" y="4076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747720" y="3093120"/>
            <a:ext cx="208872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функций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6332040" y="400608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5" y="29"/>
                </a:moveTo>
                <a:cubicBezTo>
                  <a:pt x="110" y="29"/>
                  <a:pt x="103" y="28"/>
                  <a:pt x="102" y="26"/>
                </a:cubicBezTo>
                <a:cubicBezTo>
                  <a:pt x="102" y="26"/>
                  <a:pt x="101" y="24"/>
                  <a:pt x="101" y="21"/>
                </a:cubicBezTo>
                <a:cubicBezTo>
                  <a:pt x="101" y="11"/>
                  <a:pt x="104" y="4"/>
                  <a:pt x="108" y="1"/>
                </a:cubicBezTo>
                <a:cubicBezTo>
                  <a:pt x="109" y="0"/>
                  <a:pt x="112" y="0"/>
                  <a:pt x="118" y="0"/>
                </a:cubicBezTo>
                <a:cubicBezTo>
                  <a:pt x="141" y="1"/>
                  <a:pt x="167" y="2"/>
                  <a:pt x="198" y="2"/>
                </a:cubicBezTo>
                <a:cubicBezTo>
                  <a:pt x="257" y="2"/>
                  <a:pt x="292" y="1"/>
                  <a:pt x="300" y="0"/>
                </a:cubicBezTo>
                <a:lnTo>
                  <a:pt x="308" y="0"/>
                </a:lnTo>
                <a:cubicBezTo>
                  <a:pt x="311" y="2"/>
                  <a:pt x="312" y="4"/>
                  <a:pt x="312" y="6"/>
                </a:cubicBezTo>
                <a:cubicBezTo>
                  <a:pt x="312" y="7"/>
                  <a:pt x="311" y="11"/>
                  <a:pt x="311" y="17"/>
                </a:cubicBezTo>
                <a:cubicBezTo>
                  <a:pt x="308" y="23"/>
                  <a:pt x="307" y="27"/>
                  <a:pt x="305" y="29"/>
                </a:cubicBezTo>
                <a:lnTo>
                  <a:pt x="281" y="29"/>
                </a:lnTo>
                <a:cubicBezTo>
                  <a:pt x="252" y="29"/>
                  <a:pt x="235" y="31"/>
                  <a:pt x="230" y="35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8" y="62"/>
                  <a:pt x="204" y="118"/>
                  <a:pt x="178" y="219"/>
                </a:cubicBezTo>
                <a:cubicBezTo>
                  <a:pt x="172" y="247"/>
                  <a:pt x="165" y="276"/>
                  <a:pt x="157" y="306"/>
                </a:cubicBezTo>
                <a:cubicBezTo>
                  <a:pt x="149" y="338"/>
                  <a:pt x="144" y="361"/>
                  <a:pt x="140" y="377"/>
                </a:cubicBezTo>
                <a:lnTo>
                  <a:pt x="134" y="400"/>
                </a:lnTo>
                <a:cubicBezTo>
                  <a:pt x="134" y="401"/>
                  <a:pt x="136" y="402"/>
                  <a:pt x="140" y="402"/>
                </a:cubicBezTo>
                <a:cubicBezTo>
                  <a:pt x="144" y="402"/>
                  <a:pt x="156" y="403"/>
                  <a:pt x="177" y="404"/>
                </a:cubicBezTo>
                <a:lnTo>
                  <a:pt x="188" y="404"/>
                </a:lnTo>
                <a:cubicBezTo>
                  <a:pt x="201" y="404"/>
                  <a:pt x="212" y="403"/>
                  <a:pt x="220" y="403"/>
                </a:cubicBezTo>
                <a:cubicBezTo>
                  <a:pt x="228" y="402"/>
                  <a:pt x="238" y="401"/>
                  <a:pt x="251" y="398"/>
                </a:cubicBezTo>
                <a:cubicBezTo>
                  <a:pt x="264" y="396"/>
                  <a:pt x="274" y="392"/>
                  <a:pt x="283" y="387"/>
                </a:cubicBezTo>
                <a:cubicBezTo>
                  <a:pt x="291" y="382"/>
                  <a:pt x="300" y="375"/>
                  <a:pt x="311" y="366"/>
                </a:cubicBezTo>
                <a:cubicBezTo>
                  <a:pt x="321" y="356"/>
                  <a:pt x="330" y="345"/>
                  <a:pt x="337" y="331"/>
                </a:cubicBezTo>
                <a:cubicBezTo>
                  <a:pt x="344" y="317"/>
                  <a:pt x="350" y="303"/>
                  <a:pt x="356" y="288"/>
                </a:cubicBezTo>
                <a:cubicBezTo>
                  <a:pt x="362" y="272"/>
                  <a:pt x="366" y="263"/>
                  <a:pt x="367" y="261"/>
                </a:cubicBezTo>
                <a:cubicBezTo>
                  <a:pt x="369" y="260"/>
                  <a:pt x="372" y="259"/>
                  <a:pt x="378" y="259"/>
                </a:cubicBezTo>
                <a:lnTo>
                  <a:pt x="386" y="259"/>
                </a:lnTo>
                <a:cubicBezTo>
                  <a:pt x="388" y="263"/>
                  <a:pt x="390" y="265"/>
                  <a:pt x="390" y="266"/>
                </a:cubicBezTo>
                <a:cubicBezTo>
                  <a:pt x="390" y="267"/>
                  <a:pt x="385" y="279"/>
                  <a:pt x="377" y="303"/>
                </a:cubicBezTo>
                <a:cubicBezTo>
                  <a:pt x="368" y="328"/>
                  <a:pt x="359" y="354"/>
                  <a:pt x="349" y="380"/>
                </a:cubicBezTo>
                <a:cubicBezTo>
                  <a:pt x="339" y="407"/>
                  <a:pt x="334" y="422"/>
                  <a:pt x="333" y="427"/>
                </a:cubicBezTo>
                <a:cubicBezTo>
                  <a:pt x="332" y="429"/>
                  <a:pt x="331" y="430"/>
                  <a:pt x="330" y="431"/>
                </a:cubicBezTo>
                <a:cubicBezTo>
                  <a:pt x="329" y="431"/>
                  <a:pt x="326" y="432"/>
                  <a:pt x="320" y="433"/>
                </a:cubicBezTo>
                <a:cubicBezTo>
                  <a:pt x="314" y="433"/>
                  <a:pt x="305" y="434"/>
                  <a:pt x="293" y="433"/>
                </a:cubicBezTo>
                <a:cubicBezTo>
                  <a:pt x="288" y="433"/>
                  <a:pt x="272" y="433"/>
                  <a:pt x="245" y="433"/>
                </a:cubicBezTo>
                <a:cubicBezTo>
                  <a:pt x="217" y="433"/>
                  <a:pt x="191" y="433"/>
                  <a:pt x="166" y="433"/>
                </a:cubicBezTo>
                <a:lnTo>
                  <a:pt x="53" y="433"/>
                </a:lnTo>
                <a:cubicBezTo>
                  <a:pt x="18" y="433"/>
                  <a:pt x="0" y="431"/>
                  <a:pt x="0" y="426"/>
                </a:cubicBezTo>
                <a:cubicBezTo>
                  <a:pt x="0" y="423"/>
                  <a:pt x="0" y="420"/>
                  <a:pt x="1" y="417"/>
                </a:cubicBezTo>
                <a:cubicBezTo>
                  <a:pt x="3" y="409"/>
                  <a:pt x="5" y="405"/>
                  <a:pt x="7" y="404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7"/>
                </a:cubicBezTo>
                <a:cubicBezTo>
                  <a:pt x="146" y="102"/>
                  <a:pt x="161" y="41"/>
                  <a:pt x="161" y="35"/>
                </a:cubicBezTo>
                <a:cubicBezTo>
                  <a:pt x="161" y="32"/>
                  <a:pt x="149" y="30"/>
                  <a:pt x="125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500880" y="399096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1"/>
                  <a:pt x="63" y="77"/>
                  <a:pt x="69" y="67"/>
                </a:cubicBezTo>
                <a:cubicBezTo>
                  <a:pt x="75" y="57"/>
                  <a:pt x="83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1"/>
                  <a:pt x="153" y="5"/>
                </a:cubicBezTo>
                <a:cubicBezTo>
                  <a:pt x="153" y="6"/>
                  <a:pt x="149" y="11"/>
                  <a:pt x="142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4" y="85"/>
                  <a:pt x="84" y="106"/>
                </a:cubicBezTo>
                <a:cubicBezTo>
                  <a:pt x="73" y="128"/>
                  <a:pt x="65" y="157"/>
                  <a:pt x="57" y="194"/>
                </a:cubicBezTo>
                <a:cubicBezTo>
                  <a:pt x="50" y="230"/>
                  <a:pt x="47" y="271"/>
                  <a:pt x="47" y="316"/>
                </a:cubicBezTo>
                <a:cubicBezTo>
                  <a:pt x="47" y="360"/>
                  <a:pt x="50" y="401"/>
                  <a:pt x="57" y="437"/>
                </a:cubicBezTo>
                <a:cubicBezTo>
                  <a:pt x="65" y="473"/>
                  <a:pt x="73" y="502"/>
                  <a:pt x="83" y="525"/>
                </a:cubicBezTo>
                <a:cubicBezTo>
                  <a:pt x="93" y="547"/>
                  <a:pt x="104" y="565"/>
                  <a:pt x="114" y="579"/>
                </a:cubicBezTo>
                <a:cubicBezTo>
                  <a:pt x="125" y="593"/>
                  <a:pt x="134" y="604"/>
                  <a:pt x="142" y="614"/>
                </a:cubicBezTo>
                <a:cubicBezTo>
                  <a:pt x="149" y="622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4" y="617"/>
                </a:lnTo>
                <a:cubicBezTo>
                  <a:pt x="75" y="581"/>
                  <a:pt x="46" y="536"/>
                  <a:pt x="28" y="482"/>
                </a:cubicBezTo>
                <a:cubicBezTo>
                  <a:pt x="10" y="429"/>
                  <a:pt x="0" y="373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6572880" y="40608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3" y="68"/>
                  <a:pt x="143" y="68"/>
                </a:cubicBezTo>
                <a:cubicBezTo>
                  <a:pt x="143" y="70"/>
                  <a:pt x="140" y="79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2" y="200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6" y="262"/>
                  <a:pt x="137" y="263"/>
                </a:cubicBezTo>
                <a:cubicBezTo>
                  <a:pt x="147" y="263"/>
                  <a:pt x="156" y="260"/>
                  <a:pt x="165" y="256"/>
                </a:cubicBezTo>
                <a:cubicBezTo>
                  <a:pt x="173" y="251"/>
                  <a:pt x="180" y="246"/>
                  <a:pt x="184" y="241"/>
                </a:cubicBezTo>
                <a:cubicBezTo>
                  <a:pt x="189" y="236"/>
                  <a:pt x="195" y="229"/>
                  <a:pt x="202" y="220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7"/>
                  <a:pt x="214" y="170"/>
                </a:cubicBezTo>
                <a:cubicBezTo>
                  <a:pt x="218" y="153"/>
                  <a:pt x="222" y="138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70" y="158"/>
                </a:cubicBezTo>
                <a:cubicBezTo>
                  <a:pt x="250" y="241"/>
                  <a:pt x="238" y="286"/>
                  <a:pt x="235" y="294"/>
                </a:cubicBezTo>
                <a:cubicBezTo>
                  <a:pt x="223" y="329"/>
                  <a:pt x="203" y="358"/>
                  <a:pt x="173" y="379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6"/>
                  <a:pt x="36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4"/>
                  <a:pt x="16" y="337"/>
                  <a:pt x="19" y="330"/>
                </a:cubicBezTo>
                <a:cubicBezTo>
                  <a:pt x="21" y="324"/>
                  <a:pt x="26" y="319"/>
                  <a:pt x="31" y="316"/>
                </a:cubicBezTo>
                <a:cubicBezTo>
                  <a:pt x="36" y="313"/>
                  <a:pt x="40" y="311"/>
                  <a:pt x="43" y="310"/>
                </a:cubicBezTo>
                <a:cubicBezTo>
                  <a:pt x="47" y="309"/>
                  <a:pt x="50" y="308"/>
                  <a:pt x="54" y="308"/>
                </a:cubicBezTo>
                <a:cubicBezTo>
                  <a:pt x="72" y="308"/>
                  <a:pt x="82" y="317"/>
                  <a:pt x="82" y="335"/>
                </a:cubicBezTo>
                <a:cubicBezTo>
                  <a:pt x="82" y="343"/>
                  <a:pt x="79" y="351"/>
                  <a:pt x="74" y="358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4"/>
                  <a:pt x="51" y="374"/>
                </a:cubicBezTo>
                <a:lnTo>
                  <a:pt x="50" y="374"/>
                </a:lnTo>
                <a:cubicBezTo>
                  <a:pt x="50" y="376"/>
                  <a:pt x="54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5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5"/>
                  <a:pt x="170" y="321"/>
                </a:cubicBezTo>
                <a:cubicBezTo>
                  <a:pt x="177" y="307"/>
                  <a:pt x="181" y="295"/>
                  <a:pt x="185" y="285"/>
                </a:cubicBezTo>
                <a:cubicBezTo>
                  <a:pt x="188" y="276"/>
                  <a:pt x="190" y="269"/>
                  <a:pt x="190" y="266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1"/>
                  <a:pt x="158" y="283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2"/>
                  <a:pt x="82" y="273"/>
                </a:cubicBezTo>
                <a:cubicBezTo>
                  <a:pt x="67" y="263"/>
                  <a:pt x="57" y="248"/>
                  <a:pt x="53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697440" y="413388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5"/>
                  <a:pt x="70" y="16"/>
                </a:cubicBezTo>
                <a:cubicBezTo>
                  <a:pt x="79" y="26"/>
                  <a:pt x="84" y="45"/>
                  <a:pt x="84" y="72"/>
                </a:cubicBezTo>
                <a:cubicBezTo>
                  <a:pt x="84" y="86"/>
                  <a:pt x="83" y="101"/>
                  <a:pt x="79" y="115"/>
                </a:cubicBezTo>
                <a:cubicBezTo>
                  <a:pt x="75" y="128"/>
                  <a:pt x="71" y="140"/>
                  <a:pt x="65" y="151"/>
                </a:cubicBezTo>
                <a:cubicBezTo>
                  <a:pt x="60" y="162"/>
                  <a:pt x="55" y="170"/>
                  <a:pt x="49" y="177"/>
                </a:cubicBezTo>
                <a:cubicBezTo>
                  <a:pt x="43" y="185"/>
                  <a:pt x="38" y="190"/>
                  <a:pt x="34" y="195"/>
                </a:cubicBezTo>
                <a:cubicBezTo>
                  <a:pt x="29" y="199"/>
                  <a:pt x="26" y="201"/>
                  <a:pt x="25" y="200"/>
                </a:cubicBezTo>
                <a:cubicBezTo>
                  <a:pt x="23" y="200"/>
                  <a:pt x="20" y="198"/>
                  <a:pt x="16" y="195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3" y="181"/>
                  <a:pt x="18" y="176"/>
                </a:cubicBezTo>
                <a:cubicBezTo>
                  <a:pt x="22" y="171"/>
                  <a:pt x="28" y="165"/>
                  <a:pt x="34" y="156"/>
                </a:cubicBezTo>
                <a:cubicBezTo>
                  <a:pt x="40" y="149"/>
                  <a:pt x="46" y="138"/>
                  <a:pt x="51" y="125"/>
                </a:cubicBezTo>
                <a:cubicBezTo>
                  <a:pt x="56" y="111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60" y="72"/>
                  <a:pt x="59" y="72"/>
                  <a:pt x="57" y="73"/>
                </a:cubicBezTo>
                <a:cubicBezTo>
                  <a:pt x="56" y="73"/>
                  <a:pt x="55" y="74"/>
                  <a:pt x="53" y="75"/>
                </a:cubicBezTo>
                <a:cubicBezTo>
                  <a:pt x="52" y="76"/>
                  <a:pt x="50" y="76"/>
                  <a:pt x="48" y="76"/>
                </a:cubicBezTo>
                <a:cubicBezTo>
                  <a:pt x="45" y="76"/>
                  <a:pt x="43" y="76"/>
                  <a:pt x="40" y="77"/>
                </a:cubicBezTo>
                <a:cubicBezTo>
                  <a:pt x="28" y="77"/>
                  <a:pt x="19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6787800" y="400680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1" y="420"/>
                  <a:pt x="2" y="415"/>
                </a:cubicBezTo>
                <a:cubicBezTo>
                  <a:pt x="4" y="408"/>
                  <a:pt x="6" y="404"/>
                  <a:pt x="7" y="403"/>
                </a:cubicBezTo>
                <a:cubicBezTo>
                  <a:pt x="9" y="403"/>
                  <a:pt x="14" y="402"/>
                  <a:pt x="22" y="402"/>
                </a:cubicBezTo>
                <a:cubicBezTo>
                  <a:pt x="33" y="402"/>
                  <a:pt x="46" y="401"/>
                  <a:pt x="60" y="400"/>
                </a:cubicBezTo>
                <a:cubicBezTo>
                  <a:pt x="66" y="398"/>
                  <a:pt x="70" y="396"/>
                  <a:pt x="72" y="392"/>
                </a:cubicBezTo>
                <a:cubicBezTo>
                  <a:pt x="73" y="390"/>
                  <a:pt x="88" y="331"/>
                  <a:pt x="117" y="213"/>
                </a:cubicBezTo>
                <a:cubicBezTo>
                  <a:pt x="146" y="97"/>
                  <a:pt x="161" y="38"/>
                  <a:pt x="161" y="36"/>
                </a:cubicBezTo>
                <a:cubicBezTo>
                  <a:pt x="161" y="34"/>
                  <a:pt x="160" y="32"/>
                  <a:pt x="158" y="32"/>
                </a:cubicBezTo>
                <a:cubicBezTo>
                  <a:pt x="155" y="31"/>
                  <a:pt x="144" y="30"/>
                  <a:pt x="125" y="29"/>
                </a:cubicBezTo>
                <a:lnTo>
                  <a:pt x="105" y="29"/>
                </a:lnTo>
                <a:cubicBezTo>
                  <a:pt x="103" y="26"/>
                  <a:pt x="102" y="25"/>
                  <a:pt x="102" y="24"/>
                </a:cubicBezTo>
                <a:cubicBezTo>
                  <a:pt x="102" y="23"/>
                  <a:pt x="102" y="19"/>
                  <a:pt x="103" y="13"/>
                </a:cubicBezTo>
                <a:cubicBezTo>
                  <a:pt x="104" y="6"/>
                  <a:pt x="107" y="1"/>
                  <a:pt x="109" y="0"/>
                </a:cubicBezTo>
                <a:lnTo>
                  <a:pt x="451" y="0"/>
                </a:lnTo>
                <a:cubicBezTo>
                  <a:pt x="454" y="1"/>
                  <a:pt x="455" y="4"/>
                  <a:pt x="455" y="7"/>
                </a:cubicBezTo>
                <a:cubicBezTo>
                  <a:pt x="455" y="9"/>
                  <a:pt x="452" y="32"/>
                  <a:pt x="447" y="78"/>
                </a:cubicBezTo>
                <a:cubicBezTo>
                  <a:pt x="442" y="123"/>
                  <a:pt x="439" y="146"/>
                  <a:pt x="438" y="147"/>
                </a:cubicBezTo>
                <a:cubicBezTo>
                  <a:pt x="437" y="150"/>
                  <a:pt x="433" y="151"/>
                  <a:pt x="426" y="151"/>
                </a:cubicBezTo>
                <a:lnTo>
                  <a:pt x="418" y="151"/>
                </a:lnTo>
                <a:cubicBezTo>
                  <a:pt x="415" y="149"/>
                  <a:pt x="414" y="147"/>
                  <a:pt x="414" y="143"/>
                </a:cubicBezTo>
                <a:cubicBezTo>
                  <a:pt x="414" y="143"/>
                  <a:pt x="414" y="138"/>
                  <a:pt x="415" y="128"/>
                </a:cubicBezTo>
                <a:cubicBezTo>
                  <a:pt x="417" y="118"/>
                  <a:pt x="417" y="107"/>
                  <a:pt x="417" y="95"/>
                </a:cubicBezTo>
                <a:cubicBezTo>
                  <a:pt x="417" y="82"/>
                  <a:pt x="416" y="72"/>
                  <a:pt x="413" y="64"/>
                </a:cubicBezTo>
                <a:cubicBezTo>
                  <a:pt x="410" y="56"/>
                  <a:pt x="406" y="49"/>
                  <a:pt x="401" y="44"/>
                </a:cubicBezTo>
                <a:cubicBezTo>
                  <a:pt x="395" y="39"/>
                  <a:pt x="387" y="36"/>
                  <a:pt x="376" y="34"/>
                </a:cubicBezTo>
                <a:cubicBezTo>
                  <a:pt x="366" y="32"/>
                  <a:pt x="355" y="31"/>
                  <a:pt x="344" y="29"/>
                </a:cubicBezTo>
                <a:cubicBezTo>
                  <a:pt x="333" y="28"/>
                  <a:pt x="318" y="28"/>
                  <a:pt x="299" y="29"/>
                </a:cubicBezTo>
                <a:lnTo>
                  <a:pt x="284" y="29"/>
                </a:lnTo>
                <a:cubicBezTo>
                  <a:pt x="250" y="29"/>
                  <a:pt x="231" y="30"/>
                  <a:pt x="229" y="31"/>
                </a:cubicBezTo>
                <a:cubicBezTo>
                  <a:pt x="227" y="32"/>
                  <a:pt x="226" y="33"/>
                  <a:pt x="225" y="36"/>
                </a:cubicBezTo>
                <a:cubicBezTo>
                  <a:pt x="224" y="36"/>
                  <a:pt x="217" y="64"/>
                  <a:pt x="203" y="119"/>
                </a:cubicBezTo>
                <a:lnTo>
                  <a:pt x="183" y="200"/>
                </a:lnTo>
                <a:lnTo>
                  <a:pt x="218" y="200"/>
                </a:lnTo>
                <a:cubicBezTo>
                  <a:pt x="219" y="200"/>
                  <a:pt x="224" y="200"/>
                  <a:pt x="232" y="200"/>
                </a:cubicBezTo>
                <a:cubicBezTo>
                  <a:pt x="241" y="200"/>
                  <a:pt x="247" y="200"/>
                  <a:pt x="250" y="200"/>
                </a:cubicBezTo>
                <a:cubicBezTo>
                  <a:pt x="253" y="199"/>
                  <a:pt x="258" y="198"/>
                  <a:pt x="264" y="198"/>
                </a:cubicBezTo>
                <a:cubicBezTo>
                  <a:pt x="270" y="197"/>
                  <a:pt x="275" y="195"/>
                  <a:pt x="279" y="193"/>
                </a:cubicBezTo>
                <a:cubicBezTo>
                  <a:pt x="283" y="191"/>
                  <a:pt x="287" y="189"/>
                  <a:pt x="290" y="186"/>
                </a:cubicBezTo>
                <a:cubicBezTo>
                  <a:pt x="295" y="181"/>
                  <a:pt x="300" y="174"/>
                  <a:pt x="304" y="165"/>
                </a:cubicBezTo>
                <a:cubicBezTo>
                  <a:pt x="308" y="156"/>
                  <a:pt x="310" y="148"/>
                  <a:pt x="312" y="141"/>
                </a:cubicBezTo>
                <a:cubicBezTo>
                  <a:pt x="314" y="134"/>
                  <a:pt x="315" y="130"/>
                  <a:pt x="315" y="129"/>
                </a:cubicBezTo>
                <a:cubicBezTo>
                  <a:pt x="316" y="127"/>
                  <a:pt x="320" y="126"/>
                  <a:pt x="327" y="126"/>
                </a:cubicBezTo>
                <a:lnTo>
                  <a:pt x="335" y="126"/>
                </a:lnTo>
                <a:cubicBezTo>
                  <a:pt x="338" y="128"/>
                  <a:pt x="339" y="130"/>
                  <a:pt x="339" y="133"/>
                </a:cubicBezTo>
                <a:cubicBezTo>
                  <a:pt x="339" y="134"/>
                  <a:pt x="333" y="161"/>
                  <a:pt x="320" y="215"/>
                </a:cubicBezTo>
                <a:cubicBezTo>
                  <a:pt x="307" y="270"/>
                  <a:pt x="299" y="298"/>
                  <a:pt x="298" y="300"/>
                </a:cubicBezTo>
                <a:cubicBezTo>
                  <a:pt x="297" y="303"/>
                  <a:pt x="293" y="304"/>
                  <a:pt x="285" y="304"/>
                </a:cubicBezTo>
                <a:lnTo>
                  <a:pt x="278" y="304"/>
                </a:lnTo>
                <a:cubicBezTo>
                  <a:pt x="275" y="302"/>
                  <a:pt x="273" y="299"/>
                  <a:pt x="273" y="297"/>
                </a:cubicBezTo>
                <a:cubicBezTo>
                  <a:pt x="273" y="295"/>
                  <a:pt x="274" y="291"/>
                  <a:pt x="277" y="283"/>
                </a:cubicBezTo>
                <a:cubicBezTo>
                  <a:pt x="279" y="275"/>
                  <a:pt x="280" y="266"/>
                  <a:pt x="280" y="257"/>
                </a:cubicBezTo>
                <a:cubicBezTo>
                  <a:pt x="280" y="245"/>
                  <a:pt x="276" y="237"/>
                  <a:pt x="267" y="234"/>
                </a:cubicBezTo>
                <a:cubicBezTo>
                  <a:pt x="259" y="231"/>
                  <a:pt x="240" y="229"/>
                  <a:pt x="211" y="229"/>
                </a:cubicBezTo>
                <a:lnTo>
                  <a:pt x="176" y="229"/>
                </a:lnTo>
                <a:lnTo>
                  <a:pt x="156" y="311"/>
                </a:lnTo>
                <a:cubicBezTo>
                  <a:pt x="142" y="363"/>
                  <a:pt x="136" y="390"/>
                  <a:pt x="136" y="393"/>
                </a:cubicBezTo>
                <a:cubicBezTo>
                  <a:pt x="136" y="399"/>
                  <a:pt x="154" y="402"/>
                  <a:pt x="192" y="402"/>
                </a:cubicBezTo>
                <a:lnTo>
                  <a:pt x="208" y="402"/>
                </a:lnTo>
                <a:cubicBezTo>
                  <a:pt x="210" y="404"/>
                  <a:pt x="211" y="406"/>
                  <a:pt x="211" y="406"/>
                </a:cubicBezTo>
                <a:cubicBezTo>
                  <a:pt x="211" y="406"/>
                  <a:pt x="211" y="411"/>
                  <a:pt x="210" y="419"/>
                </a:cubicBezTo>
                <a:cubicBezTo>
                  <a:pt x="209" y="424"/>
                  <a:pt x="206" y="428"/>
                  <a:pt x="204" y="431"/>
                </a:cubicBezTo>
                <a:lnTo>
                  <a:pt x="193" y="431"/>
                </a:lnTo>
                <a:cubicBezTo>
                  <a:pt x="176" y="430"/>
                  <a:pt x="144" y="429"/>
                  <a:pt x="98" y="429"/>
                </a:cubicBezTo>
                <a:cubicBezTo>
                  <a:pt x="70" y="429"/>
                  <a:pt x="49" y="429"/>
                  <a:pt x="35" y="429"/>
                </a:cubicBezTo>
                <a:cubicBezTo>
                  <a:pt x="21" y="429"/>
                  <a:pt x="13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6972840" y="3990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0" y="165"/>
                </a:cubicBezTo>
                <a:cubicBezTo>
                  <a:pt x="26" y="146"/>
                  <a:pt x="34" y="128"/>
                  <a:pt x="45" y="110"/>
                </a:cubicBezTo>
                <a:cubicBezTo>
                  <a:pt x="55" y="91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1"/>
                  <a:pt x="152" y="5"/>
                </a:cubicBezTo>
                <a:cubicBezTo>
                  <a:pt x="152" y="6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6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0"/>
                  <a:pt x="47" y="271"/>
                  <a:pt x="47" y="316"/>
                </a:cubicBezTo>
                <a:cubicBezTo>
                  <a:pt x="47" y="360"/>
                  <a:pt x="50" y="401"/>
                  <a:pt x="58" y="437"/>
                </a:cubicBezTo>
                <a:cubicBezTo>
                  <a:pt x="65" y="473"/>
                  <a:pt x="73" y="502"/>
                  <a:pt x="83" y="525"/>
                </a:cubicBezTo>
                <a:cubicBezTo>
                  <a:pt x="94" y="547"/>
                  <a:pt x="104" y="565"/>
                  <a:pt x="114" y="579"/>
                </a:cubicBezTo>
                <a:cubicBezTo>
                  <a:pt x="125" y="593"/>
                  <a:pt x="134" y="604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7"/>
                </a:lnTo>
                <a:cubicBezTo>
                  <a:pt x="75" y="581"/>
                  <a:pt x="46" y="536"/>
                  <a:pt x="27" y="482"/>
                </a:cubicBezTo>
                <a:cubicBezTo>
                  <a:pt x="9" y="429"/>
                  <a:pt x="0" y="373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047720" y="406080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8"/>
                </a:moveTo>
                <a:cubicBezTo>
                  <a:pt x="14" y="80"/>
                  <a:pt x="25" y="60"/>
                  <a:pt x="45" y="37"/>
                </a:cubicBezTo>
                <a:cubicBezTo>
                  <a:pt x="65" y="12"/>
                  <a:pt x="89" y="1"/>
                  <a:pt x="118" y="0"/>
                </a:cubicBezTo>
                <a:cubicBezTo>
                  <a:pt x="133" y="0"/>
                  <a:pt x="147" y="4"/>
                  <a:pt x="159" y="12"/>
                </a:cubicBezTo>
                <a:cubicBezTo>
                  <a:pt x="171" y="20"/>
                  <a:pt x="180" y="30"/>
                  <a:pt x="186" y="41"/>
                </a:cubicBezTo>
                <a:cubicBezTo>
                  <a:pt x="204" y="14"/>
                  <a:pt x="226" y="0"/>
                  <a:pt x="251" y="0"/>
                </a:cubicBezTo>
                <a:cubicBezTo>
                  <a:pt x="267" y="0"/>
                  <a:pt x="280" y="5"/>
                  <a:pt x="291" y="14"/>
                </a:cubicBezTo>
                <a:cubicBezTo>
                  <a:pt x="303" y="24"/>
                  <a:pt x="309" y="37"/>
                  <a:pt x="309" y="52"/>
                </a:cubicBezTo>
                <a:cubicBezTo>
                  <a:pt x="309" y="65"/>
                  <a:pt x="306" y="75"/>
                  <a:pt x="300" y="82"/>
                </a:cubicBezTo>
                <a:cubicBezTo>
                  <a:pt x="294" y="90"/>
                  <a:pt x="289" y="94"/>
                  <a:pt x="283" y="96"/>
                </a:cubicBezTo>
                <a:cubicBezTo>
                  <a:pt x="278" y="98"/>
                  <a:pt x="273" y="99"/>
                  <a:pt x="269" y="99"/>
                </a:cubicBezTo>
                <a:cubicBezTo>
                  <a:pt x="261" y="99"/>
                  <a:pt x="254" y="96"/>
                  <a:pt x="249" y="92"/>
                </a:cubicBezTo>
                <a:cubicBezTo>
                  <a:pt x="244" y="87"/>
                  <a:pt x="241" y="81"/>
                  <a:pt x="241" y="73"/>
                </a:cubicBezTo>
                <a:cubicBezTo>
                  <a:pt x="241" y="54"/>
                  <a:pt x="252" y="41"/>
                  <a:pt x="273" y="33"/>
                </a:cubicBezTo>
                <a:cubicBezTo>
                  <a:pt x="268" y="28"/>
                  <a:pt x="260" y="25"/>
                  <a:pt x="248" y="25"/>
                </a:cubicBezTo>
                <a:cubicBezTo>
                  <a:pt x="242" y="25"/>
                  <a:pt x="238" y="26"/>
                  <a:pt x="236" y="27"/>
                </a:cubicBezTo>
                <a:cubicBezTo>
                  <a:pt x="219" y="33"/>
                  <a:pt x="207" y="47"/>
                  <a:pt x="199" y="68"/>
                </a:cubicBezTo>
                <a:cubicBezTo>
                  <a:pt x="174" y="161"/>
                  <a:pt x="161" y="216"/>
                  <a:pt x="161" y="231"/>
                </a:cubicBezTo>
                <a:cubicBezTo>
                  <a:pt x="161" y="243"/>
                  <a:pt x="165" y="252"/>
                  <a:pt x="172" y="257"/>
                </a:cubicBezTo>
                <a:cubicBezTo>
                  <a:pt x="178" y="262"/>
                  <a:pt x="186" y="264"/>
                  <a:pt x="194" y="264"/>
                </a:cubicBezTo>
                <a:cubicBezTo>
                  <a:pt x="209" y="264"/>
                  <a:pt x="226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8"/>
                  <a:pt x="274" y="186"/>
                  <a:pt x="276" y="185"/>
                </a:cubicBezTo>
                <a:cubicBezTo>
                  <a:pt x="277" y="185"/>
                  <a:pt x="280" y="184"/>
                  <a:pt x="286" y="184"/>
                </a:cubicBezTo>
                <a:lnTo>
                  <a:pt x="288" y="184"/>
                </a:lnTo>
                <a:cubicBezTo>
                  <a:pt x="295" y="184"/>
                  <a:pt x="298" y="186"/>
                  <a:pt x="298" y="189"/>
                </a:cubicBezTo>
                <a:cubicBezTo>
                  <a:pt x="298" y="189"/>
                  <a:pt x="297" y="192"/>
                  <a:pt x="296" y="196"/>
                </a:cubicBezTo>
                <a:cubicBezTo>
                  <a:pt x="290" y="220"/>
                  <a:pt x="277" y="241"/>
                  <a:pt x="257" y="260"/>
                </a:cubicBezTo>
                <a:cubicBezTo>
                  <a:pt x="238" y="278"/>
                  <a:pt x="214" y="288"/>
                  <a:pt x="189" y="288"/>
                </a:cubicBezTo>
                <a:cubicBezTo>
                  <a:pt x="159" y="288"/>
                  <a:pt x="137" y="274"/>
                  <a:pt x="122" y="248"/>
                </a:cubicBezTo>
                <a:cubicBezTo>
                  <a:pt x="104" y="274"/>
                  <a:pt x="85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1"/>
                  <a:pt x="14" y="271"/>
                </a:cubicBezTo>
                <a:cubicBezTo>
                  <a:pt x="5" y="260"/>
                  <a:pt x="1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5" y="233"/>
                  <a:pt x="60" y="239"/>
                </a:cubicBezTo>
                <a:cubicBezTo>
                  <a:pt x="55" y="245"/>
                  <a:pt x="50" y="249"/>
                  <a:pt x="46" y="252"/>
                </a:cubicBezTo>
                <a:cubicBezTo>
                  <a:pt x="41" y="254"/>
                  <a:pt x="38" y="255"/>
                  <a:pt x="38" y="255"/>
                </a:cubicBezTo>
                <a:lnTo>
                  <a:pt x="36" y="255"/>
                </a:lnTo>
                <a:cubicBezTo>
                  <a:pt x="36" y="256"/>
                  <a:pt x="37" y="257"/>
                  <a:pt x="39" y="258"/>
                </a:cubicBezTo>
                <a:cubicBezTo>
                  <a:pt x="42" y="259"/>
                  <a:pt x="45" y="261"/>
                  <a:pt x="50" y="262"/>
                </a:cubicBezTo>
                <a:cubicBezTo>
                  <a:pt x="54" y="264"/>
                  <a:pt x="58" y="265"/>
                  <a:pt x="62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5" y="229"/>
                  <a:pt x="109" y="215"/>
                  <a:pt x="115" y="193"/>
                </a:cubicBezTo>
                <a:cubicBezTo>
                  <a:pt x="121" y="171"/>
                  <a:pt x="127" y="148"/>
                  <a:pt x="133" y="124"/>
                </a:cubicBezTo>
                <a:cubicBezTo>
                  <a:pt x="139" y="101"/>
                  <a:pt x="142" y="87"/>
                  <a:pt x="143" y="83"/>
                </a:cubicBezTo>
                <a:cubicBezTo>
                  <a:pt x="145" y="71"/>
                  <a:pt x="146" y="63"/>
                  <a:pt x="146" y="58"/>
                </a:cubicBezTo>
                <a:cubicBezTo>
                  <a:pt x="146" y="46"/>
                  <a:pt x="143" y="38"/>
                  <a:pt x="137" y="33"/>
                </a:cubicBezTo>
                <a:cubicBezTo>
                  <a:pt x="130" y="28"/>
                  <a:pt x="123" y="25"/>
                  <a:pt x="115" y="25"/>
                </a:cubicBezTo>
                <a:cubicBezTo>
                  <a:pt x="98" y="25"/>
                  <a:pt x="83" y="32"/>
                  <a:pt x="68" y="45"/>
                </a:cubicBezTo>
                <a:cubicBezTo>
                  <a:pt x="53" y="59"/>
                  <a:pt x="43" y="76"/>
                  <a:pt x="37" y="97"/>
                </a:cubicBezTo>
                <a:cubicBezTo>
                  <a:pt x="36" y="101"/>
                  <a:pt x="35" y="103"/>
                  <a:pt x="34" y="104"/>
                </a:cubicBezTo>
                <a:cubicBezTo>
                  <a:pt x="32" y="104"/>
                  <a:pt x="29" y="104"/>
                  <a:pt x="24" y="105"/>
                </a:cubicBezTo>
                <a:lnTo>
                  <a:pt x="15" y="105"/>
                </a:lnTo>
                <a:cubicBezTo>
                  <a:pt x="12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182360" y="399096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5"/>
                  <a:pt x="125" y="149"/>
                </a:cubicBezTo>
                <a:cubicBezTo>
                  <a:pt x="143" y="202"/>
                  <a:pt x="153" y="258"/>
                  <a:pt x="153" y="316"/>
                </a:cubicBezTo>
                <a:cubicBezTo>
                  <a:pt x="153" y="344"/>
                  <a:pt x="150" y="372"/>
                  <a:pt x="146" y="398"/>
                </a:cubicBezTo>
                <a:cubicBezTo>
                  <a:pt x="142" y="425"/>
                  <a:pt x="137" y="447"/>
                  <a:pt x="132" y="466"/>
                </a:cubicBezTo>
                <a:cubicBezTo>
                  <a:pt x="126" y="485"/>
                  <a:pt x="118" y="503"/>
                  <a:pt x="108" y="522"/>
                </a:cubicBezTo>
                <a:cubicBezTo>
                  <a:pt x="98" y="540"/>
                  <a:pt x="90" y="554"/>
                  <a:pt x="84" y="564"/>
                </a:cubicBezTo>
                <a:cubicBezTo>
                  <a:pt x="78" y="574"/>
                  <a:pt x="70" y="584"/>
                  <a:pt x="58" y="596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3" y="630"/>
                </a:cubicBezTo>
                <a:cubicBezTo>
                  <a:pt x="21" y="631"/>
                  <a:pt x="20" y="632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29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8"/>
                  <a:pt x="106" y="448"/>
                  <a:pt x="106" y="316"/>
                </a:cubicBezTo>
                <a:cubicBezTo>
                  <a:pt x="106" y="183"/>
                  <a:pt x="74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270920" y="3990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4"/>
                  <a:pt x="150" y="372"/>
                  <a:pt x="146" y="398"/>
                </a:cubicBezTo>
                <a:cubicBezTo>
                  <a:pt x="142" y="425"/>
                  <a:pt x="137" y="447"/>
                  <a:pt x="132" y="466"/>
                </a:cubicBezTo>
                <a:cubicBezTo>
                  <a:pt x="126" y="485"/>
                  <a:pt x="118" y="503"/>
                  <a:pt x="107" y="522"/>
                </a:cubicBezTo>
                <a:cubicBezTo>
                  <a:pt x="97" y="540"/>
                  <a:pt x="89" y="554"/>
                  <a:pt x="83" y="564"/>
                </a:cubicBezTo>
                <a:cubicBezTo>
                  <a:pt x="77" y="574"/>
                  <a:pt x="69" y="584"/>
                  <a:pt x="57" y="596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2" y="630"/>
                </a:cubicBezTo>
                <a:cubicBezTo>
                  <a:pt x="21" y="631"/>
                  <a:pt x="20" y="632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29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8"/>
                  <a:pt x="105" y="448"/>
                  <a:pt x="105" y="316"/>
                </a:cubicBezTo>
                <a:cubicBezTo>
                  <a:pt x="105" y="183"/>
                  <a:pt x="73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28600" y="3989880"/>
            <a:ext cx="521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 минимизации: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Минимизировать функцию потерь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52200" y="4410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346520" y="3989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4698720" y="433368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0" y="549"/>
                </a:moveTo>
                <a:cubicBezTo>
                  <a:pt x="40" y="549"/>
                  <a:pt x="42" y="550"/>
                  <a:pt x="43" y="551"/>
                </a:cubicBezTo>
                <a:cubicBezTo>
                  <a:pt x="45" y="551"/>
                  <a:pt x="47" y="552"/>
                  <a:pt x="50" y="552"/>
                </a:cubicBezTo>
                <a:cubicBezTo>
                  <a:pt x="53" y="553"/>
                  <a:pt x="56" y="553"/>
                  <a:pt x="58" y="553"/>
                </a:cubicBezTo>
                <a:cubicBezTo>
                  <a:pt x="63" y="553"/>
                  <a:pt x="68" y="550"/>
                  <a:pt x="73" y="545"/>
                </a:cubicBezTo>
                <a:cubicBezTo>
                  <a:pt x="78" y="539"/>
                  <a:pt x="81" y="533"/>
                  <a:pt x="83" y="527"/>
                </a:cubicBezTo>
                <a:cubicBezTo>
                  <a:pt x="87" y="515"/>
                  <a:pt x="95" y="483"/>
                  <a:pt x="105" y="430"/>
                </a:cubicBezTo>
                <a:cubicBezTo>
                  <a:pt x="115" y="377"/>
                  <a:pt x="125" y="326"/>
                  <a:pt x="134" y="277"/>
                </a:cubicBezTo>
                <a:cubicBezTo>
                  <a:pt x="143" y="229"/>
                  <a:pt x="148" y="205"/>
                  <a:pt x="148" y="204"/>
                </a:cubicBezTo>
                <a:lnTo>
                  <a:pt x="148" y="202"/>
                </a:lnTo>
                <a:lnTo>
                  <a:pt x="118" y="202"/>
                </a:lnTo>
                <a:cubicBezTo>
                  <a:pt x="98" y="202"/>
                  <a:pt x="88" y="202"/>
                  <a:pt x="86" y="201"/>
                </a:cubicBezTo>
                <a:cubicBezTo>
                  <a:pt x="85" y="200"/>
                  <a:pt x="84" y="198"/>
                  <a:pt x="84" y="195"/>
                </a:cubicBezTo>
                <a:lnTo>
                  <a:pt x="88" y="177"/>
                </a:lnTo>
                <a:cubicBezTo>
                  <a:pt x="89" y="175"/>
                  <a:pt x="91" y="174"/>
                  <a:pt x="93" y="174"/>
                </a:cubicBezTo>
                <a:cubicBezTo>
                  <a:pt x="96" y="174"/>
                  <a:pt x="106" y="174"/>
                  <a:pt x="123" y="173"/>
                </a:cubicBezTo>
                <a:cubicBezTo>
                  <a:pt x="143" y="173"/>
                  <a:pt x="153" y="173"/>
                  <a:pt x="153" y="173"/>
                </a:cubicBezTo>
                <a:cubicBezTo>
                  <a:pt x="153" y="172"/>
                  <a:pt x="155" y="161"/>
                  <a:pt x="159" y="141"/>
                </a:cubicBezTo>
                <a:cubicBezTo>
                  <a:pt x="163" y="121"/>
                  <a:pt x="165" y="109"/>
                  <a:pt x="167" y="104"/>
                </a:cubicBezTo>
                <a:cubicBezTo>
                  <a:pt x="182" y="35"/>
                  <a:pt x="213" y="0"/>
                  <a:pt x="260" y="0"/>
                </a:cubicBezTo>
                <a:cubicBezTo>
                  <a:pt x="276" y="1"/>
                  <a:pt x="289" y="6"/>
                  <a:pt x="299" y="14"/>
                </a:cubicBezTo>
                <a:cubicBezTo>
                  <a:pt x="309" y="22"/>
                  <a:pt x="314" y="34"/>
                  <a:pt x="314" y="47"/>
                </a:cubicBezTo>
                <a:cubicBezTo>
                  <a:pt x="314" y="63"/>
                  <a:pt x="309" y="74"/>
                  <a:pt x="301" y="80"/>
                </a:cubicBezTo>
                <a:cubicBezTo>
                  <a:pt x="292" y="87"/>
                  <a:pt x="283" y="91"/>
                  <a:pt x="274" y="91"/>
                </a:cubicBezTo>
                <a:cubicBezTo>
                  <a:pt x="255" y="91"/>
                  <a:pt x="245" y="82"/>
                  <a:pt x="245" y="65"/>
                </a:cubicBezTo>
                <a:cubicBezTo>
                  <a:pt x="245" y="57"/>
                  <a:pt x="247" y="50"/>
                  <a:pt x="253" y="44"/>
                </a:cubicBezTo>
                <a:cubicBezTo>
                  <a:pt x="258" y="38"/>
                  <a:pt x="263" y="33"/>
                  <a:pt x="268" y="30"/>
                </a:cubicBezTo>
                <a:lnTo>
                  <a:pt x="274" y="27"/>
                </a:lnTo>
                <a:cubicBezTo>
                  <a:pt x="267" y="25"/>
                  <a:pt x="261" y="23"/>
                  <a:pt x="255" y="23"/>
                </a:cubicBezTo>
                <a:cubicBezTo>
                  <a:pt x="249" y="23"/>
                  <a:pt x="244" y="26"/>
                  <a:pt x="239" y="30"/>
                </a:cubicBezTo>
                <a:cubicBezTo>
                  <a:pt x="235" y="34"/>
                  <a:pt x="232" y="40"/>
                  <a:pt x="230" y="47"/>
                </a:cubicBezTo>
                <a:cubicBezTo>
                  <a:pt x="227" y="60"/>
                  <a:pt x="224" y="76"/>
                  <a:pt x="220" y="97"/>
                </a:cubicBezTo>
                <a:cubicBezTo>
                  <a:pt x="216" y="117"/>
                  <a:pt x="213" y="135"/>
                  <a:pt x="210" y="149"/>
                </a:cubicBezTo>
                <a:cubicBezTo>
                  <a:pt x="207" y="164"/>
                  <a:pt x="205" y="171"/>
                  <a:pt x="205" y="172"/>
                </a:cubicBezTo>
                <a:cubicBezTo>
                  <a:pt x="205" y="173"/>
                  <a:pt x="217" y="173"/>
                  <a:pt x="240" y="173"/>
                </a:cubicBezTo>
                <a:cubicBezTo>
                  <a:pt x="260" y="173"/>
                  <a:pt x="271" y="174"/>
                  <a:pt x="274" y="174"/>
                </a:cubicBezTo>
                <a:cubicBezTo>
                  <a:pt x="277" y="174"/>
                  <a:pt x="279" y="176"/>
                  <a:pt x="281" y="178"/>
                </a:cubicBezTo>
                <a:cubicBezTo>
                  <a:pt x="281" y="179"/>
                  <a:pt x="281" y="183"/>
                  <a:pt x="280" y="188"/>
                </a:cubicBezTo>
                <a:cubicBezTo>
                  <a:pt x="278" y="194"/>
                  <a:pt x="277" y="197"/>
                  <a:pt x="276" y="199"/>
                </a:cubicBezTo>
                <a:cubicBezTo>
                  <a:pt x="276" y="201"/>
                  <a:pt x="274" y="202"/>
                  <a:pt x="271" y="202"/>
                </a:cubicBezTo>
                <a:cubicBezTo>
                  <a:pt x="268" y="202"/>
                  <a:pt x="256" y="202"/>
                  <a:pt x="236" y="202"/>
                </a:cubicBezTo>
                <a:lnTo>
                  <a:pt x="200" y="202"/>
                </a:lnTo>
                <a:lnTo>
                  <a:pt x="186" y="280"/>
                </a:lnTo>
                <a:cubicBezTo>
                  <a:pt x="165" y="385"/>
                  <a:pt x="151" y="450"/>
                  <a:pt x="143" y="477"/>
                </a:cubicBezTo>
                <a:cubicBezTo>
                  <a:pt x="132" y="512"/>
                  <a:pt x="117" y="539"/>
                  <a:pt x="99" y="556"/>
                </a:cubicBezTo>
                <a:cubicBezTo>
                  <a:pt x="83" y="570"/>
                  <a:pt x="68" y="577"/>
                  <a:pt x="53" y="577"/>
                </a:cubicBezTo>
                <a:cubicBezTo>
                  <a:pt x="39" y="577"/>
                  <a:pt x="27" y="572"/>
                  <a:pt x="16" y="564"/>
                </a:cubicBezTo>
                <a:cubicBezTo>
                  <a:pt x="5" y="556"/>
                  <a:pt x="0" y="545"/>
                  <a:pt x="0" y="530"/>
                </a:cubicBezTo>
                <a:cubicBezTo>
                  <a:pt x="0" y="515"/>
                  <a:pt x="4" y="503"/>
                  <a:pt x="13" y="496"/>
                </a:cubicBezTo>
                <a:cubicBezTo>
                  <a:pt x="22" y="489"/>
                  <a:pt x="31" y="485"/>
                  <a:pt x="40" y="485"/>
                </a:cubicBezTo>
                <a:cubicBezTo>
                  <a:pt x="58" y="485"/>
                  <a:pt x="67" y="494"/>
                  <a:pt x="67" y="512"/>
                </a:cubicBezTo>
                <a:cubicBezTo>
                  <a:pt x="67" y="520"/>
                  <a:pt x="65" y="527"/>
                  <a:pt x="60" y="533"/>
                </a:cubicBezTo>
                <a:cubicBezTo>
                  <a:pt x="56" y="539"/>
                  <a:pt x="51" y="543"/>
                  <a:pt x="45" y="546"/>
                </a:cubicBezTo>
                <a:lnTo>
                  <a:pt x="40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4808160" y="442764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9"/>
                </a:moveTo>
                <a:cubicBezTo>
                  <a:pt x="1" y="107"/>
                  <a:pt x="0" y="105"/>
                  <a:pt x="0" y="104"/>
                </a:cubicBezTo>
                <a:cubicBezTo>
                  <a:pt x="0" y="103"/>
                  <a:pt x="1" y="101"/>
                  <a:pt x="2" y="97"/>
                </a:cubicBezTo>
                <a:cubicBezTo>
                  <a:pt x="2" y="93"/>
                  <a:pt x="3" y="91"/>
                  <a:pt x="4" y="91"/>
                </a:cubicBezTo>
                <a:cubicBezTo>
                  <a:pt x="4" y="89"/>
                  <a:pt x="6" y="88"/>
                  <a:pt x="8" y="88"/>
                </a:cubicBezTo>
                <a:cubicBezTo>
                  <a:pt x="10" y="88"/>
                  <a:pt x="18" y="88"/>
                  <a:pt x="31" y="88"/>
                </a:cubicBezTo>
                <a:lnTo>
                  <a:pt x="54" y="88"/>
                </a:lnTo>
                <a:lnTo>
                  <a:pt x="64" y="51"/>
                </a:lnTo>
                <a:cubicBezTo>
                  <a:pt x="65" y="48"/>
                  <a:pt x="66" y="44"/>
                  <a:pt x="67" y="38"/>
                </a:cubicBezTo>
                <a:cubicBezTo>
                  <a:pt x="68" y="33"/>
                  <a:pt x="69" y="29"/>
                  <a:pt x="70" y="27"/>
                </a:cubicBezTo>
                <a:cubicBezTo>
                  <a:pt x="71" y="24"/>
                  <a:pt x="72" y="21"/>
                  <a:pt x="73" y="18"/>
                </a:cubicBezTo>
                <a:cubicBezTo>
                  <a:pt x="74" y="14"/>
                  <a:pt x="75" y="12"/>
                  <a:pt x="76" y="10"/>
                </a:cubicBezTo>
                <a:cubicBezTo>
                  <a:pt x="78" y="9"/>
                  <a:pt x="79" y="7"/>
                  <a:pt x="81" y="5"/>
                </a:cubicBezTo>
                <a:cubicBezTo>
                  <a:pt x="82" y="3"/>
                  <a:pt x="84" y="1"/>
                  <a:pt x="87" y="1"/>
                </a:cubicBezTo>
                <a:cubicBezTo>
                  <a:pt x="90" y="0"/>
                  <a:pt x="92" y="0"/>
                  <a:pt x="95" y="0"/>
                </a:cubicBezTo>
                <a:cubicBezTo>
                  <a:pt x="100" y="0"/>
                  <a:pt x="104" y="2"/>
                  <a:pt x="106" y="5"/>
                </a:cubicBezTo>
                <a:cubicBezTo>
                  <a:pt x="108" y="8"/>
                  <a:pt x="109" y="11"/>
                  <a:pt x="109" y="13"/>
                </a:cubicBezTo>
                <a:cubicBezTo>
                  <a:pt x="109" y="15"/>
                  <a:pt x="108" y="22"/>
                  <a:pt x="105" y="34"/>
                </a:cubicBezTo>
                <a:cubicBezTo>
                  <a:pt x="103" y="46"/>
                  <a:pt x="100" y="59"/>
                  <a:pt x="96" y="71"/>
                </a:cubicBezTo>
                <a:lnTo>
                  <a:pt x="92" y="87"/>
                </a:lnTo>
                <a:cubicBezTo>
                  <a:pt x="92" y="88"/>
                  <a:pt x="99" y="88"/>
                  <a:pt x="114" y="88"/>
                </a:cubicBezTo>
                <a:lnTo>
                  <a:pt x="137" y="88"/>
                </a:lnTo>
                <a:cubicBezTo>
                  <a:pt x="139" y="90"/>
                  <a:pt x="140" y="92"/>
                  <a:pt x="140" y="93"/>
                </a:cubicBezTo>
                <a:cubicBezTo>
                  <a:pt x="140" y="100"/>
                  <a:pt x="138" y="105"/>
                  <a:pt x="134" y="109"/>
                </a:cubicBezTo>
                <a:lnTo>
                  <a:pt x="87" y="109"/>
                </a:lnTo>
                <a:lnTo>
                  <a:pt x="71" y="173"/>
                </a:lnTo>
                <a:cubicBezTo>
                  <a:pt x="59" y="221"/>
                  <a:pt x="52" y="247"/>
                  <a:pt x="52" y="250"/>
                </a:cubicBezTo>
                <a:cubicBezTo>
                  <a:pt x="52" y="263"/>
                  <a:pt x="56" y="269"/>
                  <a:pt x="65" y="269"/>
                </a:cubicBezTo>
                <a:cubicBezTo>
                  <a:pt x="76" y="269"/>
                  <a:pt x="86" y="264"/>
                  <a:pt x="96" y="254"/>
                </a:cubicBezTo>
                <a:cubicBezTo>
                  <a:pt x="105" y="244"/>
                  <a:pt x="113" y="231"/>
                  <a:pt x="119" y="216"/>
                </a:cubicBezTo>
                <a:cubicBezTo>
                  <a:pt x="120" y="215"/>
                  <a:pt x="121" y="214"/>
                  <a:pt x="121" y="213"/>
                </a:cubicBezTo>
                <a:cubicBezTo>
                  <a:pt x="122" y="213"/>
                  <a:pt x="125" y="213"/>
                  <a:pt x="128" y="212"/>
                </a:cubicBezTo>
                <a:lnTo>
                  <a:pt x="130" y="212"/>
                </a:lnTo>
                <a:cubicBezTo>
                  <a:pt x="134" y="212"/>
                  <a:pt x="137" y="214"/>
                  <a:pt x="137" y="216"/>
                </a:cubicBezTo>
                <a:cubicBezTo>
                  <a:pt x="137" y="217"/>
                  <a:pt x="136" y="219"/>
                  <a:pt x="135" y="221"/>
                </a:cubicBezTo>
                <a:cubicBezTo>
                  <a:pt x="134" y="226"/>
                  <a:pt x="131" y="232"/>
                  <a:pt x="127" y="238"/>
                </a:cubicBezTo>
                <a:cubicBezTo>
                  <a:pt x="123" y="245"/>
                  <a:pt x="118" y="252"/>
                  <a:pt x="112" y="259"/>
                </a:cubicBezTo>
                <a:cubicBezTo>
                  <a:pt x="106" y="267"/>
                  <a:pt x="98" y="273"/>
                  <a:pt x="89" y="278"/>
                </a:cubicBezTo>
                <a:cubicBezTo>
                  <a:pt x="80" y="283"/>
                  <a:pt x="71" y="286"/>
                  <a:pt x="62" y="286"/>
                </a:cubicBezTo>
                <a:cubicBezTo>
                  <a:pt x="52" y="286"/>
                  <a:pt x="44" y="283"/>
                  <a:pt x="36" y="279"/>
                </a:cubicBezTo>
                <a:cubicBezTo>
                  <a:pt x="27" y="274"/>
                  <a:pt x="22" y="267"/>
                  <a:pt x="18" y="256"/>
                </a:cubicBezTo>
                <a:cubicBezTo>
                  <a:pt x="18" y="253"/>
                  <a:pt x="17" y="249"/>
                  <a:pt x="17" y="244"/>
                </a:cubicBezTo>
                <a:lnTo>
                  <a:pt x="17" y="236"/>
                </a:lnTo>
                <a:lnTo>
                  <a:pt x="33" y="173"/>
                </a:lnTo>
                <a:cubicBezTo>
                  <a:pt x="43" y="131"/>
                  <a:pt x="49" y="110"/>
                  <a:pt x="49" y="109"/>
                </a:cubicBezTo>
                <a:cubicBezTo>
                  <a:pt x="49" y="109"/>
                  <a:pt x="41" y="109"/>
                  <a:pt x="26" y="109"/>
                </a:cubicBezTo>
                <a:lnTo>
                  <a:pt x="3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28600" y="4323240"/>
            <a:ext cx="358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Ключевая 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Каждая новая модель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4879440" y="4323240"/>
            <a:ext cx="272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предсказывает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антиградиент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50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28600" y="4609080"/>
            <a:ext cx="147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функции потерь.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28600" y="4942440"/>
            <a:ext cx="612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Антиградиент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указывает направление для скорейшего уменьшения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28600" y="5228280"/>
            <a:ext cx="71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ошибки.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1934280"/>
            <a:ext cx="5667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градиентного бустинга для регрессии (MSE)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747720" y="2445480"/>
            <a:ext cx="45849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Пошаговый разбор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4703040" y="335916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1" y="420"/>
                  <a:pt x="2" y="415"/>
                </a:cubicBezTo>
                <a:cubicBezTo>
                  <a:pt x="4" y="408"/>
                  <a:pt x="6" y="404"/>
                  <a:pt x="7" y="403"/>
                </a:cubicBezTo>
                <a:cubicBezTo>
                  <a:pt x="9" y="403"/>
                  <a:pt x="14" y="402"/>
                  <a:pt x="22" y="401"/>
                </a:cubicBezTo>
                <a:cubicBezTo>
                  <a:pt x="33" y="401"/>
                  <a:pt x="46" y="401"/>
                  <a:pt x="60" y="400"/>
                </a:cubicBezTo>
                <a:cubicBezTo>
                  <a:pt x="66" y="398"/>
                  <a:pt x="70" y="396"/>
                  <a:pt x="72" y="392"/>
                </a:cubicBezTo>
                <a:cubicBezTo>
                  <a:pt x="73" y="390"/>
                  <a:pt x="88" y="331"/>
                  <a:pt x="117" y="213"/>
                </a:cubicBezTo>
                <a:cubicBezTo>
                  <a:pt x="146" y="97"/>
                  <a:pt x="160" y="38"/>
                  <a:pt x="161" y="36"/>
                </a:cubicBezTo>
                <a:cubicBezTo>
                  <a:pt x="161" y="33"/>
                  <a:pt x="160" y="32"/>
                  <a:pt x="158" y="32"/>
                </a:cubicBezTo>
                <a:cubicBezTo>
                  <a:pt x="155" y="31"/>
                  <a:pt x="144" y="30"/>
                  <a:pt x="125" y="29"/>
                </a:cubicBezTo>
                <a:lnTo>
                  <a:pt x="105" y="29"/>
                </a:lnTo>
                <a:cubicBezTo>
                  <a:pt x="103" y="26"/>
                  <a:pt x="101" y="25"/>
                  <a:pt x="101" y="24"/>
                </a:cubicBezTo>
                <a:cubicBezTo>
                  <a:pt x="101" y="23"/>
                  <a:pt x="102" y="19"/>
                  <a:pt x="103" y="13"/>
                </a:cubicBezTo>
                <a:cubicBezTo>
                  <a:pt x="104" y="6"/>
                  <a:pt x="107" y="1"/>
                  <a:pt x="109" y="0"/>
                </a:cubicBezTo>
                <a:lnTo>
                  <a:pt x="451" y="0"/>
                </a:lnTo>
                <a:cubicBezTo>
                  <a:pt x="454" y="1"/>
                  <a:pt x="455" y="4"/>
                  <a:pt x="455" y="7"/>
                </a:cubicBezTo>
                <a:cubicBezTo>
                  <a:pt x="455" y="9"/>
                  <a:pt x="453" y="32"/>
                  <a:pt x="447" y="77"/>
                </a:cubicBezTo>
                <a:cubicBezTo>
                  <a:pt x="442" y="123"/>
                  <a:pt x="439" y="146"/>
                  <a:pt x="438" y="147"/>
                </a:cubicBezTo>
                <a:cubicBezTo>
                  <a:pt x="437" y="150"/>
                  <a:pt x="433" y="151"/>
                  <a:pt x="426" y="151"/>
                </a:cubicBezTo>
                <a:lnTo>
                  <a:pt x="418" y="151"/>
                </a:lnTo>
                <a:cubicBezTo>
                  <a:pt x="415" y="149"/>
                  <a:pt x="414" y="147"/>
                  <a:pt x="414" y="143"/>
                </a:cubicBezTo>
                <a:cubicBezTo>
                  <a:pt x="414" y="143"/>
                  <a:pt x="414" y="138"/>
                  <a:pt x="415" y="128"/>
                </a:cubicBezTo>
                <a:cubicBezTo>
                  <a:pt x="417" y="118"/>
                  <a:pt x="417" y="107"/>
                  <a:pt x="417" y="94"/>
                </a:cubicBezTo>
                <a:cubicBezTo>
                  <a:pt x="417" y="82"/>
                  <a:pt x="416" y="72"/>
                  <a:pt x="413" y="63"/>
                </a:cubicBezTo>
                <a:cubicBezTo>
                  <a:pt x="410" y="55"/>
                  <a:pt x="406" y="49"/>
                  <a:pt x="401" y="44"/>
                </a:cubicBezTo>
                <a:cubicBezTo>
                  <a:pt x="396" y="39"/>
                  <a:pt x="388" y="35"/>
                  <a:pt x="377" y="34"/>
                </a:cubicBezTo>
                <a:cubicBezTo>
                  <a:pt x="367" y="32"/>
                  <a:pt x="356" y="31"/>
                  <a:pt x="345" y="29"/>
                </a:cubicBezTo>
                <a:cubicBezTo>
                  <a:pt x="334" y="28"/>
                  <a:pt x="319" y="28"/>
                  <a:pt x="299" y="29"/>
                </a:cubicBezTo>
                <a:lnTo>
                  <a:pt x="284" y="29"/>
                </a:lnTo>
                <a:cubicBezTo>
                  <a:pt x="250" y="29"/>
                  <a:pt x="231" y="30"/>
                  <a:pt x="229" y="31"/>
                </a:cubicBezTo>
                <a:cubicBezTo>
                  <a:pt x="227" y="31"/>
                  <a:pt x="226" y="33"/>
                  <a:pt x="225" y="36"/>
                </a:cubicBezTo>
                <a:cubicBezTo>
                  <a:pt x="224" y="36"/>
                  <a:pt x="217" y="64"/>
                  <a:pt x="203" y="119"/>
                </a:cubicBezTo>
                <a:lnTo>
                  <a:pt x="183" y="200"/>
                </a:lnTo>
                <a:lnTo>
                  <a:pt x="218" y="200"/>
                </a:lnTo>
                <a:cubicBezTo>
                  <a:pt x="219" y="200"/>
                  <a:pt x="224" y="200"/>
                  <a:pt x="232" y="200"/>
                </a:cubicBezTo>
                <a:cubicBezTo>
                  <a:pt x="241" y="200"/>
                  <a:pt x="247" y="200"/>
                  <a:pt x="250" y="199"/>
                </a:cubicBezTo>
                <a:cubicBezTo>
                  <a:pt x="253" y="199"/>
                  <a:pt x="258" y="198"/>
                  <a:pt x="264" y="198"/>
                </a:cubicBezTo>
                <a:cubicBezTo>
                  <a:pt x="270" y="197"/>
                  <a:pt x="275" y="195"/>
                  <a:pt x="279" y="193"/>
                </a:cubicBezTo>
                <a:cubicBezTo>
                  <a:pt x="283" y="191"/>
                  <a:pt x="287" y="188"/>
                  <a:pt x="290" y="186"/>
                </a:cubicBezTo>
                <a:cubicBezTo>
                  <a:pt x="295" y="180"/>
                  <a:pt x="301" y="174"/>
                  <a:pt x="305" y="165"/>
                </a:cubicBezTo>
                <a:cubicBezTo>
                  <a:pt x="309" y="156"/>
                  <a:pt x="311" y="148"/>
                  <a:pt x="313" y="141"/>
                </a:cubicBezTo>
                <a:cubicBezTo>
                  <a:pt x="315" y="133"/>
                  <a:pt x="316" y="130"/>
                  <a:pt x="316" y="129"/>
                </a:cubicBezTo>
                <a:cubicBezTo>
                  <a:pt x="317" y="127"/>
                  <a:pt x="321" y="126"/>
                  <a:pt x="328" y="126"/>
                </a:cubicBezTo>
                <a:lnTo>
                  <a:pt x="336" y="126"/>
                </a:lnTo>
                <a:cubicBezTo>
                  <a:pt x="339" y="128"/>
                  <a:pt x="340" y="130"/>
                  <a:pt x="340" y="132"/>
                </a:cubicBezTo>
                <a:cubicBezTo>
                  <a:pt x="340" y="134"/>
                  <a:pt x="334" y="161"/>
                  <a:pt x="321" y="215"/>
                </a:cubicBezTo>
                <a:cubicBezTo>
                  <a:pt x="308" y="269"/>
                  <a:pt x="299" y="297"/>
                  <a:pt x="298" y="299"/>
                </a:cubicBezTo>
                <a:cubicBezTo>
                  <a:pt x="297" y="302"/>
                  <a:pt x="293" y="303"/>
                  <a:pt x="285" y="303"/>
                </a:cubicBezTo>
                <a:lnTo>
                  <a:pt x="278" y="303"/>
                </a:lnTo>
                <a:cubicBezTo>
                  <a:pt x="275" y="301"/>
                  <a:pt x="273" y="298"/>
                  <a:pt x="273" y="296"/>
                </a:cubicBezTo>
                <a:cubicBezTo>
                  <a:pt x="273" y="294"/>
                  <a:pt x="274" y="290"/>
                  <a:pt x="277" y="282"/>
                </a:cubicBezTo>
                <a:cubicBezTo>
                  <a:pt x="279" y="274"/>
                  <a:pt x="280" y="265"/>
                  <a:pt x="280" y="256"/>
                </a:cubicBezTo>
                <a:cubicBezTo>
                  <a:pt x="280" y="244"/>
                  <a:pt x="276" y="237"/>
                  <a:pt x="267" y="234"/>
                </a:cubicBezTo>
                <a:cubicBezTo>
                  <a:pt x="259" y="231"/>
                  <a:pt x="240" y="229"/>
                  <a:pt x="211" y="229"/>
                </a:cubicBezTo>
                <a:lnTo>
                  <a:pt x="176" y="229"/>
                </a:lnTo>
                <a:lnTo>
                  <a:pt x="156" y="309"/>
                </a:lnTo>
                <a:cubicBezTo>
                  <a:pt x="142" y="363"/>
                  <a:pt x="136" y="390"/>
                  <a:pt x="136" y="393"/>
                </a:cubicBezTo>
                <a:cubicBezTo>
                  <a:pt x="136" y="399"/>
                  <a:pt x="154" y="401"/>
                  <a:pt x="192" y="401"/>
                </a:cubicBezTo>
                <a:lnTo>
                  <a:pt x="208" y="401"/>
                </a:lnTo>
                <a:cubicBezTo>
                  <a:pt x="210" y="404"/>
                  <a:pt x="211" y="405"/>
                  <a:pt x="211" y="406"/>
                </a:cubicBezTo>
                <a:cubicBezTo>
                  <a:pt x="211" y="406"/>
                  <a:pt x="211" y="411"/>
                  <a:pt x="210" y="419"/>
                </a:cubicBezTo>
                <a:cubicBezTo>
                  <a:pt x="209" y="424"/>
                  <a:pt x="206" y="428"/>
                  <a:pt x="204" y="431"/>
                </a:cubicBezTo>
                <a:lnTo>
                  <a:pt x="193" y="431"/>
                </a:lnTo>
                <a:cubicBezTo>
                  <a:pt x="176" y="430"/>
                  <a:pt x="144" y="429"/>
                  <a:pt x="98" y="429"/>
                </a:cubicBezTo>
                <a:cubicBezTo>
                  <a:pt x="70" y="429"/>
                  <a:pt x="49" y="429"/>
                  <a:pt x="35" y="429"/>
                </a:cubicBezTo>
                <a:cubicBezTo>
                  <a:pt x="21" y="429"/>
                  <a:pt x="13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4856400" y="3440880"/>
            <a:ext cx="68040" cy="110880"/>
          </a:xfrm>
          <a:custGeom>
            <a:avLst/>
            <a:gdLst/>
            <a:ahLst/>
            <a:rect l="0" t="0" r="r" b="b"/>
            <a:pathLst>
              <a:path w="189" h="308">
                <a:moveTo>
                  <a:pt x="25" y="36"/>
                </a:moveTo>
                <a:cubicBezTo>
                  <a:pt x="42" y="12"/>
                  <a:pt x="65" y="0"/>
                  <a:pt x="93" y="0"/>
                </a:cubicBezTo>
                <a:cubicBezTo>
                  <a:pt x="108" y="0"/>
                  <a:pt x="122" y="4"/>
                  <a:pt x="136" y="11"/>
                </a:cubicBezTo>
                <a:cubicBezTo>
                  <a:pt x="152" y="19"/>
                  <a:pt x="163" y="33"/>
                  <a:pt x="172" y="52"/>
                </a:cubicBezTo>
                <a:cubicBezTo>
                  <a:pt x="183" y="77"/>
                  <a:pt x="189" y="111"/>
                  <a:pt x="189" y="155"/>
                </a:cubicBezTo>
                <a:cubicBezTo>
                  <a:pt x="189" y="202"/>
                  <a:pt x="182" y="237"/>
                  <a:pt x="170" y="261"/>
                </a:cubicBezTo>
                <a:cubicBezTo>
                  <a:pt x="164" y="274"/>
                  <a:pt x="155" y="284"/>
                  <a:pt x="145" y="291"/>
                </a:cubicBezTo>
                <a:cubicBezTo>
                  <a:pt x="133" y="299"/>
                  <a:pt x="124" y="303"/>
                  <a:pt x="117" y="305"/>
                </a:cubicBezTo>
                <a:cubicBezTo>
                  <a:pt x="109" y="307"/>
                  <a:pt x="101" y="308"/>
                  <a:pt x="94" y="308"/>
                </a:cubicBezTo>
                <a:cubicBezTo>
                  <a:pt x="86" y="308"/>
                  <a:pt x="78" y="307"/>
                  <a:pt x="71" y="306"/>
                </a:cubicBezTo>
                <a:cubicBezTo>
                  <a:pt x="63" y="304"/>
                  <a:pt x="54" y="299"/>
                  <a:pt x="43" y="291"/>
                </a:cubicBezTo>
                <a:cubicBezTo>
                  <a:pt x="33" y="284"/>
                  <a:pt x="25" y="274"/>
                  <a:pt x="19" y="261"/>
                </a:cubicBezTo>
                <a:cubicBezTo>
                  <a:pt x="6" y="237"/>
                  <a:pt x="0" y="202"/>
                  <a:pt x="0" y="155"/>
                </a:cubicBezTo>
                <a:cubicBezTo>
                  <a:pt x="0" y="103"/>
                  <a:pt x="8" y="63"/>
                  <a:pt x="25" y="36"/>
                </a:cubicBezTo>
                <a:moveTo>
                  <a:pt x="126" y="31"/>
                </a:moveTo>
                <a:cubicBezTo>
                  <a:pt x="117" y="21"/>
                  <a:pt x="106" y="16"/>
                  <a:pt x="94" y="16"/>
                </a:cubicBezTo>
                <a:cubicBezTo>
                  <a:pt x="81" y="16"/>
                  <a:pt x="71" y="21"/>
                  <a:pt x="62" y="31"/>
                </a:cubicBezTo>
                <a:cubicBezTo>
                  <a:pt x="54" y="38"/>
                  <a:pt x="49" y="49"/>
                  <a:pt x="47" y="63"/>
                </a:cubicBezTo>
                <a:cubicBezTo>
                  <a:pt x="45" y="76"/>
                  <a:pt x="43" y="105"/>
                  <a:pt x="43" y="150"/>
                </a:cubicBezTo>
                <a:cubicBezTo>
                  <a:pt x="43" y="197"/>
                  <a:pt x="45" y="228"/>
                  <a:pt x="47" y="243"/>
                </a:cubicBezTo>
                <a:cubicBezTo>
                  <a:pt x="49" y="257"/>
                  <a:pt x="55" y="269"/>
                  <a:pt x="63" y="278"/>
                </a:cubicBezTo>
                <a:cubicBezTo>
                  <a:pt x="71" y="287"/>
                  <a:pt x="82" y="291"/>
                  <a:pt x="94" y="291"/>
                </a:cubicBezTo>
                <a:cubicBezTo>
                  <a:pt x="106" y="291"/>
                  <a:pt x="116" y="287"/>
                  <a:pt x="124" y="278"/>
                </a:cubicBezTo>
                <a:cubicBezTo>
                  <a:pt x="133" y="269"/>
                  <a:pt x="138" y="256"/>
                  <a:pt x="140" y="240"/>
                </a:cubicBezTo>
                <a:cubicBezTo>
                  <a:pt x="143" y="224"/>
                  <a:pt x="145" y="194"/>
                  <a:pt x="145" y="150"/>
                </a:cubicBezTo>
                <a:cubicBezTo>
                  <a:pt x="145" y="105"/>
                  <a:pt x="144" y="77"/>
                  <a:pt x="140" y="63"/>
                </a:cubicBezTo>
                <a:cubicBezTo>
                  <a:pt x="138" y="49"/>
                  <a:pt x="133" y="39"/>
                  <a:pt x="126" y="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4963320" y="33429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5" y="129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5" y="158"/>
                  <a:pt x="58" y="194"/>
                </a:cubicBezTo>
                <a:cubicBezTo>
                  <a:pt x="50" y="231"/>
                  <a:pt x="47" y="272"/>
                  <a:pt x="47" y="317"/>
                </a:cubicBezTo>
                <a:cubicBezTo>
                  <a:pt x="47" y="361"/>
                  <a:pt x="50" y="402"/>
                  <a:pt x="58" y="438"/>
                </a:cubicBezTo>
                <a:cubicBezTo>
                  <a:pt x="65" y="474"/>
                  <a:pt x="73" y="503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5" y="583"/>
                  <a:pt x="46" y="538"/>
                  <a:pt x="27" y="483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038200" y="341316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79"/>
                  <a:pt x="25" y="59"/>
                  <a:pt x="45" y="36"/>
                </a:cubicBezTo>
                <a:cubicBezTo>
                  <a:pt x="65" y="12"/>
                  <a:pt x="90" y="1"/>
                  <a:pt x="119" y="0"/>
                </a:cubicBezTo>
                <a:cubicBezTo>
                  <a:pt x="133" y="0"/>
                  <a:pt x="147" y="4"/>
                  <a:pt x="159" y="11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6" y="0"/>
                  <a:pt x="279" y="5"/>
                  <a:pt x="292" y="14"/>
                </a:cubicBezTo>
                <a:cubicBezTo>
                  <a:pt x="303" y="23"/>
                  <a:pt x="309" y="36"/>
                  <a:pt x="309" y="51"/>
                </a:cubicBezTo>
                <a:cubicBezTo>
                  <a:pt x="309" y="64"/>
                  <a:pt x="306" y="73"/>
                  <a:pt x="300" y="81"/>
                </a:cubicBezTo>
                <a:cubicBezTo>
                  <a:pt x="295" y="89"/>
                  <a:pt x="289" y="93"/>
                  <a:pt x="283" y="95"/>
                </a:cubicBezTo>
                <a:cubicBezTo>
                  <a:pt x="277" y="97"/>
                  <a:pt x="272" y="97"/>
                  <a:pt x="268" y="97"/>
                </a:cubicBezTo>
                <a:cubicBezTo>
                  <a:pt x="260" y="97"/>
                  <a:pt x="253" y="95"/>
                  <a:pt x="248" y="91"/>
                </a:cubicBezTo>
                <a:cubicBezTo>
                  <a:pt x="243" y="86"/>
                  <a:pt x="241" y="80"/>
                  <a:pt x="241" y="72"/>
                </a:cubicBezTo>
                <a:cubicBezTo>
                  <a:pt x="241" y="53"/>
                  <a:pt x="251" y="40"/>
                  <a:pt x="272" y="32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1" y="24"/>
                  <a:pt x="237" y="25"/>
                  <a:pt x="235" y="25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4" y="161"/>
                  <a:pt x="162" y="216"/>
                  <a:pt x="162" y="231"/>
                </a:cubicBezTo>
                <a:cubicBezTo>
                  <a:pt x="162" y="243"/>
                  <a:pt x="165" y="251"/>
                  <a:pt x="172" y="257"/>
                </a:cubicBezTo>
                <a:cubicBezTo>
                  <a:pt x="178" y="262"/>
                  <a:pt x="186" y="264"/>
                  <a:pt x="194" y="264"/>
                </a:cubicBezTo>
                <a:cubicBezTo>
                  <a:pt x="209" y="264"/>
                  <a:pt x="225" y="257"/>
                  <a:pt x="240" y="243"/>
                </a:cubicBezTo>
                <a:cubicBezTo>
                  <a:pt x="255" y="229"/>
                  <a:pt x="266" y="212"/>
                  <a:pt x="271" y="192"/>
                </a:cubicBezTo>
                <a:cubicBezTo>
                  <a:pt x="272" y="188"/>
                  <a:pt x="274" y="186"/>
                  <a:pt x="275" y="185"/>
                </a:cubicBezTo>
                <a:cubicBezTo>
                  <a:pt x="276" y="185"/>
                  <a:pt x="279" y="184"/>
                  <a:pt x="286" y="184"/>
                </a:cubicBezTo>
                <a:lnTo>
                  <a:pt x="288" y="184"/>
                </a:lnTo>
                <a:cubicBezTo>
                  <a:pt x="295" y="184"/>
                  <a:pt x="298" y="186"/>
                  <a:pt x="298" y="189"/>
                </a:cubicBezTo>
                <a:cubicBezTo>
                  <a:pt x="298" y="189"/>
                  <a:pt x="297" y="192"/>
                  <a:pt x="297" y="196"/>
                </a:cubicBezTo>
                <a:cubicBezTo>
                  <a:pt x="290" y="220"/>
                  <a:pt x="276" y="241"/>
                  <a:pt x="256" y="260"/>
                </a:cubicBezTo>
                <a:cubicBezTo>
                  <a:pt x="237" y="278"/>
                  <a:pt x="214" y="288"/>
                  <a:pt x="189" y="288"/>
                </a:cubicBezTo>
                <a:cubicBezTo>
                  <a:pt x="159" y="288"/>
                  <a:pt x="137" y="274"/>
                  <a:pt x="122" y="248"/>
                </a:cubicBezTo>
                <a:cubicBezTo>
                  <a:pt x="104" y="274"/>
                  <a:pt x="85" y="287"/>
                  <a:pt x="62" y="287"/>
                </a:cubicBezTo>
                <a:lnTo>
                  <a:pt x="59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5" y="260"/>
                  <a:pt x="1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5" y="233"/>
                  <a:pt x="60" y="239"/>
                </a:cubicBezTo>
                <a:cubicBezTo>
                  <a:pt x="55" y="245"/>
                  <a:pt x="51" y="249"/>
                  <a:pt x="46" y="251"/>
                </a:cubicBezTo>
                <a:cubicBezTo>
                  <a:pt x="41" y="254"/>
                  <a:pt x="39" y="255"/>
                  <a:pt x="38" y="255"/>
                </a:cubicBezTo>
                <a:lnTo>
                  <a:pt x="36" y="255"/>
                </a:lnTo>
                <a:cubicBezTo>
                  <a:pt x="36" y="256"/>
                  <a:pt x="37" y="257"/>
                  <a:pt x="40" y="258"/>
                </a:cubicBezTo>
                <a:cubicBezTo>
                  <a:pt x="42" y="259"/>
                  <a:pt x="45" y="261"/>
                  <a:pt x="50" y="262"/>
                </a:cubicBezTo>
                <a:cubicBezTo>
                  <a:pt x="54" y="264"/>
                  <a:pt x="58" y="265"/>
                  <a:pt x="62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5" y="229"/>
                  <a:pt x="110" y="215"/>
                  <a:pt x="115" y="193"/>
                </a:cubicBezTo>
                <a:cubicBezTo>
                  <a:pt x="121" y="171"/>
                  <a:pt x="127" y="148"/>
                  <a:pt x="133" y="124"/>
                </a:cubicBezTo>
                <a:cubicBezTo>
                  <a:pt x="139" y="101"/>
                  <a:pt x="142" y="86"/>
                  <a:pt x="143" y="82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7"/>
                  <a:pt x="137" y="32"/>
                </a:cubicBezTo>
                <a:cubicBezTo>
                  <a:pt x="131" y="27"/>
                  <a:pt x="123" y="24"/>
                  <a:pt x="115" y="24"/>
                </a:cubicBezTo>
                <a:cubicBezTo>
                  <a:pt x="99" y="24"/>
                  <a:pt x="83" y="31"/>
                  <a:pt x="68" y="44"/>
                </a:cubicBezTo>
                <a:cubicBezTo>
                  <a:pt x="53" y="58"/>
                  <a:pt x="43" y="75"/>
                  <a:pt x="37" y="96"/>
                </a:cubicBezTo>
                <a:cubicBezTo>
                  <a:pt x="36" y="101"/>
                  <a:pt x="35" y="103"/>
                  <a:pt x="34" y="104"/>
                </a:cubicBezTo>
                <a:cubicBezTo>
                  <a:pt x="33" y="104"/>
                  <a:pt x="29" y="104"/>
                  <a:pt x="24" y="105"/>
                </a:cubicBezTo>
                <a:lnTo>
                  <a:pt x="15" y="105"/>
                </a:lnTo>
                <a:cubicBezTo>
                  <a:pt x="12" y="102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5173200" y="33429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8"/>
                  <a:pt x="131" y="467"/>
                </a:cubicBezTo>
                <a:cubicBezTo>
                  <a:pt x="125" y="486"/>
                  <a:pt x="118" y="504"/>
                  <a:pt x="108" y="524"/>
                </a:cubicBezTo>
                <a:cubicBezTo>
                  <a:pt x="97" y="542"/>
                  <a:pt x="89" y="556"/>
                  <a:pt x="84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325120" y="3430440"/>
            <a:ext cx="151920" cy="53280"/>
          </a:xfrm>
          <a:custGeom>
            <a:avLst/>
            <a:gdLst/>
            <a:ahLst/>
            <a:rect l="0" t="0" r="r" b="b"/>
            <a:pathLst>
              <a:path w="422" h="148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2" y="148"/>
                </a:cubicBezTo>
                <a:lnTo>
                  <a:pt x="9" y="148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5560200" y="3411720"/>
            <a:ext cx="105120" cy="105120"/>
          </a:xfrm>
          <a:custGeom>
            <a:avLst/>
            <a:gdLst/>
            <a:ahLst/>
            <a:rect l="0" t="0" r="r" b="b"/>
            <a:pathLst>
              <a:path w="292" h="292">
                <a:moveTo>
                  <a:pt x="66" y="91"/>
                </a:moveTo>
                <a:cubicBezTo>
                  <a:pt x="66" y="91"/>
                  <a:pt x="61" y="91"/>
                  <a:pt x="52" y="91"/>
                </a:cubicBezTo>
                <a:cubicBezTo>
                  <a:pt x="42" y="91"/>
                  <a:pt x="35" y="88"/>
                  <a:pt x="28" y="81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0" y="17"/>
                </a:cubicBezTo>
                <a:cubicBezTo>
                  <a:pt x="55" y="6"/>
                  <a:pt x="81" y="0"/>
                  <a:pt x="118" y="0"/>
                </a:cubicBezTo>
                <a:cubicBezTo>
                  <a:pt x="149" y="0"/>
                  <a:pt x="173" y="7"/>
                  <a:pt x="192" y="21"/>
                </a:cubicBezTo>
                <a:cubicBezTo>
                  <a:pt x="211" y="34"/>
                  <a:pt x="224" y="50"/>
                  <a:pt x="230" y="69"/>
                </a:cubicBezTo>
                <a:cubicBezTo>
                  <a:pt x="232" y="75"/>
                  <a:pt x="234" y="81"/>
                  <a:pt x="234" y="88"/>
                </a:cubicBezTo>
                <a:cubicBezTo>
                  <a:pt x="234" y="95"/>
                  <a:pt x="234" y="120"/>
                  <a:pt x="234" y="161"/>
                </a:cubicBezTo>
                <a:lnTo>
                  <a:pt x="234" y="205"/>
                </a:lnTo>
                <a:cubicBezTo>
                  <a:pt x="234" y="225"/>
                  <a:pt x="235" y="240"/>
                  <a:pt x="237" y="248"/>
                </a:cubicBezTo>
                <a:cubicBezTo>
                  <a:pt x="239" y="255"/>
                  <a:pt x="244" y="259"/>
                  <a:pt x="251" y="259"/>
                </a:cubicBezTo>
                <a:cubicBezTo>
                  <a:pt x="257" y="259"/>
                  <a:pt x="261" y="256"/>
                  <a:pt x="263" y="249"/>
                </a:cubicBezTo>
                <a:cubicBezTo>
                  <a:pt x="265" y="242"/>
                  <a:pt x="266" y="230"/>
                  <a:pt x="266" y="215"/>
                </a:cubicBezTo>
                <a:lnTo>
                  <a:pt x="266" y="192"/>
                </a:lnTo>
                <a:lnTo>
                  <a:pt x="292" y="192"/>
                </a:lnTo>
                <a:lnTo>
                  <a:pt x="292" y="217"/>
                </a:lnTo>
                <a:cubicBezTo>
                  <a:pt x="291" y="233"/>
                  <a:pt x="291" y="244"/>
                  <a:pt x="290" y="247"/>
                </a:cubicBezTo>
                <a:cubicBezTo>
                  <a:pt x="286" y="260"/>
                  <a:pt x="279" y="270"/>
                  <a:pt x="268" y="277"/>
                </a:cubicBezTo>
                <a:cubicBezTo>
                  <a:pt x="257" y="284"/>
                  <a:pt x="245" y="288"/>
                  <a:pt x="233" y="288"/>
                </a:cubicBezTo>
                <a:cubicBezTo>
                  <a:pt x="221" y="289"/>
                  <a:pt x="211" y="285"/>
                  <a:pt x="203" y="277"/>
                </a:cubicBezTo>
                <a:cubicBezTo>
                  <a:pt x="196" y="269"/>
                  <a:pt x="191" y="260"/>
                  <a:pt x="188" y="250"/>
                </a:cubicBezTo>
                <a:lnTo>
                  <a:pt x="188" y="248"/>
                </a:lnTo>
                <a:lnTo>
                  <a:pt x="187" y="250"/>
                </a:lnTo>
                <a:cubicBezTo>
                  <a:pt x="186" y="251"/>
                  <a:pt x="185" y="252"/>
                  <a:pt x="184" y="254"/>
                </a:cubicBezTo>
                <a:cubicBezTo>
                  <a:pt x="182" y="255"/>
                  <a:pt x="181" y="257"/>
                  <a:pt x="179" y="259"/>
                </a:cubicBezTo>
                <a:cubicBezTo>
                  <a:pt x="176" y="262"/>
                  <a:pt x="174" y="264"/>
                  <a:pt x="171" y="266"/>
                </a:cubicBezTo>
                <a:cubicBezTo>
                  <a:pt x="168" y="268"/>
                  <a:pt x="165" y="271"/>
                  <a:pt x="161" y="274"/>
                </a:cubicBezTo>
                <a:cubicBezTo>
                  <a:pt x="158" y="277"/>
                  <a:pt x="154" y="279"/>
                  <a:pt x="150" y="281"/>
                </a:cubicBezTo>
                <a:cubicBezTo>
                  <a:pt x="146" y="282"/>
                  <a:pt x="141" y="284"/>
                  <a:pt x="136" y="286"/>
                </a:cubicBezTo>
                <a:cubicBezTo>
                  <a:pt x="131" y="288"/>
                  <a:pt x="126" y="289"/>
                  <a:pt x="120" y="290"/>
                </a:cubicBezTo>
                <a:cubicBezTo>
                  <a:pt x="114" y="290"/>
                  <a:pt x="107" y="291"/>
                  <a:pt x="100" y="292"/>
                </a:cubicBezTo>
                <a:cubicBezTo>
                  <a:pt x="75" y="292"/>
                  <a:pt x="51" y="285"/>
                  <a:pt x="31" y="272"/>
                </a:cubicBezTo>
                <a:cubicBezTo>
                  <a:pt x="11" y="259"/>
                  <a:pt x="0" y="241"/>
                  <a:pt x="0" y="216"/>
                </a:cubicBezTo>
                <a:cubicBezTo>
                  <a:pt x="0" y="207"/>
                  <a:pt x="2" y="199"/>
                  <a:pt x="5" y="191"/>
                </a:cubicBezTo>
                <a:cubicBezTo>
                  <a:pt x="8" y="183"/>
                  <a:pt x="14" y="174"/>
                  <a:pt x="22" y="165"/>
                </a:cubicBezTo>
                <a:cubicBezTo>
                  <a:pt x="30" y="155"/>
                  <a:pt x="41" y="148"/>
                  <a:pt x="52" y="141"/>
                </a:cubicBezTo>
                <a:cubicBezTo>
                  <a:pt x="64" y="135"/>
                  <a:pt x="82" y="129"/>
                  <a:pt x="103" y="124"/>
                </a:cubicBezTo>
                <a:cubicBezTo>
                  <a:pt x="124" y="118"/>
                  <a:pt x="147" y="115"/>
                  <a:pt x="172" y="114"/>
                </a:cubicBezTo>
                <a:lnTo>
                  <a:pt x="181" y="114"/>
                </a:lnTo>
                <a:lnTo>
                  <a:pt x="181" y="100"/>
                </a:lnTo>
                <a:cubicBezTo>
                  <a:pt x="181" y="86"/>
                  <a:pt x="180" y="75"/>
                  <a:pt x="177" y="69"/>
                </a:cubicBezTo>
                <a:cubicBezTo>
                  <a:pt x="168" y="39"/>
                  <a:pt x="148" y="24"/>
                  <a:pt x="116" y="24"/>
                </a:cubicBezTo>
                <a:cubicBezTo>
                  <a:pt x="108" y="24"/>
                  <a:pt x="101" y="24"/>
                  <a:pt x="94" y="24"/>
                </a:cubicBezTo>
                <a:cubicBezTo>
                  <a:pt x="88" y="25"/>
                  <a:pt x="82" y="26"/>
                  <a:pt x="79" y="27"/>
                </a:cubicBezTo>
                <a:cubicBezTo>
                  <a:pt x="75" y="28"/>
                  <a:pt x="73" y="29"/>
                  <a:pt x="74" y="29"/>
                </a:cubicBezTo>
                <a:cubicBezTo>
                  <a:pt x="83" y="35"/>
                  <a:pt x="87" y="44"/>
                  <a:pt x="87" y="57"/>
                </a:cubicBezTo>
                <a:cubicBezTo>
                  <a:pt x="87" y="67"/>
                  <a:pt x="84" y="75"/>
                  <a:pt x="77" y="81"/>
                </a:cubicBezTo>
                <a:lnTo>
                  <a:pt x="66" y="91"/>
                </a:lnTo>
                <a:moveTo>
                  <a:pt x="59" y="217"/>
                </a:moveTo>
                <a:cubicBezTo>
                  <a:pt x="59" y="230"/>
                  <a:pt x="64" y="242"/>
                  <a:pt x="75" y="252"/>
                </a:cubicBezTo>
                <a:cubicBezTo>
                  <a:pt x="85" y="262"/>
                  <a:pt x="97" y="268"/>
                  <a:pt x="112" y="268"/>
                </a:cubicBezTo>
                <a:cubicBezTo>
                  <a:pt x="128" y="268"/>
                  <a:pt x="142" y="263"/>
                  <a:pt x="154" y="254"/>
                </a:cubicBezTo>
                <a:cubicBezTo>
                  <a:pt x="167" y="244"/>
                  <a:pt x="175" y="230"/>
                  <a:pt x="179" y="215"/>
                </a:cubicBezTo>
                <a:cubicBezTo>
                  <a:pt x="180" y="212"/>
                  <a:pt x="181" y="198"/>
                  <a:pt x="181" y="173"/>
                </a:cubicBezTo>
                <a:cubicBezTo>
                  <a:pt x="181" y="148"/>
                  <a:pt x="181" y="136"/>
                  <a:pt x="180" y="136"/>
                </a:cubicBezTo>
                <a:cubicBezTo>
                  <a:pt x="177" y="136"/>
                  <a:pt x="173" y="136"/>
                  <a:pt x="167" y="137"/>
                </a:cubicBezTo>
                <a:cubicBezTo>
                  <a:pt x="162" y="137"/>
                  <a:pt x="152" y="139"/>
                  <a:pt x="139" y="143"/>
                </a:cubicBezTo>
                <a:cubicBezTo>
                  <a:pt x="125" y="146"/>
                  <a:pt x="113" y="150"/>
                  <a:pt x="102" y="155"/>
                </a:cubicBezTo>
                <a:cubicBezTo>
                  <a:pt x="91" y="160"/>
                  <a:pt x="81" y="168"/>
                  <a:pt x="73" y="179"/>
                </a:cubicBezTo>
                <a:cubicBezTo>
                  <a:pt x="64" y="189"/>
                  <a:pt x="59" y="202"/>
                  <a:pt x="59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5671080" y="3413160"/>
            <a:ext cx="78480" cy="101160"/>
          </a:xfrm>
          <a:custGeom>
            <a:avLst/>
            <a:gdLst/>
            <a:ahLst/>
            <a:rect l="0" t="0" r="r" b="b"/>
            <a:pathLst>
              <a:path w="218" h="281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9"/>
                  <a:pt x="48" y="243"/>
                </a:cubicBezTo>
                <a:lnTo>
                  <a:pt x="48" y="238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9" y="211"/>
                  <a:pt x="49" y="203"/>
                </a:cubicBezTo>
                <a:cubicBezTo>
                  <a:pt x="50" y="196"/>
                  <a:pt x="50" y="188"/>
                  <a:pt x="49" y="179"/>
                </a:cubicBezTo>
                <a:cubicBezTo>
                  <a:pt x="49" y="170"/>
                  <a:pt x="49" y="161"/>
                  <a:pt x="49" y="152"/>
                </a:cubicBezTo>
                <a:cubicBezTo>
                  <a:pt x="49" y="138"/>
                  <a:pt x="49" y="124"/>
                  <a:pt x="49" y="109"/>
                </a:cubicBezTo>
                <a:cubicBezTo>
                  <a:pt x="49" y="95"/>
                  <a:pt x="49" y="82"/>
                  <a:pt x="49" y="72"/>
                </a:cubicBezTo>
                <a:lnTo>
                  <a:pt x="48" y="58"/>
                </a:lnTo>
                <a:cubicBezTo>
                  <a:pt x="47" y="50"/>
                  <a:pt x="44" y="44"/>
                  <a:pt x="40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2" y="6"/>
                  <a:pt x="17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5" y="3"/>
                  <a:pt x="62" y="3"/>
                  <a:pt x="70" y="3"/>
                </a:cubicBezTo>
                <a:cubicBezTo>
                  <a:pt x="78" y="2"/>
                  <a:pt x="84" y="2"/>
                  <a:pt x="88" y="1"/>
                </a:cubicBezTo>
                <a:cubicBezTo>
                  <a:pt x="93" y="0"/>
                  <a:pt x="95" y="0"/>
                  <a:pt x="95" y="0"/>
                </a:cubicBezTo>
                <a:lnTo>
                  <a:pt x="97" y="0"/>
                </a:lnTo>
                <a:lnTo>
                  <a:pt x="97" y="44"/>
                </a:lnTo>
                <a:cubicBezTo>
                  <a:pt x="114" y="15"/>
                  <a:pt x="134" y="1"/>
                  <a:pt x="158" y="1"/>
                </a:cubicBezTo>
                <a:lnTo>
                  <a:pt x="162" y="1"/>
                </a:lnTo>
                <a:cubicBezTo>
                  <a:pt x="181" y="1"/>
                  <a:pt x="195" y="5"/>
                  <a:pt x="205" y="15"/>
                </a:cubicBezTo>
                <a:cubicBezTo>
                  <a:pt x="214" y="24"/>
                  <a:pt x="218" y="34"/>
                  <a:pt x="218" y="44"/>
                </a:cubicBezTo>
                <a:cubicBezTo>
                  <a:pt x="218" y="53"/>
                  <a:pt x="216" y="60"/>
                  <a:pt x="210" y="67"/>
                </a:cubicBezTo>
                <a:cubicBezTo>
                  <a:pt x="205" y="73"/>
                  <a:pt x="196" y="76"/>
                  <a:pt x="185" y="76"/>
                </a:cubicBezTo>
                <a:cubicBezTo>
                  <a:pt x="174" y="76"/>
                  <a:pt x="167" y="73"/>
                  <a:pt x="162" y="66"/>
                </a:cubicBezTo>
                <a:cubicBezTo>
                  <a:pt x="157" y="59"/>
                  <a:pt x="154" y="52"/>
                  <a:pt x="153" y="44"/>
                </a:cubicBezTo>
                <a:cubicBezTo>
                  <a:pt x="153" y="41"/>
                  <a:pt x="154" y="37"/>
                  <a:pt x="155" y="34"/>
                </a:cubicBezTo>
                <a:cubicBezTo>
                  <a:pt x="156" y="31"/>
                  <a:pt x="157" y="29"/>
                  <a:pt x="158" y="27"/>
                </a:cubicBezTo>
                <a:cubicBezTo>
                  <a:pt x="159" y="25"/>
                  <a:pt x="160" y="24"/>
                  <a:pt x="160" y="24"/>
                </a:cubicBezTo>
                <a:cubicBezTo>
                  <a:pt x="159" y="23"/>
                  <a:pt x="154" y="24"/>
                  <a:pt x="145" y="26"/>
                </a:cubicBezTo>
                <a:cubicBezTo>
                  <a:pt x="138" y="29"/>
                  <a:pt x="133" y="33"/>
                  <a:pt x="130" y="36"/>
                </a:cubicBezTo>
                <a:cubicBezTo>
                  <a:pt x="110" y="54"/>
                  <a:pt x="100" y="92"/>
                  <a:pt x="100" y="150"/>
                </a:cubicBezTo>
                <a:lnTo>
                  <a:pt x="100" y="183"/>
                </a:lnTo>
                <a:cubicBezTo>
                  <a:pt x="100" y="189"/>
                  <a:pt x="100" y="194"/>
                  <a:pt x="100" y="200"/>
                </a:cubicBezTo>
                <a:cubicBezTo>
                  <a:pt x="100" y="206"/>
                  <a:pt x="100" y="212"/>
                  <a:pt x="100" y="217"/>
                </a:cubicBezTo>
                <a:cubicBezTo>
                  <a:pt x="100" y="222"/>
                  <a:pt x="101" y="226"/>
                  <a:pt x="101" y="229"/>
                </a:cubicBezTo>
                <a:cubicBezTo>
                  <a:pt x="101" y="233"/>
                  <a:pt x="101" y="236"/>
                  <a:pt x="101" y="239"/>
                </a:cubicBezTo>
                <a:lnTo>
                  <a:pt x="101" y="242"/>
                </a:lnTo>
                <a:cubicBezTo>
                  <a:pt x="101" y="243"/>
                  <a:pt x="102" y="244"/>
                  <a:pt x="103" y="245"/>
                </a:cubicBezTo>
                <a:cubicBezTo>
                  <a:pt x="104" y="245"/>
                  <a:pt x="105" y="246"/>
                  <a:pt x="106" y="246"/>
                </a:cubicBezTo>
                <a:cubicBezTo>
                  <a:pt x="107" y="247"/>
                  <a:pt x="108" y="247"/>
                  <a:pt x="109" y="248"/>
                </a:cubicBezTo>
                <a:cubicBezTo>
                  <a:pt x="110" y="249"/>
                  <a:pt x="111" y="250"/>
                  <a:pt x="114" y="250"/>
                </a:cubicBezTo>
                <a:cubicBezTo>
                  <a:pt x="116" y="250"/>
                  <a:pt x="117" y="250"/>
                  <a:pt x="118" y="250"/>
                </a:cubicBezTo>
                <a:cubicBezTo>
                  <a:pt x="119" y="251"/>
                  <a:pt x="121" y="251"/>
                  <a:pt x="124" y="251"/>
                </a:cubicBezTo>
                <a:cubicBezTo>
                  <a:pt x="127" y="251"/>
                  <a:pt x="129" y="251"/>
                  <a:pt x="129" y="251"/>
                </a:cubicBezTo>
                <a:cubicBezTo>
                  <a:pt x="130" y="251"/>
                  <a:pt x="132" y="251"/>
                  <a:pt x="136" y="251"/>
                </a:cubicBezTo>
                <a:cubicBezTo>
                  <a:pt x="139" y="252"/>
                  <a:pt x="141" y="252"/>
                  <a:pt x="142" y="251"/>
                </a:cubicBezTo>
                <a:lnTo>
                  <a:pt x="162" y="251"/>
                </a:lnTo>
                <a:lnTo>
                  <a:pt x="162" y="281"/>
                </a:lnTo>
                <a:lnTo>
                  <a:pt x="156" y="281"/>
                </a:lnTo>
                <a:cubicBezTo>
                  <a:pt x="148" y="279"/>
                  <a:pt x="122" y="279"/>
                  <a:pt x="76" y="279"/>
                </a:cubicBezTo>
                <a:cubicBezTo>
                  <a:pt x="32" y="279"/>
                  <a:pt x="9" y="279"/>
                  <a:pt x="5" y="281"/>
                </a:cubicBezTo>
                <a:lnTo>
                  <a:pt x="0" y="281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5762160" y="3410640"/>
            <a:ext cx="104400" cy="150480"/>
          </a:xfrm>
          <a:custGeom>
            <a:avLst/>
            <a:gdLst/>
            <a:ahLst/>
            <a:rect l="0" t="0" r="r" b="b"/>
            <a:pathLst>
              <a:path w="290" h="418">
                <a:moveTo>
                  <a:pt x="190" y="28"/>
                </a:moveTo>
                <a:cubicBezTo>
                  <a:pt x="209" y="9"/>
                  <a:pt x="230" y="0"/>
                  <a:pt x="253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90" y="28"/>
                  <a:pt x="290" y="36"/>
                </a:cubicBezTo>
                <a:cubicBezTo>
                  <a:pt x="290" y="42"/>
                  <a:pt x="288" y="47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2" y="59"/>
                  <a:pt x="244" y="53"/>
                  <a:pt x="242" y="40"/>
                </a:cubicBezTo>
                <a:cubicBezTo>
                  <a:pt x="242" y="34"/>
                  <a:pt x="242" y="30"/>
                  <a:pt x="244" y="27"/>
                </a:cubicBezTo>
                <a:cubicBezTo>
                  <a:pt x="244" y="26"/>
                  <a:pt x="245" y="26"/>
                  <a:pt x="245" y="25"/>
                </a:cubicBezTo>
                <a:lnTo>
                  <a:pt x="245" y="24"/>
                </a:lnTo>
                <a:cubicBezTo>
                  <a:pt x="233" y="25"/>
                  <a:pt x="222" y="30"/>
                  <a:pt x="211" y="38"/>
                </a:cubicBezTo>
                <a:cubicBezTo>
                  <a:pt x="208" y="40"/>
                  <a:pt x="206" y="42"/>
                  <a:pt x="206" y="43"/>
                </a:cubicBezTo>
                <a:cubicBezTo>
                  <a:pt x="206" y="43"/>
                  <a:pt x="207" y="44"/>
                  <a:pt x="209" y="46"/>
                </a:cubicBezTo>
                <a:cubicBezTo>
                  <a:pt x="211" y="47"/>
                  <a:pt x="213" y="50"/>
                  <a:pt x="215" y="53"/>
                </a:cubicBezTo>
                <a:cubicBezTo>
                  <a:pt x="217" y="57"/>
                  <a:pt x="219" y="60"/>
                  <a:pt x="222" y="65"/>
                </a:cubicBezTo>
                <a:cubicBezTo>
                  <a:pt x="224" y="69"/>
                  <a:pt x="226" y="74"/>
                  <a:pt x="227" y="81"/>
                </a:cubicBezTo>
                <a:cubicBezTo>
                  <a:pt x="229" y="88"/>
                  <a:pt x="229" y="95"/>
                  <a:pt x="230" y="102"/>
                </a:cubicBezTo>
                <a:cubicBezTo>
                  <a:pt x="230" y="128"/>
                  <a:pt x="219" y="150"/>
                  <a:pt x="199" y="168"/>
                </a:cubicBezTo>
                <a:cubicBezTo>
                  <a:pt x="178" y="186"/>
                  <a:pt x="153" y="196"/>
                  <a:pt x="122" y="196"/>
                </a:cubicBezTo>
                <a:cubicBezTo>
                  <a:pt x="101" y="196"/>
                  <a:pt x="80" y="190"/>
                  <a:pt x="60" y="178"/>
                </a:cubicBezTo>
                <a:cubicBezTo>
                  <a:pt x="55" y="186"/>
                  <a:pt x="53" y="194"/>
                  <a:pt x="53" y="202"/>
                </a:cubicBezTo>
                <a:cubicBezTo>
                  <a:pt x="53" y="217"/>
                  <a:pt x="58" y="228"/>
                  <a:pt x="69" y="235"/>
                </a:cubicBezTo>
                <a:cubicBezTo>
                  <a:pt x="73" y="238"/>
                  <a:pt x="77" y="239"/>
                  <a:pt x="80" y="239"/>
                </a:cubicBezTo>
                <a:cubicBezTo>
                  <a:pt x="83" y="239"/>
                  <a:pt x="99" y="240"/>
                  <a:pt x="126" y="240"/>
                </a:cubicBezTo>
                <a:cubicBezTo>
                  <a:pt x="161" y="241"/>
                  <a:pt x="184" y="242"/>
                  <a:pt x="194" y="244"/>
                </a:cubicBezTo>
                <a:cubicBezTo>
                  <a:pt x="219" y="248"/>
                  <a:pt x="240" y="257"/>
                  <a:pt x="254" y="270"/>
                </a:cubicBezTo>
                <a:cubicBezTo>
                  <a:pt x="272" y="287"/>
                  <a:pt x="280" y="308"/>
                  <a:pt x="280" y="333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5" y="411"/>
                  <a:pt x="175" y="418"/>
                  <a:pt x="140" y="418"/>
                </a:cubicBezTo>
                <a:cubicBezTo>
                  <a:pt x="105" y="418"/>
                  <a:pt x="75" y="411"/>
                  <a:pt x="50" y="398"/>
                </a:cubicBezTo>
                <a:cubicBezTo>
                  <a:pt x="17" y="383"/>
                  <a:pt x="0" y="362"/>
                  <a:pt x="0" y="335"/>
                </a:cubicBezTo>
                <a:cubicBezTo>
                  <a:pt x="0" y="320"/>
                  <a:pt x="5" y="307"/>
                  <a:pt x="14" y="296"/>
                </a:cubicBezTo>
                <a:cubicBezTo>
                  <a:pt x="22" y="286"/>
                  <a:pt x="31" y="279"/>
                  <a:pt x="40" y="275"/>
                </a:cubicBezTo>
                <a:lnTo>
                  <a:pt x="47" y="271"/>
                </a:lnTo>
                <a:cubicBezTo>
                  <a:pt x="32" y="258"/>
                  <a:pt x="24" y="241"/>
                  <a:pt x="24" y="218"/>
                </a:cubicBezTo>
                <a:cubicBezTo>
                  <a:pt x="24" y="198"/>
                  <a:pt x="30" y="181"/>
                  <a:pt x="43" y="165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5"/>
                  <a:pt x="25" y="53"/>
                  <a:pt x="46" y="35"/>
                </a:cubicBezTo>
                <a:cubicBezTo>
                  <a:pt x="68" y="17"/>
                  <a:pt x="93" y="8"/>
                  <a:pt x="123" y="7"/>
                </a:cubicBezTo>
                <a:cubicBezTo>
                  <a:pt x="144" y="7"/>
                  <a:pt x="164" y="13"/>
                  <a:pt x="183" y="24"/>
                </a:cubicBezTo>
                <a:lnTo>
                  <a:pt x="190" y="28"/>
                </a:lnTo>
                <a:moveTo>
                  <a:pt x="171" y="70"/>
                </a:moveTo>
                <a:cubicBezTo>
                  <a:pt x="169" y="58"/>
                  <a:pt x="163" y="49"/>
                  <a:pt x="155" y="42"/>
                </a:cubicBezTo>
                <a:cubicBezTo>
                  <a:pt x="146" y="35"/>
                  <a:pt x="135" y="32"/>
                  <a:pt x="122" y="31"/>
                </a:cubicBezTo>
                <a:cubicBezTo>
                  <a:pt x="109" y="31"/>
                  <a:pt x="99" y="35"/>
                  <a:pt x="90" y="41"/>
                </a:cubicBezTo>
                <a:cubicBezTo>
                  <a:pt x="81" y="48"/>
                  <a:pt x="76" y="57"/>
                  <a:pt x="74" y="70"/>
                </a:cubicBezTo>
                <a:cubicBezTo>
                  <a:pt x="72" y="77"/>
                  <a:pt x="72" y="88"/>
                  <a:pt x="72" y="102"/>
                </a:cubicBezTo>
                <a:cubicBezTo>
                  <a:pt x="72" y="121"/>
                  <a:pt x="73" y="134"/>
                  <a:pt x="76" y="143"/>
                </a:cubicBezTo>
                <a:cubicBezTo>
                  <a:pt x="79" y="152"/>
                  <a:pt x="85" y="159"/>
                  <a:pt x="95" y="165"/>
                </a:cubicBezTo>
                <a:cubicBezTo>
                  <a:pt x="102" y="169"/>
                  <a:pt x="111" y="172"/>
                  <a:pt x="122" y="172"/>
                </a:cubicBezTo>
                <a:cubicBezTo>
                  <a:pt x="132" y="172"/>
                  <a:pt x="140" y="170"/>
                  <a:pt x="146" y="167"/>
                </a:cubicBezTo>
                <a:cubicBezTo>
                  <a:pt x="153" y="164"/>
                  <a:pt x="158" y="160"/>
                  <a:pt x="161" y="156"/>
                </a:cubicBezTo>
                <a:cubicBezTo>
                  <a:pt x="164" y="151"/>
                  <a:pt x="166" y="147"/>
                  <a:pt x="168" y="143"/>
                </a:cubicBezTo>
                <a:cubicBezTo>
                  <a:pt x="170" y="139"/>
                  <a:pt x="171" y="136"/>
                  <a:pt x="171" y="134"/>
                </a:cubicBezTo>
                <a:cubicBezTo>
                  <a:pt x="172" y="127"/>
                  <a:pt x="173" y="116"/>
                  <a:pt x="173" y="102"/>
                </a:cubicBezTo>
                <a:cubicBezTo>
                  <a:pt x="173" y="88"/>
                  <a:pt x="172" y="77"/>
                  <a:pt x="171" y="70"/>
                </a:cubicBezTo>
                <a:moveTo>
                  <a:pt x="237" y="335"/>
                </a:moveTo>
                <a:cubicBezTo>
                  <a:pt x="237" y="324"/>
                  <a:pt x="234" y="316"/>
                  <a:pt x="228" y="309"/>
                </a:cubicBezTo>
                <a:cubicBezTo>
                  <a:pt x="222" y="301"/>
                  <a:pt x="213" y="296"/>
                  <a:pt x="202" y="294"/>
                </a:cubicBezTo>
                <a:cubicBezTo>
                  <a:pt x="191" y="291"/>
                  <a:pt x="180" y="289"/>
                  <a:pt x="171" y="288"/>
                </a:cubicBezTo>
                <a:cubicBezTo>
                  <a:pt x="162" y="287"/>
                  <a:pt x="150" y="287"/>
                  <a:pt x="137" y="287"/>
                </a:cubicBezTo>
                <a:lnTo>
                  <a:pt x="120" y="287"/>
                </a:lnTo>
                <a:cubicBezTo>
                  <a:pt x="92" y="287"/>
                  <a:pt x="75" y="288"/>
                  <a:pt x="69" y="290"/>
                </a:cubicBezTo>
                <a:cubicBezTo>
                  <a:pt x="61" y="294"/>
                  <a:pt x="54" y="300"/>
                  <a:pt x="50" y="309"/>
                </a:cubicBezTo>
                <a:cubicBezTo>
                  <a:pt x="45" y="317"/>
                  <a:pt x="42" y="326"/>
                  <a:pt x="42" y="334"/>
                </a:cubicBezTo>
                <a:cubicBezTo>
                  <a:pt x="42" y="339"/>
                  <a:pt x="43" y="343"/>
                  <a:pt x="46" y="349"/>
                </a:cubicBezTo>
                <a:cubicBezTo>
                  <a:pt x="48" y="354"/>
                  <a:pt x="53" y="361"/>
                  <a:pt x="59" y="368"/>
                </a:cubicBezTo>
                <a:cubicBezTo>
                  <a:pt x="65" y="375"/>
                  <a:pt x="76" y="381"/>
                  <a:pt x="89" y="386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3" y="387"/>
                  <a:pt x="210" y="375"/>
                </a:cubicBezTo>
                <a:cubicBezTo>
                  <a:pt x="228" y="364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5913000" y="3413160"/>
            <a:ext cx="181080" cy="101160"/>
          </a:xfrm>
          <a:custGeom>
            <a:avLst/>
            <a:gdLst/>
            <a:ahLst/>
            <a:rect l="0" t="0" r="r" b="b"/>
            <a:pathLst>
              <a:path w="503" h="281">
                <a:moveTo>
                  <a:pt x="10" y="251"/>
                </a:moveTo>
                <a:lnTo>
                  <a:pt x="19" y="251"/>
                </a:lnTo>
                <a:cubicBezTo>
                  <a:pt x="36" y="251"/>
                  <a:pt x="46" y="249"/>
                  <a:pt x="49" y="243"/>
                </a:cubicBezTo>
                <a:lnTo>
                  <a:pt x="49" y="238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1"/>
                  <a:pt x="49" y="203"/>
                </a:cubicBezTo>
                <a:cubicBezTo>
                  <a:pt x="49" y="196"/>
                  <a:pt x="49" y="188"/>
                  <a:pt x="50" y="179"/>
                </a:cubicBezTo>
                <a:cubicBezTo>
                  <a:pt x="50" y="170"/>
                  <a:pt x="50" y="161"/>
                  <a:pt x="50" y="152"/>
                </a:cubicBezTo>
                <a:cubicBezTo>
                  <a:pt x="50" y="138"/>
                  <a:pt x="50" y="124"/>
                  <a:pt x="50" y="109"/>
                </a:cubicBezTo>
                <a:cubicBezTo>
                  <a:pt x="50" y="95"/>
                  <a:pt x="49" y="82"/>
                  <a:pt x="49" y="72"/>
                </a:cubicBezTo>
                <a:lnTo>
                  <a:pt x="49" y="58"/>
                </a:lnTo>
                <a:cubicBezTo>
                  <a:pt x="48" y="50"/>
                  <a:pt x="45" y="44"/>
                  <a:pt x="40" y="42"/>
                </a:cubicBezTo>
                <a:cubicBezTo>
                  <a:pt x="36" y="39"/>
                  <a:pt x="26" y="37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1" y="7"/>
                  <a:pt x="2" y="7"/>
                </a:cubicBezTo>
                <a:lnTo>
                  <a:pt x="8" y="6"/>
                </a:lnTo>
                <a:cubicBezTo>
                  <a:pt x="12" y="6"/>
                  <a:pt x="18" y="6"/>
                  <a:pt x="26" y="5"/>
                </a:cubicBezTo>
                <a:cubicBezTo>
                  <a:pt x="33" y="5"/>
                  <a:pt x="41" y="4"/>
                  <a:pt x="49" y="4"/>
                </a:cubicBezTo>
                <a:cubicBezTo>
                  <a:pt x="56" y="3"/>
                  <a:pt x="64" y="3"/>
                  <a:pt x="72" y="3"/>
                </a:cubicBezTo>
                <a:cubicBezTo>
                  <a:pt x="80" y="2"/>
                  <a:pt x="86" y="2"/>
                  <a:pt x="90" y="1"/>
                </a:cubicBezTo>
                <a:cubicBezTo>
                  <a:pt x="94" y="0"/>
                  <a:pt x="97" y="0"/>
                  <a:pt x="97" y="0"/>
                </a:cubicBezTo>
                <a:lnTo>
                  <a:pt x="99" y="0"/>
                </a:lnTo>
                <a:lnTo>
                  <a:pt x="99" y="25"/>
                </a:lnTo>
                <a:cubicBezTo>
                  <a:pt x="99" y="41"/>
                  <a:pt x="99" y="49"/>
                  <a:pt x="100" y="49"/>
                </a:cubicBezTo>
                <a:cubicBezTo>
                  <a:pt x="100" y="49"/>
                  <a:pt x="101" y="48"/>
                  <a:pt x="103" y="46"/>
                </a:cubicBezTo>
                <a:cubicBezTo>
                  <a:pt x="104" y="44"/>
                  <a:pt x="107" y="41"/>
                  <a:pt x="110" y="37"/>
                </a:cubicBezTo>
                <a:cubicBezTo>
                  <a:pt x="114" y="33"/>
                  <a:pt x="118" y="29"/>
                  <a:pt x="122" y="25"/>
                </a:cubicBezTo>
                <a:cubicBezTo>
                  <a:pt x="127" y="22"/>
                  <a:pt x="133" y="18"/>
                  <a:pt x="141" y="13"/>
                </a:cubicBezTo>
                <a:cubicBezTo>
                  <a:pt x="148" y="9"/>
                  <a:pt x="156" y="5"/>
                  <a:pt x="165" y="3"/>
                </a:cubicBezTo>
                <a:cubicBezTo>
                  <a:pt x="173" y="1"/>
                  <a:pt x="184" y="0"/>
                  <a:pt x="197" y="0"/>
                </a:cubicBezTo>
                <a:cubicBezTo>
                  <a:pt x="203" y="0"/>
                  <a:pt x="209" y="1"/>
                  <a:pt x="215" y="1"/>
                </a:cubicBezTo>
                <a:cubicBezTo>
                  <a:pt x="220" y="2"/>
                  <a:pt x="225" y="3"/>
                  <a:pt x="229" y="5"/>
                </a:cubicBezTo>
                <a:cubicBezTo>
                  <a:pt x="233" y="7"/>
                  <a:pt x="237" y="9"/>
                  <a:pt x="241" y="10"/>
                </a:cubicBezTo>
                <a:cubicBezTo>
                  <a:pt x="245" y="12"/>
                  <a:pt x="248" y="14"/>
                  <a:pt x="251" y="16"/>
                </a:cubicBezTo>
                <a:cubicBezTo>
                  <a:pt x="253" y="18"/>
                  <a:pt x="256" y="20"/>
                  <a:pt x="258" y="23"/>
                </a:cubicBezTo>
                <a:cubicBezTo>
                  <a:pt x="260" y="25"/>
                  <a:pt x="262" y="28"/>
                  <a:pt x="263" y="30"/>
                </a:cubicBezTo>
                <a:cubicBezTo>
                  <a:pt x="265" y="32"/>
                  <a:pt x="267" y="34"/>
                  <a:pt x="268" y="37"/>
                </a:cubicBezTo>
                <a:cubicBezTo>
                  <a:pt x="269" y="39"/>
                  <a:pt x="270" y="41"/>
                  <a:pt x="270" y="43"/>
                </a:cubicBezTo>
                <a:cubicBezTo>
                  <a:pt x="271" y="45"/>
                  <a:pt x="271" y="46"/>
                  <a:pt x="272" y="48"/>
                </a:cubicBezTo>
                <a:lnTo>
                  <a:pt x="273" y="51"/>
                </a:lnTo>
                <a:lnTo>
                  <a:pt x="275" y="49"/>
                </a:lnTo>
                <a:cubicBezTo>
                  <a:pt x="277" y="47"/>
                  <a:pt x="278" y="45"/>
                  <a:pt x="279" y="44"/>
                </a:cubicBezTo>
                <a:cubicBezTo>
                  <a:pt x="280" y="42"/>
                  <a:pt x="282" y="40"/>
                  <a:pt x="285" y="37"/>
                </a:cubicBezTo>
                <a:cubicBezTo>
                  <a:pt x="287" y="34"/>
                  <a:pt x="290" y="31"/>
                  <a:pt x="293" y="29"/>
                </a:cubicBezTo>
                <a:cubicBezTo>
                  <a:pt x="296" y="26"/>
                  <a:pt x="299" y="23"/>
                  <a:pt x="303" y="20"/>
                </a:cubicBezTo>
                <a:cubicBezTo>
                  <a:pt x="306" y="17"/>
                  <a:pt x="310" y="15"/>
                  <a:pt x="315" y="13"/>
                </a:cubicBezTo>
                <a:cubicBezTo>
                  <a:pt x="320" y="11"/>
                  <a:pt x="325" y="9"/>
                  <a:pt x="330" y="6"/>
                </a:cubicBezTo>
                <a:cubicBezTo>
                  <a:pt x="334" y="4"/>
                  <a:pt x="340" y="3"/>
                  <a:pt x="346" y="2"/>
                </a:cubicBezTo>
                <a:cubicBezTo>
                  <a:pt x="352" y="1"/>
                  <a:pt x="359" y="1"/>
                  <a:pt x="366" y="0"/>
                </a:cubicBezTo>
                <a:cubicBezTo>
                  <a:pt x="420" y="0"/>
                  <a:pt x="449" y="24"/>
                  <a:pt x="453" y="72"/>
                </a:cubicBezTo>
                <a:cubicBezTo>
                  <a:pt x="454" y="75"/>
                  <a:pt x="454" y="104"/>
                  <a:pt x="454" y="160"/>
                </a:cubicBezTo>
                <a:lnTo>
                  <a:pt x="454" y="215"/>
                </a:lnTo>
                <a:cubicBezTo>
                  <a:pt x="454" y="231"/>
                  <a:pt x="454" y="240"/>
                  <a:pt x="455" y="243"/>
                </a:cubicBezTo>
                <a:cubicBezTo>
                  <a:pt x="456" y="246"/>
                  <a:pt x="458" y="248"/>
                  <a:pt x="462" y="250"/>
                </a:cubicBezTo>
                <a:cubicBezTo>
                  <a:pt x="471" y="251"/>
                  <a:pt x="481" y="251"/>
                  <a:pt x="493" y="251"/>
                </a:cubicBezTo>
                <a:lnTo>
                  <a:pt x="503" y="251"/>
                </a:lnTo>
                <a:lnTo>
                  <a:pt x="503" y="281"/>
                </a:lnTo>
                <a:lnTo>
                  <a:pt x="498" y="281"/>
                </a:lnTo>
                <a:lnTo>
                  <a:pt x="484" y="280"/>
                </a:lnTo>
                <a:cubicBezTo>
                  <a:pt x="474" y="280"/>
                  <a:pt x="463" y="279"/>
                  <a:pt x="451" y="279"/>
                </a:cubicBezTo>
                <a:cubicBezTo>
                  <a:pt x="440" y="279"/>
                  <a:pt x="432" y="279"/>
                  <a:pt x="427" y="279"/>
                </a:cubicBezTo>
                <a:cubicBezTo>
                  <a:pt x="383" y="279"/>
                  <a:pt x="359" y="279"/>
                  <a:pt x="356" y="281"/>
                </a:cubicBezTo>
                <a:lnTo>
                  <a:pt x="351" y="281"/>
                </a:lnTo>
                <a:lnTo>
                  <a:pt x="351" y="251"/>
                </a:lnTo>
                <a:lnTo>
                  <a:pt x="361" y="251"/>
                </a:lnTo>
                <a:cubicBezTo>
                  <a:pt x="386" y="251"/>
                  <a:pt x="400" y="248"/>
                  <a:pt x="400" y="241"/>
                </a:cubicBezTo>
                <a:cubicBezTo>
                  <a:pt x="401" y="241"/>
                  <a:pt x="401" y="211"/>
                  <a:pt x="401" y="154"/>
                </a:cubicBezTo>
                <a:cubicBezTo>
                  <a:pt x="400" y="96"/>
                  <a:pt x="400" y="66"/>
                  <a:pt x="400" y="63"/>
                </a:cubicBezTo>
                <a:cubicBezTo>
                  <a:pt x="397" y="51"/>
                  <a:pt x="393" y="42"/>
                  <a:pt x="386" y="36"/>
                </a:cubicBezTo>
                <a:cubicBezTo>
                  <a:pt x="380" y="30"/>
                  <a:pt x="375" y="27"/>
                  <a:pt x="371" y="25"/>
                </a:cubicBezTo>
                <a:cubicBezTo>
                  <a:pt x="367" y="24"/>
                  <a:pt x="361" y="24"/>
                  <a:pt x="354" y="24"/>
                </a:cubicBezTo>
                <a:cubicBezTo>
                  <a:pt x="335" y="24"/>
                  <a:pt x="319" y="31"/>
                  <a:pt x="304" y="46"/>
                </a:cubicBezTo>
                <a:cubicBezTo>
                  <a:pt x="293" y="57"/>
                  <a:pt x="286" y="69"/>
                  <a:pt x="283" y="80"/>
                </a:cubicBezTo>
                <a:cubicBezTo>
                  <a:pt x="280" y="92"/>
                  <a:pt x="278" y="110"/>
                  <a:pt x="278" y="133"/>
                </a:cubicBezTo>
                <a:lnTo>
                  <a:pt x="278" y="174"/>
                </a:lnTo>
                <a:lnTo>
                  <a:pt x="278" y="212"/>
                </a:lnTo>
                <a:cubicBezTo>
                  <a:pt x="278" y="225"/>
                  <a:pt x="278" y="233"/>
                  <a:pt x="279" y="238"/>
                </a:cubicBezTo>
                <a:cubicBezTo>
                  <a:pt x="279" y="242"/>
                  <a:pt x="280" y="245"/>
                  <a:pt x="280" y="246"/>
                </a:cubicBezTo>
                <a:cubicBezTo>
                  <a:pt x="281" y="247"/>
                  <a:pt x="283" y="248"/>
                  <a:pt x="286" y="250"/>
                </a:cubicBezTo>
                <a:cubicBezTo>
                  <a:pt x="295" y="251"/>
                  <a:pt x="305" y="251"/>
                  <a:pt x="317" y="251"/>
                </a:cubicBezTo>
                <a:lnTo>
                  <a:pt x="327" y="251"/>
                </a:lnTo>
                <a:lnTo>
                  <a:pt x="327" y="281"/>
                </a:lnTo>
                <a:lnTo>
                  <a:pt x="322" y="281"/>
                </a:lnTo>
                <a:lnTo>
                  <a:pt x="307" y="280"/>
                </a:lnTo>
                <a:cubicBezTo>
                  <a:pt x="297" y="280"/>
                  <a:pt x="287" y="279"/>
                  <a:pt x="275" y="279"/>
                </a:cubicBezTo>
                <a:cubicBezTo>
                  <a:pt x="264" y="279"/>
                  <a:pt x="256" y="279"/>
                  <a:pt x="251" y="279"/>
                </a:cubicBezTo>
                <a:cubicBezTo>
                  <a:pt x="208" y="279"/>
                  <a:pt x="184" y="279"/>
                  <a:pt x="181" y="281"/>
                </a:cubicBezTo>
                <a:lnTo>
                  <a:pt x="175" y="281"/>
                </a:lnTo>
                <a:lnTo>
                  <a:pt x="175" y="251"/>
                </a:lnTo>
                <a:lnTo>
                  <a:pt x="186" y="251"/>
                </a:lnTo>
                <a:cubicBezTo>
                  <a:pt x="211" y="251"/>
                  <a:pt x="224" y="248"/>
                  <a:pt x="224" y="241"/>
                </a:cubicBezTo>
                <a:cubicBezTo>
                  <a:pt x="225" y="241"/>
                  <a:pt x="225" y="211"/>
                  <a:pt x="225" y="154"/>
                </a:cubicBezTo>
                <a:cubicBezTo>
                  <a:pt x="224" y="96"/>
                  <a:pt x="224" y="66"/>
                  <a:pt x="224" y="63"/>
                </a:cubicBezTo>
                <a:cubicBezTo>
                  <a:pt x="221" y="51"/>
                  <a:pt x="217" y="42"/>
                  <a:pt x="211" y="36"/>
                </a:cubicBezTo>
                <a:cubicBezTo>
                  <a:pt x="205" y="30"/>
                  <a:pt x="200" y="27"/>
                  <a:pt x="196" y="25"/>
                </a:cubicBezTo>
                <a:cubicBezTo>
                  <a:pt x="191" y="24"/>
                  <a:pt x="186" y="24"/>
                  <a:pt x="179" y="24"/>
                </a:cubicBezTo>
                <a:cubicBezTo>
                  <a:pt x="160" y="24"/>
                  <a:pt x="144" y="31"/>
                  <a:pt x="129" y="46"/>
                </a:cubicBezTo>
                <a:cubicBezTo>
                  <a:pt x="118" y="57"/>
                  <a:pt x="111" y="69"/>
                  <a:pt x="108" y="80"/>
                </a:cubicBezTo>
                <a:cubicBezTo>
                  <a:pt x="105" y="92"/>
                  <a:pt x="103" y="110"/>
                  <a:pt x="103" y="133"/>
                </a:cubicBezTo>
                <a:lnTo>
                  <a:pt x="103" y="174"/>
                </a:lnTo>
                <a:lnTo>
                  <a:pt x="103" y="212"/>
                </a:lnTo>
                <a:cubicBezTo>
                  <a:pt x="103" y="225"/>
                  <a:pt x="103" y="233"/>
                  <a:pt x="103" y="238"/>
                </a:cubicBezTo>
                <a:cubicBezTo>
                  <a:pt x="104" y="242"/>
                  <a:pt x="104" y="245"/>
                  <a:pt x="105" y="246"/>
                </a:cubicBezTo>
                <a:cubicBezTo>
                  <a:pt x="106" y="247"/>
                  <a:pt x="108" y="248"/>
                  <a:pt x="111" y="250"/>
                </a:cubicBezTo>
                <a:cubicBezTo>
                  <a:pt x="120" y="251"/>
                  <a:pt x="130" y="251"/>
                  <a:pt x="142" y="251"/>
                </a:cubicBezTo>
                <a:lnTo>
                  <a:pt x="152" y="251"/>
                </a:lnTo>
                <a:lnTo>
                  <a:pt x="152" y="281"/>
                </a:lnTo>
                <a:lnTo>
                  <a:pt x="147" y="281"/>
                </a:lnTo>
                <a:lnTo>
                  <a:pt x="132" y="280"/>
                </a:lnTo>
                <a:cubicBezTo>
                  <a:pt x="122" y="280"/>
                  <a:pt x="112" y="279"/>
                  <a:pt x="100" y="279"/>
                </a:cubicBezTo>
                <a:cubicBezTo>
                  <a:pt x="89" y="279"/>
                  <a:pt x="81" y="279"/>
                  <a:pt x="76" y="279"/>
                </a:cubicBezTo>
                <a:cubicBezTo>
                  <a:pt x="33" y="279"/>
                  <a:pt x="9" y="279"/>
                  <a:pt x="5" y="281"/>
                </a:cubicBezTo>
                <a:lnTo>
                  <a:pt x="0" y="281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6103080" y="3361680"/>
            <a:ext cx="52200" cy="152640"/>
          </a:xfrm>
          <a:custGeom>
            <a:avLst/>
            <a:gdLst/>
            <a:ahLst/>
            <a:rect l="0" t="0" r="r" b="b"/>
            <a:pathLst>
              <a:path w="145" h="424">
                <a:moveTo>
                  <a:pt x="27" y="38"/>
                </a:moveTo>
                <a:cubicBezTo>
                  <a:pt x="27" y="26"/>
                  <a:pt x="31" y="16"/>
                  <a:pt x="38" y="10"/>
                </a:cubicBezTo>
                <a:cubicBezTo>
                  <a:pt x="46" y="3"/>
                  <a:pt x="55" y="0"/>
                  <a:pt x="66" y="0"/>
                </a:cubicBezTo>
                <a:cubicBezTo>
                  <a:pt x="76" y="0"/>
                  <a:pt x="84" y="4"/>
                  <a:pt x="91" y="10"/>
                </a:cubicBezTo>
                <a:cubicBezTo>
                  <a:pt x="98" y="17"/>
                  <a:pt x="102" y="26"/>
                  <a:pt x="102" y="38"/>
                </a:cubicBezTo>
                <a:cubicBezTo>
                  <a:pt x="102" y="50"/>
                  <a:pt x="98" y="60"/>
                  <a:pt x="91" y="66"/>
                </a:cubicBezTo>
                <a:cubicBezTo>
                  <a:pt x="84" y="72"/>
                  <a:pt x="75" y="75"/>
                  <a:pt x="65" y="75"/>
                </a:cubicBezTo>
                <a:cubicBezTo>
                  <a:pt x="54" y="75"/>
                  <a:pt x="45" y="72"/>
                  <a:pt x="38" y="66"/>
                </a:cubicBezTo>
                <a:cubicBezTo>
                  <a:pt x="31" y="60"/>
                  <a:pt x="27" y="50"/>
                  <a:pt x="27" y="38"/>
                </a:cubicBezTo>
                <a:moveTo>
                  <a:pt x="140" y="424"/>
                </a:moveTo>
                <a:cubicBezTo>
                  <a:pt x="134" y="422"/>
                  <a:pt x="112" y="422"/>
                  <a:pt x="74" y="422"/>
                </a:cubicBezTo>
                <a:cubicBezTo>
                  <a:pt x="69" y="422"/>
                  <a:pt x="61" y="422"/>
                  <a:pt x="50" y="422"/>
                </a:cubicBezTo>
                <a:cubicBezTo>
                  <a:pt x="39" y="422"/>
                  <a:pt x="29" y="422"/>
                  <a:pt x="19" y="423"/>
                </a:cubicBezTo>
                <a:lnTo>
                  <a:pt x="5" y="424"/>
                </a:lnTo>
                <a:lnTo>
                  <a:pt x="0" y="424"/>
                </a:lnTo>
                <a:lnTo>
                  <a:pt x="0" y="394"/>
                </a:lnTo>
                <a:lnTo>
                  <a:pt x="10" y="394"/>
                </a:lnTo>
                <a:cubicBezTo>
                  <a:pt x="22" y="394"/>
                  <a:pt x="32" y="394"/>
                  <a:pt x="41" y="393"/>
                </a:cubicBezTo>
                <a:cubicBezTo>
                  <a:pt x="45" y="391"/>
                  <a:pt x="47" y="389"/>
                  <a:pt x="48" y="386"/>
                </a:cubicBezTo>
                <a:cubicBezTo>
                  <a:pt x="49" y="383"/>
                  <a:pt x="49" y="374"/>
                  <a:pt x="49" y="359"/>
                </a:cubicBezTo>
                <a:lnTo>
                  <a:pt x="49" y="294"/>
                </a:lnTo>
                <a:lnTo>
                  <a:pt x="49" y="238"/>
                </a:lnTo>
                <a:cubicBezTo>
                  <a:pt x="49" y="216"/>
                  <a:pt x="49" y="202"/>
                  <a:pt x="48" y="197"/>
                </a:cubicBezTo>
                <a:cubicBezTo>
                  <a:pt x="47" y="191"/>
                  <a:pt x="44" y="187"/>
                  <a:pt x="39" y="185"/>
                </a:cubicBezTo>
                <a:cubicBezTo>
                  <a:pt x="33" y="182"/>
                  <a:pt x="23" y="180"/>
                  <a:pt x="9" y="180"/>
                </a:cubicBezTo>
                <a:lnTo>
                  <a:pt x="2" y="180"/>
                </a:lnTo>
                <a:lnTo>
                  <a:pt x="2" y="166"/>
                </a:lnTo>
                <a:cubicBezTo>
                  <a:pt x="2" y="155"/>
                  <a:pt x="3" y="150"/>
                  <a:pt x="3" y="150"/>
                </a:cubicBezTo>
                <a:lnTo>
                  <a:pt x="10" y="149"/>
                </a:lnTo>
                <a:cubicBezTo>
                  <a:pt x="14" y="149"/>
                  <a:pt x="20" y="149"/>
                  <a:pt x="27" y="148"/>
                </a:cubicBezTo>
                <a:cubicBezTo>
                  <a:pt x="35" y="148"/>
                  <a:pt x="43" y="147"/>
                  <a:pt x="50" y="147"/>
                </a:cubicBezTo>
                <a:cubicBezTo>
                  <a:pt x="57" y="146"/>
                  <a:pt x="65" y="146"/>
                  <a:pt x="73" y="146"/>
                </a:cubicBezTo>
                <a:cubicBezTo>
                  <a:pt x="81" y="145"/>
                  <a:pt x="87" y="145"/>
                  <a:pt x="91" y="144"/>
                </a:cubicBezTo>
                <a:cubicBezTo>
                  <a:pt x="96" y="143"/>
                  <a:pt x="98" y="143"/>
                  <a:pt x="98" y="143"/>
                </a:cubicBezTo>
                <a:lnTo>
                  <a:pt x="100" y="143"/>
                </a:lnTo>
                <a:lnTo>
                  <a:pt x="100" y="384"/>
                </a:lnTo>
                <a:cubicBezTo>
                  <a:pt x="102" y="389"/>
                  <a:pt x="105" y="391"/>
                  <a:pt x="108" y="392"/>
                </a:cubicBezTo>
                <a:cubicBezTo>
                  <a:pt x="112" y="393"/>
                  <a:pt x="119" y="394"/>
                  <a:pt x="131" y="394"/>
                </a:cubicBezTo>
                <a:lnTo>
                  <a:pt x="145" y="394"/>
                </a:lnTo>
                <a:lnTo>
                  <a:pt x="145" y="424"/>
                </a:lnTo>
                <a:lnTo>
                  <a:pt x="140" y="4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6166080" y="3413160"/>
            <a:ext cx="118080" cy="101160"/>
          </a:xfrm>
          <a:custGeom>
            <a:avLst/>
            <a:gdLst/>
            <a:ahLst/>
            <a:rect l="0" t="0" r="r" b="b"/>
            <a:pathLst>
              <a:path w="328" h="281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9"/>
                  <a:pt x="48" y="243"/>
                </a:cubicBezTo>
                <a:lnTo>
                  <a:pt x="48" y="238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8" y="211"/>
                  <a:pt x="48" y="203"/>
                </a:cubicBezTo>
                <a:cubicBezTo>
                  <a:pt x="48" y="196"/>
                  <a:pt x="49" y="188"/>
                  <a:pt x="49" y="179"/>
                </a:cubicBezTo>
                <a:cubicBezTo>
                  <a:pt x="50" y="170"/>
                  <a:pt x="50" y="161"/>
                  <a:pt x="49" y="152"/>
                </a:cubicBezTo>
                <a:cubicBezTo>
                  <a:pt x="49" y="138"/>
                  <a:pt x="49" y="124"/>
                  <a:pt x="49" y="109"/>
                </a:cubicBezTo>
                <a:cubicBezTo>
                  <a:pt x="49" y="95"/>
                  <a:pt x="49" y="82"/>
                  <a:pt x="48" y="72"/>
                </a:cubicBezTo>
                <a:lnTo>
                  <a:pt x="48" y="58"/>
                </a:lnTo>
                <a:cubicBezTo>
                  <a:pt x="47" y="50"/>
                  <a:pt x="44" y="44"/>
                  <a:pt x="40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2" y="6"/>
                  <a:pt x="17" y="6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6" y="3"/>
                  <a:pt x="63" y="3"/>
                  <a:pt x="71" y="3"/>
                </a:cubicBezTo>
                <a:cubicBezTo>
                  <a:pt x="79" y="2"/>
                  <a:pt x="85" y="2"/>
                  <a:pt x="90" y="1"/>
                </a:cubicBezTo>
                <a:cubicBezTo>
                  <a:pt x="94" y="0"/>
                  <a:pt x="96" y="0"/>
                  <a:pt x="97" y="0"/>
                </a:cubicBezTo>
                <a:lnTo>
                  <a:pt x="98" y="0"/>
                </a:lnTo>
                <a:lnTo>
                  <a:pt x="98" y="25"/>
                </a:lnTo>
                <a:cubicBezTo>
                  <a:pt x="98" y="41"/>
                  <a:pt x="99" y="49"/>
                  <a:pt x="99" y="49"/>
                </a:cubicBezTo>
                <a:cubicBezTo>
                  <a:pt x="99" y="49"/>
                  <a:pt x="101" y="48"/>
                  <a:pt x="102" y="46"/>
                </a:cubicBezTo>
                <a:cubicBezTo>
                  <a:pt x="104" y="44"/>
                  <a:pt x="106" y="41"/>
                  <a:pt x="110" y="37"/>
                </a:cubicBezTo>
                <a:cubicBezTo>
                  <a:pt x="113" y="33"/>
                  <a:pt x="117" y="29"/>
                  <a:pt x="122" y="25"/>
                </a:cubicBezTo>
                <a:cubicBezTo>
                  <a:pt x="126" y="22"/>
                  <a:pt x="133" y="18"/>
                  <a:pt x="140" y="13"/>
                </a:cubicBezTo>
                <a:cubicBezTo>
                  <a:pt x="148" y="9"/>
                  <a:pt x="156" y="5"/>
                  <a:pt x="164" y="3"/>
                </a:cubicBezTo>
                <a:cubicBezTo>
                  <a:pt x="173" y="1"/>
                  <a:pt x="183" y="0"/>
                  <a:pt x="196" y="0"/>
                </a:cubicBezTo>
                <a:cubicBezTo>
                  <a:pt x="244" y="2"/>
                  <a:pt x="271" y="26"/>
                  <a:pt x="277" y="72"/>
                </a:cubicBezTo>
                <a:cubicBezTo>
                  <a:pt x="277" y="75"/>
                  <a:pt x="277" y="104"/>
                  <a:pt x="277" y="160"/>
                </a:cubicBezTo>
                <a:lnTo>
                  <a:pt x="277" y="215"/>
                </a:lnTo>
                <a:cubicBezTo>
                  <a:pt x="277" y="231"/>
                  <a:pt x="278" y="240"/>
                  <a:pt x="279" y="243"/>
                </a:cubicBezTo>
                <a:cubicBezTo>
                  <a:pt x="279" y="246"/>
                  <a:pt x="282" y="248"/>
                  <a:pt x="286" y="250"/>
                </a:cubicBezTo>
                <a:cubicBezTo>
                  <a:pt x="294" y="251"/>
                  <a:pt x="305" y="251"/>
                  <a:pt x="318" y="251"/>
                </a:cubicBezTo>
                <a:lnTo>
                  <a:pt x="328" y="251"/>
                </a:lnTo>
                <a:lnTo>
                  <a:pt x="328" y="281"/>
                </a:lnTo>
                <a:lnTo>
                  <a:pt x="323" y="281"/>
                </a:lnTo>
                <a:lnTo>
                  <a:pt x="306" y="280"/>
                </a:lnTo>
                <a:cubicBezTo>
                  <a:pt x="297" y="280"/>
                  <a:pt x="286" y="279"/>
                  <a:pt x="275" y="279"/>
                </a:cubicBezTo>
                <a:cubicBezTo>
                  <a:pt x="263" y="279"/>
                  <a:pt x="255" y="279"/>
                  <a:pt x="251" y="279"/>
                </a:cubicBezTo>
                <a:cubicBezTo>
                  <a:pt x="207" y="279"/>
                  <a:pt x="184" y="279"/>
                  <a:pt x="180" y="281"/>
                </a:cubicBezTo>
                <a:lnTo>
                  <a:pt x="175" y="281"/>
                </a:lnTo>
                <a:lnTo>
                  <a:pt x="175" y="251"/>
                </a:lnTo>
                <a:lnTo>
                  <a:pt x="185" y="251"/>
                </a:lnTo>
                <a:cubicBezTo>
                  <a:pt x="211" y="251"/>
                  <a:pt x="224" y="248"/>
                  <a:pt x="224" y="241"/>
                </a:cubicBezTo>
                <a:cubicBezTo>
                  <a:pt x="224" y="241"/>
                  <a:pt x="224" y="211"/>
                  <a:pt x="224" y="154"/>
                </a:cubicBezTo>
                <a:cubicBezTo>
                  <a:pt x="224" y="96"/>
                  <a:pt x="223" y="66"/>
                  <a:pt x="223" y="63"/>
                </a:cubicBezTo>
                <a:cubicBezTo>
                  <a:pt x="220" y="51"/>
                  <a:pt x="216" y="42"/>
                  <a:pt x="210" y="36"/>
                </a:cubicBezTo>
                <a:cubicBezTo>
                  <a:pt x="204" y="30"/>
                  <a:pt x="199" y="27"/>
                  <a:pt x="195" y="25"/>
                </a:cubicBezTo>
                <a:cubicBezTo>
                  <a:pt x="191" y="24"/>
                  <a:pt x="185" y="24"/>
                  <a:pt x="179" y="24"/>
                </a:cubicBezTo>
                <a:cubicBezTo>
                  <a:pt x="160" y="24"/>
                  <a:pt x="143" y="31"/>
                  <a:pt x="129" y="46"/>
                </a:cubicBezTo>
                <a:cubicBezTo>
                  <a:pt x="117" y="57"/>
                  <a:pt x="110" y="69"/>
                  <a:pt x="107" y="80"/>
                </a:cubicBezTo>
                <a:cubicBezTo>
                  <a:pt x="104" y="92"/>
                  <a:pt x="103" y="110"/>
                  <a:pt x="102" y="133"/>
                </a:cubicBezTo>
                <a:lnTo>
                  <a:pt x="102" y="174"/>
                </a:lnTo>
                <a:lnTo>
                  <a:pt x="102" y="212"/>
                </a:lnTo>
                <a:cubicBezTo>
                  <a:pt x="102" y="225"/>
                  <a:pt x="102" y="233"/>
                  <a:pt x="103" y="238"/>
                </a:cubicBezTo>
                <a:cubicBezTo>
                  <a:pt x="103" y="242"/>
                  <a:pt x="104" y="245"/>
                  <a:pt x="105" y="246"/>
                </a:cubicBezTo>
                <a:cubicBezTo>
                  <a:pt x="106" y="247"/>
                  <a:pt x="107" y="248"/>
                  <a:pt x="110" y="250"/>
                </a:cubicBezTo>
                <a:cubicBezTo>
                  <a:pt x="119" y="251"/>
                  <a:pt x="130" y="251"/>
                  <a:pt x="141" y="251"/>
                </a:cubicBezTo>
                <a:lnTo>
                  <a:pt x="152" y="251"/>
                </a:lnTo>
                <a:lnTo>
                  <a:pt x="152" y="281"/>
                </a:lnTo>
                <a:lnTo>
                  <a:pt x="146" y="281"/>
                </a:lnTo>
                <a:lnTo>
                  <a:pt x="132" y="280"/>
                </a:lnTo>
                <a:cubicBezTo>
                  <a:pt x="122" y="280"/>
                  <a:pt x="111" y="279"/>
                  <a:pt x="100" y="279"/>
                </a:cubicBezTo>
                <a:cubicBezTo>
                  <a:pt x="88" y="279"/>
                  <a:pt x="80" y="279"/>
                  <a:pt x="76" y="279"/>
                </a:cubicBezTo>
                <a:cubicBezTo>
                  <a:pt x="32" y="279"/>
                  <a:pt x="9" y="279"/>
                  <a:pt x="5" y="281"/>
                </a:cubicBezTo>
                <a:lnTo>
                  <a:pt x="0" y="281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6296040" y="3476880"/>
            <a:ext cx="86040" cy="106200"/>
          </a:xfrm>
          <a:custGeom>
            <a:avLst/>
            <a:gdLst/>
            <a:ahLst/>
            <a:rect l="0" t="0" r="r" b="b"/>
            <a:pathLst>
              <a:path w="239" h="295">
                <a:moveTo>
                  <a:pt x="9" y="86"/>
                </a:moveTo>
                <a:cubicBezTo>
                  <a:pt x="3" y="86"/>
                  <a:pt x="0" y="85"/>
                  <a:pt x="0" y="82"/>
                </a:cubicBezTo>
                <a:cubicBezTo>
                  <a:pt x="0" y="77"/>
                  <a:pt x="3" y="70"/>
                  <a:pt x="7" y="62"/>
                </a:cubicBezTo>
                <a:cubicBezTo>
                  <a:pt x="11" y="53"/>
                  <a:pt x="17" y="44"/>
                  <a:pt x="25" y="34"/>
                </a:cubicBezTo>
                <a:cubicBezTo>
                  <a:pt x="32" y="25"/>
                  <a:pt x="42" y="17"/>
                  <a:pt x="53" y="11"/>
                </a:cubicBezTo>
                <a:cubicBezTo>
                  <a:pt x="64" y="4"/>
                  <a:pt x="76" y="1"/>
                  <a:pt x="87" y="0"/>
                </a:cubicBezTo>
                <a:cubicBezTo>
                  <a:pt x="96" y="0"/>
                  <a:pt x="100" y="0"/>
                  <a:pt x="102" y="1"/>
                </a:cubicBezTo>
                <a:cubicBezTo>
                  <a:pt x="117" y="4"/>
                  <a:pt x="128" y="12"/>
                  <a:pt x="138" y="25"/>
                </a:cubicBezTo>
                <a:cubicBezTo>
                  <a:pt x="147" y="38"/>
                  <a:pt x="155" y="57"/>
                  <a:pt x="161" y="83"/>
                </a:cubicBezTo>
                <a:cubicBezTo>
                  <a:pt x="165" y="101"/>
                  <a:pt x="167" y="114"/>
                  <a:pt x="167" y="121"/>
                </a:cubicBezTo>
                <a:cubicBezTo>
                  <a:pt x="167" y="123"/>
                  <a:pt x="169" y="123"/>
                  <a:pt x="169" y="123"/>
                </a:cubicBezTo>
                <a:lnTo>
                  <a:pt x="174" y="111"/>
                </a:lnTo>
                <a:cubicBezTo>
                  <a:pt x="180" y="96"/>
                  <a:pt x="187" y="80"/>
                  <a:pt x="194" y="63"/>
                </a:cubicBezTo>
                <a:cubicBezTo>
                  <a:pt x="202" y="47"/>
                  <a:pt x="208" y="33"/>
                  <a:pt x="214" y="23"/>
                </a:cubicBezTo>
                <a:cubicBezTo>
                  <a:pt x="219" y="12"/>
                  <a:pt x="222" y="6"/>
                  <a:pt x="223" y="5"/>
                </a:cubicBezTo>
                <a:cubicBezTo>
                  <a:pt x="224" y="5"/>
                  <a:pt x="226" y="5"/>
                  <a:pt x="231" y="5"/>
                </a:cubicBezTo>
                <a:lnTo>
                  <a:pt x="236" y="5"/>
                </a:lnTo>
                <a:cubicBezTo>
                  <a:pt x="238" y="7"/>
                  <a:pt x="239" y="8"/>
                  <a:pt x="239" y="9"/>
                </a:cubicBezTo>
                <a:cubicBezTo>
                  <a:pt x="239" y="10"/>
                  <a:pt x="236" y="17"/>
                  <a:pt x="230" y="28"/>
                </a:cubicBezTo>
                <a:cubicBezTo>
                  <a:pt x="223" y="40"/>
                  <a:pt x="215" y="59"/>
                  <a:pt x="203" y="85"/>
                </a:cubicBezTo>
                <a:cubicBezTo>
                  <a:pt x="192" y="111"/>
                  <a:pt x="181" y="138"/>
                  <a:pt x="171" y="167"/>
                </a:cubicBezTo>
                <a:cubicBezTo>
                  <a:pt x="169" y="171"/>
                  <a:pt x="166" y="181"/>
                  <a:pt x="164" y="196"/>
                </a:cubicBezTo>
                <a:cubicBezTo>
                  <a:pt x="162" y="210"/>
                  <a:pt x="159" y="226"/>
                  <a:pt x="155" y="243"/>
                </a:cubicBezTo>
                <a:cubicBezTo>
                  <a:pt x="150" y="262"/>
                  <a:pt x="146" y="276"/>
                  <a:pt x="143" y="283"/>
                </a:cubicBezTo>
                <a:cubicBezTo>
                  <a:pt x="140" y="291"/>
                  <a:pt x="136" y="295"/>
                  <a:pt x="131" y="295"/>
                </a:cubicBezTo>
                <a:cubicBezTo>
                  <a:pt x="126" y="295"/>
                  <a:pt x="123" y="291"/>
                  <a:pt x="123" y="282"/>
                </a:cubicBezTo>
                <a:cubicBezTo>
                  <a:pt x="123" y="268"/>
                  <a:pt x="131" y="235"/>
                  <a:pt x="147" y="184"/>
                </a:cubicBezTo>
                <a:lnTo>
                  <a:pt x="150" y="176"/>
                </a:lnTo>
                <a:lnTo>
                  <a:pt x="150" y="168"/>
                </a:lnTo>
                <a:cubicBezTo>
                  <a:pt x="151" y="165"/>
                  <a:pt x="151" y="160"/>
                  <a:pt x="151" y="153"/>
                </a:cubicBezTo>
                <a:cubicBezTo>
                  <a:pt x="151" y="106"/>
                  <a:pt x="142" y="74"/>
                  <a:pt x="125" y="56"/>
                </a:cubicBezTo>
                <a:cubicBezTo>
                  <a:pt x="114" y="44"/>
                  <a:pt x="99" y="39"/>
                  <a:pt x="83" y="39"/>
                </a:cubicBezTo>
                <a:cubicBezTo>
                  <a:pt x="69" y="39"/>
                  <a:pt x="56" y="43"/>
                  <a:pt x="44" y="50"/>
                </a:cubicBezTo>
                <a:cubicBezTo>
                  <a:pt x="32" y="58"/>
                  <a:pt x="23" y="68"/>
                  <a:pt x="18" y="81"/>
                </a:cubicBezTo>
                <a:cubicBezTo>
                  <a:pt x="18" y="84"/>
                  <a:pt x="17" y="85"/>
                  <a:pt x="16" y="85"/>
                </a:cubicBezTo>
                <a:cubicBezTo>
                  <a:pt x="16" y="86"/>
                  <a:pt x="13" y="86"/>
                  <a:pt x="9" y="8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6444000" y="334296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2"/>
                </a:moveTo>
                <a:cubicBezTo>
                  <a:pt x="4" y="1"/>
                  <a:pt x="94" y="0"/>
                  <a:pt x="273" y="0"/>
                </a:cubicBezTo>
                <a:lnTo>
                  <a:pt x="542" y="0"/>
                </a:lnTo>
                <a:lnTo>
                  <a:pt x="568" y="70"/>
                </a:lnTo>
                <a:cubicBezTo>
                  <a:pt x="573" y="83"/>
                  <a:pt x="578" y="96"/>
                  <a:pt x="582" y="108"/>
                </a:cubicBezTo>
                <a:cubicBezTo>
                  <a:pt x="587" y="121"/>
                  <a:pt x="590" y="131"/>
                  <a:pt x="593" y="138"/>
                </a:cubicBezTo>
                <a:cubicBezTo>
                  <a:pt x="595" y="144"/>
                  <a:pt x="597" y="148"/>
                  <a:pt x="597" y="148"/>
                </a:cubicBezTo>
                <a:lnTo>
                  <a:pt x="584" y="148"/>
                </a:lnTo>
                <a:lnTo>
                  <a:pt x="571" y="148"/>
                </a:lnTo>
                <a:cubicBezTo>
                  <a:pt x="562" y="122"/>
                  <a:pt x="546" y="100"/>
                  <a:pt x="525" y="82"/>
                </a:cubicBezTo>
                <a:cubicBezTo>
                  <a:pt x="504" y="64"/>
                  <a:pt x="481" y="51"/>
                  <a:pt x="456" y="43"/>
                </a:cubicBezTo>
                <a:cubicBezTo>
                  <a:pt x="434" y="36"/>
                  <a:pt x="408" y="31"/>
                  <a:pt x="379" y="29"/>
                </a:cubicBezTo>
                <a:cubicBezTo>
                  <a:pt x="350" y="27"/>
                  <a:pt x="304" y="26"/>
                  <a:pt x="240" y="26"/>
                </a:cubicBezTo>
                <a:lnTo>
                  <a:pt x="166" y="26"/>
                </a:lnTo>
                <a:cubicBezTo>
                  <a:pt x="108" y="26"/>
                  <a:pt x="80" y="26"/>
                  <a:pt x="80" y="26"/>
                </a:cubicBezTo>
                <a:cubicBezTo>
                  <a:pt x="81" y="28"/>
                  <a:pt x="116" y="75"/>
                  <a:pt x="184" y="169"/>
                </a:cubicBezTo>
                <a:cubicBezTo>
                  <a:pt x="252" y="262"/>
                  <a:pt x="288" y="310"/>
                  <a:pt x="288" y="311"/>
                </a:cubicBezTo>
                <a:cubicBezTo>
                  <a:pt x="291" y="315"/>
                  <a:pt x="291" y="318"/>
                  <a:pt x="289" y="320"/>
                </a:cubicBezTo>
                <a:lnTo>
                  <a:pt x="274" y="338"/>
                </a:lnTo>
                <a:cubicBezTo>
                  <a:pt x="264" y="350"/>
                  <a:pt x="249" y="367"/>
                  <a:pt x="230" y="390"/>
                </a:cubicBezTo>
                <a:cubicBezTo>
                  <a:pt x="210" y="413"/>
                  <a:pt x="191" y="435"/>
                  <a:pt x="173" y="458"/>
                </a:cubicBezTo>
                <a:lnTo>
                  <a:pt x="58" y="594"/>
                </a:lnTo>
                <a:cubicBezTo>
                  <a:pt x="58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5"/>
                  <a:pt x="285" y="595"/>
                </a:cubicBezTo>
                <a:cubicBezTo>
                  <a:pt x="358" y="595"/>
                  <a:pt x="415" y="589"/>
                  <a:pt x="457" y="578"/>
                </a:cubicBezTo>
                <a:cubicBezTo>
                  <a:pt x="499" y="567"/>
                  <a:pt x="532" y="542"/>
                  <a:pt x="557" y="502"/>
                </a:cubicBezTo>
                <a:cubicBezTo>
                  <a:pt x="561" y="495"/>
                  <a:pt x="566" y="485"/>
                  <a:pt x="571" y="471"/>
                </a:cubicBezTo>
                <a:lnTo>
                  <a:pt x="597" y="471"/>
                </a:lnTo>
                <a:lnTo>
                  <a:pt x="542" y="633"/>
                </a:lnTo>
                <a:lnTo>
                  <a:pt x="273" y="634"/>
                </a:lnTo>
                <a:cubicBezTo>
                  <a:pt x="95" y="634"/>
                  <a:pt x="5" y="633"/>
                  <a:pt x="3" y="632"/>
                </a:cubicBezTo>
                <a:cubicBezTo>
                  <a:pt x="1" y="632"/>
                  <a:pt x="0" y="630"/>
                  <a:pt x="0" y="627"/>
                </a:cubicBezTo>
                <a:cubicBezTo>
                  <a:pt x="0" y="625"/>
                  <a:pt x="13" y="608"/>
                  <a:pt x="39" y="577"/>
                </a:cubicBezTo>
                <a:cubicBezTo>
                  <a:pt x="67" y="544"/>
                  <a:pt x="94" y="512"/>
                  <a:pt x="119" y="482"/>
                </a:cubicBezTo>
                <a:lnTo>
                  <a:pt x="235" y="344"/>
                </a:lnTo>
                <a:cubicBezTo>
                  <a:pt x="235" y="344"/>
                  <a:pt x="196" y="290"/>
                  <a:pt x="117" y="182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6716520" y="335844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4" y="29"/>
                </a:moveTo>
                <a:cubicBezTo>
                  <a:pt x="110" y="29"/>
                  <a:pt x="102" y="28"/>
                  <a:pt x="102" y="26"/>
                </a:cubicBezTo>
                <a:cubicBezTo>
                  <a:pt x="101" y="25"/>
                  <a:pt x="101" y="24"/>
                  <a:pt x="101" y="21"/>
                </a:cubicBezTo>
                <a:cubicBezTo>
                  <a:pt x="101" y="11"/>
                  <a:pt x="103" y="4"/>
                  <a:pt x="108" y="0"/>
                </a:cubicBezTo>
                <a:cubicBezTo>
                  <a:pt x="109" y="0"/>
                  <a:pt x="112" y="0"/>
                  <a:pt x="117" y="0"/>
                </a:cubicBezTo>
                <a:cubicBezTo>
                  <a:pt x="140" y="1"/>
                  <a:pt x="168" y="2"/>
                  <a:pt x="199" y="2"/>
                </a:cubicBezTo>
                <a:cubicBezTo>
                  <a:pt x="258" y="2"/>
                  <a:pt x="292" y="1"/>
                  <a:pt x="301" y="0"/>
                </a:cubicBezTo>
                <a:lnTo>
                  <a:pt x="309" y="0"/>
                </a:lnTo>
                <a:cubicBezTo>
                  <a:pt x="311" y="2"/>
                  <a:pt x="313" y="4"/>
                  <a:pt x="313" y="5"/>
                </a:cubicBezTo>
                <a:cubicBezTo>
                  <a:pt x="313" y="7"/>
                  <a:pt x="312" y="10"/>
                  <a:pt x="311" y="17"/>
                </a:cubicBezTo>
                <a:cubicBezTo>
                  <a:pt x="309" y="23"/>
                  <a:pt x="307" y="27"/>
                  <a:pt x="306" y="29"/>
                </a:cubicBezTo>
                <a:lnTo>
                  <a:pt x="282" y="29"/>
                </a:lnTo>
                <a:cubicBezTo>
                  <a:pt x="252" y="29"/>
                  <a:pt x="235" y="31"/>
                  <a:pt x="230" y="35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9" y="62"/>
                  <a:pt x="204" y="118"/>
                  <a:pt x="179" y="219"/>
                </a:cubicBezTo>
                <a:cubicBezTo>
                  <a:pt x="172" y="247"/>
                  <a:pt x="165" y="276"/>
                  <a:pt x="157" y="306"/>
                </a:cubicBezTo>
                <a:cubicBezTo>
                  <a:pt x="149" y="337"/>
                  <a:pt x="143" y="360"/>
                  <a:pt x="140" y="376"/>
                </a:cubicBezTo>
                <a:lnTo>
                  <a:pt x="134" y="400"/>
                </a:lnTo>
                <a:cubicBezTo>
                  <a:pt x="134" y="401"/>
                  <a:pt x="136" y="402"/>
                  <a:pt x="140" y="402"/>
                </a:cubicBezTo>
                <a:cubicBezTo>
                  <a:pt x="143" y="402"/>
                  <a:pt x="156" y="403"/>
                  <a:pt x="178" y="403"/>
                </a:cubicBezTo>
                <a:lnTo>
                  <a:pt x="189" y="403"/>
                </a:lnTo>
                <a:cubicBezTo>
                  <a:pt x="202" y="403"/>
                  <a:pt x="213" y="403"/>
                  <a:pt x="221" y="403"/>
                </a:cubicBezTo>
                <a:cubicBezTo>
                  <a:pt x="229" y="402"/>
                  <a:pt x="239" y="401"/>
                  <a:pt x="252" y="398"/>
                </a:cubicBezTo>
                <a:cubicBezTo>
                  <a:pt x="264" y="396"/>
                  <a:pt x="275" y="392"/>
                  <a:pt x="283" y="386"/>
                </a:cubicBezTo>
                <a:cubicBezTo>
                  <a:pt x="292" y="381"/>
                  <a:pt x="301" y="374"/>
                  <a:pt x="311" y="365"/>
                </a:cubicBezTo>
                <a:cubicBezTo>
                  <a:pt x="321" y="355"/>
                  <a:pt x="330" y="344"/>
                  <a:pt x="338" y="330"/>
                </a:cubicBezTo>
                <a:cubicBezTo>
                  <a:pt x="345" y="317"/>
                  <a:pt x="351" y="303"/>
                  <a:pt x="357" y="287"/>
                </a:cubicBezTo>
                <a:cubicBezTo>
                  <a:pt x="363" y="272"/>
                  <a:pt x="366" y="263"/>
                  <a:pt x="368" y="261"/>
                </a:cubicBezTo>
                <a:cubicBezTo>
                  <a:pt x="370" y="260"/>
                  <a:pt x="373" y="259"/>
                  <a:pt x="378" y="259"/>
                </a:cubicBezTo>
                <a:lnTo>
                  <a:pt x="386" y="259"/>
                </a:lnTo>
                <a:cubicBezTo>
                  <a:pt x="389" y="263"/>
                  <a:pt x="390" y="265"/>
                  <a:pt x="390" y="266"/>
                </a:cubicBezTo>
                <a:cubicBezTo>
                  <a:pt x="390" y="267"/>
                  <a:pt x="386" y="279"/>
                  <a:pt x="378" y="303"/>
                </a:cubicBezTo>
                <a:cubicBezTo>
                  <a:pt x="369" y="327"/>
                  <a:pt x="360" y="353"/>
                  <a:pt x="350" y="379"/>
                </a:cubicBezTo>
                <a:cubicBezTo>
                  <a:pt x="340" y="407"/>
                  <a:pt x="334" y="422"/>
                  <a:pt x="333" y="427"/>
                </a:cubicBezTo>
                <a:cubicBezTo>
                  <a:pt x="333" y="429"/>
                  <a:pt x="332" y="430"/>
                  <a:pt x="331" y="431"/>
                </a:cubicBezTo>
                <a:cubicBezTo>
                  <a:pt x="330" y="431"/>
                  <a:pt x="327" y="432"/>
                  <a:pt x="321" y="433"/>
                </a:cubicBezTo>
                <a:cubicBezTo>
                  <a:pt x="315" y="433"/>
                  <a:pt x="306" y="434"/>
                  <a:pt x="294" y="433"/>
                </a:cubicBezTo>
                <a:cubicBezTo>
                  <a:pt x="289" y="433"/>
                  <a:pt x="273" y="433"/>
                  <a:pt x="245" y="433"/>
                </a:cubicBezTo>
                <a:cubicBezTo>
                  <a:pt x="218" y="433"/>
                  <a:pt x="192" y="433"/>
                  <a:pt x="167" y="433"/>
                </a:cubicBezTo>
                <a:lnTo>
                  <a:pt x="54" y="433"/>
                </a:lnTo>
                <a:cubicBezTo>
                  <a:pt x="18" y="433"/>
                  <a:pt x="0" y="430"/>
                  <a:pt x="0" y="426"/>
                </a:cubicBezTo>
                <a:cubicBezTo>
                  <a:pt x="0" y="423"/>
                  <a:pt x="1" y="420"/>
                  <a:pt x="2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10" y="404"/>
                  <a:pt x="13" y="403"/>
                  <a:pt x="17" y="403"/>
                </a:cubicBezTo>
                <a:lnTo>
                  <a:pt x="21" y="403"/>
                </a:lnTo>
                <a:cubicBezTo>
                  <a:pt x="33" y="403"/>
                  <a:pt x="45" y="403"/>
                  <a:pt x="59" y="402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3" y="392"/>
                  <a:pt x="88" y="333"/>
                  <a:pt x="117" y="217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6885720" y="33429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7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4" y="110"/>
                </a:cubicBezTo>
                <a:cubicBezTo>
                  <a:pt x="55" y="92"/>
                  <a:pt x="63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4" y="86"/>
                  <a:pt x="84" y="107"/>
                </a:cubicBezTo>
                <a:cubicBezTo>
                  <a:pt x="73" y="129"/>
                  <a:pt x="64" y="158"/>
                  <a:pt x="57" y="194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3" y="503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5" y="595"/>
                  <a:pt x="134" y="606"/>
                  <a:pt x="142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4" y="618"/>
                </a:lnTo>
                <a:cubicBezTo>
                  <a:pt x="74" y="583"/>
                  <a:pt x="46" y="538"/>
                  <a:pt x="27" y="483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6957720" y="341316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6" y="53"/>
                  <a:pt x="27" y="38"/>
                  <a:pt x="41" y="23"/>
                </a:cubicBezTo>
                <a:cubicBezTo>
                  <a:pt x="55" y="7"/>
                  <a:pt x="70" y="0"/>
                  <a:pt x="88" y="0"/>
                </a:cubicBezTo>
                <a:cubicBezTo>
                  <a:pt x="105" y="0"/>
                  <a:pt x="119" y="5"/>
                  <a:pt x="129" y="15"/>
                </a:cubicBezTo>
                <a:cubicBezTo>
                  <a:pt x="140" y="24"/>
                  <a:pt x="145" y="38"/>
                  <a:pt x="146" y="55"/>
                </a:cubicBezTo>
                <a:cubicBezTo>
                  <a:pt x="145" y="63"/>
                  <a:pt x="144" y="68"/>
                  <a:pt x="144" y="68"/>
                </a:cubicBezTo>
                <a:cubicBezTo>
                  <a:pt x="144" y="70"/>
                  <a:pt x="141" y="79"/>
                  <a:pt x="134" y="97"/>
                </a:cubicBezTo>
                <a:cubicBezTo>
                  <a:pt x="127" y="116"/>
                  <a:pt x="120" y="137"/>
                  <a:pt x="113" y="160"/>
                </a:cubicBezTo>
                <a:cubicBezTo>
                  <a:pt x="106" y="183"/>
                  <a:pt x="102" y="201"/>
                  <a:pt x="103" y="214"/>
                </a:cubicBezTo>
                <a:cubicBezTo>
                  <a:pt x="103" y="232"/>
                  <a:pt x="106" y="245"/>
                  <a:pt x="112" y="252"/>
                </a:cubicBezTo>
                <a:cubicBezTo>
                  <a:pt x="118" y="259"/>
                  <a:pt x="126" y="263"/>
                  <a:pt x="138" y="264"/>
                </a:cubicBezTo>
                <a:cubicBezTo>
                  <a:pt x="148" y="264"/>
                  <a:pt x="157" y="261"/>
                  <a:pt x="165" y="257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90" y="237"/>
                  <a:pt x="195" y="230"/>
                  <a:pt x="202" y="221"/>
                </a:cubicBezTo>
                <a:cubicBezTo>
                  <a:pt x="202" y="221"/>
                  <a:pt x="203" y="217"/>
                  <a:pt x="205" y="208"/>
                </a:cubicBezTo>
                <a:cubicBezTo>
                  <a:pt x="207" y="200"/>
                  <a:pt x="210" y="188"/>
                  <a:pt x="214" y="171"/>
                </a:cubicBezTo>
                <a:cubicBezTo>
                  <a:pt x="218" y="154"/>
                  <a:pt x="222" y="139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1"/>
                </a:cubicBezTo>
                <a:cubicBezTo>
                  <a:pt x="296" y="14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70" y="159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3" y="330"/>
                  <a:pt x="203" y="358"/>
                  <a:pt x="174" y="379"/>
                </a:cubicBezTo>
                <a:cubicBezTo>
                  <a:pt x="145" y="399"/>
                  <a:pt x="115" y="410"/>
                  <a:pt x="86" y="410"/>
                </a:cubicBezTo>
                <a:cubicBezTo>
                  <a:pt x="67" y="410"/>
                  <a:pt x="51" y="406"/>
                  <a:pt x="36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6" y="320"/>
                  <a:pt x="31" y="317"/>
                </a:cubicBezTo>
                <a:cubicBezTo>
                  <a:pt x="36" y="314"/>
                  <a:pt x="41" y="312"/>
                  <a:pt x="44" y="311"/>
                </a:cubicBezTo>
                <a:cubicBezTo>
                  <a:pt x="47" y="310"/>
                  <a:pt x="51" y="309"/>
                  <a:pt x="55" y="309"/>
                </a:cubicBezTo>
                <a:cubicBezTo>
                  <a:pt x="73" y="309"/>
                  <a:pt x="83" y="318"/>
                  <a:pt x="83" y="336"/>
                </a:cubicBezTo>
                <a:cubicBezTo>
                  <a:pt x="83" y="344"/>
                  <a:pt x="80" y="351"/>
                  <a:pt x="75" y="358"/>
                </a:cubicBezTo>
                <a:cubicBezTo>
                  <a:pt x="70" y="364"/>
                  <a:pt x="65" y="368"/>
                  <a:pt x="60" y="370"/>
                </a:cubicBezTo>
                <a:cubicBezTo>
                  <a:pt x="56" y="372"/>
                  <a:pt x="53" y="374"/>
                  <a:pt x="52" y="374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7" y="386"/>
                  <a:pt x="84" y="386"/>
                </a:cubicBezTo>
                <a:lnTo>
                  <a:pt x="89" y="386"/>
                </a:lnTo>
                <a:cubicBezTo>
                  <a:pt x="96" y="386"/>
                  <a:pt x="102" y="386"/>
                  <a:pt x="105" y="385"/>
                </a:cubicBezTo>
                <a:cubicBezTo>
                  <a:pt x="119" y="381"/>
                  <a:pt x="132" y="373"/>
                  <a:pt x="144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7" y="308"/>
                  <a:pt x="182" y="296"/>
                  <a:pt x="186" y="286"/>
                </a:cubicBezTo>
                <a:cubicBezTo>
                  <a:pt x="189" y="277"/>
                  <a:pt x="191" y="270"/>
                  <a:pt x="191" y="267"/>
                </a:cubicBezTo>
                <a:lnTo>
                  <a:pt x="187" y="270"/>
                </a:lnTo>
                <a:cubicBezTo>
                  <a:pt x="184" y="272"/>
                  <a:pt x="180" y="274"/>
                  <a:pt x="175" y="277"/>
                </a:cubicBezTo>
                <a:cubicBezTo>
                  <a:pt x="169" y="280"/>
                  <a:pt x="164" y="282"/>
                  <a:pt x="158" y="284"/>
                </a:cubicBezTo>
                <a:cubicBezTo>
                  <a:pt x="150" y="286"/>
                  <a:pt x="142" y="288"/>
                  <a:pt x="134" y="288"/>
                </a:cubicBezTo>
                <a:cubicBezTo>
                  <a:pt x="114" y="288"/>
                  <a:pt x="97" y="283"/>
                  <a:pt x="83" y="274"/>
                </a:cubicBezTo>
                <a:cubicBezTo>
                  <a:pt x="68" y="264"/>
                  <a:pt x="58" y="249"/>
                  <a:pt x="53" y="229"/>
                </a:cubicBezTo>
                <a:cubicBezTo>
                  <a:pt x="53" y="226"/>
                  <a:pt x="53" y="219"/>
                  <a:pt x="53" y="209"/>
                </a:cubicBezTo>
                <a:cubicBezTo>
                  <a:pt x="53" y="185"/>
                  <a:pt x="60" y="154"/>
                  <a:pt x="75" y="114"/>
                </a:cubicBezTo>
                <a:cubicBezTo>
                  <a:pt x="90" y="75"/>
                  <a:pt x="97" y="50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7" y="28"/>
                  <a:pt x="59" y="36"/>
                </a:cubicBezTo>
                <a:cubicBezTo>
                  <a:pt x="51" y="44"/>
                  <a:pt x="44" y="53"/>
                  <a:pt x="40" y="62"/>
                </a:cubicBezTo>
                <a:cubicBezTo>
                  <a:pt x="35" y="71"/>
                  <a:pt x="31" y="80"/>
                  <a:pt x="29" y="89"/>
                </a:cubicBezTo>
                <a:cubicBezTo>
                  <a:pt x="26" y="97"/>
                  <a:pt x="25" y="102"/>
                  <a:pt x="24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075440" y="344160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7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5" y="130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1" y="280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1" y="254"/>
                  <a:pt x="104" y="246"/>
                  <a:pt x="108" y="235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30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100" y="285"/>
                  <a:pt x="91" y="292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4"/>
                  <a:pt x="26" y="249"/>
                </a:cubicBezTo>
                <a:cubicBezTo>
                  <a:pt x="27" y="245"/>
                  <a:pt x="35" y="228"/>
                  <a:pt x="46" y="198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7" y="137"/>
                  <a:pt x="68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6" y="130"/>
                </a:cubicBezTo>
                <a:cubicBezTo>
                  <a:pt x="27" y="139"/>
                  <a:pt x="22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70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156800" y="34862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6" y="4"/>
                  <a:pt x="25" y="0"/>
                  <a:pt x="37" y="0"/>
                </a:cubicBezTo>
                <a:cubicBezTo>
                  <a:pt x="49" y="0"/>
                  <a:pt x="59" y="5"/>
                  <a:pt x="68" y="16"/>
                </a:cubicBezTo>
                <a:cubicBezTo>
                  <a:pt x="78" y="26"/>
                  <a:pt x="84" y="45"/>
                  <a:pt x="84" y="72"/>
                </a:cubicBezTo>
                <a:cubicBezTo>
                  <a:pt x="84" y="86"/>
                  <a:pt x="81" y="101"/>
                  <a:pt x="77" y="115"/>
                </a:cubicBezTo>
                <a:cubicBezTo>
                  <a:pt x="74" y="128"/>
                  <a:pt x="69" y="140"/>
                  <a:pt x="64" y="151"/>
                </a:cubicBezTo>
                <a:cubicBezTo>
                  <a:pt x="59" y="161"/>
                  <a:pt x="53" y="170"/>
                  <a:pt x="48" y="177"/>
                </a:cubicBezTo>
                <a:cubicBezTo>
                  <a:pt x="42" y="185"/>
                  <a:pt x="37" y="190"/>
                  <a:pt x="32" y="195"/>
                </a:cubicBezTo>
                <a:cubicBezTo>
                  <a:pt x="28" y="199"/>
                  <a:pt x="25" y="201"/>
                  <a:pt x="24" y="200"/>
                </a:cubicBezTo>
                <a:cubicBezTo>
                  <a:pt x="23" y="200"/>
                  <a:pt x="20" y="198"/>
                  <a:pt x="16" y="195"/>
                </a:cubicBezTo>
                <a:cubicBezTo>
                  <a:pt x="12" y="191"/>
                  <a:pt x="10" y="188"/>
                  <a:pt x="10" y="186"/>
                </a:cubicBezTo>
                <a:cubicBezTo>
                  <a:pt x="10" y="185"/>
                  <a:pt x="13" y="181"/>
                  <a:pt x="17" y="176"/>
                </a:cubicBezTo>
                <a:cubicBezTo>
                  <a:pt x="22" y="171"/>
                  <a:pt x="27" y="164"/>
                  <a:pt x="33" y="156"/>
                </a:cubicBezTo>
                <a:cubicBezTo>
                  <a:pt x="39" y="149"/>
                  <a:pt x="44" y="138"/>
                  <a:pt x="49" y="125"/>
                </a:cubicBezTo>
                <a:cubicBezTo>
                  <a:pt x="55" y="111"/>
                  <a:pt x="58" y="96"/>
                  <a:pt x="60" y="78"/>
                </a:cubicBezTo>
                <a:lnTo>
                  <a:pt x="60" y="71"/>
                </a:lnTo>
                <a:lnTo>
                  <a:pt x="59" y="72"/>
                </a:lnTo>
                <a:cubicBezTo>
                  <a:pt x="58" y="72"/>
                  <a:pt x="57" y="72"/>
                  <a:pt x="56" y="73"/>
                </a:cubicBezTo>
                <a:cubicBezTo>
                  <a:pt x="55" y="73"/>
                  <a:pt x="53" y="74"/>
                  <a:pt x="52" y="75"/>
                </a:cubicBezTo>
                <a:cubicBezTo>
                  <a:pt x="51" y="76"/>
                  <a:pt x="49" y="76"/>
                  <a:pt x="46" y="76"/>
                </a:cubicBezTo>
                <a:cubicBezTo>
                  <a:pt x="44" y="76"/>
                  <a:pt x="41" y="76"/>
                  <a:pt x="39" y="77"/>
                </a:cubicBezTo>
                <a:cubicBezTo>
                  <a:pt x="27" y="77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242480" y="3413520"/>
            <a:ext cx="121680" cy="149760"/>
          </a:xfrm>
          <a:custGeom>
            <a:avLst/>
            <a:gdLst/>
            <a:ahLst/>
            <a:rect l="0" t="0" r="r" b="b"/>
            <a:pathLst>
              <a:path w="338" h="416">
                <a:moveTo>
                  <a:pt x="13" y="121"/>
                </a:moveTo>
                <a:cubicBezTo>
                  <a:pt x="5" y="121"/>
                  <a:pt x="0" y="119"/>
                  <a:pt x="0" y="115"/>
                </a:cubicBezTo>
                <a:cubicBezTo>
                  <a:pt x="0" y="108"/>
                  <a:pt x="4" y="99"/>
                  <a:pt x="10" y="86"/>
                </a:cubicBezTo>
                <a:cubicBezTo>
                  <a:pt x="16" y="74"/>
                  <a:pt x="25" y="61"/>
                  <a:pt x="35" y="48"/>
                </a:cubicBezTo>
                <a:cubicBezTo>
                  <a:pt x="46" y="34"/>
                  <a:pt x="59" y="23"/>
                  <a:pt x="75" y="14"/>
                </a:cubicBezTo>
                <a:cubicBezTo>
                  <a:pt x="91" y="5"/>
                  <a:pt x="107" y="1"/>
                  <a:pt x="124" y="0"/>
                </a:cubicBezTo>
                <a:cubicBezTo>
                  <a:pt x="135" y="0"/>
                  <a:pt x="142" y="0"/>
                  <a:pt x="145" y="0"/>
                </a:cubicBezTo>
                <a:cubicBezTo>
                  <a:pt x="165" y="5"/>
                  <a:pt x="181" y="16"/>
                  <a:pt x="194" y="35"/>
                </a:cubicBezTo>
                <a:cubicBezTo>
                  <a:pt x="208" y="53"/>
                  <a:pt x="220" y="80"/>
                  <a:pt x="229" y="117"/>
                </a:cubicBezTo>
                <a:cubicBezTo>
                  <a:pt x="235" y="143"/>
                  <a:pt x="238" y="161"/>
                  <a:pt x="238" y="171"/>
                </a:cubicBezTo>
                <a:cubicBezTo>
                  <a:pt x="238" y="173"/>
                  <a:pt x="238" y="174"/>
                  <a:pt x="238" y="174"/>
                </a:cubicBezTo>
                <a:lnTo>
                  <a:pt x="246" y="157"/>
                </a:lnTo>
                <a:cubicBezTo>
                  <a:pt x="254" y="135"/>
                  <a:pt x="264" y="113"/>
                  <a:pt x="274" y="89"/>
                </a:cubicBezTo>
                <a:cubicBezTo>
                  <a:pt x="285" y="65"/>
                  <a:pt x="294" y="46"/>
                  <a:pt x="302" y="31"/>
                </a:cubicBezTo>
                <a:cubicBezTo>
                  <a:pt x="309" y="17"/>
                  <a:pt x="314" y="8"/>
                  <a:pt x="316" y="7"/>
                </a:cubicBezTo>
                <a:cubicBezTo>
                  <a:pt x="316" y="6"/>
                  <a:pt x="320" y="6"/>
                  <a:pt x="326" y="6"/>
                </a:cubicBezTo>
                <a:lnTo>
                  <a:pt x="334" y="6"/>
                </a:lnTo>
                <a:cubicBezTo>
                  <a:pt x="336" y="9"/>
                  <a:pt x="338" y="10"/>
                  <a:pt x="338" y="12"/>
                </a:cubicBezTo>
                <a:cubicBezTo>
                  <a:pt x="338" y="13"/>
                  <a:pt x="333" y="23"/>
                  <a:pt x="324" y="40"/>
                </a:cubicBezTo>
                <a:cubicBezTo>
                  <a:pt x="316" y="56"/>
                  <a:pt x="303" y="83"/>
                  <a:pt x="287" y="120"/>
                </a:cubicBezTo>
                <a:cubicBezTo>
                  <a:pt x="271" y="157"/>
                  <a:pt x="256" y="194"/>
                  <a:pt x="242" y="234"/>
                </a:cubicBezTo>
                <a:cubicBezTo>
                  <a:pt x="239" y="240"/>
                  <a:pt x="236" y="254"/>
                  <a:pt x="233" y="276"/>
                </a:cubicBezTo>
                <a:cubicBezTo>
                  <a:pt x="230" y="296"/>
                  <a:pt x="226" y="319"/>
                  <a:pt x="220" y="343"/>
                </a:cubicBezTo>
                <a:cubicBezTo>
                  <a:pt x="213" y="370"/>
                  <a:pt x="207" y="389"/>
                  <a:pt x="202" y="400"/>
                </a:cubicBezTo>
                <a:cubicBezTo>
                  <a:pt x="197" y="410"/>
                  <a:pt x="192" y="416"/>
                  <a:pt x="185" y="416"/>
                </a:cubicBezTo>
                <a:cubicBezTo>
                  <a:pt x="178" y="416"/>
                  <a:pt x="174" y="410"/>
                  <a:pt x="174" y="398"/>
                </a:cubicBezTo>
                <a:cubicBezTo>
                  <a:pt x="174" y="377"/>
                  <a:pt x="186" y="331"/>
                  <a:pt x="208" y="258"/>
                </a:cubicBezTo>
                <a:lnTo>
                  <a:pt x="213" y="246"/>
                </a:lnTo>
                <a:lnTo>
                  <a:pt x="214" y="235"/>
                </a:lnTo>
                <a:cubicBezTo>
                  <a:pt x="214" y="231"/>
                  <a:pt x="214" y="224"/>
                  <a:pt x="214" y="215"/>
                </a:cubicBezTo>
                <a:cubicBezTo>
                  <a:pt x="214" y="149"/>
                  <a:pt x="201" y="103"/>
                  <a:pt x="177" y="78"/>
                </a:cubicBezTo>
                <a:cubicBezTo>
                  <a:pt x="161" y="62"/>
                  <a:pt x="141" y="54"/>
                  <a:pt x="117" y="54"/>
                </a:cubicBezTo>
                <a:cubicBezTo>
                  <a:pt x="97" y="54"/>
                  <a:pt x="79" y="60"/>
                  <a:pt x="62" y="71"/>
                </a:cubicBezTo>
                <a:cubicBezTo>
                  <a:pt x="45" y="82"/>
                  <a:pt x="33" y="96"/>
                  <a:pt x="26" y="114"/>
                </a:cubicBezTo>
                <a:cubicBezTo>
                  <a:pt x="25" y="118"/>
                  <a:pt x="24" y="120"/>
                  <a:pt x="23" y="120"/>
                </a:cubicBezTo>
                <a:cubicBezTo>
                  <a:pt x="22" y="121"/>
                  <a:pt x="19" y="121"/>
                  <a:pt x="13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376040" y="334296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7" y="51"/>
                  <a:pt x="106" y="96"/>
                  <a:pt x="125" y="150"/>
                </a:cubicBezTo>
                <a:cubicBezTo>
                  <a:pt x="144" y="203"/>
                  <a:pt x="153" y="259"/>
                  <a:pt x="153" y="317"/>
                </a:cubicBezTo>
                <a:cubicBezTo>
                  <a:pt x="153" y="345"/>
                  <a:pt x="151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6" y="486"/>
                  <a:pt x="117" y="504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1" y="633"/>
                  <a:pt x="20" y="634"/>
                </a:cubicBezTo>
                <a:lnTo>
                  <a:pt x="13" y="634"/>
                </a:lnTo>
                <a:cubicBezTo>
                  <a:pt x="9" y="634"/>
                  <a:pt x="7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2" y="630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5" y="449"/>
                  <a:pt x="105" y="317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916920" y="3342240"/>
            <a:ext cx="379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Инициализируем ансамбль константой: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50560" y="33422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523880" y="3686040"/>
            <a:ext cx="1105200" cy="238320"/>
          </a:xfrm>
          <a:custGeom>
            <a:avLst/>
            <a:gdLst/>
            <a:ahLst/>
            <a:rect l="0" t="0" r="r" b="b"/>
            <a:pathLst>
              <a:path w="3070" h="662">
                <a:moveTo>
                  <a:pt x="0" y="50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9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911" y="0"/>
                </a:lnTo>
                <a:cubicBezTo>
                  <a:pt x="2922" y="0"/>
                  <a:pt x="2932" y="1"/>
                  <a:pt x="2942" y="3"/>
                </a:cubicBezTo>
                <a:cubicBezTo>
                  <a:pt x="2952" y="5"/>
                  <a:pt x="2962" y="9"/>
                  <a:pt x="2972" y="13"/>
                </a:cubicBezTo>
                <a:cubicBezTo>
                  <a:pt x="2982" y="17"/>
                  <a:pt x="2991" y="22"/>
                  <a:pt x="2999" y="28"/>
                </a:cubicBezTo>
                <a:cubicBezTo>
                  <a:pt x="3008" y="33"/>
                  <a:pt x="3016" y="40"/>
                  <a:pt x="3024" y="47"/>
                </a:cubicBezTo>
                <a:cubicBezTo>
                  <a:pt x="3031" y="55"/>
                  <a:pt x="3037" y="63"/>
                  <a:pt x="3043" y="71"/>
                </a:cubicBezTo>
                <a:cubicBezTo>
                  <a:pt x="3049" y="80"/>
                  <a:pt x="3054" y="89"/>
                  <a:pt x="3058" y="99"/>
                </a:cubicBezTo>
                <a:cubicBezTo>
                  <a:pt x="3062" y="109"/>
                  <a:pt x="3065" y="118"/>
                  <a:pt x="3067" y="129"/>
                </a:cubicBezTo>
                <a:cubicBezTo>
                  <a:pt x="3069" y="139"/>
                  <a:pt x="3070" y="149"/>
                  <a:pt x="3070" y="160"/>
                </a:cubicBezTo>
                <a:lnTo>
                  <a:pt x="3070" y="504"/>
                </a:lnTo>
                <a:cubicBezTo>
                  <a:pt x="3070" y="514"/>
                  <a:pt x="3069" y="524"/>
                  <a:pt x="3067" y="535"/>
                </a:cubicBezTo>
                <a:cubicBezTo>
                  <a:pt x="3065" y="545"/>
                  <a:pt x="3062" y="555"/>
                  <a:pt x="3058" y="564"/>
                </a:cubicBezTo>
                <a:cubicBezTo>
                  <a:pt x="3054" y="574"/>
                  <a:pt x="3049" y="583"/>
                  <a:pt x="3043" y="592"/>
                </a:cubicBezTo>
                <a:cubicBezTo>
                  <a:pt x="3037" y="600"/>
                  <a:pt x="3031" y="608"/>
                  <a:pt x="3024" y="616"/>
                </a:cubicBezTo>
                <a:cubicBezTo>
                  <a:pt x="3016" y="623"/>
                  <a:pt x="3008" y="630"/>
                  <a:pt x="2999" y="636"/>
                </a:cubicBezTo>
                <a:cubicBezTo>
                  <a:pt x="2991" y="641"/>
                  <a:pt x="2982" y="646"/>
                  <a:pt x="2972" y="650"/>
                </a:cubicBezTo>
                <a:cubicBezTo>
                  <a:pt x="2962" y="654"/>
                  <a:pt x="2952" y="657"/>
                  <a:pt x="2942" y="659"/>
                </a:cubicBezTo>
                <a:cubicBezTo>
                  <a:pt x="2932" y="661"/>
                  <a:pt x="2922" y="662"/>
                  <a:pt x="2911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916920" y="3675600"/>
            <a:ext cx="60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Для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589760" y="3717000"/>
            <a:ext cx="9698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t = 1 to 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2626200" y="3675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3786480" y="4089240"/>
            <a:ext cx="93600" cy="103320"/>
          </a:xfrm>
          <a:custGeom>
            <a:avLst/>
            <a:gdLst/>
            <a:ahLst/>
            <a:rect l="0" t="0" r="r" b="b"/>
            <a:pathLst>
              <a:path w="260" h="287">
                <a:moveTo>
                  <a:pt x="0" y="98"/>
                </a:moveTo>
                <a:cubicBezTo>
                  <a:pt x="1" y="96"/>
                  <a:pt x="1" y="95"/>
                  <a:pt x="1" y="93"/>
                </a:cubicBezTo>
                <a:cubicBezTo>
                  <a:pt x="2" y="90"/>
                  <a:pt x="3" y="86"/>
                  <a:pt x="5" y="79"/>
                </a:cubicBezTo>
                <a:cubicBezTo>
                  <a:pt x="6" y="71"/>
                  <a:pt x="8" y="65"/>
                  <a:pt x="11" y="59"/>
                </a:cubicBezTo>
                <a:cubicBezTo>
                  <a:pt x="13" y="53"/>
                  <a:pt x="17" y="46"/>
                  <a:pt x="20" y="38"/>
                </a:cubicBezTo>
                <a:cubicBezTo>
                  <a:pt x="24" y="30"/>
                  <a:pt x="28" y="24"/>
                  <a:pt x="33" y="19"/>
                </a:cubicBezTo>
                <a:cubicBezTo>
                  <a:pt x="38" y="15"/>
                  <a:pt x="43" y="10"/>
                  <a:pt x="50" y="5"/>
                </a:cubicBezTo>
                <a:cubicBezTo>
                  <a:pt x="56" y="1"/>
                  <a:pt x="63" y="-1"/>
                  <a:pt x="70" y="0"/>
                </a:cubicBezTo>
                <a:cubicBezTo>
                  <a:pt x="83" y="0"/>
                  <a:pt x="93" y="2"/>
                  <a:pt x="103" y="7"/>
                </a:cubicBezTo>
                <a:cubicBezTo>
                  <a:pt x="112" y="12"/>
                  <a:pt x="118" y="17"/>
                  <a:pt x="122" y="21"/>
                </a:cubicBezTo>
                <a:cubicBezTo>
                  <a:pt x="126" y="25"/>
                  <a:pt x="128" y="30"/>
                  <a:pt x="129" y="34"/>
                </a:cubicBezTo>
                <a:cubicBezTo>
                  <a:pt x="130" y="36"/>
                  <a:pt x="131" y="38"/>
                  <a:pt x="131" y="38"/>
                </a:cubicBezTo>
                <a:cubicBezTo>
                  <a:pt x="131" y="38"/>
                  <a:pt x="133" y="36"/>
                  <a:pt x="136" y="33"/>
                </a:cubicBezTo>
                <a:cubicBezTo>
                  <a:pt x="156" y="11"/>
                  <a:pt x="180" y="0"/>
                  <a:pt x="207" y="0"/>
                </a:cubicBezTo>
                <a:lnTo>
                  <a:pt x="209" y="0"/>
                </a:lnTo>
                <a:cubicBezTo>
                  <a:pt x="229" y="0"/>
                  <a:pt x="245" y="9"/>
                  <a:pt x="255" y="26"/>
                </a:cubicBezTo>
                <a:cubicBezTo>
                  <a:pt x="258" y="34"/>
                  <a:pt x="260" y="42"/>
                  <a:pt x="260" y="50"/>
                </a:cubicBezTo>
                <a:cubicBezTo>
                  <a:pt x="260" y="62"/>
                  <a:pt x="257" y="72"/>
                  <a:pt x="252" y="80"/>
                </a:cubicBezTo>
                <a:cubicBezTo>
                  <a:pt x="246" y="87"/>
                  <a:pt x="241" y="92"/>
                  <a:pt x="235" y="94"/>
                </a:cubicBezTo>
                <a:cubicBezTo>
                  <a:pt x="230" y="97"/>
                  <a:pt x="224" y="97"/>
                  <a:pt x="219" y="97"/>
                </a:cubicBezTo>
                <a:cubicBezTo>
                  <a:pt x="211" y="97"/>
                  <a:pt x="204" y="95"/>
                  <a:pt x="199" y="90"/>
                </a:cubicBezTo>
                <a:cubicBezTo>
                  <a:pt x="194" y="85"/>
                  <a:pt x="191" y="79"/>
                  <a:pt x="191" y="72"/>
                </a:cubicBezTo>
                <a:cubicBezTo>
                  <a:pt x="191" y="51"/>
                  <a:pt x="203" y="38"/>
                  <a:pt x="227" y="31"/>
                </a:cubicBezTo>
                <a:cubicBezTo>
                  <a:pt x="218" y="26"/>
                  <a:pt x="210" y="23"/>
                  <a:pt x="204" y="23"/>
                </a:cubicBezTo>
                <a:cubicBezTo>
                  <a:pt x="180" y="23"/>
                  <a:pt x="158" y="39"/>
                  <a:pt x="138" y="70"/>
                </a:cubicBezTo>
                <a:cubicBezTo>
                  <a:pt x="134" y="77"/>
                  <a:pt x="131" y="83"/>
                  <a:pt x="129" y="91"/>
                </a:cubicBezTo>
                <a:cubicBezTo>
                  <a:pt x="126" y="98"/>
                  <a:pt x="119" y="126"/>
                  <a:pt x="107" y="175"/>
                </a:cubicBezTo>
                <a:cubicBezTo>
                  <a:pt x="93" y="235"/>
                  <a:pt x="84" y="266"/>
                  <a:pt x="82" y="270"/>
                </a:cubicBezTo>
                <a:cubicBezTo>
                  <a:pt x="77" y="281"/>
                  <a:pt x="68" y="287"/>
                  <a:pt x="55" y="287"/>
                </a:cubicBezTo>
                <a:cubicBezTo>
                  <a:pt x="50" y="287"/>
                  <a:pt x="45" y="286"/>
                  <a:pt x="42" y="283"/>
                </a:cubicBezTo>
                <a:cubicBezTo>
                  <a:pt x="39" y="281"/>
                  <a:pt x="36" y="278"/>
                  <a:pt x="35" y="276"/>
                </a:cubicBezTo>
                <a:cubicBezTo>
                  <a:pt x="34" y="273"/>
                  <a:pt x="33" y="271"/>
                  <a:pt x="34" y="269"/>
                </a:cubicBezTo>
                <a:cubicBezTo>
                  <a:pt x="34" y="264"/>
                  <a:pt x="42" y="228"/>
                  <a:pt x="59" y="160"/>
                </a:cubicBezTo>
                <a:cubicBezTo>
                  <a:pt x="76" y="93"/>
                  <a:pt x="84" y="55"/>
                  <a:pt x="84" y="48"/>
                </a:cubicBezTo>
                <a:cubicBezTo>
                  <a:pt x="84" y="31"/>
                  <a:pt x="79" y="23"/>
                  <a:pt x="68" y="23"/>
                </a:cubicBezTo>
                <a:cubicBezTo>
                  <a:pt x="59" y="23"/>
                  <a:pt x="51" y="29"/>
                  <a:pt x="45" y="41"/>
                </a:cubicBezTo>
                <a:cubicBezTo>
                  <a:pt x="39" y="52"/>
                  <a:pt x="34" y="65"/>
                  <a:pt x="30" y="79"/>
                </a:cubicBezTo>
                <a:cubicBezTo>
                  <a:pt x="26" y="93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3895200" y="41176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1"/>
                  <a:pt x="76" y="14"/>
                  <a:pt x="82" y="9"/>
                </a:cubicBezTo>
                <a:cubicBezTo>
                  <a:pt x="87" y="4"/>
                  <a:pt x="94" y="1"/>
                  <a:pt x="101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7" y="32"/>
                  <a:pt x="112" y="38"/>
                </a:cubicBezTo>
                <a:cubicBezTo>
                  <a:pt x="106" y="44"/>
                  <a:pt x="99" y="47"/>
                  <a:pt x="92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5"/>
                  <a:pt x="73" y="28"/>
                </a:cubicBezTo>
                <a:moveTo>
                  <a:pt x="0" y="169"/>
                </a:moveTo>
                <a:cubicBezTo>
                  <a:pt x="0" y="166"/>
                  <a:pt x="2" y="162"/>
                  <a:pt x="4" y="155"/>
                </a:cubicBezTo>
                <a:cubicBezTo>
                  <a:pt x="7" y="148"/>
                  <a:pt x="11" y="140"/>
                  <a:pt x="15" y="132"/>
                </a:cubicBezTo>
                <a:cubicBezTo>
                  <a:pt x="19" y="124"/>
                  <a:pt x="26" y="116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3" y="102"/>
                  <a:pt x="91" y="109"/>
                </a:cubicBezTo>
                <a:cubicBezTo>
                  <a:pt x="98" y="116"/>
                  <a:pt x="102" y="126"/>
                  <a:pt x="103" y="137"/>
                </a:cubicBezTo>
                <a:cubicBezTo>
                  <a:pt x="103" y="142"/>
                  <a:pt x="101" y="151"/>
                  <a:pt x="96" y="162"/>
                </a:cubicBezTo>
                <a:cubicBezTo>
                  <a:pt x="92" y="174"/>
                  <a:pt x="86" y="190"/>
                  <a:pt x="78" y="209"/>
                </a:cubicBezTo>
                <a:cubicBezTo>
                  <a:pt x="71" y="229"/>
                  <a:pt x="64" y="246"/>
                  <a:pt x="60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09" y="229"/>
                </a:cubicBezTo>
                <a:cubicBezTo>
                  <a:pt x="110" y="229"/>
                  <a:pt x="112" y="228"/>
                  <a:pt x="117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5" y="261"/>
                  <a:pt x="111" y="270"/>
                </a:cubicBezTo>
                <a:cubicBezTo>
                  <a:pt x="106" y="278"/>
                  <a:pt x="99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3"/>
                  <a:pt x="68" y="127"/>
                </a:cubicBezTo>
                <a:cubicBezTo>
                  <a:pt x="68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3"/>
                  <a:pt x="18" y="169"/>
                </a:cubicBezTo>
                <a:lnTo>
                  <a:pt x="17" y="170"/>
                </a:lnTo>
                <a:lnTo>
                  <a:pt x="17" y="171"/>
                </a:lnTo>
                <a:cubicBezTo>
                  <a:pt x="17" y="172"/>
                  <a:pt x="16" y="172"/>
                  <a:pt x="16" y="172"/>
                </a:cubicBezTo>
                <a:cubicBezTo>
                  <a:pt x="15" y="172"/>
                  <a:pt x="15" y="173"/>
                  <a:pt x="15" y="173"/>
                </a:cubicBezTo>
                <a:cubicBezTo>
                  <a:pt x="14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4034880" y="41065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8" y="0"/>
                </a:cubicBezTo>
                <a:lnTo>
                  <a:pt x="412" y="0"/>
                </a:lnTo>
                <a:cubicBezTo>
                  <a:pt x="418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6"/>
                </a:cubicBezTo>
                <a:cubicBezTo>
                  <a:pt x="422" y="142"/>
                  <a:pt x="418" y="146"/>
                  <a:pt x="412" y="149"/>
                </a:cubicBezTo>
                <a:lnTo>
                  <a:pt x="8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4267080" y="40896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69" y="-1"/>
                  <a:pt x="86" y="0"/>
                </a:cubicBezTo>
                <a:cubicBezTo>
                  <a:pt x="104" y="0"/>
                  <a:pt x="118" y="4"/>
                  <a:pt x="128" y="14"/>
                </a:cubicBezTo>
                <a:cubicBezTo>
                  <a:pt x="139" y="24"/>
                  <a:pt x="144" y="37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39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3"/>
                  <a:pt x="111" y="251"/>
                </a:cubicBezTo>
                <a:cubicBezTo>
                  <a:pt x="116" y="258"/>
                  <a:pt x="125" y="262"/>
                  <a:pt x="137" y="262"/>
                </a:cubicBezTo>
                <a:cubicBezTo>
                  <a:pt x="147" y="262"/>
                  <a:pt x="156" y="260"/>
                  <a:pt x="164" y="255"/>
                </a:cubicBezTo>
                <a:cubicBezTo>
                  <a:pt x="173" y="250"/>
                  <a:pt x="179" y="245"/>
                  <a:pt x="184" y="240"/>
                </a:cubicBezTo>
                <a:cubicBezTo>
                  <a:pt x="188" y="235"/>
                  <a:pt x="194" y="228"/>
                  <a:pt x="201" y="220"/>
                </a:cubicBezTo>
                <a:cubicBezTo>
                  <a:pt x="201" y="219"/>
                  <a:pt x="202" y="215"/>
                  <a:pt x="204" y="207"/>
                </a:cubicBezTo>
                <a:cubicBezTo>
                  <a:pt x="206" y="199"/>
                  <a:pt x="209" y="186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2"/>
                  <a:pt x="266" y="7"/>
                  <a:pt x="279" y="7"/>
                </a:cubicBezTo>
                <a:cubicBezTo>
                  <a:pt x="284" y="7"/>
                  <a:pt x="289" y="8"/>
                  <a:pt x="292" y="11"/>
                </a:cubicBezTo>
                <a:cubicBezTo>
                  <a:pt x="295" y="14"/>
                  <a:pt x="299" y="16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0" y="74"/>
                  <a:pt x="269" y="157"/>
                </a:cubicBezTo>
                <a:cubicBezTo>
                  <a:pt x="249" y="240"/>
                  <a:pt x="237" y="287"/>
                  <a:pt x="234" y="295"/>
                </a:cubicBezTo>
                <a:cubicBezTo>
                  <a:pt x="222" y="330"/>
                  <a:pt x="202" y="357"/>
                  <a:pt x="172" y="378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6"/>
                  <a:pt x="14" y="372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5" y="314"/>
                  <a:pt x="40" y="312"/>
                  <a:pt x="43" y="310"/>
                </a:cubicBezTo>
                <a:cubicBezTo>
                  <a:pt x="46" y="309"/>
                  <a:pt x="50" y="308"/>
                  <a:pt x="54" y="308"/>
                </a:cubicBezTo>
                <a:cubicBezTo>
                  <a:pt x="72" y="308"/>
                  <a:pt x="81" y="317"/>
                  <a:pt x="81" y="335"/>
                </a:cubicBezTo>
                <a:cubicBezTo>
                  <a:pt x="81" y="343"/>
                  <a:pt x="79" y="351"/>
                  <a:pt x="74" y="357"/>
                </a:cubicBezTo>
                <a:cubicBezTo>
                  <a:pt x="69" y="363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4"/>
                </a:cubicBezTo>
                <a:cubicBezTo>
                  <a:pt x="118" y="381"/>
                  <a:pt x="131" y="372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6" y="307"/>
                  <a:pt x="181" y="295"/>
                  <a:pt x="184" y="286"/>
                </a:cubicBezTo>
                <a:cubicBezTo>
                  <a:pt x="188" y="276"/>
                  <a:pt x="190" y="270"/>
                  <a:pt x="190" y="266"/>
                </a:cubicBezTo>
                <a:lnTo>
                  <a:pt x="186" y="269"/>
                </a:lnTo>
                <a:cubicBezTo>
                  <a:pt x="183" y="271"/>
                  <a:pt x="179" y="273"/>
                  <a:pt x="174" y="276"/>
                </a:cubicBezTo>
                <a:cubicBezTo>
                  <a:pt x="168" y="279"/>
                  <a:pt x="163" y="282"/>
                  <a:pt x="157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3" y="287"/>
                  <a:pt x="96" y="282"/>
                  <a:pt x="81" y="273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3"/>
                </a:cubicBezTo>
                <a:cubicBezTo>
                  <a:pt x="89" y="75"/>
                  <a:pt x="96" y="50"/>
                  <a:pt x="96" y="39"/>
                </a:cubicBezTo>
                <a:lnTo>
                  <a:pt x="96" y="38"/>
                </a:lnTo>
                <a:cubicBezTo>
                  <a:pt x="96" y="34"/>
                  <a:pt x="96" y="32"/>
                  <a:pt x="96" y="31"/>
                </a:cubicBezTo>
                <a:cubicBezTo>
                  <a:pt x="96" y="29"/>
                  <a:pt x="95" y="28"/>
                  <a:pt x="93" y="26"/>
                </a:cubicBezTo>
                <a:cubicBezTo>
                  <a:pt x="92" y="24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2"/>
                  <a:pt x="38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3" y="101"/>
                  <a:pt x="23" y="102"/>
                </a:cubicBezTo>
                <a:cubicBezTo>
                  <a:pt x="22" y="103"/>
                  <a:pt x="18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4384800" y="411768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8"/>
                </a:moveTo>
                <a:cubicBezTo>
                  <a:pt x="73" y="21"/>
                  <a:pt x="76" y="14"/>
                  <a:pt x="82" y="9"/>
                </a:cubicBezTo>
                <a:cubicBezTo>
                  <a:pt x="88" y="4"/>
                  <a:pt x="94" y="1"/>
                  <a:pt x="102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99" y="47"/>
                  <a:pt x="92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5"/>
                  <a:pt x="73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6" y="148"/>
                  <a:pt x="11" y="140"/>
                  <a:pt x="15" y="132"/>
                </a:cubicBezTo>
                <a:cubicBezTo>
                  <a:pt x="20" y="124"/>
                  <a:pt x="26" y="116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3" y="98"/>
                  <a:pt x="83" y="102"/>
                  <a:pt x="91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19" y="254"/>
                  <a:pt x="116" y="261"/>
                  <a:pt x="111" y="270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5" y="277"/>
                  <a:pt x="24" y="264"/>
                </a:cubicBezTo>
                <a:cubicBezTo>
                  <a:pt x="24" y="259"/>
                  <a:pt x="25" y="254"/>
                  <a:pt x="27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7" y="168"/>
                  <a:pt x="64" y="150"/>
                  <a:pt x="65" y="144"/>
                </a:cubicBezTo>
                <a:cubicBezTo>
                  <a:pt x="67" y="138"/>
                  <a:pt x="68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3"/>
                  <a:pt x="18" y="169"/>
                </a:cubicBezTo>
                <a:lnTo>
                  <a:pt x="18" y="170"/>
                </a:lnTo>
                <a:cubicBezTo>
                  <a:pt x="17" y="170"/>
                  <a:pt x="17" y="171"/>
                  <a:pt x="17" y="171"/>
                </a:cubicBezTo>
                <a:cubicBezTo>
                  <a:pt x="17" y="172"/>
                  <a:pt x="17" y="172"/>
                  <a:pt x="16" y="172"/>
                </a:cubicBezTo>
                <a:lnTo>
                  <a:pt x="15" y="173"/>
                </a:lnTo>
                <a:cubicBezTo>
                  <a:pt x="15" y="173"/>
                  <a:pt x="14" y="173"/>
                  <a:pt x="13" y="173"/>
                </a:cubicBezTo>
                <a:cubicBezTo>
                  <a:pt x="12" y="173"/>
                  <a:pt x="11" y="173"/>
                  <a:pt x="10" y="173"/>
                </a:cubicBezTo>
                <a:lnTo>
                  <a:pt x="2" y="173"/>
                </a:lnTo>
                <a:cubicBezTo>
                  <a:pt x="0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4518000" y="4128480"/>
            <a:ext cx="138960" cy="9720"/>
          </a:xfrm>
          <a:custGeom>
            <a:avLst/>
            <a:gdLst/>
            <a:ahLst/>
            <a:rect l="0" t="0" r="r" b="b"/>
            <a:pathLst>
              <a:path w="386" h="27">
                <a:moveTo>
                  <a:pt x="0" y="22"/>
                </a:moveTo>
                <a:cubicBezTo>
                  <a:pt x="0" y="22"/>
                  <a:pt x="0" y="18"/>
                  <a:pt x="0" y="13"/>
                </a:cubicBezTo>
                <a:cubicBezTo>
                  <a:pt x="0" y="7"/>
                  <a:pt x="3" y="3"/>
                  <a:pt x="8" y="0"/>
                </a:cubicBezTo>
                <a:lnTo>
                  <a:pt x="377" y="0"/>
                </a:lnTo>
                <a:cubicBezTo>
                  <a:pt x="383" y="4"/>
                  <a:pt x="386" y="8"/>
                  <a:pt x="386" y="13"/>
                </a:cubicBezTo>
                <a:cubicBezTo>
                  <a:pt x="386" y="18"/>
                  <a:pt x="383" y="23"/>
                  <a:pt x="377" y="27"/>
                </a:cubicBezTo>
                <a:lnTo>
                  <a:pt x="8" y="27"/>
                </a:lnTo>
                <a:cubicBezTo>
                  <a:pt x="3" y="24"/>
                  <a:pt x="0" y="18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4733280" y="403524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1" y="420"/>
                  <a:pt x="2" y="415"/>
                </a:cubicBezTo>
                <a:cubicBezTo>
                  <a:pt x="4" y="408"/>
                  <a:pt x="6" y="405"/>
                  <a:pt x="7" y="404"/>
                </a:cubicBezTo>
                <a:cubicBezTo>
                  <a:pt x="9" y="403"/>
                  <a:pt x="14" y="402"/>
                  <a:pt x="22" y="402"/>
                </a:cubicBezTo>
                <a:cubicBezTo>
                  <a:pt x="33" y="402"/>
                  <a:pt x="46" y="401"/>
                  <a:pt x="60" y="400"/>
                </a:cubicBezTo>
                <a:cubicBezTo>
                  <a:pt x="66" y="399"/>
                  <a:pt x="70" y="396"/>
                  <a:pt x="72" y="392"/>
                </a:cubicBezTo>
                <a:cubicBezTo>
                  <a:pt x="73" y="390"/>
                  <a:pt x="88" y="331"/>
                  <a:pt x="117" y="215"/>
                </a:cubicBezTo>
                <a:cubicBezTo>
                  <a:pt x="146" y="98"/>
                  <a:pt x="160" y="39"/>
                  <a:pt x="161" y="37"/>
                </a:cubicBezTo>
                <a:cubicBezTo>
                  <a:pt x="161" y="34"/>
                  <a:pt x="160" y="32"/>
                  <a:pt x="158" y="32"/>
                </a:cubicBezTo>
                <a:cubicBezTo>
                  <a:pt x="155" y="31"/>
                  <a:pt x="144" y="30"/>
                  <a:pt x="125" y="29"/>
                </a:cubicBezTo>
                <a:lnTo>
                  <a:pt x="105" y="29"/>
                </a:lnTo>
                <a:cubicBezTo>
                  <a:pt x="103" y="27"/>
                  <a:pt x="101" y="25"/>
                  <a:pt x="101" y="24"/>
                </a:cubicBezTo>
                <a:cubicBezTo>
                  <a:pt x="101" y="23"/>
                  <a:pt x="102" y="20"/>
                  <a:pt x="103" y="13"/>
                </a:cubicBezTo>
                <a:cubicBezTo>
                  <a:pt x="104" y="6"/>
                  <a:pt x="107" y="2"/>
                  <a:pt x="109" y="0"/>
                </a:cubicBezTo>
                <a:lnTo>
                  <a:pt x="451" y="0"/>
                </a:lnTo>
                <a:cubicBezTo>
                  <a:pt x="454" y="2"/>
                  <a:pt x="455" y="4"/>
                  <a:pt x="455" y="7"/>
                </a:cubicBezTo>
                <a:cubicBezTo>
                  <a:pt x="455" y="9"/>
                  <a:pt x="452" y="33"/>
                  <a:pt x="447" y="78"/>
                </a:cubicBezTo>
                <a:cubicBezTo>
                  <a:pt x="441" y="123"/>
                  <a:pt x="439" y="146"/>
                  <a:pt x="438" y="147"/>
                </a:cubicBezTo>
                <a:cubicBezTo>
                  <a:pt x="437" y="150"/>
                  <a:pt x="433" y="152"/>
                  <a:pt x="425" y="152"/>
                </a:cubicBezTo>
                <a:lnTo>
                  <a:pt x="418" y="152"/>
                </a:lnTo>
                <a:cubicBezTo>
                  <a:pt x="415" y="150"/>
                  <a:pt x="413" y="147"/>
                  <a:pt x="413" y="144"/>
                </a:cubicBezTo>
                <a:cubicBezTo>
                  <a:pt x="413" y="143"/>
                  <a:pt x="414" y="138"/>
                  <a:pt x="415" y="128"/>
                </a:cubicBezTo>
                <a:cubicBezTo>
                  <a:pt x="417" y="119"/>
                  <a:pt x="417" y="108"/>
                  <a:pt x="417" y="95"/>
                </a:cubicBezTo>
                <a:cubicBezTo>
                  <a:pt x="417" y="82"/>
                  <a:pt x="416" y="72"/>
                  <a:pt x="413" y="64"/>
                </a:cubicBezTo>
                <a:cubicBezTo>
                  <a:pt x="410" y="56"/>
                  <a:pt x="406" y="49"/>
                  <a:pt x="401" y="44"/>
                </a:cubicBezTo>
                <a:cubicBezTo>
                  <a:pt x="396" y="39"/>
                  <a:pt x="388" y="36"/>
                  <a:pt x="377" y="34"/>
                </a:cubicBezTo>
                <a:cubicBezTo>
                  <a:pt x="367" y="33"/>
                  <a:pt x="356" y="31"/>
                  <a:pt x="345" y="30"/>
                </a:cubicBezTo>
                <a:cubicBezTo>
                  <a:pt x="334" y="29"/>
                  <a:pt x="319" y="28"/>
                  <a:pt x="300" y="29"/>
                </a:cubicBezTo>
                <a:lnTo>
                  <a:pt x="285" y="29"/>
                </a:lnTo>
                <a:cubicBezTo>
                  <a:pt x="251" y="30"/>
                  <a:pt x="232" y="30"/>
                  <a:pt x="230" y="31"/>
                </a:cubicBezTo>
                <a:cubicBezTo>
                  <a:pt x="228" y="32"/>
                  <a:pt x="227" y="34"/>
                  <a:pt x="226" y="36"/>
                </a:cubicBezTo>
                <a:cubicBezTo>
                  <a:pt x="225" y="37"/>
                  <a:pt x="218" y="64"/>
                  <a:pt x="203" y="119"/>
                </a:cubicBezTo>
                <a:lnTo>
                  <a:pt x="183" y="202"/>
                </a:lnTo>
                <a:lnTo>
                  <a:pt x="219" y="202"/>
                </a:lnTo>
                <a:cubicBezTo>
                  <a:pt x="220" y="202"/>
                  <a:pt x="225" y="202"/>
                  <a:pt x="233" y="202"/>
                </a:cubicBezTo>
                <a:cubicBezTo>
                  <a:pt x="242" y="202"/>
                  <a:pt x="248" y="201"/>
                  <a:pt x="251" y="201"/>
                </a:cubicBezTo>
                <a:cubicBezTo>
                  <a:pt x="254" y="200"/>
                  <a:pt x="259" y="200"/>
                  <a:pt x="265" y="199"/>
                </a:cubicBezTo>
                <a:cubicBezTo>
                  <a:pt x="271" y="198"/>
                  <a:pt x="276" y="197"/>
                  <a:pt x="280" y="195"/>
                </a:cubicBezTo>
                <a:cubicBezTo>
                  <a:pt x="284" y="192"/>
                  <a:pt x="288" y="190"/>
                  <a:pt x="291" y="187"/>
                </a:cubicBezTo>
                <a:cubicBezTo>
                  <a:pt x="296" y="182"/>
                  <a:pt x="301" y="175"/>
                  <a:pt x="305" y="166"/>
                </a:cubicBezTo>
                <a:cubicBezTo>
                  <a:pt x="309" y="156"/>
                  <a:pt x="311" y="148"/>
                  <a:pt x="313" y="141"/>
                </a:cubicBezTo>
                <a:cubicBezTo>
                  <a:pt x="315" y="134"/>
                  <a:pt x="316" y="130"/>
                  <a:pt x="316" y="130"/>
                </a:cubicBezTo>
                <a:cubicBezTo>
                  <a:pt x="317" y="128"/>
                  <a:pt x="321" y="127"/>
                  <a:pt x="328" y="127"/>
                </a:cubicBezTo>
                <a:lnTo>
                  <a:pt x="336" y="127"/>
                </a:lnTo>
                <a:cubicBezTo>
                  <a:pt x="339" y="129"/>
                  <a:pt x="340" y="131"/>
                  <a:pt x="340" y="133"/>
                </a:cubicBezTo>
                <a:cubicBezTo>
                  <a:pt x="340" y="134"/>
                  <a:pt x="334" y="163"/>
                  <a:pt x="321" y="217"/>
                </a:cubicBezTo>
                <a:cubicBezTo>
                  <a:pt x="307" y="271"/>
                  <a:pt x="300" y="298"/>
                  <a:pt x="299" y="300"/>
                </a:cubicBezTo>
                <a:cubicBezTo>
                  <a:pt x="298" y="303"/>
                  <a:pt x="294" y="305"/>
                  <a:pt x="286" y="305"/>
                </a:cubicBezTo>
                <a:lnTo>
                  <a:pt x="279" y="305"/>
                </a:lnTo>
                <a:cubicBezTo>
                  <a:pt x="276" y="302"/>
                  <a:pt x="274" y="300"/>
                  <a:pt x="274" y="297"/>
                </a:cubicBezTo>
                <a:cubicBezTo>
                  <a:pt x="274" y="296"/>
                  <a:pt x="275" y="291"/>
                  <a:pt x="278" y="283"/>
                </a:cubicBezTo>
                <a:cubicBezTo>
                  <a:pt x="280" y="275"/>
                  <a:pt x="281" y="267"/>
                  <a:pt x="281" y="258"/>
                </a:cubicBezTo>
                <a:cubicBezTo>
                  <a:pt x="281" y="246"/>
                  <a:pt x="277" y="238"/>
                  <a:pt x="268" y="235"/>
                </a:cubicBezTo>
                <a:cubicBezTo>
                  <a:pt x="260" y="232"/>
                  <a:pt x="241" y="231"/>
                  <a:pt x="211" y="231"/>
                </a:cubicBezTo>
                <a:lnTo>
                  <a:pt x="176" y="231"/>
                </a:lnTo>
                <a:lnTo>
                  <a:pt x="156" y="311"/>
                </a:lnTo>
                <a:cubicBezTo>
                  <a:pt x="142" y="363"/>
                  <a:pt x="136" y="391"/>
                  <a:pt x="136" y="393"/>
                </a:cubicBezTo>
                <a:cubicBezTo>
                  <a:pt x="136" y="399"/>
                  <a:pt x="154" y="402"/>
                  <a:pt x="192" y="402"/>
                </a:cubicBezTo>
                <a:lnTo>
                  <a:pt x="208" y="402"/>
                </a:lnTo>
                <a:cubicBezTo>
                  <a:pt x="210" y="404"/>
                  <a:pt x="211" y="406"/>
                  <a:pt x="211" y="406"/>
                </a:cubicBezTo>
                <a:cubicBezTo>
                  <a:pt x="211" y="407"/>
                  <a:pt x="211" y="411"/>
                  <a:pt x="210" y="419"/>
                </a:cubicBezTo>
                <a:cubicBezTo>
                  <a:pt x="209" y="424"/>
                  <a:pt x="206" y="428"/>
                  <a:pt x="204" y="431"/>
                </a:cubicBezTo>
                <a:lnTo>
                  <a:pt x="193" y="431"/>
                </a:lnTo>
                <a:cubicBezTo>
                  <a:pt x="176" y="430"/>
                  <a:pt x="144" y="430"/>
                  <a:pt x="98" y="430"/>
                </a:cubicBezTo>
                <a:cubicBezTo>
                  <a:pt x="70" y="430"/>
                  <a:pt x="49" y="430"/>
                  <a:pt x="35" y="430"/>
                </a:cubicBezTo>
                <a:cubicBezTo>
                  <a:pt x="21" y="430"/>
                  <a:pt x="13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4883400" y="412344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9"/>
                </a:moveTo>
                <a:cubicBezTo>
                  <a:pt x="1" y="107"/>
                  <a:pt x="0" y="105"/>
                  <a:pt x="0" y="104"/>
                </a:cubicBezTo>
                <a:cubicBezTo>
                  <a:pt x="0" y="103"/>
                  <a:pt x="0" y="101"/>
                  <a:pt x="1" y="97"/>
                </a:cubicBezTo>
                <a:cubicBezTo>
                  <a:pt x="2" y="94"/>
                  <a:pt x="3" y="91"/>
                  <a:pt x="3" y="91"/>
                </a:cubicBezTo>
                <a:cubicBezTo>
                  <a:pt x="4" y="89"/>
                  <a:pt x="5" y="89"/>
                  <a:pt x="7" y="89"/>
                </a:cubicBezTo>
                <a:cubicBezTo>
                  <a:pt x="9" y="89"/>
                  <a:pt x="17" y="88"/>
                  <a:pt x="31" y="88"/>
                </a:cubicBezTo>
                <a:lnTo>
                  <a:pt x="55" y="88"/>
                </a:lnTo>
                <a:lnTo>
                  <a:pt x="63" y="52"/>
                </a:lnTo>
                <a:cubicBezTo>
                  <a:pt x="64" y="49"/>
                  <a:pt x="65" y="44"/>
                  <a:pt x="66" y="38"/>
                </a:cubicBezTo>
                <a:cubicBezTo>
                  <a:pt x="67" y="33"/>
                  <a:pt x="68" y="29"/>
                  <a:pt x="69" y="27"/>
                </a:cubicBezTo>
                <a:cubicBezTo>
                  <a:pt x="70" y="24"/>
                  <a:pt x="71" y="22"/>
                  <a:pt x="72" y="18"/>
                </a:cubicBezTo>
                <a:cubicBezTo>
                  <a:pt x="73" y="14"/>
                  <a:pt x="74" y="12"/>
                  <a:pt x="76" y="10"/>
                </a:cubicBezTo>
                <a:cubicBezTo>
                  <a:pt x="77" y="9"/>
                  <a:pt x="79" y="7"/>
                  <a:pt x="80" y="5"/>
                </a:cubicBezTo>
                <a:cubicBezTo>
                  <a:pt x="82" y="3"/>
                  <a:pt x="84" y="2"/>
                  <a:pt x="86" y="1"/>
                </a:cubicBezTo>
                <a:cubicBezTo>
                  <a:pt x="89" y="0"/>
                  <a:pt x="92" y="0"/>
                  <a:pt x="94" y="0"/>
                </a:cubicBezTo>
                <a:cubicBezTo>
                  <a:pt x="100" y="0"/>
                  <a:pt x="103" y="2"/>
                  <a:pt x="106" y="5"/>
                </a:cubicBezTo>
                <a:cubicBezTo>
                  <a:pt x="108" y="8"/>
                  <a:pt x="109" y="11"/>
                  <a:pt x="109" y="13"/>
                </a:cubicBezTo>
                <a:cubicBezTo>
                  <a:pt x="109" y="16"/>
                  <a:pt x="107" y="23"/>
                  <a:pt x="105" y="34"/>
                </a:cubicBezTo>
                <a:cubicBezTo>
                  <a:pt x="102" y="46"/>
                  <a:pt x="99" y="59"/>
                  <a:pt x="96" y="71"/>
                </a:cubicBezTo>
                <a:lnTo>
                  <a:pt x="91" y="87"/>
                </a:lnTo>
                <a:cubicBezTo>
                  <a:pt x="91" y="88"/>
                  <a:pt x="99" y="88"/>
                  <a:pt x="114" y="88"/>
                </a:cubicBezTo>
                <a:lnTo>
                  <a:pt x="136" y="88"/>
                </a:lnTo>
                <a:cubicBezTo>
                  <a:pt x="138" y="90"/>
                  <a:pt x="140" y="92"/>
                  <a:pt x="140" y="93"/>
                </a:cubicBezTo>
                <a:cubicBezTo>
                  <a:pt x="140" y="100"/>
                  <a:pt x="138" y="105"/>
                  <a:pt x="134" y="109"/>
                </a:cubicBezTo>
                <a:lnTo>
                  <a:pt x="86" y="109"/>
                </a:lnTo>
                <a:lnTo>
                  <a:pt x="70" y="174"/>
                </a:lnTo>
                <a:cubicBezTo>
                  <a:pt x="58" y="221"/>
                  <a:pt x="52" y="247"/>
                  <a:pt x="52" y="250"/>
                </a:cubicBezTo>
                <a:cubicBezTo>
                  <a:pt x="52" y="263"/>
                  <a:pt x="56" y="269"/>
                  <a:pt x="64" y="269"/>
                </a:cubicBezTo>
                <a:cubicBezTo>
                  <a:pt x="75" y="269"/>
                  <a:pt x="85" y="264"/>
                  <a:pt x="95" y="254"/>
                </a:cubicBezTo>
                <a:cubicBezTo>
                  <a:pt x="105" y="244"/>
                  <a:pt x="113" y="231"/>
                  <a:pt x="119" y="216"/>
                </a:cubicBezTo>
                <a:cubicBezTo>
                  <a:pt x="119" y="215"/>
                  <a:pt x="120" y="214"/>
                  <a:pt x="121" y="213"/>
                </a:cubicBezTo>
                <a:cubicBezTo>
                  <a:pt x="122" y="213"/>
                  <a:pt x="124" y="213"/>
                  <a:pt x="127" y="212"/>
                </a:cubicBezTo>
                <a:lnTo>
                  <a:pt x="129" y="212"/>
                </a:lnTo>
                <a:cubicBezTo>
                  <a:pt x="134" y="212"/>
                  <a:pt x="136" y="214"/>
                  <a:pt x="136" y="216"/>
                </a:cubicBezTo>
                <a:cubicBezTo>
                  <a:pt x="136" y="217"/>
                  <a:pt x="135" y="219"/>
                  <a:pt x="135" y="221"/>
                </a:cubicBezTo>
                <a:cubicBezTo>
                  <a:pt x="133" y="226"/>
                  <a:pt x="130" y="232"/>
                  <a:pt x="127" y="238"/>
                </a:cubicBezTo>
                <a:cubicBezTo>
                  <a:pt x="123" y="245"/>
                  <a:pt x="118" y="252"/>
                  <a:pt x="111" y="259"/>
                </a:cubicBezTo>
                <a:cubicBezTo>
                  <a:pt x="105" y="267"/>
                  <a:pt x="98" y="273"/>
                  <a:pt x="89" y="278"/>
                </a:cubicBezTo>
                <a:cubicBezTo>
                  <a:pt x="80" y="283"/>
                  <a:pt x="71" y="286"/>
                  <a:pt x="61" y="286"/>
                </a:cubicBezTo>
                <a:cubicBezTo>
                  <a:pt x="52" y="286"/>
                  <a:pt x="44" y="283"/>
                  <a:pt x="36" y="279"/>
                </a:cubicBezTo>
                <a:cubicBezTo>
                  <a:pt x="27" y="275"/>
                  <a:pt x="21" y="267"/>
                  <a:pt x="17" y="256"/>
                </a:cubicBezTo>
                <a:cubicBezTo>
                  <a:pt x="17" y="253"/>
                  <a:pt x="17" y="249"/>
                  <a:pt x="17" y="244"/>
                </a:cubicBezTo>
                <a:lnTo>
                  <a:pt x="17" y="236"/>
                </a:lnTo>
                <a:lnTo>
                  <a:pt x="33" y="173"/>
                </a:lnTo>
                <a:cubicBezTo>
                  <a:pt x="44" y="131"/>
                  <a:pt x="49" y="110"/>
                  <a:pt x="49" y="110"/>
                </a:cubicBezTo>
                <a:cubicBezTo>
                  <a:pt x="49" y="109"/>
                  <a:pt x="42" y="109"/>
                  <a:pt x="25" y="109"/>
                </a:cubicBezTo>
                <a:lnTo>
                  <a:pt x="3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4951800" y="4180680"/>
            <a:ext cx="98640" cy="6840"/>
          </a:xfrm>
          <a:custGeom>
            <a:avLst/>
            <a:gdLst/>
            <a:ahLst/>
            <a:rect l="0" t="0" r="r" b="b"/>
            <a:pathLst>
              <a:path w="274" h="19">
                <a:moveTo>
                  <a:pt x="0" y="16"/>
                </a:moveTo>
                <a:cubicBezTo>
                  <a:pt x="0" y="16"/>
                  <a:pt x="0" y="14"/>
                  <a:pt x="0" y="10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3"/>
                  <a:pt x="274" y="6"/>
                  <a:pt x="274" y="10"/>
                </a:cubicBezTo>
                <a:cubicBezTo>
                  <a:pt x="274" y="14"/>
                  <a:pt x="271" y="17"/>
                  <a:pt x="267" y="19"/>
                </a:cubicBezTo>
                <a:lnTo>
                  <a:pt x="6" y="19"/>
                </a:lnTo>
                <a:cubicBezTo>
                  <a:pt x="2" y="17"/>
                  <a:pt x="0" y="14"/>
                  <a:pt x="0" y="10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5076720" y="41169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3" y="42"/>
                </a:lnTo>
                <a:cubicBezTo>
                  <a:pt x="48" y="43"/>
                  <a:pt x="42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5"/>
                  <a:pt x="74" y="11"/>
                </a:cubicBezTo>
                <a:cubicBezTo>
                  <a:pt x="78" y="8"/>
                  <a:pt x="82" y="5"/>
                  <a:pt x="86" y="2"/>
                </a:cubicBezTo>
                <a:cubicBezTo>
                  <a:pt x="87" y="1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2" y="273"/>
                  <a:pt x="103" y="274"/>
                  <a:pt x="105" y="275"/>
                </a:cubicBezTo>
                <a:cubicBezTo>
                  <a:pt x="106" y="275"/>
                  <a:pt x="110" y="276"/>
                  <a:pt x="116" y="276"/>
                </a:cubicBezTo>
                <a:cubicBezTo>
                  <a:pt x="121" y="277"/>
                  <a:pt x="130" y="277"/>
                  <a:pt x="143" y="277"/>
                </a:cubicBezTo>
                <a:lnTo>
                  <a:pt x="155" y="277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7" y="297"/>
                  <a:pt x="14" y="298"/>
                  <a:pt x="8" y="299"/>
                </a:cubicBezTo>
                <a:lnTo>
                  <a:pt x="2" y="299"/>
                </a:lnTo>
                <a:lnTo>
                  <a:pt x="2" y="277"/>
                </a:lnTo>
                <a:lnTo>
                  <a:pt x="14" y="277"/>
                </a:lnTo>
                <a:cubicBezTo>
                  <a:pt x="21" y="277"/>
                  <a:pt x="26" y="277"/>
                  <a:pt x="31" y="277"/>
                </a:cubicBezTo>
                <a:cubicBezTo>
                  <a:pt x="36" y="277"/>
                  <a:pt x="39" y="277"/>
                  <a:pt x="42" y="277"/>
                </a:cubicBezTo>
                <a:cubicBezTo>
                  <a:pt x="45" y="277"/>
                  <a:pt x="47" y="276"/>
                  <a:pt x="49" y="275"/>
                </a:cubicBezTo>
                <a:cubicBezTo>
                  <a:pt x="52" y="275"/>
                  <a:pt x="54" y="275"/>
                  <a:pt x="54" y="275"/>
                </a:cubicBezTo>
                <a:cubicBezTo>
                  <a:pt x="54" y="275"/>
                  <a:pt x="55" y="274"/>
                  <a:pt x="57" y="272"/>
                </a:cubicBezTo>
                <a:cubicBezTo>
                  <a:pt x="58" y="271"/>
                  <a:pt x="59" y="270"/>
                  <a:pt x="59" y="271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5176800" y="40194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6"/>
                </a:cubicBezTo>
                <a:cubicBezTo>
                  <a:pt x="26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7"/>
                  <a:pt x="84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1"/>
                  <a:pt x="50" y="401"/>
                  <a:pt x="58" y="437"/>
                </a:cubicBezTo>
                <a:cubicBezTo>
                  <a:pt x="65" y="474"/>
                  <a:pt x="73" y="503"/>
                  <a:pt x="83" y="525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251680" y="408960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89" y="0"/>
                  <a:pt x="118" y="0"/>
                </a:cubicBezTo>
                <a:cubicBezTo>
                  <a:pt x="133" y="0"/>
                  <a:pt x="147" y="3"/>
                  <a:pt x="159" y="11"/>
                </a:cubicBezTo>
                <a:cubicBezTo>
                  <a:pt x="171" y="19"/>
                  <a:pt x="180" y="28"/>
                  <a:pt x="186" y="39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6" y="0"/>
                  <a:pt x="279" y="4"/>
                  <a:pt x="290" y="14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299" y="81"/>
                </a:cubicBezTo>
                <a:cubicBezTo>
                  <a:pt x="293" y="88"/>
                  <a:pt x="288" y="93"/>
                  <a:pt x="282" y="94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3" y="95"/>
                  <a:pt x="248" y="90"/>
                </a:cubicBezTo>
                <a:cubicBezTo>
                  <a:pt x="243" y="85"/>
                  <a:pt x="240" y="79"/>
                  <a:pt x="240" y="72"/>
                </a:cubicBezTo>
                <a:cubicBezTo>
                  <a:pt x="240" y="52"/>
                  <a:pt x="251" y="39"/>
                  <a:pt x="272" y="32"/>
                </a:cubicBezTo>
                <a:cubicBezTo>
                  <a:pt x="267" y="26"/>
                  <a:pt x="259" y="24"/>
                  <a:pt x="247" y="24"/>
                </a:cubicBezTo>
                <a:cubicBezTo>
                  <a:pt x="241" y="24"/>
                  <a:pt x="237" y="24"/>
                  <a:pt x="235" y="25"/>
                </a:cubicBezTo>
                <a:cubicBezTo>
                  <a:pt x="219" y="32"/>
                  <a:pt x="207" y="46"/>
                  <a:pt x="199" y="67"/>
                </a:cubicBezTo>
                <a:cubicBezTo>
                  <a:pt x="174" y="160"/>
                  <a:pt x="161" y="214"/>
                  <a:pt x="161" y="231"/>
                </a:cubicBezTo>
                <a:cubicBezTo>
                  <a:pt x="161" y="242"/>
                  <a:pt x="165" y="251"/>
                  <a:pt x="172" y="256"/>
                </a:cubicBezTo>
                <a:cubicBezTo>
                  <a:pt x="178" y="261"/>
                  <a:pt x="186" y="264"/>
                  <a:pt x="194" y="264"/>
                </a:cubicBezTo>
                <a:cubicBezTo>
                  <a:pt x="209" y="264"/>
                  <a:pt x="225" y="257"/>
                  <a:pt x="240" y="243"/>
                </a:cubicBezTo>
                <a:cubicBezTo>
                  <a:pt x="255" y="229"/>
                  <a:pt x="265" y="211"/>
                  <a:pt x="271" y="191"/>
                </a:cubicBezTo>
                <a:cubicBezTo>
                  <a:pt x="272" y="186"/>
                  <a:pt x="273" y="184"/>
                  <a:pt x="275" y="184"/>
                </a:cubicBezTo>
                <a:cubicBezTo>
                  <a:pt x="276" y="183"/>
                  <a:pt x="279" y="183"/>
                  <a:pt x="285" y="182"/>
                </a:cubicBezTo>
                <a:lnTo>
                  <a:pt x="287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6" y="190"/>
                  <a:pt x="295" y="194"/>
                </a:cubicBezTo>
                <a:cubicBezTo>
                  <a:pt x="289" y="218"/>
                  <a:pt x="276" y="241"/>
                  <a:pt x="256" y="259"/>
                </a:cubicBezTo>
                <a:cubicBezTo>
                  <a:pt x="237" y="278"/>
                  <a:pt x="214" y="287"/>
                  <a:pt x="189" y="287"/>
                </a:cubicBezTo>
                <a:cubicBezTo>
                  <a:pt x="159" y="287"/>
                  <a:pt x="137" y="274"/>
                  <a:pt x="122" y="247"/>
                </a:cubicBezTo>
                <a:cubicBezTo>
                  <a:pt x="104" y="273"/>
                  <a:pt x="85" y="286"/>
                  <a:pt x="62" y="286"/>
                </a:cubicBezTo>
                <a:lnTo>
                  <a:pt x="58" y="286"/>
                </a:lnTo>
                <a:cubicBezTo>
                  <a:pt x="38" y="286"/>
                  <a:pt x="23" y="281"/>
                  <a:pt x="14" y="270"/>
                </a:cubicBezTo>
                <a:cubicBezTo>
                  <a:pt x="5" y="259"/>
                  <a:pt x="1" y="247"/>
                  <a:pt x="0" y="235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30" y="189"/>
                  <a:pt x="41" y="189"/>
                </a:cubicBezTo>
                <a:cubicBezTo>
                  <a:pt x="59" y="189"/>
                  <a:pt x="68" y="197"/>
                  <a:pt x="68" y="215"/>
                </a:cubicBezTo>
                <a:cubicBezTo>
                  <a:pt x="68" y="225"/>
                  <a:pt x="65" y="232"/>
                  <a:pt x="60" y="238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3"/>
                  <a:pt x="38" y="254"/>
                  <a:pt x="38" y="254"/>
                </a:cubicBezTo>
                <a:lnTo>
                  <a:pt x="36" y="255"/>
                </a:lnTo>
                <a:cubicBezTo>
                  <a:pt x="36" y="255"/>
                  <a:pt x="37" y="256"/>
                  <a:pt x="39" y="257"/>
                </a:cubicBezTo>
                <a:cubicBezTo>
                  <a:pt x="42" y="259"/>
                  <a:pt x="45" y="260"/>
                  <a:pt x="50" y="262"/>
                </a:cubicBezTo>
                <a:cubicBezTo>
                  <a:pt x="54" y="263"/>
                  <a:pt x="58" y="264"/>
                  <a:pt x="62" y="264"/>
                </a:cubicBezTo>
                <a:cubicBezTo>
                  <a:pt x="77" y="264"/>
                  <a:pt x="90" y="254"/>
                  <a:pt x="101" y="235"/>
                </a:cubicBezTo>
                <a:cubicBezTo>
                  <a:pt x="105" y="228"/>
                  <a:pt x="109" y="213"/>
                  <a:pt x="115" y="191"/>
                </a:cubicBezTo>
                <a:cubicBezTo>
                  <a:pt x="121" y="169"/>
                  <a:pt x="127" y="146"/>
                  <a:pt x="133" y="123"/>
                </a:cubicBezTo>
                <a:cubicBezTo>
                  <a:pt x="139" y="99"/>
                  <a:pt x="142" y="85"/>
                  <a:pt x="143" y="81"/>
                </a:cubicBezTo>
                <a:cubicBezTo>
                  <a:pt x="145" y="70"/>
                  <a:pt x="146" y="62"/>
                  <a:pt x="146" y="56"/>
                </a:cubicBezTo>
                <a:cubicBezTo>
                  <a:pt x="146" y="45"/>
                  <a:pt x="143" y="36"/>
                  <a:pt x="137" y="31"/>
                </a:cubicBezTo>
                <a:cubicBezTo>
                  <a:pt x="130" y="26"/>
                  <a:pt x="123" y="24"/>
                  <a:pt x="115" y="24"/>
                </a:cubicBezTo>
                <a:cubicBezTo>
                  <a:pt x="98" y="24"/>
                  <a:pt x="83" y="30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99"/>
                  <a:pt x="35" y="102"/>
                  <a:pt x="34" y="102"/>
                </a:cubicBezTo>
                <a:cubicBezTo>
                  <a:pt x="33" y="102"/>
                  <a:pt x="29" y="103"/>
                  <a:pt x="24" y="103"/>
                </a:cubicBezTo>
                <a:lnTo>
                  <a:pt x="15" y="103"/>
                </a:lnTo>
                <a:cubicBezTo>
                  <a:pt x="12" y="101"/>
                  <a:pt x="11" y="98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5384880" y="41176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8"/>
                </a:moveTo>
                <a:cubicBezTo>
                  <a:pt x="73" y="21"/>
                  <a:pt x="76" y="14"/>
                  <a:pt x="81" y="9"/>
                </a:cubicBezTo>
                <a:cubicBezTo>
                  <a:pt x="87" y="4"/>
                  <a:pt x="94" y="1"/>
                  <a:pt x="101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99" y="47"/>
                  <a:pt x="92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5"/>
                  <a:pt x="73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4"/>
                  <a:pt x="26" y="116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2"/>
                  <a:pt x="90" y="109"/>
                </a:cubicBezTo>
                <a:cubicBezTo>
                  <a:pt x="98" y="116"/>
                  <a:pt x="102" y="126"/>
                  <a:pt x="102" y="137"/>
                </a:cubicBezTo>
                <a:cubicBezTo>
                  <a:pt x="102" y="142"/>
                  <a:pt x="100" y="151"/>
                  <a:pt x="96" y="162"/>
                </a:cubicBezTo>
                <a:cubicBezTo>
                  <a:pt x="92" y="174"/>
                  <a:pt x="86" y="190"/>
                  <a:pt x="78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80" y="281"/>
                  <a:pt x="84" y="278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0" y="255"/>
                  <a:pt x="103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7" y="278"/>
                  <a:pt x="99" y="285"/>
                  <a:pt x="90" y="292"/>
                </a:cubicBezTo>
                <a:cubicBezTo>
                  <a:pt x="82" y="298"/>
                  <a:pt x="72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7" y="138"/>
                  <a:pt x="68" y="133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0" y="116"/>
                  <a:pt x="42" y="121"/>
                  <a:pt x="35" y="131"/>
                </a:cubicBezTo>
                <a:cubicBezTo>
                  <a:pt x="27" y="141"/>
                  <a:pt x="22" y="153"/>
                  <a:pt x="18" y="169"/>
                </a:cubicBezTo>
                <a:cubicBezTo>
                  <a:pt x="18" y="169"/>
                  <a:pt x="17" y="169"/>
                  <a:pt x="17" y="170"/>
                </a:cubicBezTo>
                <a:lnTo>
                  <a:pt x="16" y="171"/>
                </a:lnTo>
                <a:cubicBezTo>
                  <a:pt x="16" y="172"/>
                  <a:pt x="16" y="172"/>
                  <a:pt x="16" y="172"/>
                </a:cubicBezTo>
                <a:cubicBezTo>
                  <a:pt x="15" y="172"/>
                  <a:pt x="15" y="173"/>
                  <a:pt x="14" y="173"/>
                </a:cubicBezTo>
                <a:cubicBezTo>
                  <a:pt x="14" y="173"/>
                  <a:pt x="13" y="173"/>
                  <a:pt x="12" y="173"/>
                </a:cubicBezTo>
                <a:cubicBezTo>
                  <a:pt x="12" y="173"/>
                  <a:pt x="10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5460840" y="40194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3"/>
                  <a:pt x="108" y="522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7" y="609"/>
                  <a:pt x="40" y="616"/>
                  <a:pt x="38" y="618"/>
                </a:cubicBezTo>
                <a:cubicBezTo>
                  <a:pt x="36" y="621"/>
                  <a:pt x="31" y="625"/>
                  <a:pt x="23" y="630"/>
                </a:cubicBezTo>
                <a:cubicBezTo>
                  <a:pt x="22" y="632"/>
                  <a:pt x="21" y="633"/>
                  <a:pt x="21" y="633"/>
                </a:cubicBezTo>
                <a:lnTo>
                  <a:pt x="13" y="633"/>
                </a:lnTo>
                <a:cubicBezTo>
                  <a:pt x="10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8" y="617"/>
                </a:cubicBezTo>
                <a:cubicBezTo>
                  <a:pt x="73" y="549"/>
                  <a:pt x="106" y="448"/>
                  <a:pt x="106" y="316"/>
                </a:cubicBezTo>
                <a:cubicBezTo>
                  <a:pt x="106" y="184"/>
                  <a:pt x="73" y="84"/>
                  <a:pt x="8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916920" y="4018680"/>
            <a:ext cx="286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Вычисляем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псевдо-остатки: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5540040" y="40186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676240" y="435276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1007" y="0"/>
                </a:lnTo>
                <a:cubicBezTo>
                  <a:pt x="1017" y="0"/>
                  <a:pt x="1027" y="1"/>
                  <a:pt x="1038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6"/>
                  <a:pt x="1086" y="21"/>
                  <a:pt x="1095" y="27"/>
                </a:cubicBezTo>
                <a:cubicBezTo>
                  <a:pt x="1104" y="33"/>
                  <a:pt x="1112" y="39"/>
                  <a:pt x="1119" y="46"/>
                </a:cubicBezTo>
                <a:cubicBezTo>
                  <a:pt x="1126" y="54"/>
                  <a:pt x="1133" y="62"/>
                  <a:pt x="1139" y="71"/>
                </a:cubicBezTo>
                <a:cubicBezTo>
                  <a:pt x="1144" y="79"/>
                  <a:pt x="1149" y="88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29"/>
                </a:lnTo>
                <a:cubicBezTo>
                  <a:pt x="1165" y="540"/>
                  <a:pt x="1164" y="550"/>
                  <a:pt x="1162" y="560"/>
                </a:cubicBezTo>
                <a:cubicBezTo>
                  <a:pt x="1160" y="570"/>
                  <a:pt x="1157" y="580"/>
                  <a:pt x="1153" y="590"/>
                </a:cubicBezTo>
                <a:cubicBezTo>
                  <a:pt x="1149" y="600"/>
                  <a:pt x="1144" y="609"/>
                  <a:pt x="1139" y="617"/>
                </a:cubicBezTo>
                <a:cubicBezTo>
                  <a:pt x="1133" y="627"/>
                  <a:pt x="1126" y="635"/>
                  <a:pt x="1119" y="642"/>
                </a:cubicBezTo>
                <a:cubicBezTo>
                  <a:pt x="1112" y="650"/>
                  <a:pt x="1104" y="656"/>
                  <a:pt x="1095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8" y="681"/>
                  <a:pt x="1048" y="684"/>
                  <a:pt x="1038" y="686"/>
                </a:cubicBezTo>
                <a:cubicBezTo>
                  <a:pt x="1027" y="688"/>
                  <a:pt x="1017" y="689"/>
                  <a:pt x="1007" y="689"/>
                </a:cubicBezTo>
                <a:lnTo>
                  <a:pt x="160" y="689"/>
                </a:lnTo>
                <a:cubicBezTo>
                  <a:pt x="150" y="689"/>
                  <a:pt x="139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7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916920" y="4352040"/>
            <a:ext cx="177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Обучаем модель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743920" y="43837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3099960" y="4352040"/>
            <a:ext cx="270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предсказывать эти остатки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160440" y="470196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1" y="420"/>
                  <a:pt x="2" y="415"/>
                </a:cubicBezTo>
                <a:cubicBezTo>
                  <a:pt x="4" y="409"/>
                  <a:pt x="5" y="405"/>
                  <a:pt x="7" y="404"/>
                </a:cubicBezTo>
                <a:cubicBezTo>
                  <a:pt x="9" y="403"/>
                  <a:pt x="14" y="402"/>
                  <a:pt x="22" y="402"/>
                </a:cubicBezTo>
                <a:cubicBezTo>
                  <a:pt x="33" y="402"/>
                  <a:pt x="46" y="401"/>
                  <a:pt x="61" y="400"/>
                </a:cubicBezTo>
                <a:cubicBezTo>
                  <a:pt x="66" y="399"/>
                  <a:pt x="70" y="396"/>
                  <a:pt x="73" y="393"/>
                </a:cubicBezTo>
                <a:cubicBezTo>
                  <a:pt x="73" y="390"/>
                  <a:pt x="88" y="331"/>
                  <a:pt x="117" y="215"/>
                </a:cubicBezTo>
                <a:cubicBezTo>
                  <a:pt x="146" y="99"/>
                  <a:pt x="161" y="40"/>
                  <a:pt x="162" y="38"/>
                </a:cubicBezTo>
                <a:cubicBezTo>
                  <a:pt x="162" y="35"/>
                  <a:pt x="161" y="33"/>
                  <a:pt x="159" y="33"/>
                </a:cubicBezTo>
                <a:cubicBezTo>
                  <a:pt x="156" y="32"/>
                  <a:pt x="145" y="31"/>
                  <a:pt x="126" y="30"/>
                </a:cubicBezTo>
                <a:lnTo>
                  <a:pt x="106" y="30"/>
                </a:lnTo>
                <a:cubicBezTo>
                  <a:pt x="103" y="28"/>
                  <a:pt x="102" y="26"/>
                  <a:pt x="102" y="25"/>
                </a:cubicBezTo>
                <a:cubicBezTo>
                  <a:pt x="102" y="23"/>
                  <a:pt x="103" y="20"/>
                  <a:pt x="103" y="14"/>
                </a:cubicBezTo>
                <a:cubicBezTo>
                  <a:pt x="105" y="6"/>
                  <a:pt x="107" y="2"/>
                  <a:pt x="110" y="0"/>
                </a:cubicBezTo>
                <a:lnTo>
                  <a:pt x="451" y="0"/>
                </a:lnTo>
                <a:cubicBezTo>
                  <a:pt x="453" y="2"/>
                  <a:pt x="455" y="4"/>
                  <a:pt x="455" y="7"/>
                </a:cubicBezTo>
                <a:cubicBezTo>
                  <a:pt x="455" y="9"/>
                  <a:pt x="452" y="34"/>
                  <a:pt x="447" y="79"/>
                </a:cubicBezTo>
                <a:cubicBezTo>
                  <a:pt x="441" y="124"/>
                  <a:pt x="438" y="147"/>
                  <a:pt x="438" y="149"/>
                </a:cubicBezTo>
                <a:cubicBezTo>
                  <a:pt x="437" y="151"/>
                  <a:pt x="433" y="153"/>
                  <a:pt x="425" y="153"/>
                </a:cubicBezTo>
                <a:lnTo>
                  <a:pt x="418" y="153"/>
                </a:lnTo>
                <a:cubicBezTo>
                  <a:pt x="415" y="151"/>
                  <a:pt x="413" y="148"/>
                  <a:pt x="413" y="145"/>
                </a:cubicBezTo>
                <a:cubicBezTo>
                  <a:pt x="413" y="144"/>
                  <a:pt x="414" y="139"/>
                  <a:pt x="415" y="130"/>
                </a:cubicBezTo>
                <a:cubicBezTo>
                  <a:pt x="416" y="120"/>
                  <a:pt x="417" y="109"/>
                  <a:pt x="417" y="96"/>
                </a:cubicBezTo>
                <a:cubicBezTo>
                  <a:pt x="417" y="83"/>
                  <a:pt x="416" y="73"/>
                  <a:pt x="413" y="65"/>
                </a:cubicBezTo>
                <a:cubicBezTo>
                  <a:pt x="410" y="57"/>
                  <a:pt x="406" y="51"/>
                  <a:pt x="401" y="45"/>
                </a:cubicBezTo>
                <a:cubicBezTo>
                  <a:pt x="396" y="40"/>
                  <a:pt x="388" y="37"/>
                  <a:pt x="377" y="35"/>
                </a:cubicBezTo>
                <a:cubicBezTo>
                  <a:pt x="367" y="34"/>
                  <a:pt x="356" y="32"/>
                  <a:pt x="345" y="31"/>
                </a:cubicBezTo>
                <a:cubicBezTo>
                  <a:pt x="334" y="30"/>
                  <a:pt x="319" y="29"/>
                  <a:pt x="299" y="30"/>
                </a:cubicBezTo>
                <a:lnTo>
                  <a:pt x="285" y="30"/>
                </a:lnTo>
                <a:cubicBezTo>
                  <a:pt x="250" y="31"/>
                  <a:pt x="232" y="31"/>
                  <a:pt x="230" y="32"/>
                </a:cubicBezTo>
                <a:cubicBezTo>
                  <a:pt x="228" y="33"/>
                  <a:pt x="226" y="35"/>
                  <a:pt x="225" y="37"/>
                </a:cubicBezTo>
                <a:cubicBezTo>
                  <a:pt x="225" y="38"/>
                  <a:pt x="218" y="65"/>
                  <a:pt x="204" y="120"/>
                </a:cubicBezTo>
                <a:lnTo>
                  <a:pt x="184" y="202"/>
                </a:lnTo>
                <a:lnTo>
                  <a:pt x="219" y="202"/>
                </a:lnTo>
                <a:cubicBezTo>
                  <a:pt x="220" y="202"/>
                  <a:pt x="225" y="202"/>
                  <a:pt x="233" y="202"/>
                </a:cubicBezTo>
                <a:cubicBezTo>
                  <a:pt x="242" y="202"/>
                  <a:pt x="247" y="201"/>
                  <a:pt x="251" y="201"/>
                </a:cubicBezTo>
                <a:cubicBezTo>
                  <a:pt x="254" y="201"/>
                  <a:pt x="259" y="200"/>
                  <a:pt x="265" y="199"/>
                </a:cubicBezTo>
                <a:cubicBezTo>
                  <a:pt x="271" y="198"/>
                  <a:pt x="276" y="197"/>
                  <a:pt x="280" y="195"/>
                </a:cubicBezTo>
                <a:cubicBezTo>
                  <a:pt x="284" y="193"/>
                  <a:pt x="288" y="190"/>
                  <a:pt x="291" y="187"/>
                </a:cubicBezTo>
                <a:cubicBezTo>
                  <a:pt x="296" y="182"/>
                  <a:pt x="301" y="175"/>
                  <a:pt x="305" y="166"/>
                </a:cubicBezTo>
                <a:cubicBezTo>
                  <a:pt x="308" y="157"/>
                  <a:pt x="311" y="149"/>
                  <a:pt x="313" y="142"/>
                </a:cubicBezTo>
                <a:cubicBezTo>
                  <a:pt x="314" y="135"/>
                  <a:pt x="315" y="131"/>
                  <a:pt x="316" y="131"/>
                </a:cubicBezTo>
                <a:cubicBezTo>
                  <a:pt x="317" y="129"/>
                  <a:pt x="321" y="128"/>
                  <a:pt x="328" y="128"/>
                </a:cubicBezTo>
                <a:lnTo>
                  <a:pt x="335" y="128"/>
                </a:lnTo>
                <a:cubicBezTo>
                  <a:pt x="338" y="130"/>
                  <a:pt x="340" y="132"/>
                  <a:pt x="340" y="134"/>
                </a:cubicBezTo>
                <a:cubicBezTo>
                  <a:pt x="340" y="135"/>
                  <a:pt x="333" y="163"/>
                  <a:pt x="320" y="217"/>
                </a:cubicBezTo>
                <a:cubicBezTo>
                  <a:pt x="307" y="271"/>
                  <a:pt x="300" y="299"/>
                  <a:pt x="299" y="300"/>
                </a:cubicBezTo>
                <a:cubicBezTo>
                  <a:pt x="298" y="303"/>
                  <a:pt x="294" y="305"/>
                  <a:pt x="286" y="305"/>
                </a:cubicBezTo>
                <a:lnTo>
                  <a:pt x="279" y="305"/>
                </a:lnTo>
                <a:cubicBezTo>
                  <a:pt x="276" y="302"/>
                  <a:pt x="274" y="300"/>
                  <a:pt x="274" y="297"/>
                </a:cubicBezTo>
                <a:cubicBezTo>
                  <a:pt x="274" y="296"/>
                  <a:pt x="275" y="291"/>
                  <a:pt x="277" y="283"/>
                </a:cubicBezTo>
                <a:cubicBezTo>
                  <a:pt x="279" y="275"/>
                  <a:pt x="280" y="267"/>
                  <a:pt x="280" y="258"/>
                </a:cubicBezTo>
                <a:cubicBezTo>
                  <a:pt x="280" y="246"/>
                  <a:pt x="276" y="238"/>
                  <a:pt x="268" y="235"/>
                </a:cubicBezTo>
                <a:cubicBezTo>
                  <a:pt x="259" y="232"/>
                  <a:pt x="241" y="231"/>
                  <a:pt x="212" y="231"/>
                </a:cubicBezTo>
                <a:lnTo>
                  <a:pt x="177" y="231"/>
                </a:lnTo>
                <a:lnTo>
                  <a:pt x="157" y="311"/>
                </a:lnTo>
                <a:cubicBezTo>
                  <a:pt x="143" y="363"/>
                  <a:pt x="136" y="391"/>
                  <a:pt x="136" y="393"/>
                </a:cubicBezTo>
                <a:cubicBezTo>
                  <a:pt x="136" y="399"/>
                  <a:pt x="155" y="402"/>
                  <a:pt x="193" y="402"/>
                </a:cubicBezTo>
                <a:lnTo>
                  <a:pt x="208" y="402"/>
                </a:lnTo>
                <a:cubicBezTo>
                  <a:pt x="211" y="405"/>
                  <a:pt x="212" y="406"/>
                  <a:pt x="212" y="406"/>
                </a:cubicBezTo>
                <a:cubicBezTo>
                  <a:pt x="212" y="407"/>
                  <a:pt x="212" y="411"/>
                  <a:pt x="211" y="419"/>
                </a:cubicBezTo>
                <a:cubicBezTo>
                  <a:pt x="209" y="425"/>
                  <a:pt x="207" y="429"/>
                  <a:pt x="205" y="431"/>
                </a:cubicBezTo>
                <a:lnTo>
                  <a:pt x="194" y="431"/>
                </a:lnTo>
                <a:cubicBezTo>
                  <a:pt x="177" y="430"/>
                  <a:pt x="145" y="430"/>
                  <a:pt x="98" y="430"/>
                </a:cubicBezTo>
                <a:cubicBezTo>
                  <a:pt x="71" y="430"/>
                  <a:pt x="49" y="430"/>
                  <a:pt x="35" y="430"/>
                </a:cubicBezTo>
                <a:cubicBezTo>
                  <a:pt x="21" y="430"/>
                  <a:pt x="13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3310200" y="479016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8"/>
                </a:moveTo>
                <a:cubicBezTo>
                  <a:pt x="1" y="106"/>
                  <a:pt x="0" y="104"/>
                  <a:pt x="0" y="103"/>
                </a:cubicBezTo>
                <a:cubicBezTo>
                  <a:pt x="0" y="102"/>
                  <a:pt x="1" y="100"/>
                  <a:pt x="2" y="96"/>
                </a:cubicBezTo>
                <a:cubicBezTo>
                  <a:pt x="3" y="93"/>
                  <a:pt x="3" y="91"/>
                  <a:pt x="4" y="90"/>
                </a:cubicBezTo>
                <a:cubicBezTo>
                  <a:pt x="4" y="88"/>
                  <a:pt x="6" y="88"/>
                  <a:pt x="8" y="88"/>
                </a:cubicBezTo>
                <a:cubicBezTo>
                  <a:pt x="10" y="88"/>
                  <a:pt x="18" y="88"/>
                  <a:pt x="31" y="87"/>
                </a:cubicBezTo>
                <a:lnTo>
                  <a:pt x="54" y="87"/>
                </a:lnTo>
                <a:lnTo>
                  <a:pt x="63" y="52"/>
                </a:lnTo>
                <a:cubicBezTo>
                  <a:pt x="64" y="48"/>
                  <a:pt x="65" y="44"/>
                  <a:pt x="66" y="39"/>
                </a:cubicBezTo>
                <a:cubicBezTo>
                  <a:pt x="67" y="33"/>
                  <a:pt x="68" y="29"/>
                  <a:pt x="69" y="27"/>
                </a:cubicBezTo>
                <a:cubicBezTo>
                  <a:pt x="70" y="25"/>
                  <a:pt x="71" y="22"/>
                  <a:pt x="72" y="18"/>
                </a:cubicBezTo>
                <a:cubicBezTo>
                  <a:pt x="73" y="14"/>
                  <a:pt x="74" y="12"/>
                  <a:pt x="75" y="10"/>
                </a:cubicBezTo>
                <a:cubicBezTo>
                  <a:pt x="77" y="9"/>
                  <a:pt x="78" y="7"/>
                  <a:pt x="80" y="5"/>
                </a:cubicBezTo>
                <a:cubicBezTo>
                  <a:pt x="81" y="3"/>
                  <a:pt x="83" y="2"/>
                  <a:pt x="86" y="1"/>
                </a:cubicBezTo>
                <a:cubicBezTo>
                  <a:pt x="89" y="0"/>
                  <a:pt x="91" y="0"/>
                  <a:pt x="94" y="0"/>
                </a:cubicBezTo>
                <a:cubicBezTo>
                  <a:pt x="100" y="0"/>
                  <a:pt x="103" y="2"/>
                  <a:pt x="105" y="5"/>
                </a:cubicBezTo>
                <a:cubicBezTo>
                  <a:pt x="107" y="8"/>
                  <a:pt x="108" y="11"/>
                  <a:pt x="108" y="14"/>
                </a:cubicBezTo>
                <a:cubicBezTo>
                  <a:pt x="108" y="16"/>
                  <a:pt x="107" y="23"/>
                  <a:pt x="104" y="35"/>
                </a:cubicBezTo>
                <a:cubicBezTo>
                  <a:pt x="102" y="46"/>
                  <a:pt x="99" y="58"/>
                  <a:pt x="95" y="70"/>
                </a:cubicBezTo>
                <a:lnTo>
                  <a:pt x="91" y="86"/>
                </a:lnTo>
                <a:cubicBezTo>
                  <a:pt x="91" y="87"/>
                  <a:pt x="98" y="87"/>
                  <a:pt x="113" y="87"/>
                </a:cubicBezTo>
                <a:lnTo>
                  <a:pt x="137" y="87"/>
                </a:lnTo>
                <a:cubicBezTo>
                  <a:pt x="139" y="89"/>
                  <a:pt x="140" y="91"/>
                  <a:pt x="140" y="92"/>
                </a:cubicBezTo>
                <a:cubicBezTo>
                  <a:pt x="140" y="99"/>
                  <a:pt x="138" y="104"/>
                  <a:pt x="134" y="108"/>
                </a:cubicBezTo>
                <a:lnTo>
                  <a:pt x="86" y="108"/>
                </a:lnTo>
                <a:lnTo>
                  <a:pt x="70" y="173"/>
                </a:lnTo>
                <a:cubicBezTo>
                  <a:pt x="58" y="221"/>
                  <a:pt x="52" y="247"/>
                  <a:pt x="52" y="251"/>
                </a:cubicBezTo>
                <a:cubicBezTo>
                  <a:pt x="52" y="263"/>
                  <a:pt x="56" y="269"/>
                  <a:pt x="64" y="269"/>
                </a:cubicBezTo>
                <a:cubicBezTo>
                  <a:pt x="75" y="269"/>
                  <a:pt x="85" y="264"/>
                  <a:pt x="95" y="254"/>
                </a:cubicBezTo>
                <a:cubicBezTo>
                  <a:pt x="104" y="244"/>
                  <a:pt x="112" y="231"/>
                  <a:pt x="118" y="217"/>
                </a:cubicBezTo>
                <a:cubicBezTo>
                  <a:pt x="119" y="215"/>
                  <a:pt x="121" y="214"/>
                  <a:pt x="122" y="213"/>
                </a:cubicBezTo>
                <a:cubicBezTo>
                  <a:pt x="122" y="213"/>
                  <a:pt x="125" y="213"/>
                  <a:pt x="128" y="213"/>
                </a:cubicBezTo>
                <a:lnTo>
                  <a:pt x="130" y="213"/>
                </a:lnTo>
                <a:cubicBezTo>
                  <a:pt x="134" y="213"/>
                  <a:pt x="137" y="214"/>
                  <a:pt x="137" y="216"/>
                </a:cubicBezTo>
                <a:cubicBezTo>
                  <a:pt x="137" y="217"/>
                  <a:pt x="136" y="219"/>
                  <a:pt x="135" y="221"/>
                </a:cubicBezTo>
                <a:cubicBezTo>
                  <a:pt x="134" y="226"/>
                  <a:pt x="131" y="232"/>
                  <a:pt x="127" y="238"/>
                </a:cubicBezTo>
                <a:cubicBezTo>
                  <a:pt x="123" y="245"/>
                  <a:pt x="117" y="252"/>
                  <a:pt x="111" y="259"/>
                </a:cubicBezTo>
                <a:cubicBezTo>
                  <a:pt x="105" y="267"/>
                  <a:pt x="97" y="273"/>
                  <a:pt x="88" y="278"/>
                </a:cubicBezTo>
                <a:cubicBezTo>
                  <a:pt x="79" y="283"/>
                  <a:pt x="70" y="286"/>
                  <a:pt x="61" y="286"/>
                </a:cubicBezTo>
                <a:cubicBezTo>
                  <a:pt x="52" y="286"/>
                  <a:pt x="44" y="284"/>
                  <a:pt x="36" y="279"/>
                </a:cubicBezTo>
                <a:cubicBezTo>
                  <a:pt x="28" y="275"/>
                  <a:pt x="22" y="267"/>
                  <a:pt x="18" y="256"/>
                </a:cubicBezTo>
                <a:cubicBezTo>
                  <a:pt x="18" y="253"/>
                  <a:pt x="17" y="249"/>
                  <a:pt x="17" y="244"/>
                </a:cubicBezTo>
                <a:lnTo>
                  <a:pt x="17" y="236"/>
                </a:lnTo>
                <a:lnTo>
                  <a:pt x="33" y="172"/>
                </a:lnTo>
                <a:cubicBezTo>
                  <a:pt x="43" y="130"/>
                  <a:pt x="49" y="109"/>
                  <a:pt x="49" y="109"/>
                </a:cubicBezTo>
                <a:cubicBezTo>
                  <a:pt x="49" y="108"/>
                  <a:pt x="41" y="108"/>
                  <a:pt x="26" y="108"/>
                </a:cubicBezTo>
                <a:lnTo>
                  <a:pt x="3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339804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4" y="110"/>
                </a:cubicBezTo>
                <a:cubicBezTo>
                  <a:pt x="55" y="92"/>
                  <a:pt x="63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2" y="0"/>
                </a:cubicBezTo>
                <a:lnTo>
                  <a:pt x="140" y="0"/>
                </a:lnTo>
                <a:lnTo>
                  <a:pt x="142" y="0"/>
                </a:lnTo>
                <a:cubicBezTo>
                  <a:pt x="148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3" y="27"/>
                  <a:pt x="125" y="38"/>
                  <a:pt x="115" y="52"/>
                </a:cubicBezTo>
                <a:cubicBezTo>
                  <a:pt x="104" y="67"/>
                  <a:pt x="94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1"/>
                  <a:pt x="50" y="401"/>
                  <a:pt x="57" y="437"/>
                </a:cubicBezTo>
                <a:cubicBezTo>
                  <a:pt x="64" y="474"/>
                  <a:pt x="73" y="503"/>
                  <a:pt x="83" y="525"/>
                </a:cubicBezTo>
                <a:cubicBezTo>
                  <a:pt x="93" y="548"/>
                  <a:pt x="103" y="566"/>
                  <a:pt x="114" y="581"/>
                </a:cubicBezTo>
                <a:cubicBezTo>
                  <a:pt x="125" y="595"/>
                  <a:pt x="133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8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6" y="536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473280" y="47563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7"/>
                </a:moveTo>
                <a:cubicBezTo>
                  <a:pt x="13" y="79"/>
                  <a:pt x="26" y="58"/>
                  <a:pt x="46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4" y="0"/>
                  <a:pt x="147" y="3"/>
                  <a:pt x="159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4" y="13"/>
                  <a:pt x="226" y="0"/>
                  <a:pt x="250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9"/>
                  <a:pt x="288" y="94"/>
                  <a:pt x="283" y="96"/>
                </a:cubicBezTo>
                <a:cubicBezTo>
                  <a:pt x="277" y="97"/>
                  <a:pt x="272" y="98"/>
                  <a:pt x="268" y="98"/>
                </a:cubicBezTo>
                <a:cubicBezTo>
                  <a:pt x="260" y="98"/>
                  <a:pt x="254" y="96"/>
                  <a:pt x="249" y="91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3"/>
                  <a:pt x="165" y="251"/>
                  <a:pt x="172" y="256"/>
                </a:cubicBezTo>
                <a:cubicBezTo>
                  <a:pt x="179" y="261"/>
                  <a:pt x="186" y="264"/>
                  <a:pt x="194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6" y="229"/>
                  <a:pt x="266" y="212"/>
                  <a:pt x="271" y="192"/>
                </a:cubicBezTo>
                <a:cubicBezTo>
                  <a:pt x="273" y="187"/>
                  <a:pt x="274" y="185"/>
                  <a:pt x="275" y="185"/>
                </a:cubicBezTo>
                <a:cubicBezTo>
                  <a:pt x="276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19"/>
                  <a:pt x="276" y="241"/>
                  <a:pt x="257" y="259"/>
                </a:cubicBezTo>
                <a:cubicBezTo>
                  <a:pt x="237" y="278"/>
                  <a:pt x="215" y="287"/>
                  <a:pt x="189" y="287"/>
                </a:cubicBezTo>
                <a:cubicBezTo>
                  <a:pt x="160" y="287"/>
                  <a:pt x="137" y="274"/>
                  <a:pt x="122" y="247"/>
                </a:cubicBezTo>
                <a:cubicBezTo>
                  <a:pt x="105" y="273"/>
                  <a:pt x="85" y="286"/>
                  <a:pt x="63" y="286"/>
                </a:cubicBezTo>
                <a:lnTo>
                  <a:pt x="59" y="286"/>
                </a:lnTo>
                <a:cubicBezTo>
                  <a:pt x="38" y="286"/>
                  <a:pt x="24" y="281"/>
                  <a:pt x="14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6"/>
                </a:cubicBezTo>
                <a:cubicBezTo>
                  <a:pt x="68" y="225"/>
                  <a:pt x="66" y="232"/>
                  <a:pt x="61" y="238"/>
                </a:cubicBezTo>
                <a:cubicBezTo>
                  <a:pt x="56" y="245"/>
                  <a:pt x="51" y="249"/>
                  <a:pt x="46" y="251"/>
                </a:cubicBezTo>
                <a:cubicBezTo>
                  <a:pt x="42" y="253"/>
                  <a:pt x="39" y="254"/>
                  <a:pt x="38" y="254"/>
                </a:cubicBezTo>
                <a:lnTo>
                  <a:pt x="36" y="255"/>
                </a:lnTo>
                <a:cubicBezTo>
                  <a:pt x="36" y="255"/>
                  <a:pt x="37" y="256"/>
                  <a:pt x="40" y="257"/>
                </a:cubicBezTo>
                <a:cubicBezTo>
                  <a:pt x="43" y="259"/>
                  <a:pt x="46" y="260"/>
                  <a:pt x="50" y="262"/>
                </a:cubicBezTo>
                <a:cubicBezTo>
                  <a:pt x="54" y="263"/>
                  <a:pt x="58" y="264"/>
                  <a:pt x="62" y="264"/>
                </a:cubicBezTo>
                <a:cubicBezTo>
                  <a:pt x="77" y="264"/>
                  <a:pt x="90" y="254"/>
                  <a:pt x="101" y="235"/>
                </a:cubicBezTo>
                <a:cubicBezTo>
                  <a:pt x="105" y="228"/>
                  <a:pt x="110" y="214"/>
                  <a:pt x="116" y="192"/>
                </a:cubicBezTo>
                <a:cubicBezTo>
                  <a:pt x="122" y="170"/>
                  <a:pt x="128" y="148"/>
                  <a:pt x="134" y="124"/>
                </a:cubicBezTo>
                <a:cubicBezTo>
                  <a:pt x="139" y="100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7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8" y="44"/>
                </a:cubicBezTo>
                <a:cubicBezTo>
                  <a:pt x="54" y="57"/>
                  <a:pt x="43" y="75"/>
                  <a:pt x="37" y="97"/>
                </a:cubicBezTo>
                <a:cubicBezTo>
                  <a:pt x="37" y="101"/>
                  <a:pt x="36" y="103"/>
                  <a:pt x="34" y="103"/>
                </a:cubicBezTo>
                <a:cubicBezTo>
                  <a:pt x="33" y="104"/>
                  <a:pt x="30" y="104"/>
                  <a:pt x="24" y="104"/>
                </a:cubicBezTo>
                <a:lnTo>
                  <a:pt x="14" y="104"/>
                </a:lnTo>
                <a:cubicBezTo>
                  <a:pt x="12" y="102"/>
                  <a:pt x="11" y="100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60792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1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4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7" y="610"/>
                  <a:pt x="40" y="616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8"/>
                  <a:pt x="106" y="448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3759840" y="47732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3994560" y="4701960"/>
            <a:ext cx="163440" cy="155160"/>
          </a:xfrm>
          <a:custGeom>
            <a:avLst/>
            <a:gdLst/>
            <a:ahLst/>
            <a:rect l="0" t="0" r="r" b="b"/>
            <a:pathLst>
              <a:path w="454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0" y="420"/>
                  <a:pt x="2" y="415"/>
                </a:cubicBezTo>
                <a:cubicBezTo>
                  <a:pt x="4" y="409"/>
                  <a:pt x="6" y="405"/>
                  <a:pt x="8" y="404"/>
                </a:cubicBezTo>
                <a:cubicBezTo>
                  <a:pt x="9" y="403"/>
                  <a:pt x="14" y="402"/>
                  <a:pt x="22" y="402"/>
                </a:cubicBezTo>
                <a:cubicBezTo>
                  <a:pt x="34" y="402"/>
                  <a:pt x="46" y="401"/>
                  <a:pt x="60" y="400"/>
                </a:cubicBezTo>
                <a:cubicBezTo>
                  <a:pt x="66" y="399"/>
                  <a:pt x="70" y="396"/>
                  <a:pt x="72" y="393"/>
                </a:cubicBezTo>
                <a:cubicBezTo>
                  <a:pt x="73" y="390"/>
                  <a:pt x="88" y="331"/>
                  <a:pt x="117" y="215"/>
                </a:cubicBezTo>
                <a:cubicBezTo>
                  <a:pt x="146" y="99"/>
                  <a:pt x="161" y="40"/>
                  <a:pt x="161" y="38"/>
                </a:cubicBezTo>
                <a:cubicBezTo>
                  <a:pt x="161" y="35"/>
                  <a:pt x="160" y="33"/>
                  <a:pt x="159" y="33"/>
                </a:cubicBezTo>
                <a:cubicBezTo>
                  <a:pt x="155" y="32"/>
                  <a:pt x="144" y="31"/>
                  <a:pt x="125" y="30"/>
                </a:cubicBezTo>
                <a:lnTo>
                  <a:pt x="106" y="30"/>
                </a:lnTo>
                <a:cubicBezTo>
                  <a:pt x="103" y="28"/>
                  <a:pt x="102" y="26"/>
                  <a:pt x="102" y="25"/>
                </a:cubicBezTo>
                <a:cubicBezTo>
                  <a:pt x="102" y="23"/>
                  <a:pt x="102" y="20"/>
                  <a:pt x="103" y="14"/>
                </a:cubicBezTo>
                <a:cubicBezTo>
                  <a:pt x="105" y="6"/>
                  <a:pt x="107" y="2"/>
                  <a:pt x="109" y="0"/>
                </a:cubicBezTo>
                <a:lnTo>
                  <a:pt x="450" y="0"/>
                </a:lnTo>
                <a:cubicBezTo>
                  <a:pt x="453" y="2"/>
                  <a:pt x="454" y="4"/>
                  <a:pt x="454" y="7"/>
                </a:cubicBezTo>
                <a:cubicBezTo>
                  <a:pt x="454" y="9"/>
                  <a:pt x="452" y="34"/>
                  <a:pt x="446" y="79"/>
                </a:cubicBezTo>
                <a:cubicBezTo>
                  <a:pt x="441" y="124"/>
                  <a:pt x="438" y="147"/>
                  <a:pt x="437" y="149"/>
                </a:cubicBezTo>
                <a:cubicBezTo>
                  <a:pt x="437" y="151"/>
                  <a:pt x="432" y="153"/>
                  <a:pt x="425" y="153"/>
                </a:cubicBezTo>
                <a:lnTo>
                  <a:pt x="417" y="153"/>
                </a:lnTo>
                <a:cubicBezTo>
                  <a:pt x="414" y="151"/>
                  <a:pt x="413" y="148"/>
                  <a:pt x="413" y="145"/>
                </a:cubicBezTo>
                <a:cubicBezTo>
                  <a:pt x="413" y="144"/>
                  <a:pt x="413" y="139"/>
                  <a:pt x="415" y="130"/>
                </a:cubicBezTo>
                <a:cubicBezTo>
                  <a:pt x="416" y="120"/>
                  <a:pt x="417" y="109"/>
                  <a:pt x="417" y="96"/>
                </a:cubicBezTo>
                <a:cubicBezTo>
                  <a:pt x="417" y="83"/>
                  <a:pt x="415" y="73"/>
                  <a:pt x="412" y="65"/>
                </a:cubicBezTo>
                <a:cubicBezTo>
                  <a:pt x="409" y="57"/>
                  <a:pt x="405" y="51"/>
                  <a:pt x="400" y="45"/>
                </a:cubicBezTo>
                <a:cubicBezTo>
                  <a:pt x="395" y="40"/>
                  <a:pt x="387" y="37"/>
                  <a:pt x="377" y="35"/>
                </a:cubicBezTo>
                <a:cubicBezTo>
                  <a:pt x="366" y="34"/>
                  <a:pt x="355" y="32"/>
                  <a:pt x="345" y="31"/>
                </a:cubicBezTo>
                <a:cubicBezTo>
                  <a:pt x="334" y="30"/>
                  <a:pt x="318" y="29"/>
                  <a:pt x="299" y="30"/>
                </a:cubicBezTo>
                <a:lnTo>
                  <a:pt x="284" y="30"/>
                </a:lnTo>
                <a:cubicBezTo>
                  <a:pt x="250" y="31"/>
                  <a:pt x="232" y="31"/>
                  <a:pt x="229" y="32"/>
                </a:cubicBezTo>
                <a:cubicBezTo>
                  <a:pt x="227" y="33"/>
                  <a:pt x="226" y="35"/>
                  <a:pt x="225" y="37"/>
                </a:cubicBezTo>
                <a:cubicBezTo>
                  <a:pt x="225" y="38"/>
                  <a:pt x="217" y="65"/>
                  <a:pt x="204" y="120"/>
                </a:cubicBezTo>
                <a:lnTo>
                  <a:pt x="183" y="202"/>
                </a:lnTo>
                <a:lnTo>
                  <a:pt x="218" y="202"/>
                </a:lnTo>
                <a:cubicBezTo>
                  <a:pt x="219" y="202"/>
                  <a:pt x="224" y="202"/>
                  <a:pt x="233" y="202"/>
                </a:cubicBezTo>
                <a:cubicBezTo>
                  <a:pt x="241" y="202"/>
                  <a:pt x="247" y="201"/>
                  <a:pt x="250" y="201"/>
                </a:cubicBezTo>
                <a:cubicBezTo>
                  <a:pt x="254" y="201"/>
                  <a:pt x="258" y="200"/>
                  <a:pt x="264" y="199"/>
                </a:cubicBezTo>
                <a:cubicBezTo>
                  <a:pt x="270" y="198"/>
                  <a:pt x="275" y="197"/>
                  <a:pt x="279" y="195"/>
                </a:cubicBezTo>
                <a:cubicBezTo>
                  <a:pt x="284" y="193"/>
                  <a:pt x="287" y="190"/>
                  <a:pt x="290" y="187"/>
                </a:cubicBezTo>
                <a:cubicBezTo>
                  <a:pt x="296" y="182"/>
                  <a:pt x="300" y="175"/>
                  <a:pt x="304" y="166"/>
                </a:cubicBezTo>
                <a:cubicBezTo>
                  <a:pt x="308" y="157"/>
                  <a:pt x="311" y="149"/>
                  <a:pt x="312" y="142"/>
                </a:cubicBezTo>
                <a:cubicBezTo>
                  <a:pt x="314" y="135"/>
                  <a:pt x="315" y="131"/>
                  <a:pt x="315" y="131"/>
                </a:cubicBezTo>
                <a:cubicBezTo>
                  <a:pt x="317" y="129"/>
                  <a:pt x="321" y="128"/>
                  <a:pt x="327" y="128"/>
                </a:cubicBezTo>
                <a:lnTo>
                  <a:pt x="335" y="128"/>
                </a:lnTo>
                <a:cubicBezTo>
                  <a:pt x="338" y="130"/>
                  <a:pt x="339" y="132"/>
                  <a:pt x="339" y="134"/>
                </a:cubicBezTo>
                <a:cubicBezTo>
                  <a:pt x="339" y="135"/>
                  <a:pt x="333" y="163"/>
                  <a:pt x="320" y="217"/>
                </a:cubicBezTo>
                <a:cubicBezTo>
                  <a:pt x="307" y="271"/>
                  <a:pt x="300" y="299"/>
                  <a:pt x="298" y="300"/>
                </a:cubicBezTo>
                <a:cubicBezTo>
                  <a:pt x="298" y="303"/>
                  <a:pt x="293" y="305"/>
                  <a:pt x="286" y="305"/>
                </a:cubicBezTo>
                <a:lnTo>
                  <a:pt x="278" y="305"/>
                </a:lnTo>
                <a:cubicBezTo>
                  <a:pt x="275" y="302"/>
                  <a:pt x="274" y="300"/>
                  <a:pt x="274" y="297"/>
                </a:cubicBezTo>
                <a:cubicBezTo>
                  <a:pt x="274" y="296"/>
                  <a:pt x="275" y="291"/>
                  <a:pt x="277" y="283"/>
                </a:cubicBezTo>
                <a:cubicBezTo>
                  <a:pt x="279" y="275"/>
                  <a:pt x="280" y="267"/>
                  <a:pt x="280" y="258"/>
                </a:cubicBezTo>
                <a:cubicBezTo>
                  <a:pt x="280" y="246"/>
                  <a:pt x="276" y="238"/>
                  <a:pt x="267" y="235"/>
                </a:cubicBezTo>
                <a:cubicBezTo>
                  <a:pt x="259" y="232"/>
                  <a:pt x="240" y="231"/>
                  <a:pt x="211" y="231"/>
                </a:cubicBezTo>
                <a:lnTo>
                  <a:pt x="176" y="231"/>
                </a:lnTo>
                <a:lnTo>
                  <a:pt x="156" y="311"/>
                </a:lnTo>
                <a:cubicBezTo>
                  <a:pt x="143" y="363"/>
                  <a:pt x="136" y="391"/>
                  <a:pt x="136" y="393"/>
                </a:cubicBezTo>
                <a:cubicBezTo>
                  <a:pt x="136" y="399"/>
                  <a:pt x="155" y="402"/>
                  <a:pt x="192" y="402"/>
                </a:cubicBezTo>
                <a:lnTo>
                  <a:pt x="208" y="402"/>
                </a:lnTo>
                <a:cubicBezTo>
                  <a:pt x="210" y="405"/>
                  <a:pt x="212" y="406"/>
                  <a:pt x="212" y="406"/>
                </a:cubicBezTo>
                <a:cubicBezTo>
                  <a:pt x="212" y="407"/>
                  <a:pt x="211" y="411"/>
                  <a:pt x="210" y="419"/>
                </a:cubicBezTo>
                <a:cubicBezTo>
                  <a:pt x="209" y="425"/>
                  <a:pt x="207" y="429"/>
                  <a:pt x="204" y="431"/>
                </a:cubicBezTo>
                <a:lnTo>
                  <a:pt x="193" y="431"/>
                </a:lnTo>
                <a:cubicBezTo>
                  <a:pt x="176" y="430"/>
                  <a:pt x="144" y="430"/>
                  <a:pt x="98" y="430"/>
                </a:cubicBezTo>
                <a:cubicBezTo>
                  <a:pt x="71" y="430"/>
                  <a:pt x="50" y="430"/>
                  <a:pt x="35" y="430"/>
                </a:cubicBezTo>
                <a:cubicBezTo>
                  <a:pt x="21" y="430"/>
                  <a:pt x="13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144320" y="479016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8"/>
                </a:moveTo>
                <a:cubicBezTo>
                  <a:pt x="1" y="106"/>
                  <a:pt x="0" y="104"/>
                  <a:pt x="0" y="103"/>
                </a:cubicBezTo>
                <a:cubicBezTo>
                  <a:pt x="0" y="102"/>
                  <a:pt x="0" y="100"/>
                  <a:pt x="1" y="96"/>
                </a:cubicBezTo>
                <a:cubicBezTo>
                  <a:pt x="2" y="93"/>
                  <a:pt x="3" y="91"/>
                  <a:pt x="3" y="90"/>
                </a:cubicBezTo>
                <a:cubicBezTo>
                  <a:pt x="4" y="88"/>
                  <a:pt x="5" y="88"/>
                  <a:pt x="7" y="88"/>
                </a:cubicBezTo>
                <a:cubicBezTo>
                  <a:pt x="10" y="88"/>
                  <a:pt x="18" y="88"/>
                  <a:pt x="31" y="87"/>
                </a:cubicBezTo>
                <a:lnTo>
                  <a:pt x="55" y="87"/>
                </a:lnTo>
                <a:lnTo>
                  <a:pt x="63" y="52"/>
                </a:lnTo>
                <a:cubicBezTo>
                  <a:pt x="64" y="48"/>
                  <a:pt x="65" y="44"/>
                  <a:pt x="67" y="39"/>
                </a:cubicBezTo>
                <a:cubicBezTo>
                  <a:pt x="68" y="33"/>
                  <a:pt x="69" y="29"/>
                  <a:pt x="70" y="27"/>
                </a:cubicBezTo>
                <a:cubicBezTo>
                  <a:pt x="71" y="25"/>
                  <a:pt x="71" y="22"/>
                  <a:pt x="72" y="18"/>
                </a:cubicBezTo>
                <a:cubicBezTo>
                  <a:pt x="73" y="14"/>
                  <a:pt x="74" y="12"/>
                  <a:pt x="76" y="10"/>
                </a:cubicBezTo>
                <a:cubicBezTo>
                  <a:pt x="77" y="9"/>
                  <a:pt x="79" y="7"/>
                  <a:pt x="80" y="5"/>
                </a:cubicBezTo>
                <a:cubicBezTo>
                  <a:pt x="82" y="3"/>
                  <a:pt x="84" y="2"/>
                  <a:pt x="87" y="1"/>
                </a:cubicBezTo>
                <a:cubicBezTo>
                  <a:pt x="89" y="0"/>
                  <a:pt x="92" y="0"/>
                  <a:pt x="95" y="0"/>
                </a:cubicBezTo>
                <a:cubicBezTo>
                  <a:pt x="100" y="0"/>
                  <a:pt x="104" y="2"/>
                  <a:pt x="106" y="5"/>
                </a:cubicBezTo>
                <a:cubicBezTo>
                  <a:pt x="108" y="8"/>
                  <a:pt x="109" y="11"/>
                  <a:pt x="109" y="14"/>
                </a:cubicBezTo>
                <a:cubicBezTo>
                  <a:pt x="109" y="16"/>
                  <a:pt x="108" y="23"/>
                  <a:pt x="105" y="35"/>
                </a:cubicBezTo>
                <a:cubicBezTo>
                  <a:pt x="102" y="46"/>
                  <a:pt x="99" y="58"/>
                  <a:pt x="96" y="70"/>
                </a:cubicBezTo>
                <a:lnTo>
                  <a:pt x="92" y="86"/>
                </a:lnTo>
                <a:cubicBezTo>
                  <a:pt x="92" y="87"/>
                  <a:pt x="99" y="87"/>
                  <a:pt x="114" y="87"/>
                </a:cubicBezTo>
                <a:lnTo>
                  <a:pt x="137" y="87"/>
                </a:lnTo>
                <a:cubicBezTo>
                  <a:pt x="139" y="89"/>
                  <a:pt x="140" y="91"/>
                  <a:pt x="140" y="92"/>
                </a:cubicBezTo>
                <a:cubicBezTo>
                  <a:pt x="140" y="99"/>
                  <a:pt x="138" y="104"/>
                  <a:pt x="134" y="108"/>
                </a:cubicBezTo>
                <a:lnTo>
                  <a:pt x="86" y="108"/>
                </a:lnTo>
                <a:lnTo>
                  <a:pt x="70" y="173"/>
                </a:lnTo>
                <a:cubicBezTo>
                  <a:pt x="58" y="221"/>
                  <a:pt x="53" y="247"/>
                  <a:pt x="53" y="251"/>
                </a:cubicBezTo>
                <a:cubicBezTo>
                  <a:pt x="53" y="263"/>
                  <a:pt x="57" y="269"/>
                  <a:pt x="65" y="269"/>
                </a:cubicBezTo>
                <a:cubicBezTo>
                  <a:pt x="75" y="269"/>
                  <a:pt x="85" y="264"/>
                  <a:pt x="95" y="254"/>
                </a:cubicBezTo>
                <a:cubicBezTo>
                  <a:pt x="105" y="244"/>
                  <a:pt x="113" y="231"/>
                  <a:pt x="119" y="217"/>
                </a:cubicBezTo>
                <a:cubicBezTo>
                  <a:pt x="119" y="215"/>
                  <a:pt x="120" y="214"/>
                  <a:pt x="121" y="213"/>
                </a:cubicBezTo>
                <a:cubicBezTo>
                  <a:pt x="122" y="213"/>
                  <a:pt x="124" y="213"/>
                  <a:pt x="128" y="213"/>
                </a:cubicBezTo>
                <a:lnTo>
                  <a:pt x="130" y="213"/>
                </a:lnTo>
                <a:cubicBezTo>
                  <a:pt x="134" y="213"/>
                  <a:pt x="136" y="214"/>
                  <a:pt x="136" y="216"/>
                </a:cubicBezTo>
                <a:cubicBezTo>
                  <a:pt x="136" y="217"/>
                  <a:pt x="136" y="219"/>
                  <a:pt x="135" y="221"/>
                </a:cubicBezTo>
                <a:cubicBezTo>
                  <a:pt x="133" y="226"/>
                  <a:pt x="131" y="232"/>
                  <a:pt x="127" y="238"/>
                </a:cubicBezTo>
                <a:cubicBezTo>
                  <a:pt x="123" y="245"/>
                  <a:pt x="118" y="252"/>
                  <a:pt x="112" y="259"/>
                </a:cubicBezTo>
                <a:cubicBezTo>
                  <a:pt x="105" y="267"/>
                  <a:pt x="98" y="273"/>
                  <a:pt x="89" y="278"/>
                </a:cubicBezTo>
                <a:cubicBezTo>
                  <a:pt x="80" y="283"/>
                  <a:pt x="71" y="286"/>
                  <a:pt x="62" y="286"/>
                </a:cubicBezTo>
                <a:cubicBezTo>
                  <a:pt x="53" y="286"/>
                  <a:pt x="44" y="284"/>
                  <a:pt x="36" y="279"/>
                </a:cubicBezTo>
                <a:cubicBezTo>
                  <a:pt x="28" y="275"/>
                  <a:pt x="22" y="267"/>
                  <a:pt x="19" y="256"/>
                </a:cubicBezTo>
                <a:cubicBezTo>
                  <a:pt x="18" y="253"/>
                  <a:pt x="18" y="249"/>
                  <a:pt x="18" y="244"/>
                </a:cubicBezTo>
                <a:lnTo>
                  <a:pt x="18" y="236"/>
                </a:lnTo>
                <a:lnTo>
                  <a:pt x="33" y="172"/>
                </a:lnTo>
                <a:cubicBezTo>
                  <a:pt x="44" y="130"/>
                  <a:pt x="49" y="109"/>
                  <a:pt x="50" y="109"/>
                </a:cubicBezTo>
                <a:cubicBezTo>
                  <a:pt x="50" y="108"/>
                  <a:pt x="42" y="108"/>
                  <a:pt x="27" y="108"/>
                </a:cubicBezTo>
                <a:lnTo>
                  <a:pt x="3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212720" y="4847400"/>
            <a:ext cx="98640" cy="6840"/>
          </a:xfrm>
          <a:custGeom>
            <a:avLst/>
            <a:gdLst/>
            <a:ahLst/>
            <a:rect l="0" t="0" r="r" b="b"/>
            <a:pathLst>
              <a:path w="274" h="19">
                <a:moveTo>
                  <a:pt x="0" y="16"/>
                </a:moveTo>
                <a:cubicBezTo>
                  <a:pt x="0" y="16"/>
                  <a:pt x="0" y="14"/>
                  <a:pt x="0" y="10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2" y="3"/>
                  <a:pt x="274" y="6"/>
                  <a:pt x="274" y="10"/>
                </a:cubicBezTo>
                <a:cubicBezTo>
                  <a:pt x="274" y="14"/>
                  <a:pt x="272" y="17"/>
                  <a:pt x="267" y="19"/>
                </a:cubicBezTo>
                <a:lnTo>
                  <a:pt x="6" y="19"/>
                </a:lnTo>
                <a:cubicBezTo>
                  <a:pt x="2" y="17"/>
                  <a:pt x="0" y="14"/>
                  <a:pt x="0" y="10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337640" y="47836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8" y="8"/>
                  <a:pt x="82" y="5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7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6"/>
                  <a:pt x="109" y="277"/>
                  <a:pt x="116" y="277"/>
                </a:cubicBezTo>
                <a:cubicBezTo>
                  <a:pt x="122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8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3" y="299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7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8"/>
                  <a:pt x="48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6" y="273"/>
                </a:cubicBezTo>
                <a:cubicBezTo>
                  <a:pt x="57" y="272"/>
                  <a:pt x="58" y="271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43772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4" y="52"/>
                </a:cubicBezTo>
                <a:cubicBezTo>
                  <a:pt x="104" y="67"/>
                  <a:pt x="94" y="85"/>
                  <a:pt x="83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1"/>
                  <a:pt x="50" y="401"/>
                  <a:pt x="57" y="437"/>
                </a:cubicBezTo>
                <a:cubicBezTo>
                  <a:pt x="64" y="474"/>
                  <a:pt x="73" y="503"/>
                  <a:pt x="83" y="525"/>
                </a:cubicBezTo>
                <a:cubicBezTo>
                  <a:pt x="93" y="548"/>
                  <a:pt x="103" y="566"/>
                  <a:pt x="114" y="581"/>
                </a:cubicBezTo>
                <a:cubicBezTo>
                  <a:pt x="124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6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4512960" y="4756320"/>
            <a:ext cx="110880" cy="103320"/>
          </a:xfrm>
          <a:custGeom>
            <a:avLst/>
            <a:gdLst/>
            <a:ahLst/>
            <a:rect l="0" t="0" r="r" b="b"/>
            <a:pathLst>
              <a:path w="308" h="287">
                <a:moveTo>
                  <a:pt x="10" y="97"/>
                </a:moveTo>
                <a:cubicBezTo>
                  <a:pt x="13" y="79"/>
                  <a:pt x="25" y="58"/>
                  <a:pt x="44" y="35"/>
                </a:cubicBezTo>
                <a:cubicBezTo>
                  <a:pt x="64" y="12"/>
                  <a:pt x="89" y="0"/>
                  <a:pt x="118" y="0"/>
                </a:cubicBezTo>
                <a:cubicBezTo>
                  <a:pt x="133" y="0"/>
                  <a:pt x="146" y="3"/>
                  <a:pt x="158" y="11"/>
                </a:cubicBezTo>
                <a:cubicBezTo>
                  <a:pt x="170" y="19"/>
                  <a:pt x="180" y="28"/>
                  <a:pt x="185" y="40"/>
                </a:cubicBezTo>
                <a:cubicBezTo>
                  <a:pt x="203" y="13"/>
                  <a:pt x="225" y="0"/>
                  <a:pt x="250" y="0"/>
                </a:cubicBezTo>
                <a:cubicBezTo>
                  <a:pt x="266" y="0"/>
                  <a:pt x="279" y="4"/>
                  <a:pt x="291" y="14"/>
                </a:cubicBezTo>
                <a:cubicBezTo>
                  <a:pt x="302" y="23"/>
                  <a:pt x="308" y="35"/>
                  <a:pt x="308" y="51"/>
                </a:cubicBezTo>
                <a:cubicBezTo>
                  <a:pt x="308" y="63"/>
                  <a:pt x="305" y="73"/>
                  <a:pt x="300" y="81"/>
                </a:cubicBezTo>
                <a:cubicBezTo>
                  <a:pt x="294" y="89"/>
                  <a:pt x="288" y="94"/>
                  <a:pt x="282" y="96"/>
                </a:cubicBezTo>
                <a:cubicBezTo>
                  <a:pt x="277" y="97"/>
                  <a:pt x="272" y="98"/>
                  <a:pt x="268" y="98"/>
                </a:cubicBezTo>
                <a:cubicBezTo>
                  <a:pt x="260" y="98"/>
                  <a:pt x="253" y="96"/>
                  <a:pt x="248" y="91"/>
                </a:cubicBezTo>
                <a:cubicBezTo>
                  <a:pt x="243" y="85"/>
                  <a:pt x="241" y="79"/>
                  <a:pt x="241" y="72"/>
                </a:cubicBezTo>
                <a:cubicBezTo>
                  <a:pt x="241" y="52"/>
                  <a:pt x="251" y="39"/>
                  <a:pt x="272" y="32"/>
                </a:cubicBezTo>
                <a:cubicBezTo>
                  <a:pt x="268" y="26"/>
                  <a:pt x="259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7" y="46"/>
                  <a:pt x="199" y="67"/>
                </a:cubicBezTo>
                <a:cubicBezTo>
                  <a:pt x="173" y="161"/>
                  <a:pt x="161" y="215"/>
                  <a:pt x="161" y="231"/>
                </a:cubicBezTo>
                <a:cubicBezTo>
                  <a:pt x="161" y="243"/>
                  <a:pt x="164" y="251"/>
                  <a:pt x="171" y="256"/>
                </a:cubicBezTo>
                <a:cubicBezTo>
                  <a:pt x="178" y="261"/>
                  <a:pt x="185" y="264"/>
                  <a:pt x="193" y="264"/>
                </a:cubicBezTo>
                <a:cubicBezTo>
                  <a:pt x="210" y="264"/>
                  <a:pt x="225" y="257"/>
                  <a:pt x="240" y="243"/>
                </a:cubicBezTo>
                <a:cubicBezTo>
                  <a:pt x="255" y="229"/>
                  <a:pt x="266" y="212"/>
                  <a:pt x="271" y="192"/>
                </a:cubicBezTo>
                <a:cubicBezTo>
                  <a:pt x="272" y="187"/>
                  <a:pt x="274" y="185"/>
                  <a:pt x="275" y="185"/>
                </a:cubicBezTo>
                <a:cubicBezTo>
                  <a:pt x="276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19"/>
                  <a:pt x="276" y="241"/>
                  <a:pt x="257" y="259"/>
                </a:cubicBezTo>
                <a:cubicBezTo>
                  <a:pt x="237" y="278"/>
                  <a:pt x="215" y="287"/>
                  <a:pt x="188" y="287"/>
                </a:cubicBezTo>
                <a:cubicBezTo>
                  <a:pt x="158" y="287"/>
                  <a:pt x="136" y="274"/>
                  <a:pt x="121" y="247"/>
                </a:cubicBezTo>
                <a:cubicBezTo>
                  <a:pt x="104" y="273"/>
                  <a:pt x="84" y="286"/>
                  <a:pt x="62" y="286"/>
                </a:cubicBezTo>
                <a:lnTo>
                  <a:pt x="58" y="286"/>
                </a:lnTo>
                <a:cubicBezTo>
                  <a:pt x="37" y="286"/>
                  <a:pt x="22" y="281"/>
                  <a:pt x="13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8" y="190"/>
                  <a:pt x="67" y="199"/>
                  <a:pt x="67" y="216"/>
                </a:cubicBezTo>
                <a:cubicBezTo>
                  <a:pt x="67" y="225"/>
                  <a:pt x="65" y="232"/>
                  <a:pt x="60" y="238"/>
                </a:cubicBezTo>
                <a:cubicBezTo>
                  <a:pt x="55" y="245"/>
                  <a:pt x="50" y="249"/>
                  <a:pt x="45" y="251"/>
                </a:cubicBezTo>
                <a:cubicBezTo>
                  <a:pt x="40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6" y="256"/>
                  <a:pt x="39" y="257"/>
                </a:cubicBezTo>
                <a:cubicBezTo>
                  <a:pt x="41" y="259"/>
                  <a:pt x="45" y="260"/>
                  <a:pt x="49" y="262"/>
                </a:cubicBezTo>
                <a:cubicBezTo>
                  <a:pt x="53" y="263"/>
                  <a:pt x="57" y="264"/>
                  <a:pt x="61" y="264"/>
                </a:cubicBezTo>
                <a:cubicBezTo>
                  <a:pt x="76" y="264"/>
                  <a:pt x="89" y="254"/>
                  <a:pt x="100" y="235"/>
                </a:cubicBezTo>
                <a:cubicBezTo>
                  <a:pt x="104" y="228"/>
                  <a:pt x="109" y="214"/>
                  <a:pt x="115" y="192"/>
                </a:cubicBezTo>
                <a:cubicBezTo>
                  <a:pt x="121" y="170"/>
                  <a:pt x="126" y="148"/>
                  <a:pt x="132" y="124"/>
                </a:cubicBezTo>
                <a:cubicBezTo>
                  <a:pt x="138" y="100"/>
                  <a:pt x="142" y="85"/>
                  <a:pt x="142" y="81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2" y="36"/>
                  <a:pt x="136" y="31"/>
                </a:cubicBezTo>
                <a:cubicBezTo>
                  <a:pt x="130" y="26"/>
                  <a:pt x="123" y="24"/>
                  <a:pt x="115" y="24"/>
                </a:cubicBezTo>
                <a:cubicBezTo>
                  <a:pt x="98" y="24"/>
                  <a:pt x="82" y="30"/>
                  <a:pt x="67" y="44"/>
                </a:cubicBezTo>
                <a:cubicBezTo>
                  <a:pt x="52" y="57"/>
                  <a:pt x="42" y="75"/>
                  <a:pt x="36" y="97"/>
                </a:cubicBezTo>
                <a:cubicBezTo>
                  <a:pt x="35" y="101"/>
                  <a:pt x="34" y="103"/>
                  <a:pt x="33" y="103"/>
                </a:cubicBezTo>
                <a:cubicBezTo>
                  <a:pt x="32" y="104"/>
                  <a:pt x="28" y="104"/>
                  <a:pt x="23" y="104"/>
                </a:cubicBezTo>
                <a:lnTo>
                  <a:pt x="14" y="104"/>
                </a:lnTo>
                <a:cubicBezTo>
                  <a:pt x="12" y="102"/>
                  <a:pt x="10" y="100"/>
                  <a:pt x="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464760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1"/>
                </a:moveTo>
                <a:lnTo>
                  <a:pt x="6" y="0"/>
                </a:lnTo>
                <a:cubicBezTo>
                  <a:pt x="9" y="0"/>
                  <a:pt x="11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5"/>
                  <a:pt x="136" y="448"/>
                  <a:pt x="131" y="466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7" y="541"/>
                  <a:pt x="89" y="555"/>
                  <a:pt x="84" y="564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40" y="616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2" y="632"/>
                  <a:pt x="21" y="633"/>
                  <a:pt x="20" y="633"/>
                </a:cubicBezTo>
                <a:lnTo>
                  <a:pt x="13" y="633"/>
                </a:lnTo>
                <a:cubicBezTo>
                  <a:pt x="9" y="633"/>
                  <a:pt x="7" y="633"/>
                  <a:pt x="6" y="633"/>
                </a:cubicBezTo>
                <a:cubicBezTo>
                  <a:pt x="5" y="633"/>
                  <a:pt x="4" y="632"/>
                  <a:pt x="3" y="631"/>
                </a:cubicBezTo>
                <a:cubicBezTo>
                  <a:pt x="2" y="630"/>
                  <a:pt x="0" y="628"/>
                  <a:pt x="0" y="626"/>
                </a:cubicBezTo>
                <a:cubicBezTo>
                  <a:pt x="0" y="625"/>
                  <a:pt x="4" y="622"/>
                  <a:pt x="8" y="617"/>
                </a:cubicBezTo>
                <a:cubicBezTo>
                  <a:pt x="73" y="548"/>
                  <a:pt x="106" y="448"/>
                  <a:pt x="106" y="316"/>
                </a:cubicBezTo>
                <a:cubicBezTo>
                  <a:pt x="106" y="184"/>
                  <a:pt x="73" y="84"/>
                  <a:pt x="8" y="16"/>
                </a:cubicBezTo>
                <a:cubicBezTo>
                  <a:pt x="4" y="11"/>
                  <a:pt x="0" y="8"/>
                  <a:pt x="0" y="8"/>
                </a:cubicBezTo>
                <a:cubicBezTo>
                  <a:pt x="0" y="4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4786920" y="472428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1"/>
                </a:cubicBezTo>
                <a:cubicBezTo>
                  <a:pt x="0" y="206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8"/>
                </a:lnTo>
                <a:cubicBezTo>
                  <a:pt x="202" y="2"/>
                  <a:pt x="206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2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2" y="224"/>
                </a:cubicBezTo>
                <a:lnTo>
                  <a:pt x="223" y="224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8" y="412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5006520" y="4756320"/>
            <a:ext cx="110160" cy="150120"/>
          </a:xfrm>
          <a:custGeom>
            <a:avLst/>
            <a:gdLst/>
            <a:ahLst/>
            <a:rect l="0" t="0" r="r" b="b"/>
            <a:pathLst>
              <a:path w="306" h="417">
                <a:moveTo>
                  <a:pt x="0" y="98"/>
                </a:moveTo>
                <a:cubicBezTo>
                  <a:pt x="0" y="96"/>
                  <a:pt x="1" y="95"/>
                  <a:pt x="1" y="93"/>
                </a:cubicBezTo>
                <a:cubicBezTo>
                  <a:pt x="2" y="91"/>
                  <a:pt x="3" y="86"/>
                  <a:pt x="4" y="79"/>
                </a:cubicBezTo>
                <a:cubicBezTo>
                  <a:pt x="6" y="72"/>
                  <a:pt x="8" y="65"/>
                  <a:pt x="11" y="59"/>
                </a:cubicBezTo>
                <a:cubicBezTo>
                  <a:pt x="13" y="53"/>
                  <a:pt x="16" y="46"/>
                  <a:pt x="20" y="38"/>
                </a:cubicBezTo>
                <a:cubicBezTo>
                  <a:pt x="24" y="30"/>
                  <a:pt x="28" y="24"/>
                  <a:pt x="33" y="19"/>
                </a:cubicBezTo>
                <a:cubicBezTo>
                  <a:pt x="37" y="15"/>
                  <a:pt x="43" y="10"/>
                  <a:pt x="49" y="5"/>
                </a:cubicBezTo>
                <a:cubicBezTo>
                  <a:pt x="55" y="1"/>
                  <a:pt x="62" y="-1"/>
                  <a:pt x="70" y="0"/>
                </a:cubicBezTo>
                <a:cubicBezTo>
                  <a:pt x="80" y="0"/>
                  <a:pt x="89" y="1"/>
                  <a:pt x="97" y="4"/>
                </a:cubicBezTo>
                <a:cubicBezTo>
                  <a:pt x="105" y="7"/>
                  <a:pt x="112" y="11"/>
                  <a:pt x="116" y="15"/>
                </a:cubicBezTo>
                <a:cubicBezTo>
                  <a:pt x="121" y="20"/>
                  <a:pt x="124" y="25"/>
                  <a:pt x="126" y="29"/>
                </a:cubicBezTo>
                <a:cubicBezTo>
                  <a:pt x="128" y="34"/>
                  <a:pt x="130" y="38"/>
                  <a:pt x="131" y="41"/>
                </a:cubicBezTo>
                <a:lnTo>
                  <a:pt x="133" y="46"/>
                </a:lnTo>
                <a:cubicBezTo>
                  <a:pt x="133" y="47"/>
                  <a:pt x="133" y="47"/>
                  <a:pt x="133" y="47"/>
                </a:cubicBezTo>
                <a:lnTo>
                  <a:pt x="140" y="40"/>
                </a:lnTo>
                <a:cubicBezTo>
                  <a:pt x="166" y="13"/>
                  <a:pt x="195" y="0"/>
                  <a:pt x="228" y="0"/>
                </a:cubicBezTo>
                <a:cubicBezTo>
                  <a:pt x="252" y="0"/>
                  <a:pt x="270" y="5"/>
                  <a:pt x="284" y="17"/>
                </a:cubicBezTo>
                <a:cubicBezTo>
                  <a:pt x="298" y="28"/>
                  <a:pt x="305" y="45"/>
                  <a:pt x="306" y="67"/>
                </a:cubicBezTo>
                <a:lnTo>
                  <a:pt x="306" y="73"/>
                </a:lnTo>
                <a:cubicBezTo>
                  <a:pt x="306" y="83"/>
                  <a:pt x="292" y="141"/>
                  <a:pt x="265" y="246"/>
                </a:cubicBezTo>
                <a:cubicBezTo>
                  <a:pt x="241" y="346"/>
                  <a:pt x="227" y="397"/>
                  <a:pt x="225" y="400"/>
                </a:cubicBezTo>
                <a:cubicBezTo>
                  <a:pt x="219" y="411"/>
                  <a:pt x="210" y="417"/>
                  <a:pt x="196" y="417"/>
                </a:cubicBezTo>
                <a:cubicBezTo>
                  <a:pt x="191" y="417"/>
                  <a:pt x="186" y="415"/>
                  <a:pt x="183" y="412"/>
                </a:cubicBezTo>
                <a:cubicBezTo>
                  <a:pt x="179" y="408"/>
                  <a:pt x="176" y="404"/>
                  <a:pt x="176" y="398"/>
                </a:cubicBezTo>
                <a:cubicBezTo>
                  <a:pt x="176" y="394"/>
                  <a:pt x="188" y="343"/>
                  <a:pt x="213" y="243"/>
                </a:cubicBezTo>
                <a:lnTo>
                  <a:pt x="253" y="85"/>
                </a:lnTo>
                <a:cubicBezTo>
                  <a:pt x="254" y="79"/>
                  <a:pt x="255" y="71"/>
                  <a:pt x="255" y="61"/>
                </a:cubicBezTo>
                <a:cubicBezTo>
                  <a:pt x="255" y="36"/>
                  <a:pt x="246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5"/>
                  <a:pt x="131" y="88"/>
                </a:cubicBezTo>
                <a:lnTo>
                  <a:pt x="127" y="95"/>
                </a:lnTo>
                <a:lnTo>
                  <a:pt x="106" y="180"/>
                </a:lnTo>
                <a:cubicBezTo>
                  <a:pt x="92" y="235"/>
                  <a:pt x="84" y="265"/>
                  <a:pt x="82" y="269"/>
                </a:cubicBezTo>
                <a:cubicBezTo>
                  <a:pt x="77" y="280"/>
                  <a:pt x="67" y="286"/>
                  <a:pt x="55" y="286"/>
                </a:cubicBezTo>
                <a:cubicBezTo>
                  <a:pt x="49" y="286"/>
                  <a:pt x="45" y="285"/>
                  <a:pt x="42" y="282"/>
                </a:cubicBezTo>
                <a:cubicBezTo>
                  <a:pt x="38" y="280"/>
                  <a:pt x="36" y="277"/>
                  <a:pt x="35" y="275"/>
                </a:cubicBezTo>
                <a:cubicBezTo>
                  <a:pt x="33" y="272"/>
                  <a:pt x="33" y="270"/>
                  <a:pt x="33" y="268"/>
                </a:cubicBezTo>
                <a:cubicBezTo>
                  <a:pt x="33" y="263"/>
                  <a:pt x="42" y="227"/>
                  <a:pt x="59" y="160"/>
                </a:cubicBezTo>
                <a:cubicBezTo>
                  <a:pt x="76" y="93"/>
                  <a:pt x="84" y="55"/>
                  <a:pt x="84" y="48"/>
                </a:cubicBezTo>
                <a:cubicBezTo>
                  <a:pt x="84" y="31"/>
                  <a:pt x="78" y="23"/>
                  <a:pt x="67" y="23"/>
                </a:cubicBezTo>
                <a:cubicBezTo>
                  <a:pt x="59" y="23"/>
                  <a:pt x="51" y="29"/>
                  <a:pt x="45" y="41"/>
                </a:cubicBezTo>
                <a:cubicBezTo>
                  <a:pt x="38" y="53"/>
                  <a:pt x="33" y="65"/>
                  <a:pt x="30" y="79"/>
                </a:cubicBezTo>
                <a:cubicBezTo>
                  <a:pt x="26" y="93"/>
                  <a:pt x="23" y="101"/>
                  <a:pt x="23" y="102"/>
                </a:cubicBezTo>
                <a:cubicBezTo>
                  <a:pt x="22" y="103"/>
                  <a:pt x="18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5183280" y="4786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9" y="0"/>
                  <a:pt x="57" y="3"/>
                  <a:pt x="65" y="10"/>
                </a:cubicBezTo>
                <a:cubicBezTo>
                  <a:pt x="73" y="17"/>
                  <a:pt x="77" y="27"/>
                  <a:pt x="77" y="38"/>
                </a:cubicBezTo>
                <a:cubicBezTo>
                  <a:pt x="77" y="49"/>
                  <a:pt x="73" y="58"/>
                  <a:pt x="66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5291640" y="469620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0" y="549"/>
                </a:moveTo>
                <a:cubicBezTo>
                  <a:pt x="41" y="549"/>
                  <a:pt x="42" y="550"/>
                  <a:pt x="44" y="551"/>
                </a:cubicBezTo>
                <a:cubicBezTo>
                  <a:pt x="46" y="552"/>
                  <a:pt x="48" y="552"/>
                  <a:pt x="51" y="553"/>
                </a:cubicBezTo>
                <a:cubicBezTo>
                  <a:pt x="54" y="553"/>
                  <a:pt x="56" y="553"/>
                  <a:pt x="58" y="553"/>
                </a:cubicBezTo>
                <a:cubicBezTo>
                  <a:pt x="64" y="553"/>
                  <a:pt x="69" y="551"/>
                  <a:pt x="74" y="545"/>
                </a:cubicBezTo>
                <a:cubicBezTo>
                  <a:pt x="78" y="540"/>
                  <a:pt x="82" y="533"/>
                  <a:pt x="84" y="527"/>
                </a:cubicBezTo>
                <a:cubicBezTo>
                  <a:pt x="88" y="515"/>
                  <a:pt x="95" y="483"/>
                  <a:pt x="105" y="429"/>
                </a:cubicBezTo>
                <a:cubicBezTo>
                  <a:pt x="115" y="376"/>
                  <a:pt x="126" y="325"/>
                  <a:pt x="135" y="277"/>
                </a:cubicBezTo>
                <a:cubicBezTo>
                  <a:pt x="144" y="229"/>
                  <a:pt x="149" y="205"/>
                  <a:pt x="149" y="205"/>
                </a:cubicBezTo>
                <a:lnTo>
                  <a:pt x="149" y="203"/>
                </a:lnTo>
                <a:lnTo>
                  <a:pt x="118" y="203"/>
                </a:lnTo>
                <a:cubicBezTo>
                  <a:pt x="99" y="203"/>
                  <a:pt x="88" y="202"/>
                  <a:pt x="87" y="201"/>
                </a:cubicBezTo>
                <a:cubicBezTo>
                  <a:pt x="85" y="200"/>
                  <a:pt x="84" y="198"/>
                  <a:pt x="84" y="195"/>
                </a:cubicBezTo>
                <a:lnTo>
                  <a:pt x="89" y="177"/>
                </a:lnTo>
                <a:cubicBezTo>
                  <a:pt x="90" y="175"/>
                  <a:pt x="91" y="174"/>
                  <a:pt x="94" y="174"/>
                </a:cubicBezTo>
                <a:cubicBezTo>
                  <a:pt x="96" y="174"/>
                  <a:pt x="106" y="174"/>
                  <a:pt x="124" y="174"/>
                </a:cubicBezTo>
                <a:cubicBezTo>
                  <a:pt x="145" y="174"/>
                  <a:pt x="155" y="173"/>
                  <a:pt x="155" y="173"/>
                </a:cubicBezTo>
                <a:cubicBezTo>
                  <a:pt x="155" y="172"/>
                  <a:pt x="157" y="162"/>
                  <a:pt x="160" y="141"/>
                </a:cubicBezTo>
                <a:cubicBezTo>
                  <a:pt x="164" y="121"/>
                  <a:pt x="167" y="109"/>
                  <a:pt x="168" y="105"/>
                </a:cubicBezTo>
                <a:cubicBezTo>
                  <a:pt x="184" y="35"/>
                  <a:pt x="214" y="0"/>
                  <a:pt x="260" y="0"/>
                </a:cubicBezTo>
                <a:cubicBezTo>
                  <a:pt x="276" y="1"/>
                  <a:pt x="289" y="6"/>
                  <a:pt x="299" y="14"/>
                </a:cubicBezTo>
                <a:cubicBezTo>
                  <a:pt x="309" y="23"/>
                  <a:pt x="314" y="34"/>
                  <a:pt x="314" y="48"/>
                </a:cubicBezTo>
                <a:cubicBezTo>
                  <a:pt x="314" y="63"/>
                  <a:pt x="310" y="74"/>
                  <a:pt x="301" y="81"/>
                </a:cubicBezTo>
                <a:cubicBezTo>
                  <a:pt x="292" y="87"/>
                  <a:pt x="283" y="91"/>
                  <a:pt x="274" y="91"/>
                </a:cubicBezTo>
                <a:cubicBezTo>
                  <a:pt x="256" y="91"/>
                  <a:pt x="246" y="83"/>
                  <a:pt x="246" y="65"/>
                </a:cubicBezTo>
                <a:cubicBezTo>
                  <a:pt x="246" y="57"/>
                  <a:pt x="249" y="50"/>
                  <a:pt x="253" y="44"/>
                </a:cubicBezTo>
                <a:cubicBezTo>
                  <a:pt x="258" y="38"/>
                  <a:pt x="263" y="34"/>
                  <a:pt x="269" y="31"/>
                </a:cubicBezTo>
                <a:lnTo>
                  <a:pt x="274" y="28"/>
                </a:lnTo>
                <a:cubicBezTo>
                  <a:pt x="268" y="25"/>
                  <a:pt x="261" y="24"/>
                  <a:pt x="255" y="24"/>
                </a:cubicBezTo>
                <a:cubicBezTo>
                  <a:pt x="250" y="24"/>
                  <a:pt x="245" y="26"/>
                  <a:pt x="241" y="30"/>
                </a:cubicBezTo>
                <a:cubicBezTo>
                  <a:pt x="236" y="34"/>
                  <a:pt x="233" y="40"/>
                  <a:pt x="231" y="48"/>
                </a:cubicBezTo>
                <a:cubicBezTo>
                  <a:pt x="228" y="60"/>
                  <a:pt x="225" y="77"/>
                  <a:pt x="221" y="97"/>
                </a:cubicBezTo>
                <a:cubicBezTo>
                  <a:pt x="217" y="118"/>
                  <a:pt x="214" y="135"/>
                  <a:pt x="211" y="150"/>
                </a:cubicBezTo>
                <a:cubicBezTo>
                  <a:pt x="208" y="164"/>
                  <a:pt x="207" y="172"/>
                  <a:pt x="207" y="172"/>
                </a:cubicBezTo>
                <a:cubicBezTo>
                  <a:pt x="207" y="173"/>
                  <a:pt x="218" y="174"/>
                  <a:pt x="241" y="174"/>
                </a:cubicBezTo>
                <a:cubicBezTo>
                  <a:pt x="260" y="174"/>
                  <a:pt x="271" y="174"/>
                  <a:pt x="274" y="174"/>
                </a:cubicBezTo>
                <a:cubicBezTo>
                  <a:pt x="277" y="175"/>
                  <a:pt x="280" y="176"/>
                  <a:pt x="281" y="178"/>
                </a:cubicBezTo>
                <a:cubicBezTo>
                  <a:pt x="282" y="180"/>
                  <a:pt x="281" y="183"/>
                  <a:pt x="280" y="189"/>
                </a:cubicBezTo>
                <a:cubicBezTo>
                  <a:pt x="279" y="194"/>
                  <a:pt x="278" y="198"/>
                  <a:pt x="277" y="199"/>
                </a:cubicBezTo>
                <a:cubicBezTo>
                  <a:pt x="276" y="201"/>
                  <a:pt x="274" y="202"/>
                  <a:pt x="271" y="202"/>
                </a:cubicBezTo>
                <a:cubicBezTo>
                  <a:pt x="268" y="202"/>
                  <a:pt x="257" y="202"/>
                  <a:pt x="237" y="203"/>
                </a:cubicBezTo>
                <a:lnTo>
                  <a:pt x="202" y="203"/>
                </a:lnTo>
                <a:lnTo>
                  <a:pt x="187" y="280"/>
                </a:lnTo>
                <a:cubicBezTo>
                  <a:pt x="167" y="384"/>
                  <a:pt x="153" y="450"/>
                  <a:pt x="145" y="477"/>
                </a:cubicBezTo>
                <a:cubicBezTo>
                  <a:pt x="133" y="513"/>
                  <a:pt x="118" y="539"/>
                  <a:pt x="99" y="556"/>
                </a:cubicBezTo>
                <a:cubicBezTo>
                  <a:pt x="84" y="570"/>
                  <a:pt x="68" y="577"/>
                  <a:pt x="53" y="577"/>
                </a:cubicBezTo>
                <a:cubicBezTo>
                  <a:pt x="40" y="577"/>
                  <a:pt x="28" y="573"/>
                  <a:pt x="17" y="565"/>
                </a:cubicBezTo>
                <a:cubicBezTo>
                  <a:pt x="6" y="557"/>
                  <a:pt x="0" y="545"/>
                  <a:pt x="0" y="531"/>
                </a:cubicBezTo>
                <a:cubicBezTo>
                  <a:pt x="0" y="515"/>
                  <a:pt x="5" y="504"/>
                  <a:pt x="13" y="496"/>
                </a:cubicBezTo>
                <a:cubicBezTo>
                  <a:pt x="22" y="489"/>
                  <a:pt x="31" y="486"/>
                  <a:pt x="40" y="486"/>
                </a:cubicBezTo>
                <a:cubicBezTo>
                  <a:pt x="59" y="486"/>
                  <a:pt x="68" y="494"/>
                  <a:pt x="68" y="512"/>
                </a:cubicBezTo>
                <a:cubicBezTo>
                  <a:pt x="68" y="520"/>
                  <a:pt x="66" y="527"/>
                  <a:pt x="61" y="533"/>
                </a:cubicBezTo>
                <a:cubicBezTo>
                  <a:pt x="56" y="539"/>
                  <a:pt x="51" y="543"/>
                  <a:pt x="46" y="546"/>
                </a:cubicBezTo>
                <a:lnTo>
                  <a:pt x="40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5401440" y="479016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8"/>
                </a:moveTo>
                <a:cubicBezTo>
                  <a:pt x="1" y="106"/>
                  <a:pt x="0" y="104"/>
                  <a:pt x="0" y="103"/>
                </a:cubicBezTo>
                <a:cubicBezTo>
                  <a:pt x="0" y="102"/>
                  <a:pt x="0" y="100"/>
                  <a:pt x="1" y="96"/>
                </a:cubicBezTo>
                <a:cubicBezTo>
                  <a:pt x="2" y="93"/>
                  <a:pt x="3" y="91"/>
                  <a:pt x="3" y="90"/>
                </a:cubicBezTo>
                <a:cubicBezTo>
                  <a:pt x="4" y="88"/>
                  <a:pt x="5" y="88"/>
                  <a:pt x="7" y="88"/>
                </a:cubicBezTo>
                <a:cubicBezTo>
                  <a:pt x="9" y="88"/>
                  <a:pt x="17" y="88"/>
                  <a:pt x="30" y="87"/>
                </a:cubicBezTo>
                <a:lnTo>
                  <a:pt x="54" y="87"/>
                </a:lnTo>
                <a:lnTo>
                  <a:pt x="62" y="52"/>
                </a:lnTo>
                <a:cubicBezTo>
                  <a:pt x="63" y="48"/>
                  <a:pt x="64" y="44"/>
                  <a:pt x="65" y="39"/>
                </a:cubicBezTo>
                <a:cubicBezTo>
                  <a:pt x="66" y="33"/>
                  <a:pt x="67" y="29"/>
                  <a:pt x="68" y="27"/>
                </a:cubicBezTo>
                <a:cubicBezTo>
                  <a:pt x="69" y="25"/>
                  <a:pt x="70" y="22"/>
                  <a:pt x="71" y="18"/>
                </a:cubicBezTo>
                <a:cubicBezTo>
                  <a:pt x="72" y="14"/>
                  <a:pt x="73" y="12"/>
                  <a:pt x="75" y="10"/>
                </a:cubicBezTo>
                <a:cubicBezTo>
                  <a:pt x="76" y="9"/>
                  <a:pt x="78" y="7"/>
                  <a:pt x="79" y="5"/>
                </a:cubicBezTo>
                <a:cubicBezTo>
                  <a:pt x="81" y="3"/>
                  <a:pt x="83" y="2"/>
                  <a:pt x="85" y="1"/>
                </a:cubicBezTo>
                <a:cubicBezTo>
                  <a:pt x="88" y="0"/>
                  <a:pt x="91" y="0"/>
                  <a:pt x="93" y="0"/>
                </a:cubicBezTo>
                <a:cubicBezTo>
                  <a:pt x="99" y="0"/>
                  <a:pt x="102" y="2"/>
                  <a:pt x="105" y="5"/>
                </a:cubicBezTo>
                <a:cubicBezTo>
                  <a:pt x="108" y="8"/>
                  <a:pt x="109" y="11"/>
                  <a:pt x="109" y="14"/>
                </a:cubicBezTo>
                <a:cubicBezTo>
                  <a:pt x="109" y="16"/>
                  <a:pt x="106" y="23"/>
                  <a:pt x="104" y="35"/>
                </a:cubicBezTo>
                <a:cubicBezTo>
                  <a:pt x="101" y="46"/>
                  <a:pt x="98" y="58"/>
                  <a:pt x="95" y="70"/>
                </a:cubicBezTo>
                <a:lnTo>
                  <a:pt x="90" y="86"/>
                </a:lnTo>
                <a:cubicBezTo>
                  <a:pt x="90" y="87"/>
                  <a:pt x="98" y="87"/>
                  <a:pt x="114" y="87"/>
                </a:cubicBezTo>
                <a:lnTo>
                  <a:pt x="136" y="87"/>
                </a:lnTo>
                <a:cubicBezTo>
                  <a:pt x="138" y="89"/>
                  <a:pt x="140" y="91"/>
                  <a:pt x="140" y="92"/>
                </a:cubicBezTo>
                <a:cubicBezTo>
                  <a:pt x="140" y="99"/>
                  <a:pt x="138" y="104"/>
                  <a:pt x="134" y="108"/>
                </a:cubicBezTo>
                <a:lnTo>
                  <a:pt x="85" y="108"/>
                </a:lnTo>
                <a:lnTo>
                  <a:pt x="69" y="173"/>
                </a:lnTo>
                <a:cubicBezTo>
                  <a:pt x="57" y="221"/>
                  <a:pt x="51" y="247"/>
                  <a:pt x="51" y="251"/>
                </a:cubicBezTo>
                <a:cubicBezTo>
                  <a:pt x="51" y="263"/>
                  <a:pt x="55" y="269"/>
                  <a:pt x="63" y="269"/>
                </a:cubicBezTo>
                <a:cubicBezTo>
                  <a:pt x="74" y="269"/>
                  <a:pt x="84" y="264"/>
                  <a:pt x="94" y="254"/>
                </a:cubicBezTo>
                <a:cubicBezTo>
                  <a:pt x="104" y="244"/>
                  <a:pt x="113" y="231"/>
                  <a:pt x="119" y="217"/>
                </a:cubicBezTo>
                <a:cubicBezTo>
                  <a:pt x="119" y="215"/>
                  <a:pt x="120" y="214"/>
                  <a:pt x="121" y="213"/>
                </a:cubicBezTo>
                <a:cubicBezTo>
                  <a:pt x="122" y="213"/>
                  <a:pt x="124" y="213"/>
                  <a:pt x="127" y="213"/>
                </a:cubicBezTo>
                <a:lnTo>
                  <a:pt x="129" y="213"/>
                </a:lnTo>
                <a:cubicBezTo>
                  <a:pt x="134" y="213"/>
                  <a:pt x="136" y="214"/>
                  <a:pt x="136" y="216"/>
                </a:cubicBezTo>
                <a:cubicBezTo>
                  <a:pt x="136" y="217"/>
                  <a:pt x="135" y="219"/>
                  <a:pt x="135" y="221"/>
                </a:cubicBezTo>
                <a:cubicBezTo>
                  <a:pt x="133" y="226"/>
                  <a:pt x="130" y="232"/>
                  <a:pt x="127" y="238"/>
                </a:cubicBezTo>
                <a:cubicBezTo>
                  <a:pt x="123" y="245"/>
                  <a:pt x="118" y="252"/>
                  <a:pt x="111" y="259"/>
                </a:cubicBezTo>
                <a:cubicBezTo>
                  <a:pt x="104" y="267"/>
                  <a:pt x="97" y="273"/>
                  <a:pt x="88" y="278"/>
                </a:cubicBezTo>
                <a:cubicBezTo>
                  <a:pt x="79" y="283"/>
                  <a:pt x="70" y="286"/>
                  <a:pt x="60" y="286"/>
                </a:cubicBezTo>
                <a:cubicBezTo>
                  <a:pt x="51" y="286"/>
                  <a:pt x="43" y="284"/>
                  <a:pt x="35" y="279"/>
                </a:cubicBezTo>
                <a:cubicBezTo>
                  <a:pt x="27" y="275"/>
                  <a:pt x="21" y="267"/>
                  <a:pt x="17" y="256"/>
                </a:cubicBezTo>
                <a:cubicBezTo>
                  <a:pt x="17" y="253"/>
                  <a:pt x="17" y="249"/>
                  <a:pt x="17" y="244"/>
                </a:cubicBezTo>
                <a:lnTo>
                  <a:pt x="17" y="236"/>
                </a:lnTo>
                <a:lnTo>
                  <a:pt x="32" y="172"/>
                </a:lnTo>
                <a:cubicBezTo>
                  <a:pt x="43" y="130"/>
                  <a:pt x="48" y="109"/>
                  <a:pt x="48" y="109"/>
                </a:cubicBezTo>
                <a:cubicBezTo>
                  <a:pt x="48" y="108"/>
                  <a:pt x="41" y="108"/>
                  <a:pt x="25" y="108"/>
                </a:cubicBezTo>
                <a:lnTo>
                  <a:pt x="3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548892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7"/>
                  <a:pt x="126" y="38"/>
                  <a:pt x="116" y="52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1"/>
                  <a:pt x="50" y="401"/>
                  <a:pt x="57" y="437"/>
                </a:cubicBezTo>
                <a:cubicBezTo>
                  <a:pt x="64" y="474"/>
                  <a:pt x="73" y="503"/>
                  <a:pt x="84" y="525"/>
                </a:cubicBezTo>
                <a:cubicBezTo>
                  <a:pt x="94" y="548"/>
                  <a:pt x="105" y="566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6"/>
                  <a:pt x="28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5564160" y="47563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7"/>
                </a:moveTo>
                <a:cubicBezTo>
                  <a:pt x="14" y="79"/>
                  <a:pt x="25" y="58"/>
                  <a:pt x="45" y="35"/>
                </a:cubicBezTo>
                <a:cubicBezTo>
                  <a:pt x="66" y="12"/>
                  <a:pt x="90" y="0"/>
                  <a:pt x="119" y="0"/>
                </a:cubicBezTo>
                <a:cubicBezTo>
                  <a:pt x="134" y="0"/>
                  <a:pt x="147" y="3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9"/>
                  <a:pt x="288" y="94"/>
                  <a:pt x="283" y="96"/>
                </a:cubicBezTo>
                <a:cubicBezTo>
                  <a:pt x="277" y="97"/>
                  <a:pt x="273" y="98"/>
                  <a:pt x="268" y="98"/>
                </a:cubicBezTo>
                <a:cubicBezTo>
                  <a:pt x="260" y="98"/>
                  <a:pt x="254" y="96"/>
                  <a:pt x="249" y="91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8" y="46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3"/>
                  <a:pt x="166" y="251"/>
                  <a:pt x="172" y="256"/>
                </a:cubicBezTo>
                <a:cubicBezTo>
                  <a:pt x="179" y="261"/>
                  <a:pt x="186" y="264"/>
                  <a:pt x="194" y="264"/>
                </a:cubicBezTo>
                <a:cubicBezTo>
                  <a:pt x="210" y="264"/>
                  <a:pt x="225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7"/>
                  <a:pt x="274" y="185"/>
                  <a:pt x="275" y="185"/>
                </a:cubicBezTo>
                <a:cubicBezTo>
                  <a:pt x="277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19"/>
                  <a:pt x="276" y="241"/>
                  <a:pt x="257" y="259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60" y="287"/>
                  <a:pt x="138" y="274"/>
                  <a:pt x="122" y="247"/>
                </a:cubicBezTo>
                <a:cubicBezTo>
                  <a:pt x="105" y="273"/>
                  <a:pt x="85" y="286"/>
                  <a:pt x="63" y="286"/>
                </a:cubicBezTo>
                <a:lnTo>
                  <a:pt x="59" y="286"/>
                </a:lnTo>
                <a:cubicBezTo>
                  <a:pt x="37" y="286"/>
                  <a:pt x="23" y="281"/>
                  <a:pt x="14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60" y="190"/>
                  <a:pt x="69" y="199"/>
                  <a:pt x="69" y="216"/>
                </a:cubicBezTo>
                <a:cubicBezTo>
                  <a:pt x="69" y="225"/>
                  <a:pt x="66" y="232"/>
                  <a:pt x="61" y="238"/>
                </a:cubicBezTo>
                <a:cubicBezTo>
                  <a:pt x="56" y="245"/>
                  <a:pt x="51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7" y="256"/>
                  <a:pt x="39" y="257"/>
                </a:cubicBezTo>
                <a:cubicBezTo>
                  <a:pt x="42" y="259"/>
                  <a:pt x="45" y="260"/>
                  <a:pt x="50" y="262"/>
                </a:cubicBezTo>
                <a:cubicBezTo>
                  <a:pt x="54" y="263"/>
                  <a:pt x="58" y="264"/>
                  <a:pt x="62" y="264"/>
                </a:cubicBezTo>
                <a:cubicBezTo>
                  <a:pt x="77" y="264"/>
                  <a:pt x="91" y="254"/>
                  <a:pt x="101" y="235"/>
                </a:cubicBezTo>
                <a:cubicBezTo>
                  <a:pt x="105" y="228"/>
                  <a:pt x="110" y="214"/>
                  <a:pt x="116" y="192"/>
                </a:cubicBezTo>
                <a:cubicBezTo>
                  <a:pt x="122" y="170"/>
                  <a:pt x="128" y="148"/>
                  <a:pt x="134" y="124"/>
                </a:cubicBezTo>
                <a:cubicBezTo>
                  <a:pt x="140" y="100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9" y="44"/>
                </a:cubicBezTo>
                <a:cubicBezTo>
                  <a:pt x="54" y="57"/>
                  <a:pt x="43" y="75"/>
                  <a:pt x="37" y="97"/>
                </a:cubicBezTo>
                <a:cubicBezTo>
                  <a:pt x="36" y="101"/>
                  <a:pt x="35" y="103"/>
                  <a:pt x="33" y="103"/>
                </a:cubicBezTo>
                <a:cubicBezTo>
                  <a:pt x="32" y="104"/>
                  <a:pt x="29" y="104"/>
                  <a:pt x="23" y="104"/>
                </a:cubicBezTo>
                <a:lnTo>
                  <a:pt x="15" y="104"/>
                </a:lnTo>
                <a:cubicBezTo>
                  <a:pt x="12" y="102"/>
                  <a:pt x="11" y="100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5698800" y="4686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7" y="541"/>
                  <a:pt x="89" y="555"/>
                  <a:pt x="83" y="564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10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2" y="548"/>
                  <a:pt x="106" y="448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916920" y="4685400"/>
            <a:ext cx="225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Обновляем ансамбль: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5779440" y="4685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1124640"/>
            <a:ext cx="4135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Регуляризация в градиентном бустинге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952200" y="2619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47720" y="1626480"/>
            <a:ext cx="959724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Как избежать переобучения в бустинге?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952200" y="2952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28600" y="2532600"/>
            <a:ext cx="880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Learning Rate (η, шаг):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Умножение прогноза каждого дерева на небольшое число (например, 0.1).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128600" y="2865960"/>
            <a:ext cx="777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Стохастический бустинг: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Обучение на случайной подвыборке данных или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95220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128600" y="3199320"/>
            <a:ext cx="910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Ограничение сложности деревьев: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Использование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пней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или деревьев с небольшой глубиной (3-6).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28600" y="3532680"/>
            <a:ext cx="219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L1 и L2 регуляризация.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52200" y="4552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4020480"/>
            <a:ext cx="2704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Регуляризация в XGBoost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2935440" y="4477680"/>
            <a:ext cx="157320" cy="165600"/>
          </a:xfrm>
          <a:custGeom>
            <a:avLst/>
            <a:gdLst/>
            <a:ahLst/>
            <a:rect l="0" t="0" r="r" b="b"/>
            <a:pathLst>
              <a:path w="437" h="460">
                <a:moveTo>
                  <a:pt x="437" y="170"/>
                </a:moveTo>
                <a:cubicBezTo>
                  <a:pt x="437" y="220"/>
                  <a:pt x="424" y="267"/>
                  <a:pt x="397" y="312"/>
                </a:cubicBezTo>
                <a:cubicBezTo>
                  <a:pt x="370" y="357"/>
                  <a:pt x="334" y="393"/>
                  <a:pt x="291" y="420"/>
                </a:cubicBezTo>
                <a:cubicBezTo>
                  <a:pt x="249" y="447"/>
                  <a:pt x="205" y="460"/>
                  <a:pt x="160" y="460"/>
                </a:cubicBezTo>
                <a:cubicBezTo>
                  <a:pt x="120" y="460"/>
                  <a:pt x="85" y="448"/>
                  <a:pt x="55" y="424"/>
                </a:cubicBezTo>
                <a:cubicBezTo>
                  <a:pt x="26" y="400"/>
                  <a:pt x="8" y="365"/>
                  <a:pt x="0" y="319"/>
                </a:cubicBezTo>
                <a:cubicBezTo>
                  <a:pt x="0" y="316"/>
                  <a:pt x="0" y="307"/>
                  <a:pt x="0" y="292"/>
                </a:cubicBezTo>
                <a:cubicBezTo>
                  <a:pt x="0" y="249"/>
                  <a:pt x="10" y="208"/>
                  <a:pt x="30" y="168"/>
                </a:cubicBezTo>
                <a:cubicBezTo>
                  <a:pt x="50" y="130"/>
                  <a:pt x="78" y="95"/>
                  <a:pt x="112" y="65"/>
                </a:cubicBezTo>
                <a:cubicBezTo>
                  <a:pt x="164" y="22"/>
                  <a:pt x="217" y="0"/>
                  <a:pt x="269" y="0"/>
                </a:cubicBezTo>
                <a:cubicBezTo>
                  <a:pt x="285" y="0"/>
                  <a:pt x="295" y="0"/>
                  <a:pt x="300" y="1"/>
                </a:cubicBezTo>
                <a:cubicBezTo>
                  <a:pt x="341" y="7"/>
                  <a:pt x="374" y="25"/>
                  <a:pt x="399" y="55"/>
                </a:cubicBezTo>
                <a:cubicBezTo>
                  <a:pt x="424" y="85"/>
                  <a:pt x="437" y="124"/>
                  <a:pt x="437" y="170"/>
                </a:cubicBezTo>
                <a:moveTo>
                  <a:pt x="372" y="144"/>
                </a:moveTo>
                <a:cubicBezTo>
                  <a:pt x="372" y="107"/>
                  <a:pt x="362" y="77"/>
                  <a:pt x="342" y="56"/>
                </a:cubicBezTo>
                <a:cubicBezTo>
                  <a:pt x="323" y="35"/>
                  <a:pt x="298" y="25"/>
                  <a:pt x="269" y="25"/>
                </a:cubicBezTo>
                <a:cubicBezTo>
                  <a:pt x="236" y="25"/>
                  <a:pt x="203" y="37"/>
                  <a:pt x="172" y="63"/>
                </a:cubicBezTo>
                <a:cubicBezTo>
                  <a:pt x="138" y="89"/>
                  <a:pt x="112" y="127"/>
                  <a:pt x="95" y="175"/>
                </a:cubicBezTo>
                <a:cubicBezTo>
                  <a:pt x="77" y="224"/>
                  <a:pt x="68" y="268"/>
                  <a:pt x="68" y="310"/>
                </a:cubicBezTo>
                <a:cubicBezTo>
                  <a:pt x="68" y="348"/>
                  <a:pt x="77" y="378"/>
                  <a:pt x="95" y="400"/>
                </a:cubicBezTo>
                <a:cubicBezTo>
                  <a:pt x="113" y="423"/>
                  <a:pt x="137" y="434"/>
                  <a:pt x="167" y="434"/>
                </a:cubicBezTo>
                <a:cubicBezTo>
                  <a:pt x="205" y="434"/>
                  <a:pt x="241" y="418"/>
                  <a:pt x="275" y="384"/>
                </a:cubicBezTo>
                <a:cubicBezTo>
                  <a:pt x="309" y="351"/>
                  <a:pt x="335" y="306"/>
                  <a:pt x="354" y="248"/>
                </a:cubicBezTo>
                <a:cubicBezTo>
                  <a:pt x="366" y="208"/>
                  <a:pt x="372" y="173"/>
                  <a:pt x="372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3106800" y="4479840"/>
            <a:ext cx="87480" cy="160920"/>
          </a:xfrm>
          <a:custGeom>
            <a:avLst/>
            <a:gdLst/>
            <a:ahLst/>
            <a:rect l="0" t="0" r="r" b="b"/>
            <a:pathLst>
              <a:path w="243" h="447">
                <a:moveTo>
                  <a:pt x="21" y="30"/>
                </a:moveTo>
                <a:cubicBezTo>
                  <a:pt x="21" y="26"/>
                  <a:pt x="22" y="21"/>
                  <a:pt x="23" y="16"/>
                </a:cubicBezTo>
                <a:cubicBezTo>
                  <a:pt x="25" y="10"/>
                  <a:pt x="28" y="7"/>
                  <a:pt x="31" y="7"/>
                </a:cubicBezTo>
                <a:cubicBezTo>
                  <a:pt x="32" y="7"/>
                  <a:pt x="47" y="6"/>
                  <a:pt x="77" y="4"/>
                </a:cubicBezTo>
                <a:cubicBezTo>
                  <a:pt x="107" y="2"/>
                  <a:pt x="122" y="1"/>
                  <a:pt x="123" y="0"/>
                </a:cubicBezTo>
                <a:cubicBezTo>
                  <a:pt x="128" y="0"/>
                  <a:pt x="130" y="2"/>
                  <a:pt x="130" y="6"/>
                </a:cubicBezTo>
                <a:cubicBezTo>
                  <a:pt x="130" y="10"/>
                  <a:pt x="123" y="40"/>
                  <a:pt x="109" y="97"/>
                </a:cubicBezTo>
                <a:cubicBezTo>
                  <a:pt x="106" y="111"/>
                  <a:pt x="102" y="126"/>
                  <a:pt x="98" y="141"/>
                </a:cubicBezTo>
                <a:cubicBezTo>
                  <a:pt x="94" y="156"/>
                  <a:pt x="91" y="167"/>
                  <a:pt x="89" y="175"/>
                </a:cubicBezTo>
                <a:lnTo>
                  <a:pt x="86" y="187"/>
                </a:lnTo>
                <a:cubicBezTo>
                  <a:pt x="86" y="188"/>
                  <a:pt x="87" y="188"/>
                  <a:pt x="90" y="185"/>
                </a:cubicBezTo>
                <a:cubicBezTo>
                  <a:pt x="111" y="168"/>
                  <a:pt x="132" y="160"/>
                  <a:pt x="154" y="160"/>
                </a:cubicBezTo>
                <a:cubicBezTo>
                  <a:pt x="181" y="160"/>
                  <a:pt x="202" y="170"/>
                  <a:pt x="218" y="189"/>
                </a:cubicBezTo>
                <a:cubicBezTo>
                  <a:pt x="234" y="208"/>
                  <a:pt x="242" y="233"/>
                  <a:pt x="243" y="263"/>
                </a:cubicBezTo>
                <a:cubicBezTo>
                  <a:pt x="243" y="310"/>
                  <a:pt x="226" y="352"/>
                  <a:pt x="193" y="390"/>
                </a:cubicBezTo>
                <a:cubicBezTo>
                  <a:pt x="158" y="428"/>
                  <a:pt x="123" y="447"/>
                  <a:pt x="84" y="447"/>
                </a:cubicBezTo>
                <a:cubicBezTo>
                  <a:pt x="63" y="447"/>
                  <a:pt x="44" y="439"/>
                  <a:pt x="27" y="423"/>
                </a:cubicBezTo>
                <a:cubicBezTo>
                  <a:pt x="9" y="407"/>
                  <a:pt x="1" y="381"/>
                  <a:pt x="0" y="345"/>
                </a:cubicBezTo>
                <a:lnTo>
                  <a:pt x="0" y="340"/>
                </a:lnTo>
                <a:cubicBezTo>
                  <a:pt x="0" y="331"/>
                  <a:pt x="2" y="319"/>
                  <a:pt x="5" y="303"/>
                </a:cubicBezTo>
                <a:cubicBezTo>
                  <a:pt x="9" y="288"/>
                  <a:pt x="19" y="246"/>
                  <a:pt x="36" y="178"/>
                </a:cubicBezTo>
                <a:cubicBezTo>
                  <a:pt x="57" y="94"/>
                  <a:pt x="68" y="50"/>
                  <a:pt x="68" y="45"/>
                </a:cubicBezTo>
                <a:cubicBezTo>
                  <a:pt x="68" y="40"/>
                  <a:pt x="60" y="37"/>
                  <a:pt x="44" y="36"/>
                </a:cubicBezTo>
                <a:cubicBezTo>
                  <a:pt x="42" y="36"/>
                  <a:pt x="40" y="36"/>
                  <a:pt x="39" y="36"/>
                </a:cubicBezTo>
                <a:lnTo>
                  <a:pt x="36" y="36"/>
                </a:lnTo>
                <a:cubicBezTo>
                  <a:pt x="31" y="36"/>
                  <a:pt x="29" y="36"/>
                  <a:pt x="27" y="36"/>
                </a:cubicBezTo>
                <a:cubicBezTo>
                  <a:pt x="26" y="36"/>
                  <a:pt x="25" y="36"/>
                  <a:pt x="23" y="35"/>
                </a:cubicBezTo>
                <a:cubicBezTo>
                  <a:pt x="21" y="33"/>
                  <a:pt x="21" y="32"/>
                  <a:pt x="21" y="30"/>
                </a:cubicBezTo>
                <a:moveTo>
                  <a:pt x="188" y="234"/>
                </a:moveTo>
                <a:lnTo>
                  <a:pt x="188" y="230"/>
                </a:lnTo>
                <a:cubicBezTo>
                  <a:pt x="188" y="199"/>
                  <a:pt x="175" y="183"/>
                  <a:pt x="149" y="183"/>
                </a:cubicBezTo>
                <a:cubicBezTo>
                  <a:pt x="142" y="183"/>
                  <a:pt x="134" y="185"/>
                  <a:pt x="127" y="188"/>
                </a:cubicBezTo>
                <a:cubicBezTo>
                  <a:pt x="119" y="192"/>
                  <a:pt x="112" y="196"/>
                  <a:pt x="106" y="202"/>
                </a:cubicBezTo>
                <a:cubicBezTo>
                  <a:pt x="99" y="207"/>
                  <a:pt x="94" y="212"/>
                  <a:pt x="89" y="217"/>
                </a:cubicBezTo>
                <a:cubicBezTo>
                  <a:pt x="85" y="221"/>
                  <a:pt x="81" y="226"/>
                  <a:pt x="78" y="231"/>
                </a:cubicBezTo>
                <a:lnTo>
                  <a:pt x="74" y="236"/>
                </a:lnTo>
                <a:lnTo>
                  <a:pt x="61" y="291"/>
                </a:lnTo>
                <a:cubicBezTo>
                  <a:pt x="52" y="327"/>
                  <a:pt x="47" y="353"/>
                  <a:pt x="47" y="368"/>
                </a:cubicBezTo>
                <a:cubicBezTo>
                  <a:pt x="47" y="388"/>
                  <a:pt x="52" y="404"/>
                  <a:pt x="62" y="414"/>
                </a:cubicBezTo>
                <a:cubicBezTo>
                  <a:pt x="69" y="421"/>
                  <a:pt x="77" y="424"/>
                  <a:pt x="87" y="424"/>
                </a:cubicBezTo>
                <a:cubicBezTo>
                  <a:pt x="101" y="424"/>
                  <a:pt x="115" y="417"/>
                  <a:pt x="130" y="404"/>
                </a:cubicBezTo>
                <a:cubicBezTo>
                  <a:pt x="140" y="394"/>
                  <a:pt x="149" y="382"/>
                  <a:pt x="155" y="368"/>
                </a:cubicBezTo>
                <a:cubicBezTo>
                  <a:pt x="161" y="354"/>
                  <a:pt x="169" y="332"/>
                  <a:pt x="177" y="302"/>
                </a:cubicBezTo>
                <a:cubicBezTo>
                  <a:pt x="185" y="271"/>
                  <a:pt x="188" y="249"/>
                  <a:pt x="188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3192840" y="4487400"/>
            <a:ext cx="94680" cy="197280"/>
          </a:xfrm>
          <a:custGeom>
            <a:avLst/>
            <a:gdLst/>
            <a:ahLst/>
            <a:rect l="0" t="0" r="r" b="b"/>
            <a:pathLst>
              <a:path w="263" h="548">
                <a:moveTo>
                  <a:pt x="196" y="41"/>
                </a:moveTo>
                <a:cubicBezTo>
                  <a:pt x="196" y="28"/>
                  <a:pt x="200" y="18"/>
                  <a:pt x="209" y="11"/>
                </a:cubicBezTo>
                <a:cubicBezTo>
                  <a:pt x="218" y="4"/>
                  <a:pt x="227" y="0"/>
                  <a:pt x="236" y="0"/>
                </a:cubicBezTo>
                <a:cubicBezTo>
                  <a:pt x="244" y="0"/>
                  <a:pt x="250" y="2"/>
                  <a:pt x="254" y="7"/>
                </a:cubicBezTo>
                <a:cubicBezTo>
                  <a:pt x="259" y="11"/>
                  <a:pt x="262" y="17"/>
                  <a:pt x="263" y="24"/>
                </a:cubicBezTo>
                <a:cubicBezTo>
                  <a:pt x="263" y="36"/>
                  <a:pt x="259" y="46"/>
                  <a:pt x="251" y="54"/>
                </a:cubicBezTo>
                <a:cubicBezTo>
                  <a:pt x="243" y="62"/>
                  <a:pt x="234" y="66"/>
                  <a:pt x="223" y="66"/>
                </a:cubicBezTo>
                <a:cubicBezTo>
                  <a:pt x="216" y="66"/>
                  <a:pt x="209" y="64"/>
                  <a:pt x="204" y="60"/>
                </a:cubicBezTo>
                <a:cubicBezTo>
                  <a:pt x="199" y="56"/>
                  <a:pt x="196" y="49"/>
                  <a:pt x="196" y="41"/>
                </a:cubicBezTo>
                <a:moveTo>
                  <a:pt x="190" y="181"/>
                </a:moveTo>
                <a:cubicBezTo>
                  <a:pt x="190" y="168"/>
                  <a:pt x="185" y="162"/>
                  <a:pt x="174" y="162"/>
                </a:cubicBezTo>
                <a:cubicBezTo>
                  <a:pt x="164" y="162"/>
                  <a:pt x="155" y="165"/>
                  <a:pt x="146" y="170"/>
                </a:cubicBezTo>
                <a:cubicBezTo>
                  <a:pt x="138" y="175"/>
                  <a:pt x="130" y="181"/>
                  <a:pt x="124" y="189"/>
                </a:cubicBezTo>
                <a:cubicBezTo>
                  <a:pt x="118" y="197"/>
                  <a:pt x="113" y="205"/>
                  <a:pt x="109" y="213"/>
                </a:cubicBezTo>
                <a:cubicBezTo>
                  <a:pt x="105" y="220"/>
                  <a:pt x="102" y="227"/>
                  <a:pt x="98" y="233"/>
                </a:cubicBezTo>
                <a:lnTo>
                  <a:pt x="94" y="242"/>
                </a:lnTo>
                <a:cubicBezTo>
                  <a:pt x="93" y="242"/>
                  <a:pt x="90" y="243"/>
                  <a:pt x="84" y="243"/>
                </a:cubicBezTo>
                <a:lnTo>
                  <a:pt x="75" y="243"/>
                </a:lnTo>
                <a:cubicBezTo>
                  <a:pt x="72" y="240"/>
                  <a:pt x="71" y="238"/>
                  <a:pt x="71" y="237"/>
                </a:cubicBezTo>
                <a:cubicBezTo>
                  <a:pt x="71" y="237"/>
                  <a:pt x="72" y="234"/>
                  <a:pt x="74" y="229"/>
                </a:cubicBezTo>
                <a:cubicBezTo>
                  <a:pt x="82" y="209"/>
                  <a:pt x="95" y="189"/>
                  <a:pt x="111" y="171"/>
                </a:cubicBezTo>
                <a:cubicBezTo>
                  <a:pt x="127" y="153"/>
                  <a:pt x="145" y="142"/>
                  <a:pt x="167" y="139"/>
                </a:cubicBezTo>
                <a:cubicBezTo>
                  <a:pt x="167" y="139"/>
                  <a:pt x="169" y="139"/>
                  <a:pt x="173" y="139"/>
                </a:cubicBezTo>
                <a:cubicBezTo>
                  <a:pt x="176" y="139"/>
                  <a:pt x="178" y="139"/>
                  <a:pt x="180" y="139"/>
                </a:cubicBezTo>
                <a:cubicBezTo>
                  <a:pt x="190" y="139"/>
                  <a:pt x="200" y="141"/>
                  <a:pt x="208" y="145"/>
                </a:cubicBezTo>
                <a:cubicBezTo>
                  <a:pt x="219" y="151"/>
                  <a:pt x="227" y="158"/>
                  <a:pt x="232" y="165"/>
                </a:cubicBezTo>
                <a:cubicBezTo>
                  <a:pt x="238" y="172"/>
                  <a:pt x="240" y="183"/>
                  <a:pt x="240" y="198"/>
                </a:cubicBezTo>
                <a:lnTo>
                  <a:pt x="240" y="208"/>
                </a:lnTo>
                <a:lnTo>
                  <a:pt x="209" y="334"/>
                </a:lnTo>
                <a:cubicBezTo>
                  <a:pt x="188" y="420"/>
                  <a:pt x="176" y="463"/>
                  <a:pt x="175" y="467"/>
                </a:cubicBezTo>
                <a:cubicBezTo>
                  <a:pt x="167" y="488"/>
                  <a:pt x="152" y="507"/>
                  <a:pt x="130" y="523"/>
                </a:cubicBezTo>
                <a:cubicBezTo>
                  <a:pt x="108" y="540"/>
                  <a:pt x="83" y="548"/>
                  <a:pt x="55" y="548"/>
                </a:cubicBezTo>
                <a:cubicBezTo>
                  <a:pt x="33" y="548"/>
                  <a:pt x="19" y="544"/>
                  <a:pt x="12" y="535"/>
                </a:cubicBezTo>
                <a:cubicBezTo>
                  <a:pt x="4" y="526"/>
                  <a:pt x="0" y="517"/>
                  <a:pt x="0" y="506"/>
                </a:cubicBezTo>
                <a:cubicBezTo>
                  <a:pt x="0" y="495"/>
                  <a:pt x="4" y="485"/>
                  <a:pt x="12" y="477"/>
                </a:cubicBezTo>
                <a:cubicBezTo>
                  <a:pt x="20" y="469"/>
                  <a:pt x="29" y="465"/>
                  <a:pt x="41" y="464"/>
                </a:cubicBezTo>
                <a:cubicBezTo>
                  <a:pt x="48" y="464"/>
                  <a:pt x="54" y="466"/>
                  <a:pt x="59" y="471"/>
                </a:cubicBezTo>
                <a:cubicBezTo>
                  <a:pt x="64" y="475"/>
                  <a:pt x="67" y="481"/>
                  <a:pt x="67" y="490"/>
                </a:cubicBezTo>
                <a:cubicBezTo>
                  <a:pt x="67" y="505"/>
                  <a:pt x="60" y="517"/>
                  <a:pt x="47" y="525"/>
                </a:cubicBezTo>
                <a:cubicBezTo>
                  <a:pt x="50" y="525"/>
                  <a:pt x="52" y="526"/>
                  <a:pt x="56" y="526"/>
                </a:cubicBezTo>
                <a:cubicBezTo>
                  <a:pt x="70" y="526"/>
                  <a:pt x="83" y="520"/>
                  <a:pt x="95" y="508"/>
                </a:cubicBezTo>
                <a:cubicBezTo>
                  <a:pt x="107" y="496"/>
                  <a:pt x="116" y="482"/>
                  <a:pt x="122" y="466"/>
                </a:cubicBezTo>
                <a:lnTo>
                  <a:pt x="129" y="440"/>
                </a:lnTo>
                <a:cubicBezTo>
                  <a:pt x="134" y="421"/>
                  <a:pt x="139" y="400"/>
                  <a:pt x="146" y="373"/>
                </a:cubicBezTo>
                <a:cubicBezTo>
                  <a:pt x="152" y="347"/>
                  <a:pt x="159" y="321"/>
                  <a:pt x="166" y="294"/>
                </a:cubicBezTo>
                <a:cubicBezTo>
                  <a:pt x="174" y="267"/>
                  <a:pt x="180" y="243"/>
                  <a:pt x="184" y="224"/>
                </a:cubicBezTo>
                <a:cubicBezTo>
                  <a:pt x="188" y="204"/>
                  <a:pt x="190" y="192"/>
                  <a:pt x="191" y="188"/>
                </a:cubicBezTo>
                <a:cubicBezTo>
                  <a:pt x="191" y="185"/>
                  <a:pt x="191" y="182"/>
                  <a:pt x="190" y="1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3365280" y="45543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4"/>
                </a:moveTo>
                <a:cubicBezTo>
                  <a:pt x="0" y="8"/>
                  <a:pt x="3" y="4"/>
                  <a:pt x="9" y="0"/>
                </a:cubicBezTo>
                <a:lnTo>
                  <a:pt x="413" y="0"/>
                </a:lnTo>
                <a:cubicBezTo>
                  <a:pt x="419" y="5"/>
                  <a:pt x="422" y="9"/>
                  <a:pt x="422" y="14"/>
                </a:cubicBezTo>
                <a:cubicBezTo>
                  <a:pt x="422" y="19"/>
                  <a:pt x="419" y="23"/>
                  <a:pt x="413" y="26"/>
                </a:cubicBezTo>
                <a:lnTo>
                  <a:pt x="212" y="27"/>
                </a:lnTo>
                <a:lnTo>
                  <a:pt x="10" y="27"/>
                </a:lnTo>
                <a:cubicBezTo>
                  <a:pt x="3" y="24"/>
                  <a:pt x="0" y="20"/>
                  <a:pt x="0" y="14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7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3605760" y="446724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4" y="0"/>
                  <a:pt x="273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3" y="83"/>
                  <a:pt x="578" y="96"/>
                  <a:pt x="582" y="108"/>
                </a:cubicBezTo>
                <a:cubicBezTo>
                  <a:pt x="587" y="121"/>
                  <a:pt x="591" y="131"/>
                  <a:pt x="593" y="137"/>
                </a:cubicBezTo>
                <a:cubicBezTo>
                  <a:pt x="596" y="144"/>
                  <a:pt x="597" y="148"/>
                  <a:pt x="597" y="148"/>
                </a:cubicBezTo>
                <a:lnTo>
                  <a:pt x="584" y="148"/>
                </a:lnTo>
                <a:lnTo>
                  <a:pt x="572" y="147"/>
                </a:lnTo>
                <a:cubicBezTo>
                  <a:pt x="562" y="121"/>
                  <a:pt x="547" y="99"/>
                  <a:pt x="526" y="82"/>
                </a:cubicBezTo>
                <a:cubicBezTo>
                  <a:pt x="504" y="64"/>
                  <a:pt x="482" y="51"/>
                  <a:pt x="457" y="43"/>
                </a:cubicBezTo>
                <a:cubicBezTo>
                  <a:pt x="434" y="35"/>
                  <a:pt x="408" y="31"/>
                  <a:pt x="378" y="28"/>
                </a:cubicBezTo>
                <a:cubicBezTo>
                  <a:pt x="349" y="26"/>
                  <a:pt x="303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6"/>
                  <a:pt x="80" y="26"/>
                </a:cubicBezTo>
                <a:cubicBezTo>
                  <a:pt x="81" y="27"/>
                  <a:pt x="116" y="75"/>
                  <a:pt x="184" y="168"/>
                </a:cubicBezTo>
                <a:cubicBezTo>
                  <a:pt x="253" y="262"/>
                  <a:pt x="287" y="309"/>
                  <a:pt x="287" y="311"/>
                </a:cubicBezTo>
                <a:cubicBezTo>
                  <a:pt x="290" y="314"/>
                  <a:pt x="290" y="318"/>
                  <a:pt x="289" y="320"/>
                </a:cubicBezTo>
                <a:lnTo>
                  <a:pt x="274" y="338"/>
                </a:lnTo>
                <a:cubicBezTo>
                  <a:pt x="264" y="350"/>
                  <a:pt x="249" y="367"/>
                  <a:pt x="230" y="390"/>
                </a:cubicBezTo>
                <a:cubicBezTo>
                  <a:pt x="210" y="412"/>
                  <a:pt x="191" y="435"/>
                  <a:pt x="173" y="457"/>
                </a:cubicBezTo>
                <a:lnTo>
                  <a:pt x="58" y="594"/>
                </a:lnTo>
                <a:cubicBezTo>
                  <a:pt x="58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4"/>
                  <a:pt x="284" y="595"/>
                </a:cubicBezTo>
                <a:cubicBezTo>
                  <a:pt x="357" y="595"/>
                  <a:pt x="416" y="589"/>
                  <a:pt x="457" y="578"/>
                </a:cubicBezTo>
                <a:cubicBezTo>
                  <a:pt x="499" y="566"/>
                  <a:pt x="532" y="540"/>
                  <a:pt x="557" y="502"/>
                </a:cubicBezTo>
                <a:cubicBezTo>
                  <a:pt x="561" y="495"/>
                  <a:pt x="566" y="484"/>
                  <a:pt x="572" y="471"/>
                </a:cubicBezTo>
                <a:lnTo>
                  <a:pt x="597" y="471"/>
                </a:lnTo>
                <a:lnTo>
                  <a:pt x="543" y="633"/>
                </a:lnTo>
                <a:lnTo>
                  <a:pt x="273" y="633"/>
                </a:lnTo>
                <a:cubicBezTo>
                  <a:pt x="95" y="633"/>
                  <a:pt x="5" y="633"/>
                  <a:pt x="3" y="632"/>
                </a:cubicBezTo>
                <a:cubicBezTo>
                  <a:pt x="1" y="631"/>
                  <a:pt x="0" y="629"/>
                  <a:pt x="0" y="627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7" y="542"/>
                  <a:pt x="94" y="511"/>
                  <a:pt x="119" y="481"/>
                </a:cubicBezTo>
                <a:lnTo>
                  <a:pt x="235" y="344"/>
                </a:lnTo>
                <a:cubicBezTo>
                  <a:pt x="235" y="344"/>
                  <a:pt x="196" y="290"/>
                  <a:pt x="117" y="182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3878640" y="4482360"/>
            <a:ext cx="140400" cy="156240"/>
          </a:xfrm>
          <a:custGeom>
            <a:avLst/>
            <a:gdLst/>
            <a:ahLst/>
            <a:rect l="0" t="0" r="r" b="b"/>
            <a:pathLst>
              <a:path w="390" h="434">
                <a:moveTo>
                  <a:pt x="124" y="29"/>
                </a:moveTo>
                <a:cubicBezTo>
                  <a:pt x="109" y="29"/>
                  <a:pt x="102" y="29"/>
                  <a:pt x="101" y="27"/>
                </a:cubicBezTo>
                <a:cubicBezTo>
                  <a:pt x="100" y="26"/>
                  <a:pt x="100" y="24"/>
                  <a:pt x="100" y="22"/>
                </a:cubicBezTo>
                <a:cubicBezTo>
                  <a:pt x="100" y="12"/>
                  <a:pt x="103" y="5"/>
                  <a:pt x="107" y="1"/>
                </a:cubicBezTo>
                <a:cubicBezTo>
                  <a:pt x="108" y="1"/>
                  <a:pt x="111" y="0"/>
                  <a:pt x="117" y="0"/>
                </a:cubicBezTo>
                <a:cubicBezTo>
                  <a:pt x="139" y="2"/>
                  <a:pt x="166" y="2"/>
                  <a:pt x="197" y="2"/>
                </a:cubicBezTo>
                <a:cubicBezTo>
                  <a:pt x="256" y="2"/>
                  <a:pt x="292" y="2"/>
                  <a:pt x="300" y="0"/>
                </a:cubicBezTo>
                <a:lnTo>
                  <a:pt x="308" y="0"/>
                </a:lnTo>
                <a:cubicBezTo>
                  <a:pt x="311" y="3"/>
                  <a:pt x="312" y="5"/>
                  <a:pt x="312" y="6"/>
                </a:cubicBezTo>
                <a:cubicBezTo>
                  <a:pt x="312" y="7"/>
                  <a:pt x="311" y="11"/>
                  <a:pt x="311" y="17"/>
                </a:cubicBezTo>
                <a:cubicBezTo>
                  <a:pt x="309" y="24"/>
                  <a:pt x="307" y="28"/>
                  <a:pt x="305" y="29"/>
                </a:cubicBezTo>
                <a:lnTo>
                  <a:pt x="280" y="29"/>
                </a:lnTo>
                <a:cubicBezTo>
                  <a:pt x="251" y="30"/>
                  <a:pt x="234" y="32"/>
                  <a:pt x="229" y="35"/>
                </a:cubicBezTo>
                <a:cubicBezTo>
                  <a:pt x="226" y="37"/>
                  <a:pt x="223" y="43"/>
                  <a:pt x="220" y="53"/>
                </a:cubicBezTo>
                <a:cubicBezTo>
                  <a:pt x="217" y="63"/>
                  <a:pt x="203" y="119"/>
                  <a:pt x="177" y="220"/>
                </a:cubicBezTo>
                <a:cubicBezTo>
                  <a:pt x="171" y="247"/>
                  <a:pt x="164" y="276"/>
                  <a:pt x="156" y="308"/>
                </a:cubicBezTo>
                <a:cubicBezTo>
                  <a:pt x="148" y="339"/>
                  <a:pt x="143" y="362"/>
                  <a:pt x="139" y="378"/>
                </a:cubicBezTo>
                <a:lnTo>
                  <a:pt x="133" y="400"/>
                </a:lnTo>
                <a:cubicBezTo>
                  <a:pt x="133" y="402"/>
                  <a:pt x="135" y="403"/>
                  <a:pt x="139" y="403"/>
                </a:cubicBezTo>
                <a:cubicBezTo>
                  <a:pt x="143" y="403"/>
                  <a:pt x="155" y="403"/>
                  <a:pt x="176" y="404"/>
                </a:cubicBezTo>
                <a:lnTo>
                  <a:pt x="187" y="404"/>
                </a:lnTo>
                <a:cubicBezTo>
                  <a:pt x="200" y="404"/>
                  <a:pt x="211" y="404"/>
                  <a:pt x="219" y="404"/>
                </a:cubicBezTo>
                <a:cubicBezTo>
                  <a:pt x="227" y="403"/>
                  <a:pt x="238" y="402"/>
                  <a:pt x="250" y="399"/>
                </a:cubicBezTo>
                <a:cubicBezTo>
                  <a:pt x="263" y="397"/>
                  <a:pt x="273" y="393"/>
                  <a:pt x="282" y="388"/>
                </a:cubicBezTo>
                <a:cubicBezTo>
                  <a:pt x="291" y="383"/>
                  <a:pt x="300" y="376"/>
                  <a:pt x="311" y="366"/>
                </a:cubicBezTo>
                <a:cubicBezTo>
                  <a:pt x="321" y="357"/>
                  <a:pt x="330" y="345"/>
                  <a:pt x="337" y="332"/>
                </a:cubicBezTo>
                <a:cubicBezTo>
                  <a:pt x="344" y="319"/>
                  <a:pt x="350" y="305"/>
                  <a:pt x="356" y="288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0"/>
                  <a:pt x="373" y="260"/>
                  <a:pt x="378" y="260"/>
                </a:cubicBezTo>
                <a:lnTo>
                  <a:pt x="386" y="260"/>
                </a:lnTo>
                <a:cubicBezTo>
                  <a:pt x="388" y="263"/>
                  <a:pt x="390" y="266"/>
                  <a:pt x="390" y="267"/>
                </a:cubicBezTo>
                <a:cubicBezTo>
                  <a:pt x="390" y="267"/>
                  <a:pt x="385" y="280"/>
                  <a:pt x="377" y="305"/>
                </a:cubicBezTo>
                <a:cubicBezTo>
                  <a:pt x="369" y="329"/>
                  <a:pt x="359" y="354"/>
                  <a:pt x="349" y="381"/>
                </a:cubicBezTo>
                <a:cubicBezTo>
                  <a:pt x="339" y="407"/>
                  <a:pt x="334" y="423"/>
                  <a:pt x="333" y="428"/>
                </a:cubicBezTo>
                <a:cubicBezTo>
                  <a:pt x="332" y="430"/>
                  <a:pt x="331" y="431"/>
                  <a:pt x="330" y="431"/>
                </a:cubicBezTo>
                <a:cubicBezTo>
                  <a:pt x="329" y="432"/>
                  <a:pt x="326" y="433"/>
                  <a:pt x="320" y="433"/>
                </a:cubicBezTo>
                <a:cubicBezTo>
                  <a:pt x="314" y="434"/>
                  <a:pt x="305" y="434"/>
                  <a:pt x="293" y="434"/>
                </a:cubicBezTo>
                <a:cubicBezTo>
                  <a:pt x="288" y="434"/>
                  <a:pt x="271" y="434"/>
                  <a:pt x="244" y="434"/>
                </a:cubicBezTo>
                <a:cubicBezTo>
                  <a:pt x="216" y="434"/>
                  <a:pt x="190" y="434"/>
                  <a:pt x="165" y="433"/>
                </a:cubicBezTo>
                <a:lnTo>
                  <a:pt x="53" y="433"/>
                </a:lnTo>
                <a:cubicBezTo>
                  <a:pt x="17" y="433"/>
                  <a:pt x="0" y="431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5" y="406"/>
                  <a:pt x="7" y="405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4"/>
                  <a:pt x="59" y="402"/>
                </a:cubicBezTo>
                <a:cubicBezTo>
                  <a:pt x="64" y="401"/>
                  <a:pt x="68" y="399"/>
                  <a:pt x="71" y="395"/>
                </a:cubicBezTo>
                <a:cubicBezTo>
                  <a:pt x="72" y="393"/>
                  <a:pt x="87" y="334"/>
                  <a:pt x="116" y="218"/>
                </a:cubicBezTo>
                <a:cubicBezTo>
                  <a:pt x="145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4047840" y="44672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7" y="233"/>
                </a:cubicBezTo>
                <a:cubicBezTo>
                  <a:pt x="11" y="207"/>
                  <a:pt x="16" y="185"/>
                  <a:pt x="22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1"/>
                  <a:pt x="50" y="401"/>
                  <a:pt x="58" y="438"/>
                </a:cubicBezTo>
                <a:cubicBezTo>
                  <a:pt x="65" y="474"/>
                  <a:pt x="73" y="503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3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4119480" y="453744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9" y="5"/>
                  <a:pt x="130" y="14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8" y="115"/>
                  <a:pt x="121" y="136"/>
                  <a:pt x="113" y="159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4"/>
                  <a:pt x="112" y="251"/>
                </a:cubicBezTo>
                <a:cubicBezTo>
                  <a:pt x="118" y="258"/>
                  <a:pt x="127" y="262"/>
                  <a:pt x="139" y="262"/>
                </a:cubicBezTo>
                <a:cubicBezTo>
                  <a:pt x="148" y="262"/>
                  <a:pt x="158" y="260"/>
                  <a:pt x="166" y="255"/>
                </a:cubicBezTo>
                <a:cubicBezTo>
                  <a:pt x="174" y="251"/>
                  <a:pt x="181" y="246"/>
                  <a:pt x="186" y="241"/>
                </a:cubicBezTo>
                <a:cubicBezTo>
                  <a:pt x="190" y="236"/>
                  <a:pt x="196" y="229"/>
                  <a:pt x="203" y="220"/>
                </a:cubicBezTo>
                <a:cubicBezTo>
                  <a:pt x="203" y="219"/>
                  <a:pt x="204" y="215"/>
                  <a:pt x="206" y="207"/>
                </a:cubicBezTo>
                <a:cubicBezTo>
                  <a:pt x="208" y="199"/>
                  <a:pt x="211" y="187"/>
                  <a:pt x="215" y="170"/>
                </a:cubicBezTo>
                <a:cubicBezTo>
                  <a:pt x="218" y="153"/>
                  <a:pt x="222" y="137"/>
                  <a:pt x="227" y="123"/>
                </a:cubicBezTo>
                <a:cubicBezTo>
                  <a:pt x="243" y="60"/>
                  <a:pt x="252" y="27"/>
                  <a:pt x="253" y="24"/>
                </a:cubicBezTo>
                <a:cubicBezTo>
                  <a:pt x="259" y="12"/>
                  <a:pt x="268" y="7"/>
                  <a:pt x="280" y="7"/>
                </a:cubicBezTo>
                <a:cubicBezTo>
                  <a:pt x="286" y="7"/>
                  <a:pt x="290" y="8"/>
                  <a:pt x="294" y="11"/>
                </a:cubicBezTo>
                <a:cubicBezTo>
                  <a:pt x="297" y="14"/>
                  <a:pt x="299" y="17"/>
                  <a:pt x="301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2" y="74"/>
                  <a:pt x="271" y="157"/>
                </a:cubicBezTo>
                <a:cubicBezTo>
                  <a:pt x="250" y="240"/>
                  <a:pt x="238" y="287"/>
                  <a:pt x="236" y="295"/>
                </a:cubicBezTo>
                <a:cubicBezTo>
                  <a:pt x="224" y="330"/>
                  <a:pt x="203" y="358"/>
                  <a:pt x="174" y="378"/>
                </a:cubicBezTo>
                <a:cubicBezTo>
                  <a:pt x="145" y="399"/>
                  <a:pt x="116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2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4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80" y="351"/>
                  <a:pt x="74" y="358"/>
                </a:cubicBezTo>
                <a:cubicBezTo>
                  <a:pt x="69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1" y="386"/>
                  <a:pt x="105" y="385"/>
                </a:cubicBezTo>
                <a:cubicBezTo>
                  <a:pt x="120" y="381"/>
                  <a:pt x="133" y="373"/>
                  <a:pt x="144" y="361"/>
                </a:cubicBezTo>
                <a:cubicBezTo>
                  <a:pt x="156" y="348"/>
                  <a:pt x="165" y="335"/>
                  <a:pt x="172" y="321"/>
                </a:cubicBezTo>
                <a:cubicBezTo>
                  <a:pt x="178" y="308"/>
                  <a:pt x="183" y="296"/>
                  <a:pt x="186" y="286"/>
                </a:cubicBezTo>
                <a:cubicBezTo>
                  <a:pt x="190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5" y="270"/>
                  <a:pt x="181" y="273"/>
                  <a:pt x="175" y="276"/>
                </a:cubicBezTo>
                <a:cubicBezTo>
                  <a:pt x="170" y="279"/>
                  <a:pt x="164" y="282"/>
                  <a:pt x="159" y="284"/>
                </a:cubicBezTo>
                <a:cubicBezTo>
                  <a:pt x="151" y="286"/>
                  <a:pt x="142" y="287"/>
                  <a:pt x="134" y="287"/>
                </a:cubicBezTo>
                <a:cubicBezTo>
                  <a:pt x="115" y="287"/>
                  <a:pt x="97" y="283"/>
                  <a:pt x="82" y="272"/>
                </a:cubicBezTo>
                <a:cubicBezTo>
                  <a:pt x="67" y="263"/>
                  <a:pt x="58" y="248"/>
                  <a:pt x="53" y="227"/>
                </a:cubicBezTo>
                <a:cubicBezTo>
                  <a:pt x="53" y="225"/>
                  <a:pt x="52" y="218"/>
                  <a:pt x="52" y="208"/>
                </a:cubicBezTo>
                <a:cubicBezTo>
                  <a:pt x="52" y="184"/>
                  <a:pt x="60" y="152"/>
                  <a:pt x="74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4237200" y="45658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1"/>
                  <a:pt x="116" y="5"/>
                </a:cubicBezTo>
                <a:cubicBezTo>
                  <a:pt x="119" y="9"/>
                  <a:pt x="121" y="13"/>
                  <a:pt x="122" y="18"/>
                </a:cubicBezTo>
                <a:cubicBezTo>
                  <a:pt x="122" y="25"/>
                  <a:pt x="119" y="32"/>
                  <a:pt x="113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9" y="46"/>
                  <a:pt x="84" y="45"/>
                  <a:pt x="81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7"/>
                  <a:pt x="11" y="140"/>
                  <a:pt x="15" y="131"/>
                </a:cubicBezTo>
                <a:cubicBezTo>
                  <a:pt x="20" y="123"/>
                  <a:pt x="26" y="115"/>
                  <a:pt x="35" y="108"/>
                </a:cubicBezTo>
                <a:cubicBezTo>
                  <a:pt x="44" y="102"/>
                  <a:pt x="53" y="98"/>
                  <a:pt x="63" y="99"/>
                </a:cubicBezTo>
                <a:cubicBezTo>
                  <a:pt x="74" y="99"/>
                  <a:pt x="84" y="102"/>
                  <a:pt x="92" y="109"/>
                </a:cubicBezTo>
                <a:cubicBezTo>
                  <a:pt x="99" y="116"/>
                  <a:pt x="103" y="125"/>
                  <a:pt x="104" y="137"/>
                </a:cubicBezTo>
                <a:cubicBezTo>
                  <a:pt x="104" y="142"/>
                  <a:pt x="102" y="150"/>
                  <a:pt x="98" y="162"/>
                </a:cubicBezTo>
                <a:cubicBezTo>
                  <a:pt x="93" y="173"/>
                  <a:pt x="87" y="189"/>
                  <a:pt x="80" y="209"/>
                </a:cubicBezTo>
                <a:cubicBezTo>
                  <a:pt x="72" y="228"/>
                  <a:pt x="66" y="245"/>
                  <a:pt x="61" y="259"/>
                </a:cubicBezTo>
                <a:cubicBezTo>
                  <a:pt x="59" y="266"/>
                  <a:pt x="59" y="270"/>
                  <a:pt x="59" y="273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4"/>
                  <a:pt x="75" y="283"/>
                </a:cubicBezTo>
                <a:cubicBezTo>
                  <a:pt x="78" y="282"/>
                  <a:pt x="81" y="280"/>
                  <a:pt x="85" y="277"/>
                </a:cubicBezTo>
                <a:cubicBezTo>
                  <a:pt x="89" y="274"/>
                  <a:pt x="93" y="269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7"/>
                  <a:pt x="100" y="285"/>
                  <a:pt x="92" y="291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6" y="298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7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2"/>
                  <a:pt x="69" y="126"/>
                </a:cubicBezTo>
                <a:cubicBezTo>
                  <a:pt x="69" y="119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0"/>
                  <a:pt x="35" y="130"/>
                </a:cubicBezTo>
                <a:cubicBezTo>
                  <a:pt x="28" y="140"/>
                  <a:pt x="22" y="153"/>
                  <a:pt x="18" y="168"/>
                </a:cubicBezTo>
                <a:cubicBezTo>
                  <a:pt x="18" y="168"/>
                  <a:pt x="18" y="169"/>
                  <a:pt x="17" y="169"/>
                </a:cubicBezTo>
                <a:cubicBezTo>
                  <a:pt x="17" y="170"/>
                  <a:pt x="17" y="170"/>
                  <a:pt x="17" y="171"/>
                </a:cubicBezTo>
                <a:lnTo>
                  <a:pt x="16" y="171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4318560" y="461052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4" y="19"/>
                  <a:pt x="10" y="11"/>
                </a:cubicBezTo>
                <a:cubicBezTo>
                  <a:pt x="17" y="4"/>
                  <a:pt x="26" y="0"/>
                  <a:pt x="38" y="0"/>
                </a:cubicBezTo>
                <a:cubicBezTo>
                  <a:pt x="49" y="0"/>
                  <a:pt x="60" y="5"/>
                  <a:pt x="69" y="16"/>
                </a:cubicBezTo>
                <a:cubicBezTo>
                  <a:pt x="79" y="26"/>
                  <a:pt x="84" y="46"/>
                  <a:pt x="85" y="72"/>
                </a:cubicBezTo>
                <a:cubicBezTo>
                  <a:pt x="85" y="87"/>
                  <a:pt x="83" y="101"/>
                  <a:pt x="78" y="115"/>
                </a:cubicBezTo>
                <a:cubicBezTo>
                  <a:pt x="74" y="129"/>
                  <a:pt x="70" y="141"/>
                  <a:pt x="65" y="151"/>
                </a:cubicBezTo>
                <a:cubicBezTo>
                  <a:pt x="60" y="161"/>
                  <a:pt x="54" y="170"/>
                  <a:pt x="48" y="177"/>
                </a:cubicBezTo>
                <a:cubicBezTo>
                  <a:pt x="42" y="184"/>
                  <a:pt x="37" y="190"/>
                  <a:pt x="33" y="194"/>
                </a:cubicBezTo>
                <a:cubicBezTo>
                  <a:pt x="29" y="199"/>
                  <a:pt x="26" y="200"/>
                  <a:pt x="25" y="200"/>
                </a:cubicBezTo>
                <a:cubicBezTo>
                  <a:pt x="23" y="200"/>
                  <a:pt x="21" y="198"/>
                  <a:pt x="17" y="194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49"/>
                  <a:pt x="45" y="139"/>
                  <a:pt x="50" y="125"/>
                </a:cubicBezTo>
                <a:cubicBezTo>
                  <a:pt x="55" y="112"/>
                  <a:pt x="59" y="97"/>
                  <a:pt x="60" y="79"/>
                </a:cubicBezTo>
                <a:lnTo>
                  <a:pt x="60" y="72"/>
                </a:lnTo>
                <a:cubicBezTo>
                  <a:pt x="59" y="73"/>
                  <a:pt x="58" y="73"/>
                  <a:pt x="57" y="74"/>
                </a:cubicBezTo>
                <a:cubicBezTo>
                  <a:pt x="55" y="74"/>
                  <a:pt x="54" y="75"/>
                  <a:pt x="53" y="75"/>
                </a:cubicBezTo>
                <a:cubicBezTo>
                  <a:pt x="52" y="76"/>
                  <a:pt x="50" y="77"/>
                  <a:pt x="47" y="77"/>
                </a:cubicBezTo>
                <a:cubicBezTo>
                  <a:pt x="45" y="77"/>
                  <a:pt x="42" y="77"/>
                  <a:pt x="39" y="77"/>
                </a:cubicBezTo>
                <a:cubicBezTo>
                  <a:pt x="28" y="77"/>
                  <a:pt x="19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4406760" y="453744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7" y="0"/>
                </a:cubicBezTo>
                <a:cubicBezTo>
                  <a:pt x="104" y="0"/>
                  <a:pt x="118" y="5"/>
                  <a:pt x="129" y="14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4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7" y="115"/>
                  <a:pt x="120" y="136"/>
                  <a:pt x="112" y="159"/>
                </a:cubicBezTo>
                <a:cubicBezTo>
                  <a:pt x="105" y="181"/>
                  <a:pt x="102" y="199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6" y="262"/>
                  <a:pt x="138" y="262"/>
                </a:cubicBezTo>
                <a:cubicBezTo>
                  <a:pt x="147" y="262"/>
                  <a:pt x="156" y="260"/>
                  <a:pt x="165" y="255"/>
                </a:cubicBezTo>
                <a:cubicBezTo>
                  <a:pt x="173" y="251"/>
                  <a:pt x="180" y="246"/>
                  <a:pt x="184" y="241"/>
                </a:cubicBezTo>
                <a:cubicBezTo>
                  <a:pt x="189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1" y="187"/>
                  <a:pt x="215" y="170"/>
                </a:cubicBezTo>
                <a:cubicBezTo>
                  <a:pt x="218" y="153"/>
                  <a:pt x="222" y="137"/>
                  <a:pt x="227" y="123"/>
                </a:cubicBezTo>
                <a:cubicBezTo>
                  <a:pt x="243" y="60"/>
                  <a:pt x="251" y="27"/>
                  <a:pt x="253" y="24"/>
                </a:cubicBezTo>
                <a:cubicBezTo>
                  <a:pt x="259" y="12"/>
                  <a:pt x="268" y="7"/>
                  <a:pt x="280" y="7"/>
                </a:cubicBezTo>
                <a:cubicBezTo>
                  <a:pt x="286" y="7"/>
                  <a:pt x="290" y="8"/>
                  <a:pt x="294" y="11"/>
                </a:cubicBezTo>
                <a:cubicBezTo>
                  <a:pt x="297" y="14"/>
                  <a:pt x="299" y="17"/>
                  <a:pt x="301" y="19"/>
                </a:cubicBezTo>
                <a:cubicBezTo>
                  <a:pt x="302" y="21"/>
                  <a:pt x="302" y="23"/>
                  <a:pt x="302" y="24"/>
                </a:cubicBezTo>
                <a:cubicBezTo>
                  <a:pt x="302" y="30"/>
                  <a:pt x="292" y="74"/>
                  <a:pt x="271" y="157"/>
                </a:cubicBezTo>
                <a:cubicBezTo>
                  <a:pt x="250" y="240"/>
                  <a:pt x="238" y="287"/>
                  <a:pt x="235" y="295"/>
                </a:cubicBezTo>
                <a:cubicBezTo>
                  <a:pt x="224" y="330"/>
                  <a:pt x="202" y="358"/>
                  <a:pt x="173" y="378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2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1" y="386"/>
                  <a:pt x="105" y="385"/>
                </a:cubicBezTo>
                <a:cubicBezTo>
                  <a:pt x="119" y="381"/>
                  <a:pt x="132" y="373"/>
                  <a:pt x="143" y="361"/>
                </a:cubicBezTo>
                <a:cubicBezTo>
                  <a:pt x="155" y="348"/>
                  <a:pt x="164" y="335"/>
                  <a:pt x="171" y="321"/>
                </a:cubicBezTo>
                <a:cubicBezTo>
                  <a:pt x="177" y="308"/>
                  <a:pt x="182" y="296"/>
                  <a:pt x="185" y="286"/>
                </a:cubicBezTo>
                <a:cubicBezTo>
                  <a:pt x="188" y="275"/>
                  <a:pt x="190" y="269"/>
                  <a:pt x="190" y="266"/>
                </a:cubicBezTo>
                <a:lnTo>
                  <a:pt x="186" y="269"/>
                </a:lnTo>
                <a:cubicBezTo>
                  <a:pt x="184" y="270"/>
                  <a:pt x="180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3"/>
                  <a:pt x="82" y="272"/>
                </a:cubicBezTo>
                <a:cubicBezTo>
                  <a:pt x="67" y="263"/>
                  <a:pt x="58" y="248"/>
                  <a:pt x="53" y="227"/>
                </a:cubicBezTo>
                <a:cubicBezTo>
                  <a:pt x="53" y="225"/>
                  <a:pt x="52" y="218"/>
                  <a:pt x="52" y="208"/>
                </a:cubicBezTo>
                <a:cubicBezTo>
                  <a:pt x="52" y="184"/>
                  <a:pt x="60" y="152"/>
                  <a:pt x="74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8"/>
                </a:cubicBezTo>
                <a:cubicBezTo>
                  <a:pt x="26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439160" y="447624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8" y="0"/>
                </a:lnTo>
                <a:lnTo>
                  <a:pt x="93" y="5"/>
                </a:lnTo>
                <a:cubicBezTo>
                  <a:pt x="148" y="58"/>
                  <a:pt x="175" y="85"/>
                  <a:pt x="175" y="86"/>
                </a:cubicBezTo>
                <a:lnTo>
                  <a:pt x="158" y="104"/>
                </a:lnTo>
                <a:cubicBezTo>
                  <a:pt x="158" y="104"/>
                  <a:pt x="145" y="93"/>
                  <a:pt x="122" y="72"/>
                </a:cubicBezTo>
                <a:lnTo>
                  <a:pt x="88" y="43"/>
                </a:lnTo>
                <a:lnTo>
                  <a:pt x="53" y="72"/>
                </a:lnTo>
                <a:cubicBezTo>
                  <a:pt x="48" y="77"/>
                  <a:pt x="43" y="83"/>
                  <a:pt x="36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4"/>
                </a:lnTo>
                <a:cubicBezTo>
                  <a:pt x="17" y="105"/>
                  <a:pt x="14" y="102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524480" y="45658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7" y="3"/>
                  <a:pt x="94" y="0"/>
                  <a:pt x="101" y="0"/>
                </a:cubicBezTo>
                <a:cubicBezTo>
                  <a:pt x="107" y="0"/>
                  <a:pt x="111" y="1"/>
                  <a:pt x="115" y="5"/>
                </a:cubicBezTo>
                <a:cubicBezTo>
                  <a:pt x="118" y="9"/>
                  <a:pt x="121" y="13"/>
                  <a:pt x="122" y="18"/>
                </a:cubicBezTo>
                <a:cubicBezTo>
                  <a:pt x="122" y="25"/>
                  <a:pt x="118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3" y="45"/>
                  <a:pt x="79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7"/>
                  <a:pt x="11" y="140"/>
                  <a:pt x="15" y="131"/>
                </a:cubicBezTo>
                <a:cubicBezTo>
                  <a:pt x="20" y="123"/>
                  <a:pt x="26" y="115"/>
                  <a:pt x="35" y="108"/>
                </a:cubicBezTo>
                <a:cubicBezTo>
                  <a:pt x="43" y="102"/>
                  <a:pt x="52" y="98"/>
                  <a:pt x="62" y="99"/>
                </a:cubicBezTo>
                <a:cubicBezTo>
                  <a:pt x="73" y="99"/>
                  <a:pt x="83" y="102"/>
                  <a:pt x="91" y="109"/>
                </a:cubicBezTo>
                <a:cubicBezTo>
                  <a:pt x="98" y="116"/>
                  <a:pt x="102" y="125"/>
                  <a:pt x="103" y="137"/>
                </a:cubicBezTo>
                <a:cubicBezTo>
                  <a:pt x="103" y="142"/>
                  <a:pt x="101" y="150"/>
                  <a:pt x="96" y="162"/>
                </a:cubicBezTo>
                <a:cubicBezTo>
                  <a:pt x="92" y="173"/>
                  <a:pt x="86" y="189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8" y="266"/>
                  <a:pt x="58" y="270"/>
                  <a:pt x="58" y="273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4"/>
                  <a:pt x="92" y="269"/>
                  <a:pt x="96" y="261"/>
                </a:cubicBezTo>
                <a:cubicBezTo>
                  <a:pt x="100" y="254"/>
                  <a:pt x="104" y="245"/>
                  <a:pt x="107" y="235"/>
                </a:cubicBezTo>
                <a:cubicBezTo>
                  <a:pt x="108" y="231"/>
                  <a:pt x="109" y="229"/>
                  <a:pt x="109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19" y="253"/>
                  <a:pt x="116" y="261"/>
                  <a:pt x="111" y="269"/>
                </a:cubicBezTo>
                <a:cubicBezTo>
                  <a:pt x="106" y="277"/>
                  <a:pt x="99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3" y="301"/>
                  <a:pt x="45" y="298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4"/>
                  <a:pt x="34" y="227"/>
                  <a:pt x="45" y="198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2"/>
                  <a:pt x="68" y="126"/>
                </a:cubicBezTo>
                <a:cubicBezTo>
                  <a:pt x="68" y="119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0"/>
                  <a:pt x="35" y="130"/>
                </a:cubicBezTo>
                <a:cubicBezTo>
                  <a:pt x="28" y="140"/>
                  <a:pt x="22" y="153"/>
                  <a:pt x="18" y="168"/>
                </a:cubicBezTo>
                <a:cubicBezTo>
                  <a:pt x="18" y="168"/>
                  <a:pt x="18" y="169"/>
                  <a:pt x="17" y="169"/>
                </a:cubicBezTo>
                <a:cubicBezTo>
                  <a:pt x="17" y="170"/>
                  <a:pt x="17" y="170"/>
                  <a:pt x="17" y="171"/>
                </a:cubicBezTo>
                <a:lnTo>
                  <a:pt x="16" y="171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600800" y="44672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4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1" y="426"/>
                  <a:pt x="136" y="448"/>
                  <a:pt x="130" y="467"/>
                </a:cubicBezTo>
                <a:cubicBezTo>
                  <a:pt x="124" y="485"/>
                  <a:pt x="117" y="504"/>
                  <a:pt x="107" y="522"/>
                </a:cubicBezTo>
                <a:cubicBezTo>
                  <a:pt x="96" y="541"/>
                  <a:pt x="88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7" y="618"/>
                </a:cubicBezTo>
                <a:cubicBezTo>
                  <a:pt x="72" y="550"/>
                  <a:pt x="105" y="449"/>
                  <a:pt x="105" y="316"/>
                </a:cubicBezTo>
                <a:cubicBezTo>
                  <a:pt x="105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740120" y="450540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8"/>
                </a:moveTo>
                <a:cubicBezTo>
                  <a:pt x="0" y="218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199" y="8"/>
                </a:lnTo>
                <a:cubicBezTo>
                  <a:pt x="204" y="2"/>
                  <a:pt x="208" y="0"/>
                  <a:pt x="211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3" y="223"/>
                </a:cubicBezTo>
                <a:lnTo>
                  <a:pt x="224" y="223"/>
                </a:lnTo>
                <a:lnTo>
                  <a:pt x="224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1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2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967640" y="4467240"/>
            <a:ext cx="215280" cy="227880"/>
          </a:xfrm>
          <a:custGeom>
            <a:avLst/>
            <a:gdLst/>
            <a:ahLst/>
            <a:rect l="0" t="0" r="r" b="b"/>
            <a:pathLst>
              <a:path w="598" h="633">
                <a:moveTo>
                  <a:pt x="4" y="1"/>
                </a:moveTo>
                <a:cubicBezTo>
                  <a:pt x="5" y="0"/>
                  <a:pt x="95" y="0"/>
                  <a:pt x="275" y="0"/>
                </a:cubicBezTo>
                <a:lnTo>
                  <a:pt x="544" y="0"/>
                </a:lnTo>
                <a:lnTo>
                  <a:pt x="569" y="70"/>
                </a:lnTo>
                <a:cubicBezTo>
                  <a:pt x="574" y="83"/>
                  <a:pt x="579" y="96"/>
                  <a:pt x="583" y="108"/>
                </a:cubicBezTo>
                <a:cubicBezTo>
                  <a:pt x="588" y="121"/>
                  <a:pt x="592" y="131"/>
                  <a:pt x="594" y="137"/>
                </a:cubicBezTo>
                <a:cubicBezTo>
                  <a:pt x="597" y="144"/>
                  <a:pt x="598" y="148"/>
                  <a:pt x="598" y="148"/>
                </a:cubicBezTo>
                <a:lnTo>
                  <a:pt x="585" y="148"/>
                </a:lnTo>
                <a:lnTo>
                  <a:pt x="573" y="147"/>
                </a:lnTo>
                <a:cubicBezTo>
                  <a:pt x="563" y="121"/>
                  <a:pt x="548" y="99"/>
                  <a:pt x="526" y="82"/>
                </a:cubicBezTo>
                <a:cubicBezTo>
                  <a:pt x="505" y="64"/>
                  <a:pt x="482" y="51"/>
                  <a:pt x="458" y="43"/>
                </a:cubicBezTo>
                <a:cubicBezTo>
                  <a:pt x="435" y="35"/>
                  <a:pt x="409" y="31"/>
                  <a:pt x="380" y="28"/>
                </a:cubicBezTo>
                <a:cubicBezTo>
                  <a:pt x="351" y="26"/>
                  <a:pt x="305" y="25"/>
                  <a:pt x="242" y="25"/>
                </a:cubicBezTo>
                <a:lnTo>
                  <a:pt x="167" y="25"/>
                </a:lnTo>
                <a:cubicBezTo>
                  <a:pt x="109" y="25"/>
                  <a:pt x="81" y="26"/>
                  <a:pt x="81" y="26"/>
                </a:cubicBezTo>
                <a:cubicBezTo>
                  <a:pt x="82" y="27"/>
                  <a:pt x="117" y="75"/>
                  <a:pt x="185" y="168"/>
                </a:cubicBezTo>
                <a:cubicBezTo>
                  <a:pt x="254" y="262"/>
                  <a:pt x="289" y="309"/>
                  <a:pt x="289" y="311"/>
                </a:cubicBezTo>
                <a:cubicBezTo>
                  <a:pt x="292" y="314"/>
                  <a:pt x="292" y="318"/>
                  <a:pt x="291" y="320"/>
                </a:cubicBezTo>
                <a:lnTo>
                  <a:pt x="276" y="338"/>
                </a:lnTo>
                <a:cubicBezTo>
                  <a:pt x="266" y="350"/>
                  <a:pt x="251" y="367"/>
                  <a:pt x="232" y="390"/>
                </a:cubicBezTo>
                <a:cubicBezTo>
                  <a:pt x="212" y="412"/>
                  <a:pt x="192" y="435"/>
                  <a:pt x="174" y="457"/>
                </a:cubicBezTo>
                <a:lnTo>
                  <a:pt x="59" y="594"/>
                </a:lnTo>
                <a:cubicBezTo>
                  <a:pt x="59" y="594"/>
                  <a:pt x="104" y="594"/>
                  <a:pt x="194" y="594"/>
                </a:cubicBezTo>
                <a:cubicBezTo>
                  <a:pt x="205" y="594"/>
                  <a:pt x="222" y="594"/>
                  <a:pt x="242" y="594"/>
                </a:cubicBezTo>
                <a:cubicBezTo>
                  <a:pt x="262" y="594"/>
                  <a:pt x="277" y="594"/>
                  <a:pt x="286" y="595"/>
                </a:cubicBezTo>
                <a:cubicBezTo>
                  <a:pt x="359" y="595"/>
                  <a:pt x="416" y="589"/>
                  <a:pt x="458" y="578"/>
                </a:cubicBezTo>
                <a:cubicBezTo>
                  <a:pt x="500" y="566"/>
                  <a:pt x="533" y="540"/>
                  <a:pt x="558" y="502"/>
                </a:cubicBezTo>
                <a:cubicBezTo>
                  <a:pt x="562" y="495"/>
                  <a:pt x="567" y="484"/>
                  <a:pt x="573" y="471"/>
                </a:cubicBezTo>
                <a:lnTo>
                  <a:pt x="598" y="471"/>
                </a:lnTo>
                <a:lnTo>
                  <a:pt x="544" y="633"/>
                </a:lnTo>
                <a:lnTo>
                  <a:pt x="275" y="633"/>
                </a:lnTo>
                <a:cubicBezTo>
                  <a:pt x="96" y="633"/>
                  <a:pt x="6" y="633"/>
                  <a:pt x="4" y="632"/>
                </a:cubicBezTo>
                <a:cubicBezTo>
                  <a:pt x="2" y="631"/>
                  <a:pt x="0" y="629"/>
                  <a:pt x="0" y="627"/>
                </a:cubicBezTo>
                <a:cubicBezTo>
                  <a:pt x="0" y="624"/>
                  <a:pt x="14" y="608"/>
                  <a:pt x="40" y="577"/>
                </a:cubicBezTo>
                <a:cubicBezTo>
                  <a:pt x="68" y="542"/>
                  <a:pt x="95" y="511"/>
                  <a:pt x="120" y="481"/>
                </a:cubicBezTo>
                <a:lnTo>
                  <a:pt x="237" y="344"/>
                </a:lnTo>
                <a:cubicBezTo>
                  <a:pt x="237" y="344"/>
                  <a:pt x="197" y="290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2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5208120" y="4419360"/>
            <a:ext cx="138240" cy="110520"/>
          </a:xfrm>
          <a:custGeom>
            <a:avLst/>
            <a:gdLst/>
            <a:ahLst/>
            <a:rect l="0" t="0" r="r" b="b"/>
            <a:pathLst>
              <a:path w="384" h="307">
                <a:moveTo>
                  <a:pt x="113" y="25"/>
                </a:moveTo>
                <a:cubicBezTo>
                  <a:pt x="113" y="23"/>
                  <a:pt x="105" y="21"/>
                  <a:pt x="88" y="21"/>
                </a:cubicBezTo>
                <a:cubicBezTo>
                  <a:pt x="81" y="21"/>
                  <a:pt x="76" y="21"/>
                  <a:pt x="74" y="20"/>
                </a:cubicBezTo>
                <a:cubicBezTo>
                  <a:pt x="72" y="20"/>
                  <a:pt x="71" y="19"/>
                  <a:pt x="71" y="16"/>
                </a:cubicBezTo>
                <a:cubicBezTo>
                  <a:pt x="71" y="16"/>
                  <a:pt x="72" y="14"/>
                  <a:pt x="72" y="10"/>
                </a:cubicBezTo>
                <a:cubicBezTo>
                  <a:pt x="74" y="4"/>
                  <a:pt x="75" y="1"/>
                  <a:pt x="77" y="1"/>
                </a:cubicBezTo>
                <a:cubicBezTo>
                  <a:pt x="77" y="0"/>
                  <a:pt x="79" y="0"/>
                  <a:pt x="82" y="0"/>
                </a:cubicBezTo>
                <a:lnTo>
                  <a:pt x="84" y="0"/>
                </a:lnTo>
                <a:cubicBezTo>
                  <a:pt x="96" y="1"/>
                  <a:pt x="116" y="1"/>
                  <a:pt x="145" y="1"/>
                </a:cubicBezTo>
                <a:cubicBezTo>
                  <a:pt x="155" y="1"/>
                  <a:pt x="164" y="1"/>
                  <a:pt x="173" y="1"/>
                </a:cubicBezTo>
                <a:cubicBezTo>
                  <a:pt x="181" y="1"/>
                  <a:pt x="188" y="1"/>
                  <a:pt x="193" y="1"/>
                </a:cubicBezTo>
                <a:cubicBezTo>
                  <a:pt x="198" y="0"/>
                  <a:pt x="201" y="0"/>
                  <a:pt x="202" y="1"/>
                </a:cubicBezTo>
                <a:cubicBezTo>
                  <a:pt x="207" y="1"/>
                  <a:pt x="209" y="2"/>
                  <a:pt x="209" y="4"/>
                </a:cubicBezTo>
                <a:cubicBezTo>
                  <a:pt x="209" y="6"/>
                  <a:pt x="209" y="8"/>
                  <a:pt x="208" y="10"/>
                </a:cubicBezTo>
                <a:cubicBezTo>
                  <a:pt x="208" y="11"/>
                  <a:pt x="208" y="12"/>
                  <a:pt x="208" y="13"/>
                </a:cubicBezTo>
                <a:cubicBezTo>
                  <a:pt x="208" y="14"/>
                  <a:pt x="207" y="15"/>
                  <a:pt x="207" y="16"/>
                </a:cubicBezTo>
                <a:cubicBezTo>
                  <a:pt x="207" y="16"/>
                  <a:pt x="207" y="17"/>
                  <a:pt x="206" y="18"/>
                </a:cubicBezTo>
                <a:cubicBezTo>
                  <a:pt x="206" y="18"/>
                  <a:pt x="206" y="19"/>
                  <a:pt x="205" y="19"/>
                </a:cubicBezTo>
                <a:cubicBezTo>
                  <a:pt x="204" y="19"/>
                  <a:pt x="204" y="20"/>
                  <a:pt x="203" y="20"/>
                </a:cubicBezTo>
                <a:cubicBezTo>
                  <a:pt x="203" y="20"/>
                  <a:pt x="202" y="20"/>
                  <a:pt x="200" y="20"/>
                </a:cubicBezTo>
                <a:cubicBezTo>
                  <a:pt x="199" y="20"/>
                  <a:pt x="197" y="20"/>
                  <a:pt x="196" y="21"/>
                </a:cubicBezTo>
                <a:cubicBezTo>
                  <a:pt x="195" y="21"/>
                  <a:pt x="193" y="21"/>
                  <a:pt x="190" y="21"/>
                </a:cubicBezTo>
                <a:cubicBezTo>
                  <a:pt x="178" y="21"/>
                  <a:pt x="170" y="22"/>
                  <a:pt x="167" y="22"/>
                </a:cubicBezTo>
                <a:cubicBezTo>
                  <a:pt x="164" y="23"/>
                  <a:pt x="161" y="24"/>
                  <a:pt x="159" y="27"/>
                </a:cubicBezTo>
                <a:lnTo>
                  <a:pt x="123" y="170"/>
                </a:lnTo>
                <a:cubicBezTo>
                  <a:pt x="123" y="170"/>
                  <a:pt x="150" y="149"/>
                  <a:pt x="205" y="106"/>
                </a:cubicBezTo>
                <a:cubicBezTo>
                  <a:pt x="260" y="62"/>
                  <a:pt x="289" y="40"/>
                  <a:pt x="290" y="39"/>
                </a:cubicBezTo>
                <a:cubicBezTo>
                  <a:pt x="294" y="34"/>
                  <a:pt x="296" y="31"/>
                  <a:pt x="296" y="28"/>
                </a:cubicBezTo>
                <a:cubicBezTo>
                  <a:pt x="296" y="24"/>
                  <a:pt x="293" y="21"/>
                  <a:pt x="285" y="21"/>
                </a:cubicBezTo>
                <a:cubicBezTo>
                  <a:pt x="280" y="21"/>
                  <a:pt x="277" y="19"/>
                  <a:pt x="277" y="16"/>
                </a:cubicBezTo>
                <a:cubicBezTo>
                  <a:pt x="277" y="15"/>
                  <a:pt x="277" y="13"/>
                  <a:pt x="278" y="10"/>
                </a:cubicBezTo>
                <a:cubicBezTo>
                  <a:pt x="280" y="6"/>
                  <a:pt x="281" y="4"/>
                  <a:pt x="282" y="3"/>
                </a:cubicBezTo>
                <a:cubicBezTo>
                  <a:pt x="282" y="1"/>
                  <a:pt x="285" y="1"/>
                  <a:pt x="289" y="1"/>
                </a:cubicBezTo>
                <a:cubicBezTo>
                  <a:pt x="290" y="1"/>
                  <a:pt x="296" y="1"/>
                  <a:pt x="305" y="1"/>
                </a:cubicBezTo>
                <a:cubicBezTo>
                  <a:pt x="314" y="1"/>
                  <a:pt x="326" y="2"/>
                  <a:pt x="341" y="2"/>
                </a:cubicBezTo>
                <a:cubicBezTo>
                  <a:pt x="347" y="2"/>
                  <a:pt x="355" y="1"/>
                  <a:pt x="362" y="1"/>
                </a:cubicBezTo>
                <a:cubicBezTo>
                  <a:pt x="369" y="1"/>
                  <a:pt x="374" y="1"/>
                  <a:pt x="375" y="1"/>
                </a:cubicBezTo>
                <a:cubicBezTo>
                  <a:pt x="381" y="1"/>
                  <a:pt x="384" y="2"/>
                  <a:pt x="384" y="5"/>
                </a:cubicBezTo>
                <a:cubicBezTo>
                  <a:pt x="384" y="12"/>
                  <a:pt x="383" y="16"/>
                  <a:pt x="381" y="19"/>
                </a:cubicBezTo>
                <a:cubicBezTo>
                  <a:pt x="380" y="20"/>
                  <a:pt x="377" y="21"/>
                  <a:pt x="372" y="21"/>
                </a:cubicBezTo>
                <a:cubicBezTo>
                  <a:pt x="350" y="22"/>
                  <a:pt x="330" y="30"/>
                  <a:pt x="311" y="44"/>
                </a:cubicBezTo>
                <a:cubicBezTo>
                  <a:pt x="307" y="47"/>
                  <a:pt x="296" y="54"/>
                  <a:pt x="280" y="67"/>
                </a:cubicBezTo>
                <a:cubicBezTo>
                  <a:pt x="263" y="80"/>
                  <a:pt x="248" y="92"/>
                  <a:pt x="234" y="103"/>
                </a:cubicBezTo>
                <a:lnTo>
                  <a:pt x="213" y="120"/>
                </a:lnTo>
                <a:lnTo>
                  <a:pt x="217" y="130"/>
                </a:lnTo>
                <a:cubicBezTo>
                  <a:pt x="220" y="136"/>
                  <a:pt x="224" y="146"/>
                  <a:pt x="230" y="159"/>
                </a:cubicBezTo>
                <a:cubicBezTo>
                  <a:pt x="236" y="173"/>
                  <a:pt x="241" y="186"/>
                  <a:pt x="246" y="197"/>
                </a:cubicBezTo>
                <a:cubicBezTo>
                  <a:pt x="268" y="250"/>
                  <a:pt x="281" y="278"/>
                  <a:pt x="282" y="279"/>
                </a:cubicBezTo>
                <a:cubicBezTo>
                  <a:pt x="283" y="280"/>
                  <a:pt x="284" y="281"/>
                  <a:pt x="285" y="281"/>
                </a:cubicBezTo>
                <a:cubicBezTo>
                  <a:pt x="289" y="284"/>
                  <a:pt x="296" y="286"/>
                  <a:pt x="307" y="286"/>
                </a:cubicBezTo>
                <a:lnTo>
                  <a:pt x="317" y="286"/>
                </a:lnTo>
                <a:cubicBezTo>
                  <a:pt x="319" y="288"/>
                  <a:pt x="320" y="290"/>
                  <a:pt x="320" y="290"/>
                </a:cubicBezTo>
                <a:cubicBezTo>
                  <a:pt x="320" y="290"/>
                  <a:pt x="319" y="293"/>
                  <a:pt x="318" y="298"/>
                </a:cubicBezTo>
                <a:cubicBezTo>
                  <a:pt x="317" y="302"/>
                  <a:pt x="316" y="305"/>
                  <a:pt x="314" y="307"/>
                </a:cubicBezTo>
                <a:lnTo>
                  <a:pt x="309" y="307"/>
                </a:lnTo>
                <a:cubicBezTo>
                  <a:pt x="297" y="306"/>
                  <a:pt x="283" y="305"/>
                  <a:pt x="265" y="305"/>
                </a:cubicBezTo>
                <a:cubicBezTo>
                  <a:pt x="229" y="305"/>
                  <a:pt x="209" y="306"/>
                  <a:pt x="204" y="307"/>
                </a:cubicBezTo>
                <a:lnTo>
                  <a:pt x="200" y="307"/>
                </a:lnTo>
                <a:cubicBezTo>
                  <a:pt x="198" y="305"/>
                  <a:pt x="197" y="303"/>
                  <a:pt x="197" y="303"/>
                </a:cubicBezTo>
                <a:cubicBezTo>
                  <a:pt x="197" y="302"/>
                  <a:pt x="197" y="299"/>
                  <a:pt x="198" y="295"/>
                </a:cubicBezTo>
                <a:cubicBezTo>
                  <a:pt x="199" y="291"/>
                  <a:pt x="200" y="288"/>
                  <a:pt x="200" y="287"/>
                </a:cubicBezTo>
                <a:cubicBezTo>
                  <a:pt x="201" y="286"/>
                  <a:pt x="203" y="286"/>
                  <a:pt x="205" y="286"/>
                </a:cubicBezTo>
                <a:lnTo>
                  <a:pt x="207" y="286"/>
                </a:lnTo>
                <a:cubicBezTo>
                  <a:pt x="222" y="286"/>
                  <a:pt x="229" y="282"/>
                  <a:pt x="229" y="275"/>
                </a:cubicBezTo>
                <a:cubicBezTo>
                  <a:pt x="229" y="274"/>
                  <a:pt x="225" y="263"/>
                  <a:pt x="217" y="244"/>
                </a:cubicBezTo>
                <a:cubicBezTo>
                  <a:pt x="209" y="224"/>
                  <a:pt x="204" y="213"/>
                  <a:pt x="203" y="210"/>
                </a:cubicBezTo>
                <a:lnTo>
                  <a:pt x="177" y="148"/>
                </a:lnTo>
                <a:lnTo>
                  <a:pt x="146" y="172"/>
                </a:lnTo>
                <a:lnTo>
                  <a:pt x="116" y="196"/>
                </a:lnTo>
                <a:lnTo>
                  <a:pt x="106" y="237"/>
                </a:lnTo>
                <a:cubicBezTo>
                  <a:pt x="99" y="265"/>
                  <a:pt x="95" y="279"/>
                  <a:pt x="95" y="281"/>
                </a:cubicBezTo>
                <a:cubicBezTo>
                  <a:pt x="95" y="283"/>
                  <a:pt x="97" y="284"/>
                  <a:pt x="99" y="285"/>
                </a:cubicBezTo>
                <a:cubicBezTo>
                  <a:pt x="101" y="285"/>
                  <a:pt x="109" y="286"/>
                  <a:pt x="121" y="286"/>
                </a:cubicBezTo>
                <a:lnTo>
                  <a:pt x="135" y="286"/>
                </a:lnTo>
                <a:cubicBezTo>
                  <a:pt x="137" y="289"/>
                  <a:pt x="138" y="290"/>
                  <a:pt x="138" y="291"/>
                </a:cubicBezTo>
                <a:cubicBezTo>
                  <a:pt x="138" y="296"/>
                  <a:pt x="137" y="300"/>
                  <a:pt x="135" y="304"/>
                </a:cubicBezTo>
                <a:cubicBezTo>
                  <a:pt x="133" y="306"/>
                  <a:pt x="131" y="307"/>
                  <a:pt x="128" y="307"/>
                </a:cubicBezTo>
                <a:cubicBezTo>
                  <a:pt x="127" y="307"/>
                  <a:pt x="121" y="306"/>
                  <a:pt x="111" y="306"/>
                </a:cubicBezTo>
                <a:cubicBezTo>
                  <a:pt x="101" y="306"/>
                  <a:pt x="86" y="306"/>
                  <a:pt x="66" y="306"/>
                </a:cubicBezTo>
                <a:cubicBezTo>
                  <a:pt x="48" y="306"/>
                  <a:pt x="34" y="306"/>
                  <a:pt x="24" y="306"/>
                </a:cubicBezTo>
                <a:cubicBezTo>
                  <a:pt x="14" y="306"/>
                  <a:pt x="9" y="306"/>
                  <a:pt x="8" y="306"/>
                </a:cubicBezTo>
                <a:cubicBezTo>
                  <a:pt x="2" y="306"/>
                  <a:pt x="0" y="305"/>
                  <a:pt x="0" y="302"/>
                </a:cubicBezTo>
                <a:cubicBezTo>
                  <a:pt x="0" y="301"/>
                  <a:pt x="0" y="299"/>
                  <a:pt x="1" y="295"/>
                </a:cubicBezTo>
                <a:cubicBezTo>
                  <a:pt x="2" y="291"/>
                  <a:pt x="3" y="288"/>
                  <a:pt x="5" y="287"/>
                </a:cubicBezTo>
                <a:cubicBezTo>
                  <a:pt x="6" y="287"/>
                  <a:pt x="9" y="286"/>
                  <a:pt x="15" y="286"/>
                </a:cubicBezTo>
                <a:cubicBezTo>
                  <a:pt x="23" y="286"/>
                  <a:pt x="32" y="286"/>
                  <a:pt x="42" y="285"/>
                </a:cubicBezTo>
                <a:cubicBezTo>
                  <a:pt x="46" y="284"/>
                  <a:pt x="49" y="282"/>
                  <a:pt x="50" y="279"/>
                </a:cubicBezTo>
                <a:cubicBezTo>
                  <a:pt x="51" y="278"/>
                  <a:pt x="62" y="237"/>
                  <a:pt x="82" y="155"/>
                </a:cubicBezTo>
                <a:cubicBezTo>
                  <a:pt x="103" y="72"/>
                  <a:pt x="113" y="29"/>
                  <a:pt x="113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5210640" y="4591440"/>
            <a:ext cx="73800" cy="113760"/>
          </a:xfrm>
          <a:custGeom>
            <a:avLst/>
            <a:gdLst/>
            <a:ahLst/>
            <a:rect l="0" t="0" r="r" b="b"/>
            <a:pathLst>
              <a:path w="205" h="316">
                <a:moveTo>
                  <a:pt x="33" y="22"/>
                </a:moveTo>
                <a:cubicBezTo>
                  <a:pt x="33" y="19"/>
                  <a:pt x="34" y="15"/>
                  <a:pt x="35" y="11"/>
                </a:cubicBezTo>
                <a:cubicBezTo>
                  <a:pt x="36" y="7"/>
                  <a:pt x="38" y="5"/>
                  <a:pt x="40" y="5"/>
                </a:cubicBezTo>
                <a:cubicBezTo>
                  <a:pt x="40" y="5"/>
                  <a:pt x="52" y="5"/>
                  <a:pt x="73" y="2"/>
                </a:cubicBezTo>
                <a:cubicBezTo>
                  <a:pt x="94" y="1"/>
                  <a:pt x="105" y="0"/>
                  <a:pt x="106" y="0"/>
                </a:cubicBezTo>
                <a:cubicBezTo>
                  <a:pt x="110" y="0"/>
                  <a:pt x="111" y="1"/>
                  <a:pt x="111" y="3"/>
                </a:cubicBezTo>
                <a:cubicBezTo>
                  <a:pt x="111" y="6"/>
                  <a:pt x="104" y="37"/>
                  <a:pt x="89" y="98"/>
                </a:cubicBezTo>
                <a:cubicBezTo>
                  <a:pt x="74" y="157"/>
                  <a:pt x="67" y="187"/>
                  <a:pt x="67" y="189"/>
                </a:cubicBezTo>
                <a:cubicBezTo>
                  <a:pt x="72" y="186"/>
                  <a:pt x="77" y="183"/>
                  <a:pt x="80" y="181"/>
                </a:cubicBezTo>
                <a:cubicBezTo>
                  <a:pt x="87" y="175"/>
                  <a:pt x="97" y="166"/>
                  <a:pt x="110" y="153"/>
                </a:cubicBezTo>
                <a:cubicBezTo>
                  <a:pt x="124" y="139"/>
                  <a:pt x="134" y="130"/>
                  <a:pt x="142" y="125"/>
                </a:cubicBezTo>
                <a:cubicBezTo>
                  <a:pt x="154" y="117"/>
                  <a:pt x="165" y="113"/>
                  <a:pt x="176" y="113"/>
                </a:cubicBezTo>
                <a:cubicBezTo>
                  <a:pt x="185" y="113"/>
                  <a:pt x="192" y="116"/>
                  <a:pt x="197" y="122"/>
                </a:cubicBezTo>
                <a:cubicBezTo>
                  <a:pt x="202" y="127"/>
                  <a:pt x="204" y="135"/>
                  <a:pt x="205" y="146"/>
                </a:cubicBezTo>
                <a:cubicBezTo>
                  <a:pt x="205" y="153"/>
                  <a:pt x="204" y="160"/>
                  <a:pt x="202" y="165"/>
                </a:cubicBezTo>
                <a:cubicBezTo>
                  <a:pt x="200" y="170"/>
                  <a:pt x="197" y="173"/>
                  <a:pt x="193" y="176"/>
                </a:cubicBezTo>
                <a:cubicBezTo>
                  <a:pt x="190" y="178"/>
                  <a:pt x="186" y="180"/>
                  <a:pt x="184" y="181"/>
                </a:cubicBezTo>
                <a:cubicBezTo>
                  <a:pt x="181" y="182"/>
                  <a:pt x="178" y="182"/>
                  <a:pt x="176" y="182"/>
                </a:cubicBezTo>
                <a:cubicBezTo>
                  <a:pt x="170" y="182"/>
                  <a:pt x="165" y="180"/>
                  <a:pt x="161" y="177"/>
                </a:cubicBezTo>
                <a:cubicBezTo>
                  <a:pt x="158" y="174"/>
                  <a:pt x="156" y="170"/>
                  <a:pt x="156" y="164"/>
                </a:cubicBezTo>
                <a:cubicBezTo>
                  <a:pt x="156" y="157"/>
                  <a:pt x="158" y="151"/>
                  <a:pt x="163" y="146"/>
                </a:cubicBezTo>
                <a:cubicBezTo>
                  <a:pt x="168" y="141"/>
                  <a:pt x="173" y="138"/>
                  <a:pt x="177" y="136"/>
                </a:cubicBezTo>
                <a:lnTo>
                  <a:pt x="185" y="135"/>
                </a:lnTo>
                <a:cubicBezTo>
                  <a:pt x="181" y="132"/>
                  <a:pt x="177" y="130"/>
                  <a:pt x="174" y="130"/>
                </a:cubicBezTo>
                <a:lnTo>
                  <a:pt x="172" y="130"/>
                </a:lnTo>
                <a:cubicBezTo>
                  <a:pt x="163" y="131"/>
                  <a:pt x="153" y="134"/>
                  <a:pt x="144" y="141"/>
                </a:cubicBezTo>
                <a:cubicBezTo>
                  <a:pt x="135" y="148"/>
                  <a:pt x="124" y="157"/>
                  <a:pt x="111" y="170"/>
                </a:cubicBezTo>
                <a:cubicBezTo>
                  <a:pt x="99" y="182"/>
                  <a:pt x="89" y="191"/>
                  <a:pt x="82" y="197"/>
                </a:cubicBezTo>
                <a:cubicBezTo>
                  <a:pt x="82" y="197"/>
                  <a:pt x="85" y="198"/>
                  <a:pt x="89" y="198"/>
                </a:cubicBezTo>
                <a:cubicBezTo>
                  <a:pt x="92" y="199"/>
                  <a:pt x="96" y="200"/>
                  <a:pt x="99" y="201"/>
                </a:cubicBezTo>
                <a:cubicBezTo>
                  <a:pt x="103" y="202"/>
                  <a:pt x="106" y="203"/>
                  <a:pt x="111" y="204"/>
                </a:cubicBezTo>
                <a:cubicBezTo>
                  <a:pt x="115" y="206"/>
                  <a:pt x="119" y="208"/>
                  <a:pt x="123" y="211"/>
                </a:cubicBezTo>
                <a:cubicBezTo>
                  <a:pt x="127" y="214"/>
                  <a:pt x="130" y="216"/>
                  <a:pt x="133" y="219"/>
                </a:cubicBezTo>
                <a:cubicBezTo>
                  <a:pt x="136" y="221"/>
                  <a:pt x="138" y="225"/>
                  <a:pt x="140" y="230"/>
                </a:cubicBezTo>
                <a:cubicBezTo>
                  <a:pt x="142" y="236"/>
                  <a:pt x="143" y="241"/>
                  <a:pt x="143" y="245"/>
                </a:cubicBezTo>
                <a:cubicBezTo>
                  <a:pt x="143" y="250"/>
                  <a:pt x="142" y="256"/>
                  <a:pt x="141" y="263"/>
                </a:cubicBezTo>
                <a:cubicBezTo>
                  <a:pt x="139" y="271"/>
                  <a:pt x="138" y="277"/>
                  <a:pt x="138" y="281"/>
                </a:cubicBezTo>
                <a:cubicBezTo>
                  <a:pt x="138" y="293"/>
                  <a:pt x="142" y="299"/>
                  <a:pt x="150" y="299"/>
                </a:cubicBezTo>
                <a:cubicBezTo>
                  <a:pt x="165" y="299"/>
                  <a:pt x="176" y="282"/>
                  <a:pt x="185" y="246"/>
                </a:cubicBezTo>
                <a:cubicBezTo>
                  <a:pt x="186" y="244"/>
                  <a:pt x="189" y="242"/>
                  <a:pt x="194" y="242"/>
                </a:cubicBezTo>
                <a:lnTo>
                  <a:pt x="196" y="242"/>
                </a:lnTo>
                <a:cubicBezTo>
                  <a:pt x="201" y="242"/>
                  <a:pt x="203" y="244"/>
                  <a:pt x="203" y="246"/>
                </a:cubicBezTo>
                <a:cubicBezTo>
                  <a:pt x="203" y="248"/>
                  <a:pt x="203" y="250"/>
                  <a:pt x="202" y="253"/>
                </a:cubicBezTo>
                <a:cubicBezTo>
                  <a:pt x="189" y="295"/>
                  <a:pt x="172" y="316"/>
                  <a:pt x="149" y="316"/>
                </a:cubicBezTo>
                <a:cubicBezTo>
                  <a:pt x="135" y="316"/>
                  <a:pt x="125" y="312"/>
                  <a:pt x="116" y="304"/>
                </a:cubicBezTo>
                <a:cubicBezTo>
                  <a:pt x="108" y="296"/>
                  <a:pt x="104" y="285"/>
                  <a:pt x="104" y="271"/>
                </a:cubicBezTo>
                <a:cubicBezTo>
                  <a:pt x="104" y="265"/>
                  <a:pt x="104" y="261"/>
                  <a:pt x="105" y="257"/>
                </a:cubicBezTo>
                <a:cubicBezTo>
                  <a:pt x="106" y="253"/>
                  <a:pt x="106" y="249"/>
                  <a:pt x="106" y="246"/>
                </a:cubicBezTo>
                <a:cubicBezTo>
                  <a:pt x="106" y="239"/>
                  <a:pt x="104" y="234"/>
                  <a:pt x="100" y="229"/>
                </a:cubicBezTo>
                <a:cubicBezTo>
                  <a:pt x="96" y="224"/>
                  <a:pt x="91" y="221"/>
                  <a:pt x="84" y="219"/>
                </a:cubicBezTo>
                <a:cubicBezTo>
                  <a:pt x="78" y="217"/>
                  <a:pt x="73" y="215"/>
                  <a:pt x="69" y="214"/>
                </a:cubicBezTo>
                <a:cubicBezTo>
                  <a:pt x="65" y="213"/>
                  <a:pt x="63" y="212"/>
                  <a:pt x="61" y="212"/>
                </a:cubicBezTo>
                <a:lnTo>
                  <a:pt x="60" y="212"/>
                </a:lnTo>
                <a:cubicBezTo>
                  <a:pt x="57" y="225"/>
                  <a:pt x="54" y="237"/>
                  <a:pt x="51" y="249"/>
                </a:cubicBezTo>
                <a:cubicBezTo>
                  <a:pt x="48" y="260"/>
                  <a:pt x="46" y="269"/>
                  <a:pt x="45" y="275"/>
                </a:cubicBezTo>
                <a:cubicBezTo>
                  <a:pt x="43" y="280"/>
                  <a:pt x="42" y="286"/>
                  <a:pt x="40" y="291"/>
                </a:cubicBezTo>
                <a:cubicBezTo>
                  <a:pt x="38" y="297"/>
                  <a:pt x="37" y="300"/>
                  <a:pt x="37" y="302"/>
                </a:cubicBezTo>
                <a:cubicBezTo>
                  <a:pt x="36" y="304"/>
                  <a:pt x="35" y="306"/>
                  <a:pt x="33" y="308"/>
                </a:cubicBezTo>
                <a:cubicBezTo>
                  <a:pt x="32" y="310"/>
                  <a:pt x="31" y="311"/>
                  <a:pt x="28" y="312"/>
                </a:cubicBezTo>
                <a:cubicBezTo>
                  <a:pt x="25" y="314"/>
                  <a:pt x="20" y="316"/>
                  <a:pt x="16" y="316"/>
                </a:cubicBezTo>
                <a:cubicBezTo>
                  <a:pt x="11" y="316"/>
                  <a:pt x="7" y="314"/>
                  <a:pt x="4" y="311"/>
                </a:cubicBezTo>
                <a:cubicBezTo>
                  <a:pt x="2" y="308"/>
                  <a:pt x="0" y="306"/>
                  <a:pt x="0" y="304"/>
                </a:cubicBezTo>
                <a:cubicBezTo>
                  <a:pt x="0" y="301"/>
                  <a:pt x="6" y="277"/>
                  <a:pt x="17" y="232"/>
                </a:cubicBezTo>
                <a:cubicBezTo>
                  <a:pt x="28" y="187"/>
                  <a:pt x="39" y="143"/>
                  <a:pt x="50" y="100"/>
                </a:cubicBezTo>
                <a:lnTo>
                  <a:pt x="67" y="35"/>
                </a:lnTo>
                <a:cubicBezTo>
                  <a:pt x="67" y="32"/>
                  <a:pt x="66" y="29"/>
                  <a:pt x="64" y="28"/>
                </a:cubicBezTo>
                <a:cubicBezTo>
                  <a:pt x="62" y="27"/>
                  <a:pt x="56" y="27"/>
                  <a:pt x="46" y="26"/>
                </a:cubicBezTo>
                <a:lnTo>
                  <a:pt x="44" y="26"/>
                </a:lnTo>
                <a:cubicBezTo>
                  <a:pt x="40" y="26"/>
                  <a:pt x="38" y="26"/>
                  <a:pt x="37" y="26"/>
                </a:cubicBezTo>
                <a:cubicBezTo>
                  <a:pt x="37" y="26"/>
                  <a:pt x="35" y="26"/>
                  <a:pt x="34" y="25"/>
                </a:cubicBezTo>
                <a:cubicBezTo>
                  <a:pt x="33" y="24"/>
                  <a:pt x="33" y="23"/>
                  <a:pt x="33" y="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5295960" y="464400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9" y="5"/>
                  <a:pt x="299" y="9"/>
                </a:cubicBezTo>
                <a:cubicBezTo>
                  <a:pt x="299" y="12"/>
                  <a:pt x="297" y="15"/>
                  <a:pt x="292" y="17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2"/>
                  <a:pt x="2" y="89"/>
                  <a:pt x="7" y="88"/>
                </a:cubicBezTo>
                <a:lnTo>
                  <a:pt x="292" y="88"/>
                </a:lnTo>
                <a:cubicBezTo>
                  <a:pt x="297" y="90"/>
                  <a:pt x="299" y="93"/>
                  <a:pt x="299" y="96"/>
                </a:cubicBezTo>
                <a:cubicBezTo>
                  <a:pt x="299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5425560" y="45957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1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6"/>
                </a:lnTo>
                <a:lnTo>
                  <a:pt x="98" y="272"/>
                </a:lnTo>
                <a:cubicBezTo>
                  <a:pt x="100" y="274"/>
                  <a:pt x="102" y="275"/>
                  <a:pt x="104" y="276"/>
                </a:cubicBezTo>
                <a:cubicBezTo>
                  <a:pt x="105" y="276"/>
                  <a:pt x="109" y="277"/>
                  <a:pt x="114" y="277"/>
                </a:cubicBezTo>
                <a:cubicBezTo>
                  <a:pt x="120" y="278"/>
                  <a:pt x="129" y="278"/>
                  <a:pt x="142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49" y="299"/>
                </a:lnTo>
                <a:cubicBezTo>
                  <a:pt x="142" y="298"/>
                  <a:pt x="119" y="298"/>
                  <a:pt x="78" y="298"/>
                </a:cubicBezTo>
                <a:cubicBezTo>
                  <a:pt x="37" y="298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7" y="272"/>
                  <a:pt x="58" y="271"/>
                  <a:pt x="58" y="272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5551920" y="4477680"/>
            <a:ext cx="144720" cy="160560"/>
          </a:xfrm>
          <a:custGeom>
            <a:avLst/>
            <a:gdLst/>
            <a:ahLst/>
            <a:rect l="0" t="0" r="r" b="b"/>
            <a:pathLst>
              <a:path w="402" h="446">
                <a:moveTo>
                  <a:pt x="7" y="158"/>
                </a:moveTo>
                <a:cubicBezTo>
                  <a:pt x="7" y="138"/>
                  <a:pt x="11" y="118"/>
                  <a:pt x="20" y="100"/>
                </a:cubicBezTo>
                <a:cubicBezTo>
                  <a:pt x="28" y="82"/>
                  <a:pt x="39" y="67"/>
                  <a:pt x="53" y="55"/>
                </a:cubicBezTo>
                <a:cubicBezTo>
                  <a:pt x="66" y="43"/>
                  <a:pt x="81" y="33"/>
                  <a:pt x="97" y="25"/>
                </a:cubicBezTo>
                <a:cubicBezTo>
                  <a:pt x="113" y="16"/>
                  <a:pt x="129" y="10"/>
                  <a:pt x="145" y="6"/>
                </a:cubicBezTo>
                <a:cubicBezTo>
                  <a:pt x="160" y="2"/>
                  <a:pt x="174" y="0"/>
                  <a:pt x="186" y="0"/>
                </a:cubicBezTo>
                <a:lnTo>
                  <a:pt x="195" y="0"/>
                </a:lnTo>
                <a:cubicBezTo>
                  <a:pt x="214" y="0"/>
                  <a:pt x="225" y="0"/>
                  <a:pt x="228" y="1"/>
                </a:cubicBezTo>
                <a:cubicBezTo>
                  <a:pt x="280" y="7"/>
                  <a:pt x="320" y="26"/>
                  <a:pt x="349" y="56"/>
                </a:cubicBezTo>
                <a:cubicBezTo>
                  <a:pt x="380" y="87"/>
                  <a:pt x="394" y="121"/>
                  <a:pt x="395" y="158"/>
                </a:cubicBezTo>
                <a:cubicBezTo>
                  <a:pt x="395" y="184"/>
                  <a:pt x="388" y="211"/>
                  <a:pt x="374" y="237"/>
                </a:cubicBezTo>
                <a:cubicBezTo>
                  <a:pt x="361" y="264"/>
                  <a:pt x="345" y="291"/>
                  <a:pt x="326" y="320"/>
                </a:cubicBezTo>
                <a:cubicBezTo>
                  <a:pt x="307" y="349"/>
                  <a:pt x="294" y="373"/>
                  <a:pt x="288" y="394"/>
                </a:cubicBezTo>
                <a:lnTo>
                  <a:pt x="288" y="396"/>
                </a:lnTo>
                <a:lnTo>
                  <a:pt x="316" y="396"/>
                </a:lnTo>
                <a:cubicBezTo>
                  <a:pt x="335" y="395"/>
                  <a:pt x="347" y="395"/>
                  <a:pt x="352" y="394"/>
                </a:cubicBezTo>
                <a:cubicBezTo>
                  <a:pt x="357" y="393"/>
                  <a:pt x="360" y="391"/>
                  <a:pt x="363" y="388"/>
                </a:cubicBezTo>
                <a:cubicBezTo>
                  <a:pt x="365" y="384"/>
                  <a:pt x="367" y="375"/>
                  <a:pt x="370" y="361"/>
                </a:cubicBezTo>
                <a:cubicBezTo>
                  <a:pt x="373" y="347"/>
                  <a:pt x="375" y="339"/>
                  <a:pt x="375" y="338"/>
                </a:cubicBezTo>
                <a:lnTo>
                  <a:pt x="375" y="334"/>
                </a:lnTo>
                <a:lnTo>
                  <a:pt x="402" y="334"/>
                </a:lnTo>
                <a:lnTo>
                  <a:pt x="402" y="336"/>
                </a:lnTo>
                <a:lnTo>
                  <a:pt x="391" y="390"/>
                </a:lnTo>
                <a:cubicBezTo>
                  <a:pt x="385" y="426"/>
                  <a:pt x="381" y="445"/>
                  <a:pt x="381" y="445"/>
                </a:cubicBezTo>
                <a:lnTo>
                  <a:pt x="381" y="446"/>
                </a:lnTo>
                <a:lnTo>
                  <a:pt x="322" y="446"/>
                </a:lnTo>
                <a:lnTo>
                  <a:pt x="281" y="446"/>
                </a:lnTo>
                <a:cubicBezTo>
                  <a:pt x="270" y="446"/>
                  <a:pt x="263" y="446"/>
                  <a:pt x="261" y="444"/>
                </a:cubicBezTo>
                <a:cubicBezTo>
                  <a:pt x="259" y="443"/>
                  <a:pt x="258" y="440"/>
                  <a:pt x="258" y="434"/>
                </a:cubicBezTo>
                <a:cubicBezTo>
                  <a:pt x="258" y="405"/>
                  <a:pt x="268" y="359"/>
                  <a:pt x="288" y="298"/>
                </a:cubicBezTo>
                <a:cubicBezTo>
                  <a:pt x="308" y="235"/>
                  <a:pt x="319" y="189"/>
                  <a:pt x="319" y="158"/>
                </a:cubicBezTo>
                <a:cubicBezTo>
                  <a:pt x="319" y="134"/>
                  <a:pt x="315" y="112"/>
                  <a:pt x="308" y="94"/>
                </a:cubicBezTo>
                <a:cubicBezTo>
                  <a:pt x="300" y="76"/>
                  <a:pt x="290" y="62"/>
                  <a:pt x="278" y="52"/>
                </a:cubicBezTo>
                <a:cubicBezTo>
                  <a:pt x="266" y="42"/>
                  <a:pt x="253" y="35"/>
                  <a:pt x="241" y="30"/>
                </a:cubicBezTo>
                <a:cubicBezTo>
                  <a:pt x="228" y="26"/>
                  <a:pt x="215" y="24"/>
                  <a:pt x="201" y="23"/>
                </a:cubicBezTo>
                <a:cubicBezTo>
                  <a:pt x="189" y="23"/>
                  <a:pt x="176" y="25"/>
                  <a:pt x="164" y="29"/>
                </a:cubicBezTo>
                <a:cubicBezTo>
                  <a:pt x="152" y="33"/>
                  <a:pt x="139" y="40"/>
                  <a:pt x="126" y="49"/>
                </a:cubicBezTo>
                <a:cubicBezTo>
                  <a:pt x="113" y="59"/>
                  <a:pt x="103" y="73"/>
                  <a:pt x="95" y="91"/>
                </a:cubicBezTo>
                <a:cubicBezTo>
                  <a:pt x="87" y="110"/>
                  <a:pt x="83" y="132"/>
                  <a:pt x="83" y="157"/>
                </a:cubicBezTo>
                <a:cubicBezTo>
                  <a:pt x="83" y="189"/>
                  <a:pt x="93" y="236"/>
                  <a:pt x="113" y="299"/>
                </a:cubicBezTo>
                <a:cubicBezTo>
                  <a:pt x="133" y="361"/>
                  <a:pt x="143" y="406"/>
                  <a:pt x="143" y="434"/>
                </a:cubicBezTo>
                <a:cubicBezTo>
                  <a:pt x="143" y="439"/>
                  <a:pt x="142" y="443"/>
                  <a:pt x="139" y="446"/>
                </a:cubicBezTo>
                <a:lnTo>
                  <a:pt x="21" y="446"/>
                </a:lnTo>
                <a:lnTo>
                  <a:pt x="21" y="445"/>
                </a:lnTo>
                <a:cubicBezTo>
                  <a:pt x="21" y="445"/>
                  <a:pt x="17" y="426"/>
                  <a:pt x="11" y="390"/>
                </a:cubicBezTo>
                <a:lnTo>
                  <a:pt x="0" y="336"/>
                </a:lnTo>
                <a:lnTo>
                  <a:pt x="0" y="334"/>
                </a:lnTo>
                <a:lnTo>
                  <a:pt x="26" y="334"/>
                </a:lnTo>
                <a:lnTo>
                  <a:pt x="26" y="338"/>
                </a:lnTo>
                <a:cubicBezTo>
                  <a:pt x="26" y="338"/>
                  <a:pt x="27" y="342"/>
                  <a:pt x="28" y="348"/>
                </a:cubicBezTo>
                <a:cubicBezTo>
                  <a:pt x="29" y="355"/>
                  <a:pt x="31" y="363"/>
                  <a:pt x="33" y="371"/>
                </a:cubicBezTo>
                <a:cubicBezTo>
                  <a:pt x="35" y="380"/>
                  <a:pt x="37" y="385"/>
                  <a:pt x="38" y="388"/>
                </a:cubicBezTo>
                <a:cubicBezTo>
                  <a:pt x="40" y="390"/>
                  <a:pt x="44" y="392"/>
                  <a:pt x="48" y="393"/>
                </a:cubicBezTo>
                <a:cubicBezTo>
                  <a:pt x="53" y="394"/>
                  <a:pt x="65" y="395"/>
                  <a:pt x="85" y="396"/>
                </a:cubicBezTo>
                <a:lnTo>
                  <a:pt x="113" y="396"/>
                </a:lnTo>
                <a:lnTo>
                  <a:pt x="113" y="394"/>
                </a:lnTo>
                <a:cubicBezTo>
                  <a:pt x="106" y="373"/>
                  <a:pt x="93" y="349"/>
                  <a:pt x="75" y="320"/>
                </a:cubicBezTo>
                <a:cubicBezTo>
                  <a:pt x="56" y="292"/>
                  <a:pt x="41" y="265"/>
                  <a:pt x="28" y="237"/>
                </a:cubicBezTo>
                <a:cubicBezTo>
                  <a:pt x="14" y="211"/>
                  <a:pt x="8" y="184"/>
                  <a:pt x="7" y="1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727960" y="44672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1"/>
                  <a:pt x="50" y="401"/>
                  <a:pt x="58" y="438"/>
                </a:cubicBezTo>
                <a:cubicBezTo>
                  <a:pt x="65" y="474"/>
                  <a:pt x="73" y="503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5807520" y="447732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0" y="550"/>
                </a:moveTo>
                <a:cubicBezTo>
                  <a:pt x="41" y="550"/>
                  <a:pt x="42" y="550"/>
                  <a:pt x="44" y="551"/>
                </a:cubicBezTo>
                <a:cubicBezTo>
                  <a:pt x="45" y="552"/>
                  <a:pt x="48" y="553"/>
                  <a:pt x="51" y="553"/>
                </a:cubicBezTo>
                <a:cubicBezTo>
                  <a:pt x="54" y="553"/>
                  <a:pt x="56" y="554"/>
                  <a:pt x="58" y="554"/>
                </a:cubicBezTo>
                <a:cubicBezTo>
                  <a:pt x="64" y="554"/>
                  <a:pt x="69" y="551"/>
                  <a:pt x="73" y="545"/>
                </a:cubicBezTo>
                <a:cubicBezTo>
                  <a:pt x="78" y="540"/>
                  <a:pt x="81" y="534"/>
                  <a:pt x="83" y="527"/>
                </a:cubicBezTo>
                <a:cubicBezTo>
                  <a:pt x="88" y="516"/>
                  <a:pt x="95" y="482"/>
                  <a:pt x="105" y="429"/>
                </a:cubicBezTo>
                <a:cubicBezTo>
                  <a:pt x="115" y="376"/>
                  <a:pt x="125" y="326"/>
                  <a:pt x="134" y="277"/>
                </a:cubicBezTo>
                <a:cubicBezTo>
                  <a:pt x="143" y="229"/>
                  <a:pt x="148" y="205"/>
                  <a:pt x="148" y="205"/>
                </a:cubicBezTo>
                <a:lnTo>
                  <a:pt x="148" y="203"/>
                </a:lnTo>
                <a:lnTo>
                  <a:pt x="118" y="203"/>
                </a:lnTo>
                <a:cubicBezTo>
                  <a:pt x="98" y="203"/>
                  <a:pt x="88" y="202"/>
                  <a:pt x="87" y="202"/>
                </a:cubicBezTo>
                <a:cubicBezTo>
                  <a:pt x="85" y="200"/>
                  <a:pt x="84" y="198"/>
                  <a:pt x="84" y="195"/>
                </a:cubicBezTo>
                <a:lnTo>
                  <a:pt x="89" y="178"/>
                </a:lnTo>
                <a:cubicBezTo>
                  <a:pt x="89" y="175"/>
                  <a:pt x="91" y="174"/>
                  <a:pt x="94" y="174"/>
                </a:cubicBezTo>
                <a:cubicBezTo>
                  <a:pt x="96" y="174"/>
                  <a:pt x="106" y="174"/>
                  <a:pt x="123" y="174"/>
                </a:cubicBezTo>
                <a:cubicBezTo>
                  <a:pt x="144" y="174"/>
                  <a:pt x="154" y="174"/>
                  <a:pt x="154" y="173"/>
                </a:cubicBezTo>
                <a:cubicBezTo>
                  <a:pt x="154" y="172"/>
                  <a:pt x="156" y="162"/>
                  <a:pt x="159" y="142"/>
                </a:cubicBezTo>
                <a:cubicBezTo>
                  <a:pt x="163" y="121"/>
                  <a:pt x="166" y="109"/>
                  <a:pt x="167" y="105"/>
                </a:cubicBezTo>
                <a:cubicBezTo>
                  <a:pt x="183" y="35"/>
                  <a:pt x="213" y="0"/>
                  <a:pt x="259" y="0"/>
                </a:cubicBezTo>
                <a:cubicBezTo>
                  <a:pt x="275" y="1"/>
                  <a:pt x="288" y="6"/>
                  <a:pt x="298" y="14"/>
                </a:cubicBezTo>
                <a:cubicBezTo>
                  <a:pt x="309" y="23"/>
                  <a:pt x="314" y="34"/>
                  <a:pt x="314" y="48"/>
                </a:cubicBezTo>
                <a:cubicBezTo>
                  <a:pt x="314" y="63"/>
                  <a:pt x="310" y="74"/>
                  <a:pt x="300" y="81"/>
                </a:cubicBezTo>
                <a:cubicBezTo>
                  <a:pt x="291" y="88"/>
                  <a:pt x="282" y="91"/>
                  <a:pt x="273" y="92"/>
                </a:cubicBezTo>
                <a:cubicBezTo>
                  <a:pt x="255" y="92"/>
                  <a:pt x="245" y="83"/>
                  <a:pt x="245" y="65"/>
                </a:cubicBezTo>
                <a:cubicBezTo>
                  <a:pt x="245" y="57"/>
                  <a:pt x="248" y="50"/>
                  <a:pt x="252" y="44"/>
                </a:cubicBezTo>
                <a:cubicBezTo>
                  <a:pt x="257" y="38"/>
                  <a:pt x="262" y="34"/>
                  <a:pt x="267" y="31"/>
                </a:cubicBezTo>
                <a:lnTo>
                  <a:pt x="273" y="28"/>
                </a:lnTo>
                <a:cubicBezTo>
                  <a:pt x="266" y="25"/>
                  <a:pt x="260" y="24"/>
                  <a:pt x="254" y="24"/>
                </a:cubicBezTo>
                <a:cubicBezTo>
                  <a:pt x="249" y="24"/>
                  <a:pt x="244" y="26"/>
                  <a:pt x="240" y="30"/>
                </a:cubicBezTo>
                <a:cubicBezTo>
                  <a:pt x="235" y="34"/>
                  <a:pt x="232" y="40"/>
                  <a:pt x="230" y="48"/>
                </a:cubicBezTo>
                <a:cubicBezTo>
                  <a:pt x="227" y="60"/>
                  <a:pt x="224" y="77"/>
                  <a:pt x="220" y="97"/>
                </a:cubicBezTo>
                <a:cubicBezTo>
                  <a:pt x="216" y="118"/>
                  <a:pt x="213" y="135"/>
                  <a:pt x="210" y="150"/>
                </a:cubicBezTo>
                <a:cubicBezTo>
                  <a:pt x="207" y="164"/>
                  <a:pt x="206" y="172"/>
                  <a:pt x="206" y="172"/>
                </a:cubicBezTo>
                <a:cubicBezTo>
                  <a:pt x="206" y="173"/>
                  <a:pt x="217" y="174"/>
                  <a:pt x="240" y="174"/>
                </a:cubicBezTo>
                <a:cubicBezTo>
                  <a:pt x="259" y="174"/>
                  <a:pt x="270" y="174"/>
                  <a:pt x="273" y="174"/>
                </a:cubicBezTo>
                <a:cubicBezTo>
                  <a:pt x="276" y="175"/>
                  <a:pt x="278" y="176"/>
                  <a:pt x="280" y="178"/>
                </a:cubicBezTo>
                <a:cubicBezTo>
                  <a:pt x="281" y="180"/>
                  <a:pt x="280" y="183"/>
                  <a:pt x="279" y="189"/>
                </a:cubicBezTo>
                <a:cubicBezTo>
                  <a:pt x="278" y="194"/>
                  <a:pt x="277" y="198"/>
                  <a:pt x="276" y="199"/>
                </a:cubicBezTo>
                <a:cubicBezTo>
                  <a:pt x="275" y="201"/>
                  <a:pt x="273" y="202"/>
                  <a:pt x="270" y="202"/>
                </a:cubicBezTo>
                <a:cubicBezTo>
                  <a:pt x="267" y="202"/>
                  <a:pt x="256" y="202"/>
                  <a:pt x="236" y="203"/>
                </a:cubicBezTo>
                <a:lnTo>
                  <a:pt x="200" y="203"/>
                </a:lnTo>
                <a:lnTo>
                  <a:pt x="186" y="280"/>
                </a:lnTo>
                <a:cubicBezTo>
                  <a:pt x="166" y="385"/>
                  <a:pt x="152" y="450"/>
                  <a:pt x="144" y="476"/>
                </a:cubicBezTo>
                <a:cubicBezTo>
                  <a:pt x="132" y="513"/>
                  <a:pt x="117" y="539"/>
                  <a:pt x="99" y="557"/>
                </a:cubicBezTo>
                <a:cubicBezTo>
                  <a:pt x="84" y="570"/>
                  <a:pt x="68" y="577"/>
                  <a:pt x="53" y="577"/>
                </a:cubicBezTo>
                <a:cubicBezTo>
                  <a:pt x="40" y="577"/>
                  <a:pt x="27" y="573"/>
                  <a:pt x="16" y="565"/>
                </a:cubicBezTo>
                <a:cubicBezTo>
                  <a:pt x="5" y="557"/>
                  <a:pt x="0" y="546"/>
                  <a:pt x="0" y="531"/>
                </a:cubicBezTo>
                <a:cubicBezTo>
                  <a:pt x="0" y="515"/>
                  <a:pt x="4" y="504"/>
                  <a:pt x="13" y="496"/>
                </a:cubicBezTo>
                <a:cubicBezTo>
                  <a:pt x="22" y="489"/>
                  <a:pt x="31" y="485"/>
                  <a:pt x="40" y="485"/>
                </a:cubicBezTo>
                <a:cubicBezTo>
                  <a:pt x="58" y="485"/>
                  <a:pt x="68" y="494"/>
                  <a:pt x="68" y="513"/>
                </a:cubicBezTo>
                <a:cubicBezTo>
                  <a:pt x="68" y="521"/>
                  <a:pt x="65" y="527"/>
                  <a:pt x="61" y="533"/>
                </a:cubicBezTo>
                <a:cubicBezTo>
                  <a:pt x="56" y="539"/>
                  <a:pt x="51" y="544"/>
                  <a:pt x="45" y="547"/>
                </a:cubicBezTo>
                <a:lnTo>
                  <a:pt x="40" y="5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5921640" y="4560480"/>
            <a:ext cx="73800" cy="113760"/>
          </a:xfrm>
          <a:custGeom>
            <a:avLst/>
            <a:gdLst/>
            <a:ahLst/>
            <a:rect l="0" t="0" r="r" b="b"/>
            <a:pathLst>
              <a:path w="205" h="316">
                <a:moveTo>
                  <a:pt x="33" y="21"/>
                </a:moveTo>
                <a:cubicBezTo>
                  <a:pt x="33" y="18"/>
                  <a:pt x="34" y="15"/>
                  <a:pt x="35" y="11"/>
                </a:cubicBezTo>
                <a:cubicBezTo>
                  <a:pt x="36" y="7"/>
                  <a:pt x="38" y="5"/>
                  <a:pt x="40" y="5"/>
                </a:cubicBezTo>
                <a:cubicBezTo>
                  <a:pt x="41" y="5"/>
                  <a:pt x="51" y="4"/>
                  <a:pt x="72" y="3"/>
                </a:cubicBezTo>
                <a:cubicBezTo>
                  <a:pt x="94" y="1"/>
                  <a:pt x="105" y="0"/>
                  <a:pt x="106" y="0"/>
                </a:cubicBezTo>
                <a:cubicBezTo>
                  <a:pt x="110" y="0"/>
                  <a:pt x="111" y="1"/>
                  <a:pt x="111" y="3"/>
                </a:cubicBezTo>
                <a:cubicBezTo>
                  <a:pt x="111" y="6"/>
                  <a:pt x="104" y="37"/>
                  <a:pt x="88" y="98"/>
                </a:cubicBezTo>
                <a:cubicBezTo>
                  <a:pt x="73" y="157"/>
                  <a:pt x="66" y="188"/>
                  <a:pt x="66" y="190"/>
                </a:cubicBezTo>
                <a:cubicBezTo>
                  <a:pt x="71" y="187"/>
                  <a:pt x="76" y="184"/>
                  <a:pt x="79" y="181"/>
                </a:cubicBezTo>
                <a:cubicBezTo>
                  <a:pt x="86" y="176"/>
                  <a:pt x="97" y="166"/>
                  <a:pt x="111" y="153"/>
                </a:cubicBezTo>
                <a:cubicBezTo>
                  <a:pt x="124" y="140"/>
                  <a:pt x="134" y="130"/>
                  <a:pt x="142" y="126"/>
                </a:cubicBezTo>
                <a:cubicBezTo>
                  <a:pt x="154" y="118"/>
                  <a:pt x="165" y="114"/>
                  <a:pt x="176" y="114"/>
                </a:cubicBezTo>
                <a:cubicBezTo>
                  <a:pt x="185" y="114"/>
                  <a:pt x="192" y="116"/>
                  <a:pt x="197" y="122"/>
                </a:cubicBezTo>
                <a:cubicBezTo>
                  <a:pt x="202" y="128"/>
                  <a:pt x="205" y="136"/>
                  <a:pt x="205" y="146"/>
                </a:cubicBezTo>
                <a:cubicBezTo>
                  <a:pt x="205" y="154"/>
                  <a:pt x="204" y="160"/>
                  <a:pt x="202" y="165"/>
                </a:cubicBezTo>
                <a:cubicBezTo>
                  <a:pt x="200" y="170"/>
                  <a:pt x="197" y="174"/>
                  <a:pt x="193" y="176"/>
                </a:cubicBezTo>
                <a:cubicBezTo>
                  <a:pt x="190" y="179"/>
                  <a:pt x="187" y="180"/>
                  <a:pt x="184" y="181"/>
                </a:cubicBezTo>
                <a:cubicBezTo>
                  <a:pt x="181" y="182"/>
                  <a:pt x="178" y="182"/>
                  <a:pt x="176" y="182"/>
                </a:cubicBezTo>
                <a:cubicBezTo>
                  <a:pt x="170" y="182"/>
                  <a:pt x="165" y="181"/>
                  <a:pt x="162" y="178"/>
                </a:cubicBezTo>
                <a:cubicBezTo>
                  <a:pt x="158" y="174"/>
                  <a:pt x="156" y="170"/>
                  <a:pt x="156" y="165"/>
                </a:cubicBezTo>
                <a:cubicBezTo>
                  <a:pt x="156" y="157"/>
                  <a:pt x="159" y="151"/>
                  <a:pt x="163" y="146"/>
                </a:cubicBezTo>
                <a:cubicBezTo>
                  <a:pt x="168" y="141"/>
                  <a:pt x="173" y="138"/>
                  <a:pt x="178" y="137"/>
                </a:cubicBezTo>
                <a:lnTo>
                  <a:pt x="185" y="135"/>
                </a:lnTo>
                <a:cubicBezTo>
                  <a:pt x="181" y="132"/>
                  <a:pt x="178" y="130"/>
                  <a:pt x="174" y="130"/>
                </a:cubicBezTo>
                <a:lnTo>
                  <a:pt x="172" y="130"/>
                </a:lnTo>
                <a:cubicBezTo>
                  <a:pt x="163" y="131"/>
                  <a:pt x="153" y="135"/>
                  <a:pt x="144" y="141"/>
                </a:cubicBezTo>
                <a:cubicBezTo>
                  <a:pt x="135" y="148"/>
                  <a:pt x="124" y="157"/>
                  <a:pt x="111" y="170"/>
                </a:cubicBezTo>
                <a:cubicBezTo>
                  <a:pt x="99" y="182"/>
                  <a:pt x="88" y="192"/>
                  <a:pt x="81" y="197"/>
                </a:cubicBezTo>
                <a:cubicBezTo>
                  <a:pt x="82" y="198"/>
                  <a:pt x="84" y="198"/>
                  <a:pt x="88" y="199"/>
                </a:cubicBezTo>
                <a:cubicBezTo>
                  <a:pt x="91" y="199"/>
                  <a:pt x="95" y="200"/>
                  <a:pt x="99" y="201"/>
                </a:cubicBezTo>
                <a:cubicBezTo>
                  <a:pt x="103" y="202"/>
                  <a:pt x="107" y="204"/>
                  <a:pt x="111" y="205"/>
                </a:cubicBezTo>
                <a:cubicBezTo>
                  <a:pt x="115" y="206"/>
                  <a:pt x="119" y="208"/>
                  <a:pt x="123" y="211"/>
                </a:cubicBezTo>
                <a:cubicBezTo>
                  <a:pt x="127" y="214"/>
                  <a:pt x="130" y="217"/>
                  <a:pt x="133" y="219"/>
                </a:cubicBezTo>
                <a:cubicBezTo>
                  <a:pt x="136" y="222"/>
                  <a:pt x="138" y="225"/>
                  <a:pt x="140" y="231"/>
                </a:cubicBezTo>
                <a:cubicBezTo>
                  <a:pt x="143" y="236"/>
                  <a:pt x="143" y="241"/>
                  <a:pt x="143" y="246"/>
                </a:cubicBezTo>
                <a:cubicBezTo>
                  <a:pt x="143" y="251"/>
                  <a:pt x="142" y="257"/>
                  <a:pt x="141" y="264"/>
                </a:cubicBezTo>
                <a:cubicBezTo>
                  <a:pt x="139" y="271"/>
                  <a:pt x="139" y="277"/>
                  <a:pt x="138" y="282"/>
                </a:cubicBezTo>
                <a:cubicBezTo>
                  <a:pt x="138" y="294"/>
                  <a:pt x="142" y="300"/>
                  <a:pt x="150" y="300"/>
                </a:cubicBezTo>
                <a:cubicBezTo>
                  <a:pt x="165" y="300"/>
                  <a:pt x="176" y="282"/>
                  <a:pt x="185" y="246"/>
                </a:cubicBezTo>
                <a:cubicBezTo>
                  <a:pt x="186" y="244"/>
                  <a:pt x="189" y="243"/>
                  <a:pt x="194" y="243"/>
                </a:cubicBezTo>
                <a:lnTo>
                  <a:pt x="196" y="243"/>
                </a:lnTo>
                <a:cubicBezTo>
                  <a:pt x="201" y="243"/>
                  <a:pt x="203" y="244"/>
                  <a:pt x="203" y="247"/>
                </a:cubicBezTo>
                <a:cubicBezTo>
                  <a:pt x="203" y="248"/>
                  <a:pt x="203" y="250"/>
                  <a:pt x="202" y="253"/>
                </a:cubicBezTo>
                <a:cubicBezTo>
                  <a:pt x="190" y="295"/>
                  <a:pt x="172" y="316"/>
                  <a:pt x="149" y="316"/>
                </a:cubicBezTo>
                <a:cubicBezTo>
                  <a:pt x="136" y="316"/>
                  <a:pt x="125" y="312"/>
                  <a:pt x="116" y="305"/>
                </a:cubicBezTo>
                <a:cubicBezTo>
                  <a:pt x="108" y="297"/>
                  <a:pt x="104" y="286"/>
                  <a:pt x="104" y="271"/>
                </a:cubicBezTo>
                <a:cubicBezTo>
                  <a:pt x="104" y="266"/>
                  <a:pt x="104" y="261"/>
                  <a:pt x="105" y="257"/>
                </a:cubicBezTo>
                <a:cubicBezTo>
                  <a:pt x="106" y="253"/>
                  <a:pt x="107" y="250"/>
                  <a:pt x="107" y="246"/>
                </a:cubicBezTo>
                <a:cubicBezTo>
                  <a:pt x="107" y="240"/>
                  <a:pt x="104" y="234"/>
                  <a:pt x="100" y="229"/>
                </a:cubicBezTo>
                <a:cubicBezTo>
                  <a:pt x="95" y="225"/>
                  <a:pt x="90" y="221"/>
                  <a:pt x="84" y="219"/>
                </a:cubicBezTo>
                <a:cubicBezTo>
                  <a:pt x="77" y="217"/>
                  <a:pt x="72" y="215"/>
                  <a:pt x="68" y="214"/>
                </a:cubicBezTo>
                <a:cubicBezTo>
                  <a:pt x="65" y="213"/>
                  <a:pt x="62" y="213"/>
                  <a:pt x="60" y="213"/>
                </a:cubicBezTo>
                <a:lnTo>
                  <a:pt x="59" y="213"/>
                </a:lnTo>
                <a:cubicBezTo>
                  <a:pt x="56" y="225"/>
                  <a:pt x="53" y="237"/>
                  <a:pt x="50" y="249"/>
                </a:cubicBezTo>
                <a:cubicBezTo>
                  <a:pt x="47" y="261"/>
                  <a:pt x="45" y="269"/>
                  <a:pt x="44" y="275"/>
                </a:cubicBezTo>
                <a:cubicBezTo>
                  <a:pt x="42" y="281"/>
                  <a:pt x="41" y="286"/>
                  <a:pt x="40" y="292"/>
                </a:cubicBezTo>
                <a:cubicBezTo>
                  <a:pt x="39" y="297"/>
                  <a:pt x="38" y="301"/>
                  <a:pt x="37" y="302"/>
                </a:cubicBezTo>
                <a:cubicBezTo>
                  <a:pt x="36" y="304"/>
                  <a:pt x="35" y="306"/>
                  <a:pt x="34" y="308"/>
                </a:cubicBezTo>
                <a:cubicBezTo>
                  <a:pt x="32" y="310"/>
                  <a:pt x="31" y="312"/>
                  <a:pt x="29" y="312"/>
                </a:cubicBezTo>
                <a:cubicBezTo>
                  <a:pt x="25" y="315"/>
                  <a:pt x="21" y="316"/>
                  <a:pt x="16" y="316"/>
                </a:cubicBezTo>
                <a:cubicBezTo>
                  <a:pt x="11" y="316"/>
                  <a:pt x="7" y="315"/>
                  <a:pt x="4" y="312"/>
                </a:cubicBezTo>
                <a:cubicBezTo>
                  <a:pt x="2" y="309"/>
                  <a:pt x="0" y="306"/>
                  <a:pt x="0" y="304"/>
                </a:cubicBezTo>
                <a:cubicBezTo>
                  <a:pt x="0" y="301"/>
                  <a:pt x="6" y="277"/>
                  <a:pt x="17" y="233"/>
                </a:cubicBezTo>
                <a:cubicBezTo>
                  <a:pt x="28" y="188"/>
                  <a:pt x="39" y="144"/>
                  <a:pt x="50" y="101"/>
                </a:cubicBezTo>
                <a:lnTo>
                  <a:pt x="66" y="35"/>
                </a:lnTo>
                <a:cubicBezTo>
                  <a:pt x="66" y="31"/>
                  <a:pt x="65" y="29"/>
                  <a:pt x="63" y="28"/>
                </a:cubicBezTo>
                <a:cubicBezTo>
                  <a:pt x="61" y="27"/>
                  <a:pt x="55" y="26"/>
                  <a:pt x="46" y="25"/>
                </a:cubicBezTo>
                <a:lnTo>
                  <a:pt x="43" y="25"/>
                </a:lnTo>
                <a:cubicBezTo>
                  <a:pt x="40" y="25"/>
                  <a:pt x="38" y="25"/>
                  <a:pt x="38" y="25"/>
                </a:cubicBezTo>
                <a:cubicBezTo>
                  <a:pt x="37" y="25"/>
                  <a:pt x="36" y="25"/>
                  <a:pt x="34" y="24"/>
                </a:cubicBezTo>
                <a:cubicBezTo>
                  <a:pt x="33" y="23"/>
                  <a:pt x="33" y="22"/>
                  <a:pt x="33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6021720" y="446724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3" y="258"/>
                  <a:pt x="153" y="316"/>
                </a:cubicBezTo>
                <a:cubicBezTo>
                  <a:pt x="153" y="345"/>
                  <a:pt x="150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6" y="485"/>
                  <a:pt x="118" y="504"/>
                  <a:pt x="107" y="522"/>
                </a:cubicBezTo>
                <a:cubicBezTo>
                  <a:pt x="97" y="541"/>
                  <a:pt x="89" y="556"/>
                  <a:pt x="83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3" y="550"/>
                  <a:pt x="105" y="449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952200" y="4895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28600" y="4465800"/>
            <a:ext cx="180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Целевая функция: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943720" y="4819680"/>
            <a:ext cx="144720" cy="160560"/>
          </a:xfrm>
          <a:custGeom>
            <a:avLst/>
            <a:gdLst/>
            <a:ahLst/>
            <a:rect l="0" t="0" r="r" b="b"/>
            <a:pathLst>
              <a:path w="402" h="446">
                <a:moveTo>
                  <a:pt x="7" y="158"/>
                </a:moveTo>
                <a:cubicBezTo>
                  <a:pt x="7" y="137"/>
                  <a:pt x="12" y="118"/>
                  <a:pt x="20" y="100"/>
                </a:cubicBezTo>
                <a:cubicBezTo>
                  <a:pt x="29" y="82"/>
                  <a:pt x="40" y="67"/>
                  <a:pt x="54" y="55"/>
                </a:cubicBezTo>
                <a:cubicBezTo>
                  <a:pt x="67" y="43"/>
                  <a:pt x="82" y="33"/>
                  <a:pt x="98" y="25"/>
                </a:cubicBezTo>
                <a:cubicBezTo>
                  <a:pt x="114" y="16"/>
                  <a:pt x="130" y="10"/>
                  <a:pt x="146" y="6"/>
                </a:cubicBezTo>
                <a:cubicBezTo>
                  <a:pt x="161" y="1"/>
                  <a:pt x="175" y="-1"/>
                  <a:pt x="187" y="0"/>
                </a:cubicBezTo>
                <a:lnTo>
                  <a:pt x="196" y="0"/>
                </a:lnTo>
                <a:cubicBezTo>
                  <a:pt x="215" y="0"/>
                  <a:pt x="226" y="0"/>
                  <a:pt x="229" y="1"/>
                </a:cubicBezTo>
                <a:cubicBezTo>
                  <a:pt x="281" y="7"/>
                  <a:pt x="321" y="26"/>
                  <a:pt x="350" y="56"/>
                </a:cubicBezTo>
                <a:cubicBezTo>
                  <a:pt x="380" y="87"/>
                  <a:pt x="394" y="120"/>
                  <a:pt x="395" y="158"/>
                </a:cubicBezTo>
                <a:cubicBezTo>
                  <a:pt x="395" y="184"/>
                  <a:pt x="388" y="211"/>
                  <a:pt x="375" y="237"/>
                </a:cubicBezTo>
                <a:cubicBezTo>
                  <a:pt x="362" y="264"/>
                  <a:pt x="346" y="291"/>
                  <a:pt x="327" y="320"/>
                </a:cubicBezTo>
                <a:cubicBezTo>
                  <a:pt x="308" y="348"/>
                  <a:pt x="295" y="373"/>
                  <a:pt x="289" y="394"/>
                </a:cubicBezTo>
                <a:lnTo>
                  <a:pt x="289" y="395"/>
                </a:lnTo>
                <a:lnTo>
                  <a:pt x="317" y="395"/>
                </a:lnTo>
                <a:cubicBezTo>
                  <a:pt x="336" y="395"/>
                  <a:pt x="348" y="394"/>
                  <a:pt x="353" y="394"/>
                </a:cubicBezTo>
                <a:cubicBezTo>
                  <a:pt x="358" y="393"/>
                  <a:pt x="361" y="391"/>
                  <a:pt x="364" y="387"/>
                </a:cubicBezTo>
                <a:cubicBezTo>
                  <a:pt x="366" y="383"/>
                  <a:pt x="368" y="375"/>
                  <a:pt x="371" y="361"/>
                </a:cubicBezTo>
                <a:cubicBezTo>
                  <a:pt x="374" y="347"/>
                  <a:pt x="376" y="339"/>
                  <a:pt x="376" y="337"/>
                </a:cubicBezTo>
                <a:lnTo>
                  <a:pt x="376" y="334"/>
                </a:lnTo>
                <a:lnTo>
                  <a:pt x="402" y="334"/>
                </a:lnTo>
                <a:lnTo>
                  <a:pt x="402" y="335"/>
                </a:lnTo>
                <a:lnTo>
                  <a:pt x="391" y="390"/>
                </a:lnTo>
                <a:cubicBezTo>
                  <a:pt x="385" y="426"/>
                  <a:pt x="381" y="444"/>
                  <a:pt x="381" y="445"/>
                </a:cubicBezTo>
                <a:lnTo>
                  <a:pt x="381" y="446"/>
                </a:lnTo>
                <a:lnTo>
                  <a:pt x="323" y="446"/>
                </a:lnTo>
                <a:lnTo>
                  <a:pt x="282" y="446"/>
                </a:lnTo>
                <a:cubicBezTo>
                  <a:pt x="271" y="446"/>
                  <a:pt x="264" y="445"/>
                  <a:pt x="262" y="444"/>
                </a:cubicBezTo>
                <a:cubicBezTo>
                  <a:pt x="260" y="443"/>
                  <a:pt x="259" y="439"/>
                  <a:pt x="259" y="433"/>
                </a:cubicBezTo>
                <a:cubicBezTo>
                  <a:pt x="259" y="404"/>
                  <a:pt x="269" y="359"/>
                  <a:pt x="289" y="297"/>
                </a:cubicBezTo>
                <a:cubicBezTo>
                  <a:pt x="309" y="236"/>
                  <a:pt x="320" y="190"/>
                  <a:pt x="320" y="157"/>
                </a:cubicBezTo>
                <a:cubicBezTo>
                  <a:pt x="320" y="133"/>
                  <a:pt x="316" y="112"/>
                  <a:pt x="309" y="94"/>
                </a:cubicBezTo>
                <a:cubicBezTo>
                  <a:pt x="301" y="76"/>
                  <a:pt x="291" y="62"/>
                  <a:pt x="279" y="52"/>
                </a:cubicBezTo>
                <a:cubicBezTo>
                  <a:pt x="267" y="42"/>
                  <a:pt x="254" y="34"/>
                  <a:pt x="242" y="30"/>
                </a:cubicBezTo>
                <a:cubicBezTo>
                  <a:pt x="229" y="26"/>
                  <a:pt x="216" y="23"/>
                  <a:pt x="202" y="23"/>
                </a:cubicBezTo>
                <a:cubicBezTo>
                  <a:pt x="190" y="23"/>
                  <a:pt x="177" y="25"/>
                  <a:pt x="165" y="29"/>
                </a:cubicBezTo>
                <a:cubicBezTo>
                  <a:pt x="153" y="33"/>
                  <a:pt x="140" y="40"/>
                  <a:pt x="127" y="49"/>
                </a:cubicBezTo>
                <a:cubicBezTo>
                  <a:pt x="114" y="58"/>
                  <a:pt x="104" y="72"/>
                  <a:pt x="96" y="91"/>
                </a:cubicBezTo>
                <a:cubicBezTo>
                  <a:pt x="88" y="109"/>
                  <a:pt x="84" y="131"/>
                  <a:pt x="84" y="157"/>
                </a:cubicBezTo>
                <a:cubicBezTo>
                  <a:pt x="84" y="190"/>
                  <a:pt x="94" y="237"/>
                  <a:pt x="114" y="299"/>
                </a:cubicBezTo>
                <a:cubicBezTo>
                  <a:pt x="134" y="361"/>
                  <a:pt x="144" y="406"/>
                  <a:pt x="144" y="433"/>
                </a:cubicBezTo>
                <a:cubicBezTo>
                  <a:pt x="144" y="439"/>
                  <a:pt x="143" y="443"/>
                  <a:pt x="140" y="446"/>
                </a:cubicBezTo>
                <a:lnTo>
                  <a:pt x="21" y="446"/>
                </a:lnTo>
                <a:lnTo>
                  <a:pt x="21" y="445"/>
                </a:lnTo>
                <a:cubicBezTo>
                  <a:pt x="21" y="444"/>
                  <a:pt x="18" y="426"/>
                  <a:pt x="11" y="390"/>
                </a:cubicBezTo>
                <a:lnTo>
                  <a:pt x="0" y="335"/>
                </a:lnTo>
                <a:lnTo>
                  <a:pt x="0" y="334"/>
                </a:lnTo>
                <a:lnTo>
                  <a:pt x="27" y="334"/>
                </a:lnTo>
                <a:lnTo>
                  <a:pt x="27" y="337"/>
                </a:lnTo>
                <a:cubicBezTo>
                  <a:pt x="27" y="338"/>
                  <a:pt x="28" y="341"/>
                  <a:pt x="29" y="348"/>
                </a:cubicBezTo>
                <a:cubicBezTo>
                  <a:pt x="31" y="355"/>
                  <a:pt x="32" y="362"/>
                  <a:pt x="34" y="371"/>
                </a:cubicBezTo>
                <a:cubicBezTo>
                  <a:pt x="36" y="379"/>
                  <a:pt x="38" y="385"/>
                  <a:pt x="39" y="387"/>
                </a:cubicBezTo>
                <a:cubicBezTo>
                  <a:pt x="41" y="390"/>
                  <a:pt x="45" y="392"/>
                  <a:pt x="49" y="393"/>
                </a:cubicBezTo>
                <a:cubicBezTo>
                  <a:pt x="54" y="394"/>
                  <a:pt x="66" y="395"/>
                  <a:pt x="86" y="395"/>
                </a:cubicBezTo>
                <a:lnTo>
                  <a:pt x="114" y="395"/>
                </a:lnTo>
                <a:lnTo>
                  <a:pt x="114" y="394"/>
                </a:lnTo>
                <a:cubicBezTo>
                  <a:pt x="107" y="373"/>
                  <a:pt x="95" y="348"/>
                  <a:pt x="76" y="320"/>
                </a:cubicBezTo>
                <a:cubicBezTo>
                  <a:pt x="57" y="292"/>
                  <a:pt x="42" y="265"/>
                  <a:pt x="29" y="238"/>
                </a:cubicBezTo>
                <a:cubicBezTo>
                  <a:pt x="15" y="211"/>
                  <a:pt x="8" y="184"/>
                  <a:pt x="7" y="15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119760" y="48092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8"/>
                  <a:pt x="69" y="67"/>
                </a:cubicBezTo>
                <a:cubicBezTo>
                  <a:pt x="75" y="57"/>
                  <a:pt x="84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7" y="194"/>
                </a:cubicBezTo>
                <a:cubicBezTo>
                  <a:pt x="50" y="232"/>
                  <a:pt x="47" y="272"/>
                  <a:pt x="47" y="317"/>
                </a:cubicBezTo>
                <a:cubicBezTo>
                  <a:pt x="47" y="362"/>
                  <a:pt x="50" y="402"/>
                  <a:pt x="57" y="438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3199320" y="481932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1" y="549"/>
                </a:moveTo>
                <a:cubicBezTo>
                  <a:pt x="42" y="549"/>
                  <a:pt x="43" y="550"/>
                  <a:pt x="45" y="551"/>
                </a:cubicBezTo>
                <a:cubicBezTo>
                  <a:pt x="46" y="552"/>
                  <a:pt x="49" y="552"/>
                  <a:pt x="51" y="553"/>
                </a:cubicBezTo>
                <a:cubicBezTo>
                  <a:pt x="54" y="553"/>
                  <a:pt x="57" y="553"/>
                  <a:pt x="59" y="553"/>
                </a:cubicBezTo>
                <a:cubicBezTo>
                  <a:pt x="65" y="553"/>
                  <a:pt x="70" y="551"/>
                  <a:pt x="74" y="545"/>
                </a:cubicBezTo>
                <a:cubicBezTo>
                  <a:pt x="79" y="540"/>
                  <a:pt x="82" y="533"/>
                  <a:pt x="84" y="527"/>
                </a:cubicBezTo>
                <a:cubicBezTo>
                  <a:pt x="89" y="515"/>
                  <a:pt x="96" y="483"/>
                  <a:pt x="106" y="430"/>
                </a:cubicBezTo>
                <a:cubicBezTo>
                  <a:pt x="116" y="377"/>
                  <a:pt x="126" y="326"/>
                  <a:pt x="135" y="278"/>
                </a:cubicBezTo>
                <a:cubicBezTo>
                  <a:pt x="144" y="230"/>
                  <a:pt x="149" y="206"/>
                  <a:pt x="149" y="205"/>
                </a:cubicBezTo>
                <a:lnTo>
                  <a:pt x="149" y="204"/>
                </a:lnTo>
                <a:lnTo>
                  <a:pt x="119" y="204"/>
                </a:lnTo>
                <a:cubicBezTo>
                  <a:pt x="99" y="204"/>
                  <a:pt x="89" y="203"/>
                  <a:pt x="88" y="202"/>
                </a:cubicBezTo>
                <a:cubicBezTo>
                  <a:pt x="86" y="201"/>
                  <a:pt x="85" y="199"/>
                  <a:pt x="85" y="196"/>
                </a:cubicBezTo>
                <a:lnTo>
                  <a:pt x="89" y="178"/>
                </a:lnTo>
                <a:cubicBezTo>
                  <a:pt x="90" y="176"/>
                  <a:pt x="92" y="175"/>
                  <a:pt x="94" y="175"/>
                </a:cubicBezTo>
                <a:cubicBezTo>
                  <a:pt x="97" y="175"/>
                  <a:pt x="107" y="175"/>
                  <a:pt x="124" y="175"/>
                </a:cubicBezTo>
                <a:cubicBezTo>
                  <a:pt x="144" y="175"/>
                  <a:pt x="155" y="174"/>
                  <a:pt x="155" y="174"/>
                </a:cubicBezTo>
                <a:cubicBezTo>
                  <a:pt x="155" y="173"/>
                  <a:pt x="156" y="162"/>
                  <a:pt x="160" y="142"/>
                </a:cubicBezTo>
                <a:cubicBezTo>
                  <a:pt x="164" y="121"/>
                  <a:pt x="167" y="109"/>
                  <a:pt x="168" y="105"/>
                </a:cubicBezTo>
                <a:cubicBezTo>
                  <a:pt x="183" y="35"/>
                  <a:pt x="214" y="0"/>
                  <a:pt x="260" y="0"/>
                </a:cubicBezTo>
                <a:cubicBezTo>
                  <a:pt x="276" y="1"/>
                  <a:pt x="289" y="6"/>
                  <a:pt x="299" y="14"/>
                </a:cubicBezTo>
                <a:cubicBezTo>
                  <a:pt x="309" y="23"/>
                  <a:pt x="314" y="34"/>
                  <a:pt x="314" y="48"/>
                </a:cubicBezTo>
                <a:cubicBezTo>
                  <a:pt x="314" y="63"/>
                  <a:pt x="309" y="74"/>
                  <a:pt x="301" y="81"/>
                </a:cubicBezTo>
                <a:cubicBezTo>
                  <a:pt x="292" y="87"/>
                  <a:pt x="283" y="91"/>
                  <a:pt x="274" y="91"/>
                </a:cubicBezTo>
                <a:cubicBezTo>
                  <a:pt x="256" y="91"/>
                  <a:pt x="246" y="82"/>
                  <a:pt x="246" y="65"/>
                </a:cubicBezTo>
                <a:cubicBezTo>
                  <a:pt x="246" y="57"/>
                  <a:pt x="249" y="50"/>
                  <a:pt x="253" y="44"/>
                </a:cubicBezTo>
                <a:cubicBezTo>
                  <a:pt x="258" y="38"/>
                  <a:pt x="263" y="34"/>
                  <a:pt x="268" y="31"/>
                </a:cubicBezTo>
                <a:lnTo>
                  <a:pt x="274" y="27"/>
                </a:lnTo>
                <a:cubicBezTo>
                  <a:pt x="267" y="25"/>
                  <a:pt x="261" y="24"/>
                  <a:pt x="255" y="24"/>
                </a:cubicBezTo>
                <a:cubicBezTo>
                  <a:pt x="250" y="24"/>
                  <a:pt x="245" y="26"/>
                  <a:pt x="241" y="30"/>
                </a:cubicBezTo>
                <a:cubicBezTo>
                  <a:pt x="236" y="34"/>
                  <a:pt x="233" y="40"/>
                  <a:pt x="231" y="48"/>
                </a:cubicBezTo>
                <a:cubicBezTo>
                  <a:pt x="228" y="60"/>
                  <a:pt x="225" y="76"/>
                  <a:pt x="221" y="97"/>
                </a:cubicBezTo>
                <a:cubicBezTo>
                  <a:pt x="217" y="118"/>
                  <a:pt x="214" y="136"/>
                  <a:pt x="211" y="150"/>
                </a:cubicBezTo>
                <a:cubicBezTo>
                  <a:pt x="208" y="165"/>
                  <a:pt x="206" y="172"/>
                  <a:pt x="206" y="173"/>
                </a:cubicBezTo>
                <a:cubicBezTo>
                  <a:pt x="206" y="174"/>
                  <a:pt x="218" y="175"/>
                  <a:pt x="241" y="175"/>
                </a:cubicBezTo>
                <a:cubicBezTo>
                  <a:pt x="260" y="175"/>
                  <a:pt x="271" y="175"/>
                  <a:pt x="274" y="175"/>
                </a:cubicBezTo>
                <a:cubicBezTo>
                  <a:pt x="277" y="176"/>
                  <a:pt x="279" y="177"/>
                  <a:pt x="281" y="179"/>
                </a:cubicBezTo>
                <a:cubicBezTo>
                  <a:pt x="281" y="181"/>
                  <a:pt x="281" y="184"/>
                  <a:pt x="280" y="190"/>
                </a:cubicBezTo>
                <a:cubicBezTo>
                  <a:pt x="278" y="195"/>
                  <a:pt x="277" y="199"/>
                  <a:pt x="277" y="200"/>
                </a:cubicBezTo>
                <a:cubicBezTo>
                  <a:pt x="276" y="202"/>
                  <a:pt x="274" y="203"/>
                  <a:pt x="271" y="203"/>
                </a:cubicBezTo>
                <a:cubicBezTo>
                  <a:pt x="268" y="203"/>
                  <a:pt x="257" y="203"/>
                  <a:pt x="237" y="204"/>
                </a:cubicBezTo>
                <a:lnTo>
                  <a:pt x="201" y="204"/>
                </a:lnTo>
                <a:lnTo>
                  <a:pt x="187" y="281"/>
                </a:lnTo>
                <a:cubicBezTo>
                  <a:pt x="167" y="385"/>
                  <a:pt x="152" y="451"/>
                  <a:pt x="144" y="477"/>
                </a:cubicBezTo>
                <a:cubicBezTo>
                  <a:pt x="133" y="513"/>
                  <a:pt x="118" y="539"/>
                  <a:pt x="100" y="556"/>
                </a:cubicBezTo>
                <a:cubicBezTo>
                  <a:pt x="85" y="570"/>
                  <a:pt x="69" y="577"/>
                  <a:pt x="54" y="577"/>
                </a:cubicBezTo>
                <a:cubicBezTo>
                  <a:pt x="41" y="577"/>
                  <a:pt x="28" y="573"/>
                  <a:pt x="17" y="565"/>
                </a:cubicBezTo>
                <a:cubicBezTo>
                  <a:pt x="6" y="557"/>
                  <a:pt x="0" y="545"/>
                  <a:pt x="0" y="531"/>
                </a:cubicBezTo>
                <a:cubicBezTo>
                  <a:pt x="0" y="515"/>
                  <a:pt x="4" y="504"/>
                  <a:pt x="14" y="496"/>
                </a:cubicBezTo>
                <a:cubicBezTo>
                  <a:pt x="23" y="489"/>
                  <a:pt x="32" y="486"/>
                  <a:pt x="41" y="486"/>
                </a:cubicBezTo>
                <a:cubicBezTo>
                  <a:pt x="59" y="486"/>
                  <a:pt x="69" y="494"/>
                  <a:pt x="69" y="512"/>
                </a:cubicBezTo>
                <a:cubicBezTo>
                  <a:pt x="69" y="520"/>
                  <a:pt x="66" y="527"/>
                  <a:pt x="62" y="533"/>
                </a:cubicBezTo>
                <a:cubicBezTo>
                  <a:pt x="57" y="539"/>
                  <a:pt x="52" y="543"/>
                  <a:pt x="46" y="546"/>
                </a:cubicBezTo>
                <a:lnTo>
                  <a:pt x="41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3324600" y="48092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6" y="95"/>
                  <a:pt x="125" y="149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6"/>
                  <a:pt x="150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5"/>
                  <a:pt x="108" y="523"/>
                </a:cubicBezTo>
                <a:cubicBezTo>
                  <a:pt x="97" y="542"/>
                  <a:pt x="89" y="556"/>
                  <a:pt x="84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5" y="610"/>
                  <a:pt x="38" y="616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2"/>
                  <a:pt x="7" y="617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3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3476520" y="48963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3706560" y="4879440"/>
            <a:ext cx="121320" cy="150120"/>
          </a:xfrm>
          <a:custGeom>
            <a:avLst/>
            <a:gdLst/>
            <a:ahLst/>
            <a:rect l="0" t="0" r="r" b="b"/>
            <a:pathLst>
              <a:path w="337" h="417">
                <a:moveTo>
                  <a:pt x="13" y="122"/>
                </a:moveTo>
                <a:cubicBezTo>
                  <a:pt x="4" y="122"/>
                  <a:pt x="0" y="120"/>
                  <a:pt x="0" y="116"/>
                </a:cubicBezTo>
                <a:cubicBezTo>
                  <a:pt x="0" y="109"/>
                  <a:pt x="3" y="99"/>
                  <a:pt x="10" y="87"/>
                </a:cubicBezTo>
                <a:cubicBezTo>
                  <a:pt x="16" y="75"/>
                  <a:pt x="24" y="62"/>
                  <a:pt x="35" y="48"/>
                </a:cubicBezTo>
                <a:cubicBezTo>
                  <a:pt x="45" y="35"/>
                  <a:pt x="59" y="24"/>
                  <a:pt x="75" y="15"/>
                </a:cubicBezTo>
                <a:cubicBezTo>
                  <a:pt x="91" y="6"/>
                  <a:pt x="107" y="1"/>
                  <a:pt x="123" y="0"/>
                </a:cubicBezTo>
                <a:cubicBezTo>
                  <a:pt x="135" y="0"/>
                  <a:pt x="142" y="0"/>
                  <a:pt x="144" y="1"/>
                </a:cubicBezTo>
                <a:cubicBezTo>
                  <a:pt x="164" y="5"/>
                  <a:pt x="181" y="17"/>
                  <a:pt x="194" y="35"/>
                </a:cubicBezTo>
                <a:cubicBezTo>
                  <a:pt x="207" y="53"/>
                  <a:pt x="218" y="81"/>
                  <a:pt x="228" y="118"/>
                </a:cubicBezTo>
                <a:cubicBezTo>
                  <a:pt x="234" y="143"/>
                  <a:pt x="237" y="161"/>
                  <a:pt x="237" y="172"/>
                </a:cubicBezTo>
                <a:cubicBezTo>
                  <a:pt x="237" y="173"/>
                  <a:pt x="237" y="174"/>
                  <a:pt x="237" y="174"/>
                </a:cubicBezTo>
                <a:lnTo>
                  <a:pt x="245" y="157"/>
                </a:lnTo>
                <a:cubicBezTo>
                  <a:pt x="253" y="136"/>
                  <a:pt x="263" y="113"/>
                  <a:pt x="273" y="89"/>
                </a:cubicBezTo>
                <a:cubicBezTo>
                  <a:pt x="284" y="66"/>
                  <a:pt x="294" y="47"/>
                  <a:pt x="301" y="32"/>
                </a:cubicBezTo>
                <a:cubicBezTo>
                  <a:pt x="309" y="17"/>
                  <a:pt x="314" y="9"/>
                  <a:pt x="315" y="7"/>
                </a:cubicBezTo>
                <a:cubicBezTo>
                  <a:pt x="316" y="7"/>
                  <a:pt x="320" y="7"/>
                  <a:pt x="325" y="7"/>
                </a:cubicBezTo>
                <a:lnTo>
                  <a:pt x="334" y="7"/>
                </a:lnTo>
                <a:cubicBezTo>
                  <a:pt x="336" y="9"/>
                  <a:pt x="337" y="11"/>
                  <a:pt x="337" y="12"/>
                </a:cubicBezTo>
                <a:cubicBezTo>
                  <a:pt x="337" y="14"/>
                  <a:pt x="333" y="23"/>
                  <a:pt x="324" y="40"/>
                </a:cubicBezTo>
                <a:cubicBezTo>
                  <a:pt x="315" y="57"/>
                  <a:pt x="303" y="84"/>
                  <a:pt x="286" y="120"/>
                </a:cubicBezTo>
                <a:cubicBezTo>
                  <a:pt x="270" y="157"/>
                  <a:pt x="255" y="195"/>
                  <a:pt x="240" y="234"/>
                </a:cubicBezTo>
                <a:cubicBezTo>
                  <a:pt x="238" y="241"/>
                  <a:pt x="235" y="255"/>
                  <a:pt x="232" y="275"/>
                </a:cubicBezTo>
                <a:cubicBezTo>
                  <a:pt x="229" y="296"/>
                  <a:pt x="225" y="318"/>
                  <a:pt x="219" y="342"/>
                </a:cubicBezTo>
                <a:cubicBezTo>
                  <a:pt x="212" y="371"/>
                  <a:pt x="206" y="390"/>
                  <a:pt x="202" y="400"/>
                </a:cubicBezTo>
                <a:cubicBezTo>
                  <a:pt x="197" y="411"/>
                  <a:pt x="191" y="416"/>
                  <a:pt x="185" y="417"/>
                </a:cubicBezTo>
                <a:cubicBezTo>
                  <a:pt x="178" y="417"/>
                  <a:pt x="174" y="411"/>
                  <a:pt x="174" y="399"/>
                </a:cubicBezTo>
                <a:cubicBezTo>
                  <a:pt x="174" y="378"/>
                  <a:pt x="185" y="330"/>
                  <a:pt x="208" y="259"/>
                </a:cubicBezTo>
                <a:lnTo>
                  <a:pt x="212" y="247"/>
                </a:lnTo>
                <a:lnTo>
                  <a:pt x="213" y="235"/>
                </a:lnTo>
                <a:cubicBezTo>
                  <a:pt x="213" y="231"/>
                  <a:pt x="213" y="225"/>
                  <a:pt x="213" y="216"/>
                </a:cubicBezTo>
                <a:cubicBezTo>
                  <a:pt x="213" y="150"/>
                  <a:pt x="201" y="104"/>
                  <a:pt x="177" y="79"/>
                </a:cubicBezTo>
                <a:cubicBezTo>
                  <a:pt x="160" y="63"/>
                  <a:pt x="140" y="55"/>
                  <a:pt x="117" y="55"/>
                </a:cubicBezTo>
                <a:cubicBezTo>
                  <a:pt x="97" y="55"/>
                  <a:pt x="78" y="60"/>
                  <a:pt x="61" y="71"/>
                </a:cubicBezTo>
                <a:cubicBezTo>
                  <a:pt x="45" y="82"/>
                  <a:pt x="33" y="97"/>
                  <a:pt x="25" y="115"/>
                </a:cubicBezTo>
                <a:cubicBezTo>
                  <a:pt x="25" y="118"/>
                  <a:pt x="24" y="120"/>
                  <a:pt x="23" y="120"/>
                </a:cubicBezTo>
                <a:cubicBezTo>
                  <a:pt x="22" y="121"/>
                  <a:pt x="19" y="122"/>
                  <a:pt x="13" y="1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3832560" y="482580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8"/>
                </a:cubicBezTo>
                <a:cubicBezTo>
                  <a:pt x="0" y="146"/>
                  <a:pt x="3" y="134"/>
                  <a:pt x="10" y="112"/>
                </a:cubicBezTo>
                <a:cubicBezTo>
                  <a:pt x="17" y="91"/>
                  <a:pt x="24" y="68"/>
                  <a:pt x="31" y="47"/>
                </a:cubicBezTo>
                <a:lnTo>
                  <a:pt x="42" y="16"/>
                </a:lnTo>
                <a:cubicBezTo>
                  <a:pt x="44" y="9"/>
                  <a:pt x="47" y="3"/>
                  <a:pt x="50" y="0"/>
                </a:cubicBezTo>
                <a:lnTo>
                  <a:pt x="347" y="0"/>
                </a:lnTo>
                <a:lnTo>
                  <a:pt x="404" y="0"/>
                </a:lnTo>
                <a:cubicBezTo>
                  <a:pt x="418" y="0"/>
                  <a:pt x="426" y="0"/>
                  <a:pt x="428" y="1"/>
                </a:cubicBezTo>
                <a:cubicBezTo>
                  <a:pt x="431" y="1"/>
                  <a:pt x="432" y="3"/>
                  <a:pt x="433" y="6"/>
                </a:cubicBezTo>
                <a:cubicBezTo>
                  <a:pt x="433" y="9"/>
                  <a:pt x="429" y="33"/>
                  <a:pt x="422" y="79"/>
                </a:cubicBezTo>
                <a:cubicBezTo>
                  <a:pt x="415" y="125"/>
                  <a:pt x="411" y="148"/>
                  <a:pt x="410" y="148"/>
                </a:cubicBezTo>
                <a:cubicBezTo>
                  <a:pt x="410" y="151"/>
                  <a:pt x="406" y="153"/>
                  <a:pt x="398" y="153"/>
                </a:cubicBezTo>
                <a:cubicBezTo>
                  <a:pt x="394" y="153"/>
                  <a:pt x="392" y="153"/>
                  <a:pt x="390" y="153"/>
                </a:cubicBezTo>
                <a:cubicBezTo>
                  <a:pt x="389" y="153"/>
                  <a:pt x="388" y="152"/>
                  <a:pt x="386" y="150"/>
                </a:cubicBezTo>
                <a:lnTo>
                  <a:pt x="385" y="148"/>
                </a:lnTo>
                <a:cubicBezTo>
                  <a:pt x="385" y="145"/>
                  <a:pt x="386" y="136"/>
                  <a:pt x="389" y="119"/>
                </a:cubicBezTo>
                <a:cubicBezTo>
                  <a:pt x="392" y="103"/>
                  <a:pt x="393" y="90"/>
                  <a:pt x="393" y="81"/>
                </a:cubicBezTo>
                <a:cubicBezTo>
                  <a:pt x="393" y="65"/>
                  <a:pt x="390" y="54"/>
                  <a:pt x="385" y="46"/>
                </a:cubicBezTo>
                <a:cubicBezTo>
                  <a:pt x="379" y="39"/>
                  <a:pt x="368" y="33"/>
                  <a:pt x="350" y="30"/>
                </a:cubicBezTo>
                <a:cubicBezTo>
                  <a:pt x="348" y="30"/>
                  <a:pt x="334" y="29"/>
                  <a:pt x="312" y="29"/>
                </a:cubicBezTo>
                <a:cubicBezTo>
                  <a:pt x="293" y="29"/>
                  <a:pt x="281" y="29"/>
                  <a:pt x="275" y="30"/>
                </a:cubicBezTo>
                <a:cubicBezTo>
                  <a:pt x="270" y="30"/>
                  <a:pt x="267" y="32"/>
                  <a:pt x="264" y="35"/>
                </a:cubicBezTo>
                <a:cubicBezTo>
                  <a:pt x="264" y="35"/>
                  <a:pt x="249" y="95"/>
                  <a:pt x="219" y="212"/>
                </a:cubicBezTo>
                <a:cubicBezTo>
                  <a:pt x="190" y="329"/>
                  <a:pt x="175" y="389"/>
                  <a:pt x="175" y="391"/>
                </a:cubicBezTo>
                <a:cubicBezTo>
                  <a:pt x="175" y="396"/>
                  <a:pt x="193" y="399"/>
                  <a:pt x="231" y="400"/>
                </a:cubicBezTo>
                <a:cubicBezTo>
                  <a:pt x="244" y="400"/>
                  <a:pt x="253" y="400"/>
                  <a:pt x="256" y="401"/>
                </a:cubicBezTo>
                <a:cubicBezTo>
                  <a:pt x="260" y="401"/>
                  <a:pt x="262" y="403"/>
                  <a:pt x="262" y="406"/>
                </a:cubicBezTo>
                <a:cubicBezTo>
                  <a:pt x="262" y="408"/>
                  <a:pt x="262" y="411"/>
                  <a:pt x="260" y="415"/>
                </a:cubicBezTo>
                <a:cubicBezTo>
                  <a:pt x="259" y="423"/>
                  <a:pt x="257" y="427"/>
                  <a:pt x="255" y="428"/>
                </a:cubicBezTo>
                <a:lnTo>
                  <a:pt x="253" y="429"/>
                </a:lnTo>
                <a:cubicBezTo>
                  <a:pt x="252" y="429"/>
                  <a:pt x="251" y="429"/>
                  <a:pt x="249" y="429"/>
                </a:cubicBezTo>
                <a:cubicBezTo>
                  <a:pt x="247" y="429"/>
                  <a:pt x="236" y="429"/>
                  <a:pt x="216" y="428"/>
                </a:cubicBezTo>
                <a:cubicBezTo>
                  <a:pt x="196" y="428"/>
                  <a:pt x="168" y="428"/>
                  <a:pt x="131" y="428"/>
                </a:cubicBezTo>
                <a:cubicBezTo>
                  <a:pt x="76" y="428"/>
                  <a:pt x="42" y="428"/>
                  <a:pt x="27" y="429"/>
                </a:cubicBezTo>
                <a:lnTo>
                  <a:pt x="17" y="429"/>
                </a:lnTo>
                <a:cubicBezTo>
                  <a:pt x="15" y="427"/>
                  <a:pt x="14" y="425"/>
                  <a:pt x="14" y="423"/>
                </a:cubicBezTo>
                <a:cubicBezTo>
                  <a:pt x="14" y="422"/>
                  <a:pt x="14" y="418"/>
                  <a:pt x="15" y="412"/>
                </a:cubicBezTo>
                <a:cubicBezTo>
                  <a:pt x="17" y="406"/>
                  <a:pt x="19" y="402"/>
                  <a:pt x="21" y="400"/>
                </a:cubicBezTo>
                <a:lnTo>
                  <a:pt x="39" y="400"/>
                </a:lnTo>
                <a:lnTo>
                  <a:pt x="46" y="400"/>
                </a:lnTo>
                <a:cubicBezTo>
                  <a:pt x="80" y="400"/>
                  <a:pt x="100" y="398"/>
                  <a:pt x="106" y="394"/>
                </a:cubicBezTo>
                <a:lnTo>
                  <a:pt x="107" y="394"/>
                </a:lnTo>
                <a:cubicBezTo>
                  <a:pt x="109" y="392"/>
                  <a:pt x="111" y="388"/>
                  <a:pt x="114" y="381"/>
                </a:cubicBezTo>
                <a:cubicBezTo>
                  <a:pt x="116" y="374"/>
                  <a:pt x="124" y="341"/>
                  <a:pt x="139" y="282"/>
                </a:cubicBezTo>
                <a:cubicBezTo>
                  <a:pt x="146" y="253"/>
                  <a:pt x="152" y="230"/>
                  <a:pt x="157" y="212"/>
                </a:cubicBezTo>
                <a:cubicBezTo>
                  <a:pt x="186" y="96"/>
                  <a:pt x="201" y="35"/>
                  <a:pt x="201" y="33"/>
                </a:cubicBezTo>
                <a:cubicBezTo>
                  <a:pt x="201" y="31"/>
                  <a:pt x="195" y="30"/>
                  <a:pt x="183" y="30"/>
                </a:cubicBezTo>
                <a:lnTo>
                  <a:pt x="163" y="30"/>
                </a:lnTo>
                <a:cubicBezTo>
                  <a:pt x="135" y="30"/>
                  <a:pt x="116" y="31"/>
                  <a:pt x="107" y="33"/>
                </a:cubicBezTo>
                <a:cubicBezTo>
                  <a:pt x="88" y="38"/>
                  <a:pt x="74" y="46"/>
                  <a:pt x="63" y="59"/>
                </a:cubicBezTo>
                <a:cubicBezTo>
                  <a:pt x="52" y="72"/>
                  <a:pt x="41" y="98"/>
                  <a:pt x="29" y="134"/>
                </a:cubicBezTo>
                <a:cubicBezTo>
                  <a:pt x="26" y="143"/>
                  <a:pt x="24" y="148"/>
                  <a:pt x="23" y="150"/>
                </a:cubicBezTo>
                <a:cubicBezTo>
                  <a:pt x="21" y="152"/>
                  <a:pt x="18" y="153"/>
                  <a:pt x="14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4051440" y="484704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20"/>
                </a:moveTo>
                <a:cubicBezTo>
                  <a:pt x="0" y="220"/>
                  <a:pt x="0" y="217"/>
                  <a:pt x="0" y="212"/>
                </a:cubicBezTo>
                <a:cubicBezTo>
                  <a:pt x="0" y="206"/>
                  <a:pt x="2" y="202"/>
                  <a:pt x="8" y="199"/>
                </a:cubicBezTo>
                <a:lnTo>
                  <a:pt x="197" y="199"/>
                </a:lnTo>
                <a:lnTo>
                  <a:pt x="197" y="103"/>
                </a:lnTo>
                <a:lnTo>
                  <a:pt x="198" y="9"/>
                </a:lnTo>
                <a:cubicBezTo>
                  <a:pt x="202" y="3"/>
                  <a:pt x="206" y="0"/>
                  <a:pt x="210" y="0"/>
                </a:cubicBezTo>
                <a:cubicBezTo>
                  <a:pt x="216" y="0"/>
                  <a:pt x="220" y="4"/>
                  <a:pt x="223" y="10"/>
                </a:cubicBezTo>
                <a:lnTo>
                  <a:pt x="223" y="199"/>
                </a:lnTo>
                <a:lnTo>
                  <a:pt x="412" y="199"/>
                </a:lnTo>
                <a:cubicBezTo>
                  <a:pt x="419" y="203"/>
                  <a:pt x="422" y="207"/>
                  <a:pt x="422" y="212"/>
                </a:cubicBezTo>
                <a:cubicBezTo>
                  <a:pt x="422" y="217"/>
                  <a:pt x="419" y="221"/>
                  <a:pt x="412" y="225"/>
                </a:cubicBezTo>
                <a:lnTo>
                  <a:pt x="223" y="225"/>
                </a:lnTo>
                <a:lnTo>
                  <a:pt x="223" y="413"/>
                </a:lnTo>
                <a:cubicBezTo>
                  <a:pt x="219" y="419"/>
                  <a:pt x="216" y="422"/>
                  <a:pt x="211" y="422"/>
                </a:cubicBezTo>
                <a:lnTo>
                  <a:pt x="210" y="422"/>
                </a:lnTo>
                <a:lnTo>
                  <a:pt x="209" y="422"/>
                </a:lnTo>
                <a:cubicBezTo>
                  <a:pt x="204" y="422"/>
                  <a:pt x="200" y="419"/>
                  <a:pt x="197" y="413"/>
                </a:cubicBezTo>
                <a:lnTo>
                  <a:pt x="197" y="225"/>
                </a:lnTo>
                <a:lnTo>
                  <a:pt x="8" y="225"/>
                </a:lnTo>
                <a:cubicBezTo>
                  <a:pt x="2" y="222"/>
                  <a:pt x="0" y="217"/>
                  <a:pt x="0" y="212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4329720" y="47829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2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7"/>
                </a:lnTo>
                <a:lnTo>
                  <a:pt x="98" y="272"/>
                </a:lnTo>
                <a:cubicBezTo>
                  <a:pt x="100" y="274"/>
                  <a:pt x="102" y="275"/>
                  <a:pt x="104" y="276"/>
                </a:cubicBezTo>
                <a:cubicBezTo>
                  <a:pt x="105" y="276"/>
                  <a:pt x="109" y="277"/>
                  <a:pt x="114" y="277"/>
                </a:cubicBezTo>
                <a:cubicBezTo>
                  <a:pt x="120" y="278"/>
                  <a:pt x="129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19" y="298"/>
                  <a:pt x="78" y="298"/>
                </a:cubicBezTo>
                <a:cubicBezTo>
                  <a:pt x="37" y="298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7" y="272"/>
                  <a:pt x="58" y="271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4324320" y="495108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7" y="107"/>
                </a:moveTo>
                <a:cubicBezTo>
                  <a:pt x="19" y="107"/>
                  <a:pt x="13" y="105"/>
                  <a:pt x="8" y="99"/>
                </a:cubicBezTo>
                <a:cubicBezTo>
                  <a:pt x="2" y="94"/>
                  <a:pt x="0" y="87"/>
                  <a:pt x="0" y="80"/>
                </a:cubicBezTo>
                <a:cubicBezTo>
                  <a:pt x="0" y="59"/>
                  <a:pt x="9" y="39"/>
                  <a:pt x="25" y="24"/>
                </a:cubicBezTo>
                <a:cubicBezTo>
                  <a:pt x="41" y="8"/>
                  <a:pt x="60" y="0"/>
                  <a:pt x="84" y="0"/>
                </a:cubicBezTo>
                <a:cubicBezTo>
                  <a:pt x="111" y="0"/>
                  <a:pt x="134" y="9"/>
                  <a:pt x="152" y="25"/>
                </a:cubicBezTo>
                <a:cubicBezTo>
                  <a:pt x="170" y="42"/>
                  <a:pt x="179" y="65"/>
                  <a:pt x="179" y="91"/>
                </a:cubicBezTo>
                <a:cubicBezTo>
                  <a:pt x="179" y="104"/>
                  <a:pt x="176" y="116"/>
                  <a:pt x="170" y="128"/>
                </a:cubicBezTo>
                <a:cubicBezTo>
                  <a:pt x="165" y="140"/>
                  <a:pt x="157" y="150"/>
                  <a:pt x="149" y="158"/>
                </a:cubicBezTo>
                <a:cubicBezTo>
                  <a:pt x="141" y="167"/>
                  <a:pt x="129" y="178"/>
                  <a:pt x="113" y="191"/>
                </a:cubicBezTo>
                <a:cubicBezTo>
                  <a:pt x="103" y="201"/>
                  <a:pt x="88" y="214"/>
                  <a:pt x="69" y="233"/>
                </a:cubicBezTo>
                <a:lnTo>
                  <a:pt x="42" y="258"/>
                </a:lnTo>
                <a:lnTo>
                  <a:pt x="76" y="258"/>
                </a:lnTo>
                <a:cubicBezTo>
                  <a:pt x="123" y="258"/>
                  <a:pt x="148" y="257"/>
                  <a:pt x="151" y="256"/>
                </a:cubicBezTo>
                <a:cubicBezTo>
                  <a:pt x="153" y="255"/>
                  <a:pt x="156" y="242"/>
                  <a:pt x="162" y="216"/>
                </a:cubicBezTo>
                <a:lnTo>
                  <a:pt x="162" y="215"/>
                </a:lnTo>
                <a:lnTo>
                  <a:pt x="179" y="215"/>
                </a:lnTo>
                <a:lnTo>
                  <a:pt x="179" y="216"/>
                </a:lnTo>
                <a:cubicBezTo>
                  <a:pt x="179" y="217"/>
                  <a:pt x="177" y="230"/>
                  <a:pt x="174" y="257"/>
                </a:cubicBezTo>
                <a:cubicBezTo>
                  <a:pt x="170" y="283"/>
                  <a:pt x="168" y="297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1"/>
                </a:lnTo>
                <a:lnTo>
                  <a:pt x="0" y="285"/>
                </a:lnTo>
                <a:cubicBezTo>
                  <a:pt x="0" y="283"/>
                  <a:pt x="1" y="281"/>
                  <a:pt x="3" y="279"/>
                </a:cubicBezTo>
                <a:cubicBezTo>
                  <a:pt x="6" y="276"/>
                  <a:pt x="10" y="271"/>
                  <a:pt x="17" y="263"/>
                </a:cubicBezTo>
                <a:cubicBezTo>
                  <a:pt x="26" y="253"/>
                  <a:pt x="33" y="245"/>
                  <a:pt x="39" y="238"/>
                </a:cubicBezTo>
                <a:cubicBezTo>
                  <a:pt x="42" y="235"/>
                  <a:pt x="47" y="229"/>
                  <a:pt x="55" y="221"/>
                </a:cubicBezTo>
                <a:cubicBezTo>
                  <a:pt x="62" y="213"/>
                  <a:pt x="67" y="208"/>
                  <a:pt x="70" y="205"/>
                </a:cubicBezTo>
                <a:cubicBezTo>
                  <a:pt x="73" y="202"/>
                  <a:pt x="77" y="197"/>
                  <a:pt x="83" y="190"/>
                </a:cubicBezTo>
                <a:cubicBezTo>
                  <a:pt x="89" y="183"/>
                  <a:pt x="93" y="178"/>
                  <a:pt x="95" y="175"/>
                </a:cubicBezTo>
                <a:cubicBezTo>
                  <a:pt x="98" y="172"/>
                  <a:pt x="101" y="167"/>
                  <a:pt x="106" y="161"/>
                </a:cubicBezTo>
                <a:cubicBezTo>
                  <a:pt x="110" y="156"/>
                  <a:pt x="113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4" y="129"/>
                  <a:pt x="126" y="125"/>
                  <a:pt x="128" y="120"/>
                </a:cubicBezTo>
                <a:cubicBezTo>
                  <a:pt x="129" y="115"/>
                  <a:pt x="130" y="111"/>
                  <a:pt x="131" y="107"/>
                </a:cubicBezTo>
                <a:cubicBezTo>
                  <a:pt x="132" y="102"/>
                  <a:pt x="132" y="97"/>
                  <a:pt x="132" y="92"/>
                </a:cubicBezTo>
                <a:cubicBezTo>
                  <a:pt x="132" y="73"/>
                  <a:pt x="127" y="56"/>
                  <a:pt x="117" y="42"/>
                </a:cubicBezTo>
                <a:cubicBezTo>
                  <a:pt x="107" y="28"/>
                  <a:pt x="92" y="21"/>
                  <a:pt x="73" y="21"/>
                </a:cubicBezTo>
                <a:cubicBezTo>
                  <a:pt x="64" y="21"/>
                  <a:pt x="55" y="24"/>
                  <a:pt x="48" y="29"/>
                </a:cubicBezTo>
                <a:cubicBezTo>
                  <a:pt x="40" y="34"/>
                  <a:pt x="35" y="39"/>
                  <a:pt x="32" y="44"/>
                </a:cubicBezTo>
                <a:cubicBezTo>
                  <a:pt x="29" y="49"/>
                  <a:pt x="27" y="51"/>
                  <a:pt x="27" y="52"/>
                </a:cubicBezTo>
                <a:cubicBezTo>
                  <a:pt x="27" y="53"/>
                  <a:pt x="28" y="53"/>
                  <a:pt x="30" y="53"/>
                </a:cubicBezTo>
                <a:cubicBezTo>
                  <a:pt x="35" y="53"/>
                  <a:pt x="41" y="55"/>
                  <a:pt x="46" y="60"/>
                </a:cubicBezTo>
                <a:cubicBezTo>
                  <a:pt x="52" y="64"/>
                  <a:pt x="55" y="71"/>
                  <a:pt x="55" y="81"/>
                </a:cubicBezTo>
                <a:cubicBezTo>
                  <a:pt x="55" y="88"/>
                  <a:pt x="52" y="94"/>
                  <a:pt x="48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4293360" y="4916160"/>
            <a:ext cx="126720" cy="14040"/>
          </a:xfrm>
          <a:custGeom>
            <a:avLst/>
            <a:gdLst/>
            <a:ahLst/>
            <a:rect l="0" t="0" r="r" b="b"/>
            <a:pathLst>
              <a:path w="352" h="39">
                <a:moveTo>
                  <a:pt x="0" y="39"/>
                </a:moveTo>
                <a:lnTo>
                  <a:pt x="352" y="39"/>
                </a:lnTo>
                <a:lnTo>
                  <a:pt x="35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4457520" y="4821840"/>
            <a:ext cx="116280" cy="161280"/>
          </a:xfrm>
          <a:custGeom>
            <a:avLst/>
            <a:gdLst/>
            <a:ahLst/>
            <a:rect l="0" t="0" r="r" b="b"/>
            <a:pathLst>
              <a:path w="323" h="448">
                <a:moveTo>
                  <a:pt x="76" y="13"/>
                </a:moveTo>
                <a:cubicBezTo>
                  <a:pt x="76" y="8"/>
                  <a:pt x="80" y="4"/>
                  <a:pt x="87" y="0"/>
                </a:cubicBezTo>
                <a:lnTo>
                  <a:pt x="99" y="0"/>
                </a:lnTo>
                <a:cubicBezTo>
                  <a:pt x="137" y="1"/>
                  <a:pt x="161" y="12"/>
                  <a:pt x="171" y="32"/>
                </a:cubicBezTo>
                <a:cubicBezTo>
                  <a:pt x="174" y="38"/>
                  <a:pt x="186" y="71"/>
                  <a:pt x="207" y="132"/>
                </a:cubicBezTo>
                <a:cubicBezTo>
                  <a:pt x="229" y="192"/>
                  <a:pt x="250" y="252"/>
                  <a:pt x="271" y="309"/>
                </a:cubicBezTo>
                <a:cubicBezTo>
                  <a:pt x="292" y="366"/>
                  <a:pt x="303" y="396"/>
                  <a:pt x="303" y="398"/>
                </a:cubicBezTo>
                <a:cubicBezTo>
                  <a:pt x="306" y="406"/>
                  <a:pt x="308" y="413"/>
                  <a:pt x="311" y="419"/>
                </a:cubicBezTo>
                <a:cubicBezTo>
                  <a:pt x="313" y="424"/>
                  <a:pt x="315" y="428"/>
                  <a:pt x="317" y="431"/>
                </a:cubicBezTo>
                <a:cubicBezTo>
                  <a:pt x="318" y="433"/>
                  <a:pt x="319" y="435"/>
                  <a:pt x="320" y="436"/>
                </a:cubicBezTo>
                <a:cubicBezTo>
                  <a:pt x="321" y="438"/>
                  <a:pt x="321" y="438"/>
                  <a:pt x="322" y="439"/>
                </a:cubicBezTo>
                <a:cubicBezTo>
                  <a:pt x="323" y="439"/>
                  <a:pt x="323" y="440"/>
                  <a:pt x="323" y="441"/>
                </a:cubicBezTo>
                <a:cubicBezTo>
                  <a:pt x="323" y="443"/>
                  <a:pt x="321" y="444"/>
                  <a:pt x="319" y="447"/>
                </a:cubicBezTo>
                <a:lnTo>
                  <a:pt x="276" y="447"/>
                </a:lnTo>
                <a:cubicBezTo>
                  <a:pt x="266" y="441"/>
                  <a:pt x="259" y="435"/>
                  <a:pt x="256" y="429"/>
                </a:cubicBezTo>
                <a:cubicBezTo>
                  <a:pt x="253" y="422"/>
                  <a:pt x="242" y="394"/>
                  <a:pt x="224" y="344"/>
                </a:cubicBezTo>
                <a:lnTo>
                  <a:pt x="195" y="265"/>
                </a:lnTo>
                <a:lnTo>
                  <a:pt x="186" y="274"/>
                </a:lnTo>
                <a:cubicBezTo>
                  <a:pt x="181" y="281"/>
                  <a:pt x="171" y="293"/>
                  <a:pt x="157" y="309"/>
                </a:cubicBezTo>
                <a:cubicBezTo>
                  <a:pt x="142" y="326"/>
                  <a:pt x="130" y="340"/>
                  <a:pt x="121" y="351"/>
                </a:cubicBezTo>
                <a:cubicBezTo>
                  <a:pt x="110" y="363"/>
                  <a:pt x="97" y="378"/>
                  <a:pt x="81" y="396"/>
                </a:cubicBezTo>
                <a:cubicBezTo>
                  <a:pt x="60" y="422"/>
                  <a:pt x="47" y="436"/>
                  <a:pt x="42" y="441"/>
                </a:cubicBezTo>
                <a:cubicBezTo>
                  <a:pt x="37" y="445"/>
                  <a:pt x="31" y="447"/>
                  <a:pt x="24" y="448"/>
                </a:cubicBezTo>
                <a:cubicBezTo>
                  <a:pt x="8" y="448"/>
                  <a:pt x="0" y="441"/>
                  <a:pt x="0" y="427"/>
                </a:cubicBezTo>
                <a:cubicBezTo>
                  <a:pt x="0" y="420"/>
                  <a:pt x="3" y="413"/>
                  <a:pt x="9" y="407"/>
                </a:cubicBezTo>
                <a:cubicBezTo>
                  <a:pt x="15" y="401"/>
                  <a:pt x="45" y="372"/>
                  <a:pt x="97" y="322"/>
                </a:cubicBezTo>
                <a:cubicBezTo>
                  <a:pt x="110" y="310"/>
                  <a:pt x="124" y="296"/>
                  <a:pt x="140" y="281"/>
                </a:cubicBezTo>
                <a:cubicBezTo>
                  <a:pt x="155" y="266"/>
                  <a:pt x="167" y="254"/>
                  <a:pt x="174" y="247"/>
                </a:cubicBezTo>
                <a:lnTo>
                  <a:pt x="185" y="236"/>
                </a:lnTo>
                <a:cubicBezTo>
                  <a:pt x="185" y="236"/>
                  <a:pt x="175" y="206"/>
                  <a:pt x="154" y="147"/>
                </a:cubicBezTo>
                <a:cubicBezTo>
                  <a:pt x="132" y="88"/>
                  <a:pt x="121" y="57"/>
                  <a:pt x="119" y="52"/>
                </a:cubicBezTo>
                <a:cubicBezTo>
                  <a:pt x="111" y="33"/>
                  <a:pt x="100" y="24"/>
                  <a:pt x="87" y="24"/>
                </a:cubicBezTo>
                <a:cubicBezTo>
                  <a:pt x="80" y="24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4630320" y="480924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4" y="0"/>
                  <a:pt x="274" y="0"/>
                </a:cubicBezTo>
                <a:lnTo>
                  <a:pt x="542" y="0"/>
                </a:lnTo>
                <a:lnTo>
                  <a:pt x="569" y="69"/>
                </a:lnTo>
                <a:cubicBezTo>
                  <a:pt x="573" y="82"/>
                  <a:pt x="578" y="95"/>
                  <a:pt x="583" y="108"/>
                </a:cubicBezTo>
                <a:cubicBezTo>
                  <a:pt x="587" y="121"/>
                  <a:pt x="591" y="130"/>
                  <a:pt x="593" y="137"/>
                </a:cubicBezTo>
                <a:cubicBezTo>
                  <a:pt x="596" y="144"/>
                  <a:pt x="597" y="147"/>
                  <a:pt x="597" y="148"/>
                </a:cubicBezTo>
                <a:lnTo>
                  <a:pt x="584" y="148"/>
                </a:lnTo>
                <a:lnTo>
                  <a:pt x="572" y="147"/>
                </a:lnTo>
                <a:cubicBezTo>
                  <a:pt x="562" y="121"/>
                  <a:pt x="546" y="99"/>
                  <a:pt x="525" y="81"/>
                </a:cubicBezTo>
                <a:cubicBezTo>
                  <a:pt x="504" y="64"/>
                  <a:pt x="481" y="51"/>
                  <a:pt x="456" y="43"/>
                </a:cubicBezTo>
                <a:cubicBezTo>
                  <a:pt x="433" y="35"/>
                  <a:pt x="408" y="30"/>
                  <a:pt x="379" y="28"/>
                </a:cubicBezTo>
                <a:cubicBezTo>
                  <a:pt x="349" y="26"/>
                  <a:pt x="303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5"/>
                  <a:pt x="80" y="26"/>
                </a:cubicBezTo>
                <a:cubicBezTo>
                  <a:pt x="81" y="27"/>
                  <a:pt x="116" y="74"/>
                  <a:pt x="184" y="168"/>
                </a:cubicBezTo>
                <a:cubicBezTo>
                  <a:pt x="253" y="263"/>
                  <a:pt x="287" y="310"/>
                  <a:pt x="288" y="311"/>
                </a:cubicBezTo>
                <a:cubicBezTo>
                  <a:pt x="290" y="315"/>
                  <a:pt x="290" y="318"/>
                  <a:pt x="289" y="321"/>
                </a:cubicBezTo>
                <a:lnTo>
                  <a:pt x="274" y="338"/>
                </a:lnTo>
                <a:cubicBezTo>
                  <a:pt x="264" y="350"/>
                  <a:pt x="249" y="368"/>
                  <a:pt x="230" y="390"/>
                </a:cubicBezTo>
                <a:cubicBezTo>
                  <a:pt x="211" y="413"/>
                  <a:pt x="192" y="436"/>
                  <a:pt x="173" y="458"/>
                </a:cubicBezTo>
                <a:lnTo>
                  <a:pt x="59" y="593"/>
                </a:lnTo>
                <a:cubicBezTo>
                  <a:pt x="59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4"/>
                  <a:pt x="284" y="595"/>
                </a:cubicBezTo>
                <a:cubicBezTo>
                  <a:pt x="357" y="595"/>
                  <a:pt x="415" y="589"/>
                  <a:pt x="456" y="577"/>
                </a:cubicBezTo>
                <a:cubicBezTo>
                  <a:pt x="498" y="566"/>
                  <a:pt x="531" y="541"/>
                  <a:pt x="557" y="502"/>
                </a:cubicBezTo>
                <a:cubicBezTo>
                  <a:pt x="561" y="495"/>
                  <a:pt x="566" y="485"/>
                  <a:pt x="572" y="471"/>
                </a:cubicBezTo>
                <a:lnTo>
                  <a:pt x="597" y="471"/>
                </a:lnTo>
                <a:lnTo>
                  <a:pt x="542" y="632"/>
                </a:lnTo>
                <a:lnTo>
                  <a:pt x="274" y="633"/>
                </a:lnTo>
                <a:cubicBezTo>
                  <a:pt x="95" y="633"/>
                  <a:pt x="5" y="633"/>
                  <a:pt x="4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8" y="543"/>
                  <a:pt x="94" y="512"/>
                  <a:pt x="119" y="482"/>
                </a:cubicBezTo>
                <a:lnTo>
                  <a:pt x="235" y="345"/>
                </a:lnTo>
                <a:cubicBezTo>
                  <a:pt x="235" y="344"/>
                  <a:pt x="196" y="290"/>
                  <a:pt x="117" y="182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4868640" y="4762440"/>
            <a:ext cx="110520" cy="109080"/>
          </a:xfrm>
          <a:custGeom>
            <a:avLst/>
            <a:gdLst/>
            <a:ahLst/>
            <a:rect l="0" t="0" r="r" b="b"/>
            <a:pathLst>
              <a:path w="307" h="303">
                <a:moveTo>
                  <a:pt x="9" y="107"/>
                </a:moveTo>
                <a:cubicBezTo>
                  <a:pt x="3" y="107"/>
                  <a:pt x="0" y="106"/>
                  <a:pt x="0" y="103"/>
                </a:cubicBezTo>
                <a:cubicBezTo>
                  <a:pt x="0" y="102"/>
                  <a:pt x="3" y="94"/>
                  <a:pt x="8" y="78"/>
                </a:cubicBezTo>
                <a:cubicBezTo>
                  <a:pt x="12" y="63"/>
                  <a:pt x="17" y="48"/>
                  <a:pt x="23" y="33"/>
                </a:cubicBezTo>
                <a:lnTo>
                  <a:pt x="30" y="11"/>
                </a:lnTo>
                <a:cubicBezTo>
                  <a:pt x="32" y="6"/>
                  <a:pt x="34" y="2"/>
                  <a:pt x="36" y="0"/>
                </a:cubicBezTo>
                <a:lnTo>
                  <a:pt x="246" y="0"/>
                </a:lnTo>
                <a:lnTo>
                  <a:pt x="287" y="0"/>
                </a:lnTo>
                <a:cubicBezTo>
                  <a:pt x="296" y="0"/>
                  <a:pt x="302" y="0"/>
                  <a:pt x="304" y="0"/>
                </a:cubicBezTo>
                <a:cubicBezTo>
                  <a:pt x="305" y="0"/>
                  <a:pt x="306" y="2"/>
                  <a:pt x="307" y="4"/>
                </a:cubicBezTo>
                <a:cubicBezTo>
                  <a:pt x="307" y="6"/>
                  <a:pt x="304" y="23"/>
                  <a:pt x="299" y="55"/>
                </a:cubicBezTo>
                <a:cubicBezTo>
                  <a:pt x="294" y="87"/>
                  <a:pt x="291" y="104"/>
                  <a:pt x="291" y="104"/>
                </a:cubicBezTo>
                <a:cubicBezTo>
                  <a:pt x="291" y="106"/>
                  <a:pt x="288" y="107"/>
                  <a:pt x="282" y="107"/>
                </a:cubicBezTo>
                <a:cubicBezTo>
                  <a:pt x="279" y="107"/>
                  <a:pt x="278" y="107"/>
                  <a:pt x="277" y="107"/>
                </a:cubicBezTo>
                <a:cubicBezTo>
                  <a:pt x="276" y="107"/>
                  <a:pt x="275" y="106"/>
                  <a:pt x="274" y="105"/>
                </a:cubicBezTo>
                <a:lnTo>
                  <a:pt x="273" y="103"/>
                </a:lnTo>
                <a:cubicBezTo>
                  <a:pt x="273" y="102"/>
                  <a:pt x="274" y="95"/>
                  <a:pt x="276" y="83"/>
                </a:cubicBezTo>
                <a:cubicBezTo>
                  <a:pt x="278" y="72"/>
                  <a:pt x="279" y="63"/>
                  <a:pt x="279" y="56"/>
                </a:cubicBezTo>
                <a:cubicBezTo>
                  <a:pt x="279" y="46"/>
                  <a:pt x="277" y="38"/>
                  <a:pt x="273" y="32"/>
                </a:cubicBezTo>
                <a:cubicBezTo>
                  <a:pt x="269" y="27"/>
                  <a:pt x="261" y="23"/>
                  <a:pt x="248" y="21"/>
                </a:cubicBezTo>
                <a:cubicBezTo>
                  <a:pt x="247" y="21"/>
                  <a:pt x="238" y="21"/>
                  <a:pt x="222" y="20"/>
                </a:cubicBezTo>
                <a:cubicBezTo>
                  <a:pt x="209" y="20"/>
                  <a:pt x="200" y="20"/>
                  <a:pt x="196" y="21"/>
                </a:cubicBezTo>
                <a:cubicBezTo>
                  <a:pt x="193" y="21"/>
                  <a:pt x="190" y="22"/>
                  <a:pt x="188" y="24"/>
                </a:cubicBezTo>
                <a:cubicBezTo>
                  <a:pt x="188" y="25"/>
                  <a:pt x="177" y="66"/>
                  <a:pt x="156" y="149"/>
                </a:cubicBezTo>
                <a:cubicBezTo>
                  <a:pt x="136" y="233"/>
                  <a:pt x="125" y="275"/>
                  <a:pt x="125" y="277"/>
                </a:cubicBezTo>
                <a:cubicBezTo>
                  <a:pt x="125" y="280"/>
                  <a:pt x="138" y="282"/>
                  <a:pt x="165" y="283"/>
                </a:cubicBezTo>
                <a:cubicBezTo>
                  <a:pt x="174" y="283"/>
                  <a:pt x="180" y="283"/>
                  <a:pt x="183" y="283"/>
                </a:cubicBezTo>
                <a:cubicBezTo>
                  <a:pt x="186" y="284"/>
                  <a:pt x="187" y="285"/>
                  <a:pt x="187" y="287"/>
                </a:cubicBezTo>
                <a:cubicBezTo>
                  <a:pt x="187" y="289"/>
                  <a:pt x="186" y="291"/>
                  <a:pt x="186" y="294"/>
                </a:cubicBezTo>
                <a:cubicBezTo>
                  <a:pt x="184" y="299"/>
                  <a:pt x="183" y="302"/>
                  <a:pt x="182" y="303"/>
                </a:cubicBezTo>
                <a:lnTo>
                  <a:pt x="181" y="303"/>
                </a:lnTo>
                <a:cubicBezTo>
                  <a:pt x="180" y="303"/>
                  <a:pt x="179" y="303"/>
                  <a:pt x="178" y="303"/>
                </a:cubicBezTo>
                <a:cubicBezTo>
                  <a:pt x="176" y="303"/>
                  <a:pt x="168" y="303"/>
                  <a:pt x="154" y="303"/>
                </a:cubicBezTo>
                <a:cubicBezTo>
                  <a:pt x="140" y="303"/>
                  <a:pt x="120" y="302"/>
                  <a:pt x="94" y="302"/>
                </a:cubicBezTo>
                <a:cubicBezTo>
                  <a:pt x="55" y="302"/>
                  <a:pt x="30" y="303"/>
                  <a:pt x="20" y="303"/>
                </a:cubicBezTo>
                <a:lnTo>
                  <a:pt x="13" y="303"/>
                </a:lnTo>
                <a:cubicBezTo>
                  <a:pt x="11" y="302"/>
                  <a:pt x="10" y="300"/>
                  <a:pt x="10" y="299"/>
                </a:cubicBezTo>
                <a:cubicBezTo>
                  <a:pt x="10" y="298"/>
                  <a:pt x="11" y="296"/>
                  <a:pt x="11" y="291"/>
                </a:cubicBezTo>
                <a:cubicBezTo>
                  <a:pt x="12" y="287"/>
                  <a:pt x="14" y="285"/>
                  <a:pt x="16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8" y="283"/>
                  <a:pt x="72" y="281"/>
                  <a:pt x="76" y="279"/>
                </a:cubicBezTo>
                <a:cubicBezTo>
                  <a:pt x="77" y="278"/>
                  <a:pt x="77" y="278"/>
                  <a:pt x="77" y="278"/>
                </a:cubicBezTo>
                <a:cubicBezTo>
                  <a:pt x="79" y="277"/>
                  <a:pt x="80" y="274"/>
                  <a:pt x="82" y="269"/>
                </a:cubicBezTo>
                <a:cubicBezTo>
                  <a:pt x="83" y="264"/>
                  <a:pt x="89" y="241"/>
                  <a:pt x="100" y="198"/>
                </a:cubicBezTo>
                <a:cubicBezTo>
                  <a:pt x="105" y="178"/>
                  <a:pt x="109" y="161"/>
                  <a:pt x="112" y="149"/>
                </a:cubicBezTo>
                <a:cubicBezTo>
                  <a:pt x="133" y="67"/>
                  <a:pt x="144" y="25"/>
                  <a:pt x="144" y="23"/>
                </a:cubicBezTo>
                <a:cubicBezTo>
                  <a:pt x="144" y="21"/>
                  <a:pt x="139" y="21"/>
                  <a:pt x="131" y="21"/>
                </a:cubicBezTo>
                <a:lnTo>
                  <a:pt x="117" y="21"/>
                </a:lnTo>
                <a:cubicBezTo>
                  <a:pt x="97" y="21"/>
                  <a:pt x="84" y="22"/>
                  <a:pt x="77" y="23"/>
                </a:cubicBezTo>
                <a:cubicBezTo>
                  <a:pt x="64" y="26"/>
                  <a:pt x="54" y="32"/>
                  <a:pt x="45" y="42"/>
                </a:cubicBezTo>
                <a:cubicBezTo>
                  <a:pt x="38" y="51"/>
                  <a:pt x="30" y="68"/>
                  <a:pt x="21" y="94"/>
                </a:cubicBezTo>
                <a:cubicBezTo>
                  <a:pt x="19" y="100"/>
                  <a:pt x="17" y="104"/>
                  <a:pt x="16" y="105"/>
                </a:cubicBezTo>
                <a:cubicBezTo>
                  <a:pt x="16" y="106"/>
                  <a:pt x="13" y="107"/>
                  <a:pt x="10" y="107"/>
                </a:cubicBezTo>
                <a:lnTo>
                  <a:pt x="9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4863600" y="493848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9" y="29"/>
                </a:moveTo>
                <a:cubicBezTo>
                  <a:pt x="139" y="20"/>
                  <a:pt x="142" y="13"/>
                  <a:pt x="148" y="8"/>
                </a:cubicBezTo>
                <a:cubicBezTo>
                  <a:pt x="154" y="3"/>
                  <a:pt x="161" y="0"/>
                  <a:pt x="167" y="0"/>
                </a:cubicBezTo>
                <a:cubicBezTo>
                  <a:pt x="172" y="0"/>
                  <a:pt x="177" y="1"/>
                  <a:pt x="180" y="4"/>
                </a:cubicBezTo>
                <a:cubicBezTo>
                  <a:pt x="183" y="7"/>
                  <a:pt x="185" y="12"/>
                  <a:pt x="186" y="17"/>
                </a:cubicBezTo>
                <a:cubicBezTo>
                  <a:pt x="186" y="25"/>
                  <a:pt x="183" y="32"/>
                  <a:pt x="178" y="38"/>
                </a:cubicBezTo>
                <a:cubicBezTo>
                  <a:pt x="172" y="44"/>
                  <a:pt x="165" y="46"/>
                  <a:pt x="158" y="46"/>
                </a:cubicBezTo>
                <a:cubicBezTo>
                  <a:pt x="153" y="46"/>
                  <a:pt x="148" y="45"/>
                  <a:pt x="145" y="42"/>
                </a:cubicBezTo>
                <a:cubicBezTo>
                  <a:pt x="141" y="39"/>
                  <a:pt x="139" y="35"/>
                  <a:pt x="139" y="29"/>
                </a:cubicBezTo>
                <a:moveTo>
                  <a:pt x="135" y="127"/>
                </a:moveTo>
                <a:cubicBezTo>
                  <a:pt x="135" y="119"/>
                  <a:pt x="131" y="114"/>
                  <a:pt x="123" y="114"/>
                </a:cubicBezTo>
                <a:cubicBezTo>
                  <a:pt x="117" y="114"/>
                  <a:pt x="110" y="116"/>
                  <a:pt x="104" y="120"/>
                </a:cubicBezTo>
                <a:cubicBezTo>
                  <a:pt x="98" y="123"/>
                  <a:pt x="93" y="128"/>
                  <a:pt x="89" y="134"/>
                </a:cubicBezTo>
                <a:cubicBezTo>
                  <a:pt x="83" y="139"/>
                  <a:pt x="80" y="145"/>
                  <a:pt x="77" y="150"/>
                </a:cubicBezTo>
                <a:cubicBezTo>
                  <a:pt x="74" y="156"/>
                  <a:pt x="72" y="160"/>
                  <a:pt x="69" y="165"/>
                </a:cubicBezTo>
                <a:lnTo>
                  <a:pt x="66" y="171"/>
                </a:lnTo>
                <a:cubicBezTo>
                  <a:pt x="66" y="171"/>
                  <a:pt x="63" y="171"/>
                  <a:pt x="59" y="171"/>
                </a:cubicBezTo>
                <a:lnTo>
                  <a:pt x="53" y="171"/>
                </a:lnTo>
                <a:cubicBezTo>
                  <a:pt x="51" y="169"/>
                  <a:pt x="50" y="168"/>
                  <a:pt x="50" y="168"/>
                </a:cubicBezTo>
                <a:cubicBezTo>
                  <a:pt x="50" y="167"/>
                  <a:pt x="51" y="165"/>
                  <a:pt x="52" y="162"/>
                </a:cubicBezTo>
                <a:cubicBezTo>
                  <a:pt x="58" y="147"/>
                  <a:pt x="67" y="134"/>
                  <a:pt x="78" y="121"/>
                </a:cubicBezTo>
                <a:cubicBezTo>
                  <a:pt x="91" y="108"/>
                  <a:pt x="104" y="100"/>
                  <a:pt x="119" y="98"/>
                </a:cubicBezTo>
                <a:cubicBezTo>
                  <a:pt x="119" y="98"/>
                  <a:pt x="120" y="98"/>
                  <a:pt x="122" y="98"/>
                </a:cubicBezTo>
                <a:cubicBezTo>
                  <a:pt x="124" y="98"/>
                  <a:pt x="126" y="98"/>
                  <a:pt x="128" y="98"/>
                </a:cubicBezTo>
                <a:cubicBezTo>
                  <a:pt x="135" y="98"/>
                  <a:pt x="141" y="100"/>
                  <a:pt x="147" y="102"/>
                </a:cubicBezTo>
                <a:cubicBezTo>
                  <a:pt x="155" y="107"/>
                  <a:pt x="160" y="111"/>
                  <a:pt x="164" y="116"/>
                </a:cubicBezTo>
                <a:cubicBezTo>
                  <a:pt x="168" y="121"/>
                  <a:pt x="170" y="129"/>
                  <a:pt x="170" y="140"/>
                </a:cubicBezTo>
                <a:lnTo>
                  <a:pt x="170" y="147"/>
                </a:lnTo>
                <a:lnTo>
                  <a:pt x="148" y="236"/>
                </a:lnTo>
                <a:cubicBezTo>
                  <a:pt x="133" y="296"/>
                  <a:pt x="125" y="327"/>
                  <a:pt x="124" y="329"/>
                </a:cubicBezTo>
                <a:cubicBezTo>
                  <a:pt x="119" y="344"/>
                  <a:pt x="108" y="357"/>
                  <a:pt x="93" y="369"/>
                </a:cubicBezTo>
                <a:cubicBezTo>
                  <a:pt x="76" y="381"/>
                  <a:pt x="58" y="387"/>
                  <a:pt x="39" y="388"/>
                </a:cubicBezTo>
                <a:cubicBezTo>
                  <a:pt x="24" y="388"/>
                  <a:pt x="13" y="385"/>
                  <a:pt x="8" y="378"/>
                </a:cubicBezTo>
                <a:cubicBezTo>
                  <a:pt x="3" y="372"/>
                  <a:pt x="0" y="364"/>
                  <a:pt x="0" y="357"/>
                </a:cubicBezTo>
                <a:cubicBezTo>
                  <a:pt x="0" y="349"/>
                  <a:pt x="2" y="342"/>
                  <a:pt x="8" y="336"/>
                </a:cubicBezTo>
                <a:cubicBezTo>
                  <a:pt x="14" y="331"/>
                  <a:pt x="21" y="328"/>
                  <a:pt x="29" y="327"/>
                </a:cubicBezTo>
                <a:cubicBezTo>
                  <a:pt x="34" y="327"/>
                  <a:pt x="38" y="329"/>
                  <a:pt x="42" y="332"/>
                </a:cubicBezTo>
                <a:cubicBezTo>
                  <a:pt x="45" y="335"/>
                  <a:pt x="47" y="339"/>
                  <a:pt x="47" y="346"/>
                </a:cubicBezTo>
                <a:cubicBezTo>
                  <a:pt x="47" y="356"/>
                  <a:pt x="43" y="364"/>
                  <a:pt x="33" y="370"/>
                </a:cubicBezTo>
                <a:cubicBezTo>
                  <a:pt x="35" y="370"/>
                  <a:pt x="37" y="372"/>
                  <a:pt x="39" y="372"/>
                </a:cubicBezTo>
                <a:cubicBezTo>
                  <a:pt x="50" y="372"/>
                  <a:pt x="59" y="366"/>
                  <a:pt x="67" y="358"/>
                </a:cubicBezTo>
                <a:cubicBezTo>
                  <a:pt x="75" y="350"/>
                  <a:pt x="82" y="340"/>
                  <a:pt x="86" y="329"/>
                </a:cubicBezTo>
                <a:lnTo>
                  <a:pt x="92" y="310"/>
                </a:lnTo>
                <a:cubicBezTo>
                  <a:pt x="96" y="297"/>
                  <a:pt x="99" y="281"/>
                  <a:pt x="104" y="263"/>
                </a:cubicBezTo>
                <a:cubicBezTo>
                  <a:pt x="108" y="245"/>
                  <a:pt x="113" y="227"/>
                  <a:pt x="118" y="207"/>
                </a:cubicBezTo>
                <a:cubicBezTo>
                  <a:pt x="123" y="188"/>
                  <a:pt x="127" y="172"/>
                  <a:pt x="130" y="158"/>
                </a:cubicBezTo>
                <a:cubicBezTo>
                  <a:pt x="133" y="144"/>
                  <a:pt x="135" y="135"/>
                  <a:pt x="135" y="132"/>
                </a:cubicBezTo>
                <a:cubicBezTo>
                  <a:pt x="135" y="130"/>
                  <a:pt x="135" y="129"/>
                  <a:pt x="135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4940640" y="498564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6"/>
                  <a:pt x="2" y="3"/>
                  <a:pt x="6" y="0"/>
                </a:cubicBezTo>
                <a:lnTo>
                  <a:pt x="292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3"/>
                  <a:pt x="297" y="15"/>
                  <a:pt x="293" y="18"/>
                </a:cubicBezTo>
                <a:lnTo>
                  <a:pt x="151" y="18"/>
                </a:lnTo>
                <a:lnTo>
                  <a:pt x="7" y="18"/>
                </a:lnTo>
                <a:cubicBezTo>
                  <a:pt x="3" y="17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3" y="90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5070240" y="493776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5" y="46"/>
                </a:cubicBezTo>
                <a:cubicBezTo>
                  <a:pt x="27" y="47"/>
                  <a:pt x="18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6" y="26"/>
                  <a:pt x="47" y="22"/>
                </a:cubicBezTo>
                <a:cubicBezTo>
                  <a:pt x="59" y="18"/>
                  <a:pt x="68" y="14"/>
                  <a:pt x="74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2" y="273"/>
                  <a:pt x="103" y="275"/>
                  <a:pt x="105" y="275"/>
                </a:cubicBezTo>
                <a:cubicBezTo>
                  <a:pt x="106" y="276"/>
                  <a:pt x="110" y="276"/>
                  <a:pt x="116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7" y="297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6" y="278"/>
                  <a:pt x="39" y="278"/>
                  <a:pt x="42" y="277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1" y="276"/>
                  <a:pt x="53" y="275"/>
                  <a:pt x="53" y="275"/>
                </a:cubicBezTo>
                <a:cubicBezTo>
                  <a:pt x="53" y="275"/>
                  <a:pt x="54" y="275"/>
                  <a:pt x="56" y="273"/>
                </a:cubicBezTo>
                <a:cubicBezTo>
                  <a:pt x="57" y="272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5191560" y="487908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4" y="37"/>
                </a:moveTo>
                <a:cubicBezTo>
                  <a:pt x="354" y="28"/>
                  <a:pt x="358" y="20"/>
                  <a:pt x="366" y="12"/>
                </a:cubicBezTo>
                <a:cubicBezTo>
                  <a:pt x="374" y="4"/>
                  <a:pt x="383" y="0"/>
                  <a:pt x="393" y="0"/>
                </a:cubicBezTo>
                <a:cubicBezTo>
                  <a:pt x="401" y="0"/>
                  <a:pt x="407" y="4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60"/>
                  <a:pt x="420" y="85"/>
                  <a:pt x="412" y="121"/>
                </a:cubicBezTo>
                <a:cubicBezTo>
                  <a:pt x="406" y="145"/>
                  <a:pt x="400" y="164"/>
                  <a:pt x="395" y="179"/>
                </a:cubicBezTo>
                <a:cubicBezTo>
                  <a:pt x="390" y="194"/>
                  <a:pt x="382" y="211"/>
                  <a:pt x="373" y="230"/>
                </a:cubicBezTo>
                <a:cubicBezTo>
                  <a:pt x="363" y="249"/>
                  <a:pt x="351" y="264"/>
                  <a:pt x="338" y="273"/>
                </a:cubicBezTo>
                <a:cubicBezTo>
                  <a:pt x="324" y="283"/>
                  <a:pt x="309" y="288"/>
                  <a:pt x="292" y="288"/>
                </a:cubicBezTo>
                <a:cubicBezTo>
                  <a:pt x="274" y="288"/>
                  <a:pt x="257" y="285"/>
                  <a:pt x="243" y="278"/>
                </a:cubicBezTo>
                <a:cubicBezTo>
                  <a:pt x="229" y="271"/>
                  <a:pt x="218" y="262"/>
                  <a:pt x="212" y="251"/>
                </a:cubicBezTo>
                <a:cubicBezTo>
                  <a:pt x="212" y="251"/>
                  <a:pt x="211" y="252"/>
                  <a:pt x="210" y="253"/>
                </a:cubicBezTo>
                <a:cubicBezTo>
                  <a:pt x="193" y="276"/>
                  <a:pt x="171" y="288"/>
                  <a:pt x="146" y="288"/>
                </a:cubicBezTo>
                <a:cubicBezTo>
                  <a:pt x="135" y="288"/>
                  <a:pt x="124" y="287"/>
                  <a:pt x="114" y="284"/>
                </a:cubicBezTo>
                <a:cubicBezTo>
                  <a:pt x="104" y="282"/>
                  <a:pt x="94" y="278"/>
                  <a:pt x="85" y="272"/>
                </a:cubicBezTo>
                <a:cubicBezTo>
                  <a:pt x="75" y="267"/>
                  <a:pt x="67" y="258"/>
                  <a:pt x="61" y="248"/>
                </a:cubicBezTo>
                <a:cubicBezTo>
                  <a:pt x="55" y="237"/>
                  <a:pt x="52" y="223"/>
                  <a:pt x="52" y="208"/>
                </a:cubicBezTo>
                <a:cubicBezTo>
                  <a:pt x="52" y="185"/>
                  <a:pt x="60" y="154"/>
                  <a:pt x="74" y="115"/>
                </a:cubicBezTo>
                <a:cubicBezTo>
                  <a:pt x="88" y="76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2"/>
                </a:cubicBezTo>
                <a:cubicBezTo>
                  <a:pt x="96" y="30"/>
                  <a:pt x="95" y="29"/>
                  <a:pt x="93" y="27"/>
                </a:cubicBezTo>
                <a:cubicBezTo>
                  <a:pt x="92" y="25"/>
                  <a:pt x="89" y="25"/>
                  <a:pt x="87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3"/>
                  <a:pt x="38" y="63"/>
                </a:cubicBezTo>
                <a:cubicBezTo>
                  <a:pt x="34" y="72"/>
                  <a:pt x="30" y="82"/>
                  <a:pt x="28" y="90"/>
                </a:cubicBezTo>
                <a:cubicBezTo>
                  <a:pt x="25" y="99"/>
                  <a:pt x="24" y="103"/>
                  <a:pt x="23" y="104"/>
                </a:cubicBezTo>
                <a:cubicBezTo>
                  <a:pt x="22" y="105"/>
                  <a:pt x="18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100"/>
                </a:cubicBezTo>
                <a:cubicBezTo>
                  <a:pt x="0" y="97"/>
                  <a:pt x="2" y="91"/>
                  <a:pt x="5" y="82"/>
                </a:cubicBezTo>
                <a:cubicBezTo>
                  <a:pt x="8" y="72"/>
                  <a:pt x="13" y="61"/>
                  <a:pt x="20" y="49"/>
                </a:cubicBezTo>
                <a:cubicBezTo>
                  <a:pt x="26" y="36"/>
                  <a:pt x="35" y="25"/>
                  <a:pt x="47" y="16"/>
                </a:cubicBezTo>
                <a:cubicBezTo>
                  <a:pt x="60" y="6"/>
                  <a:pt x="73" y="1"/>
                  <a:pt x="88" y="1"/>
                </a:cubicBezTo>
                <a:cubicBezTo>
                  <a:pt x="107" y="1"/>
                  <a:pt x="120" y="6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1"/>
                  <a:pt x="138" y="85"/>
                  <a:pt x="124" y="123"/>
                </a:cubicBezTo>
                <a:cubicBezTo>
                  <a:pt x="110" y="161"/>
                  <a:pt x="103" y="190"/>
                  <a:pt x="103" y="211"/>
                </a:cubicBezTo>
                <a:cubicBezTo>
                  <a:pt x="103" y="230"/>
                  <a:pt x="107" y="244"/>
                  <a:pt x="116" y="252"/>
                </a:cubicBezTo>
                <a:cubicBezTo>
                  <a:pt x="125" y="260"/>
                  <a:pt x="136" y="264"/>
                  <a:pt x="150" y="265"/>
                </a:cubicBezTo>
                <a:cubicBezTo>
                  <a:pt x="168" y="265"/>
                  <a:pt x="185" y="252"/>
                  <a:pt x="199" y="226"/>
                </a:cubicBezTo>
                <a:lnTo>
                  <a:pt x="202" y="220"/>
                </a:lnTo>
                <a:lnTo>
                  <a:pt x="202" y="206"/>
                </a:lnTo>
                <a:cubicBezTo>
                  <a:pt x="202" y="205"/>
                  <a:pt x="202" y="203"/>
                  <a:pt x="202" y="200"/>
                </a:cubicBezTo>
                <a:cubicBezTo>
                  <a:pt x="202" y="198"/>
                  <a:pt x="202" y="196"/>
                  <a:pt x="203" y="195"/>
                </a:cubicBezTo>
                <a:cubicBezTo>
                  <a:pt x="203" y="194"/>
                  <a:pt x="203" y="193"/>
                  <a:pt x="203" y="191"/>
                </a:cubicBezTo>
                <a:cubicBezTo>
                  <a:pt x="203" y="189"/>
                  <a:pt x="203" y="187"/>
                  <a:pt x="204" y="185"/>
                </a:cubicBezTo>
                <a:cubicBezTo>
                  <a:pt x="204" y="183"/>
                  <a:pt x="205" y="181"/>
                  <a:pt x="206" y="177"/>
                </a:cubicBezTo>
                <a:cubicBezTo>
                  <a:pt x="207" y="173"/>
                  <a:pt x="207" y="169"/>
                  <a:pt x="208" y="166"/>
                </a:cubicBezTo>
                <a:cubicBezTo>
                  <a:pt x="208" y="163"/>
                  <a:pt x="209" y="158"/>
                  <a:pt x="211" y="151"/>
                </a:cubicBezTo>
                <a:cubicBezTo>
                  <a:pt x="214" y="144"/>
                  <a:pt x="215" y="137"/>
                  <a:pt x="217" y="131"/>
                </a:cubicBezTo>
                <a:cubicBezTo>
                  <a:pt x="218" y="124"/>
                  <a:pt x="220" y="115"/>
                  <a:pt x="223" y="103"/>
                </a:cubicBezTo>
                <a:cubicBezTo>
                  <a:pt x="236" y="54"/>
                  <a:pt x="243" y="28"/>
                  <a:pt x="244" y="25"/>
                </a:cubicBezTo>
                <a:cubicBezTo>
                  <a:pt x="250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8"/>
                </a:cubicBezTo>
                <a:cubicBezTo>
                  <a:pt x="262" y="156"/>
                  <a:pt x="256" y="184"/>
                  <a:pt x="254" y="191"/>
                </a:cubicBezTo>
                <a:cubicBezTo>
                  <a:pt x="254" y="196"/>
                  <a:pt x="253" y="203"/>
                  <a:pt x="253" y="213"/>
                </a:cubicBezTo>
                <a:lnTo>
                  <a:pt x="253" y="218"/>
                </a:lnTo>
                <a:cubicBezTo>
                  <a:pt x="253" y="224"/>
                  <a:pt x="254" y="230"/>
                  <a:pt x="255" y="236"/>
                </a:cubicBezTo>
                <a:cubicBezTo>
                  <a:pt x="256" y="242"/>
                  <a:pt x="260" y="248"/>
                  <a:pt x="267" y="254"/>
                </a:cubicBezTo>
                <a:cubicBezTo>
                  <a:pt x="274" y="261"/>
                  <a:pt x="283" y="264"/>
                  <a:pt x="296" y="265"/>
                </a:cubicBezTo>
                <a:cubicBezTo>
                  <a:pt x="326" y="265"/>
                  <a:pt x="349" y="239"/>
                  <a:pt x="367" y="187"/>
                </a:cubicBezTo>
                <a:cubicBezTo>
                  <a:pt x="371" y="178"/>
                  <a:pt x="375" y="164"/>
                  <a:pt x="380" y="146"/>
                </a:cubicBezTo>
                <a:cubicBezTo>
                  <a:pt x="384" y="129"/>
                  <a:pt x="387" y="116"/>
                  <a:pt x="387" y="108"/>
                </a:cubicBezTo>
                <a:cubicBezTo>
                  <a:pt x="387" y="95"/>
                  <a:pt x="385" y="84"/>
                  <a:pt x="379" y="75"/>
                </a:cubicBezTo>
                <a:cubicBezTo>
                  <a:pt x="374" y="67"/>
                  <a:pt x="368" y="60"/>
                  <a:pt x="363" y="54"/>
                </a:cubicBezTo>
                <a:cubicBezTo>
                  <a:pt x="357" y="49"/>
                  <a:pt x="354" y="43"/>
                  <a:pt x="354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5365440" y="479016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7" y="39"/>
                  <a:pt x="23" y="23"/>
                </a:cubicBezTo>
                <a:cubicBezTo>
                  <a:pt x="39" y="8"/>
                  <a:pt x="59" y="0"/>
                  <a:pt x="82" y="0"/>
                </a:cubicBezTo>
                <a:cubicBezTo>
                  <a:pt x="109" y="0"/>
                  <a:pt x="132" y="8"/>
                  <a:pt x="151" y="25"/>
                </a:cubicBezTo>
                <a:cubicBezTo>
                  <a:pt x="169" y="41"/>
                  <a:pt x="179" y="63"/>
                  <a:pt x="179" y="90"/>
                </a:cubicBezTo>
                <a:cubicBezTo>
                  <a:pt x="179" y="102"/>
                  <a:pt x="176" y="115"/>
                  <a:pt x="170" y="126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5"/>
                  <a:pt x="127" y="176"/>
                  <a:pt x="112" y="190"/>
                </a:cubicBezTo>
                <a:cubicBezTo>
                  <a:pt x="101" y="199"/>
                  <a:pt x="86" y="214"/>
                  <a:pt x="67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1" y="257"/>
                  <a:pt x="147" y="257"/>
                  <a:pt x="150" y="255"/>
                </a:cubicBezTo>
                <a:cubicBezTo>
                  <a:pt x="152" y="255"/>
                  <a:pt x="156" y="241"/>
                  <a:pt x="161" y="215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5"/>
                </a:lnTo>
                <a:cubicBezTo>
                  <a:pt x="179" y="216"/>
                  <a:pt x="177" y="230"/>
                  <a:pt x="173" y="256"/>
                </a:cubicBezTo>
                <a:cubicBezTo>
                  <a:pt x="170" y="282"/>
                  <a:pt x="167" y="296"/>
                  <a:pt x="166" y="297"/>
                </a:cubicBezTo>
                <a:lnTo>
                  <a:pt x="166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0" y="280"/>
                  <a:pt x="2" y="278"/>
                </a:cubicBezTo>
                <a:cubicBezTo>
                  <a:pt x="4" y="276"/>
                  <a:pt x="9" y="270"/>
                  <a:pt x="16" y="262"/>
                </a:cubicBezTo>
                <a:cubicBezTo>
                  <a:pt x="24" y="253"/>
                  <a:pt x="32" y="244"/>
                  <a:pt x="38" y="237"/>
                </a:cubicBezTo>
                <a:cubicBezTo>
                  <a:pt x="41" y="234"/>
                  <a:pt x="46" y="229"/>
                  <a:pt x="53" y="221"/>
                </a:cubicBezTo>
                <a:cubicBezTo>
                  <a:pt x="61" y="213"/>
                  <a:pt x="66" y="206"/>
                  <a:pt x="68" y="203"/>
                </a:cubicBezTo>
                <a:cubicBezTo>
                  <a:pt x="71" y="200"/>
                  <a:pt x="75" y="195"/>
                  <a:pt x="81" y="188"/>
                </a:cubicBezTo>
                <a:cubicBezTo>
                  <a:pt x="87" y="182"/>
                  <a:pt x="92" y="177"/>
                  <a:pt x="94" y="173"/>
                </a:cubicBezTo>
                <a:cubicBezTo>
                  <a:pt x="96" y="170"/>
                  <a:pt x="100" y="165"/>
                  <a:pt x="104" y="160"/>
                </a:cubicBezTo>
                <a:cubicBezTo>
                  <a:pt x="109" y="154"/>
                  <a:pt x="112" y="149"/>
                  <a:pt x="114" y="146"/>
                </a:cubicBezTo>
                <a:cubicBezTo>
                  <a:pt x="115" y="142"/>
                  <a:pt x="118" y="137"/>
                  <a:pt x="120" y="133"/>
                </a:cubicBezTo>
                <a:cubicBezTo>
                  <a:pt x="123" y="128"/>
                  <a:pt x="125" y="123"/>
                  <a:pt x="126" y="118"/>
                </a:cubicBezTo>
                <a:cubicBezTo>
                  <a:pt x="127" y="113"/>
                  <a:pt x="128" y="109"/>
                  <a:pt x="129" y="105"/>
                </a:cubicBezTo>
                <a:cubicBezTo>
                  <a:pt x="130" y="101"/>
                  <a:pt x="131" y="96"/>
                  <a:pt x="131" y="90"/>
                </a:cubicBezTo>
                <a:cubicBezTo>
                  <a:pt x="131" y="71"/>
                  <a:pt x="126" y="55"/>
                  <a:pt x="115" y="41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3" y="38"/>
                  <a:pt x="30" y="43"/>
                </a:cubicBezTo>
                <a:cubicBezTo>
                  <a:pt x="27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0" y="63"/>
                  <a:pt x="53" y="69"/>
                  <a:pt x="53" y="79"/>
                </a:cubicBezTo>
                <a:cubicBezTo>
                  <a:pt x="53" y="86"/>
                  <a:pt x="51" y="93"/>
                  <a:pt x="46" y="98"/>
                </a:cubicBezTo>
                <a:cubicBezTo>
                  <a:pt x="41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5355360" y="493812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9" y="29"/>
                </a:moveTo>
                <a:cubicBezTo>
                  <a:pt x="139" y="20"/>
                  <a:pt x="142" y="13"/>
                  <a:pt x="148" y="8"/>
                </a:cubicBezTo>
                <a:cubicBezTo>
                  <a:pt x="155" y="3"/>
                  <a:pt x="161" y="0"/>
                  <a:pt x="168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3" y="8"/>
                  <a:pt x="186" y="12"/>
                  <a:pt x="186" y="17"/>
                </a:cubicBezTo>
                <a:cubicBezTo>
                  <a:pt x="186" y="26"/>
                  <a:pt x="184" y="33"/>
                  <a:pt x="178" y="38"/>
                </a:cubicBezTo>
                <a:cubicBezTo>
                  <a:pt x="172" y="44"/>
                  <a:pt x="166" y="47"/>
                  <a:pt x="158" y="47"/>
                </a:cubicBezTo>
                <a:cubicBezTo>
                  <a:pt x="153" y="47"/>
                  <a:pt x="148" y="45"/>
                  <a:pt x="145" y="42"/>
                </a:cubicBezTo>
                <a:cubicBezTo>
                  <a:pt x="141" y="39"/>
                  <a:pt x="139" y="35"/>
                  <a:pt x="139" y="29"/>
                </a:cubicBezTo>
                <a:moveTo>
                  <a:pt x="135" y="128"/>
                </a:moveTo>
                <a:cubicBezTo>
                  <a:pt x="135" y="119"/>
                  <a:pt x="131" y="115"/>
                  <a:pt x="123" y="115"/>
                </a:cubicBezTo>
                <a:cubicBezTo>
                  <a:pt x="117" y="115"/>
                  <a:pt x="111" y="117"/>
                  <a:pt x="105" y="120"/>
                </a:cubicBezTo>
                <a:cubicBezTo>
                  <a:pt x="99" y="124"/>
                  <a:pt x="93" y="128"/>
                  <a:pt x="89" y="134"/>
                </a:cubicBezTo>
                <a:cubicBezTo>
                  <a:pt x="84" y="140"/>
                  <a:pt x="81" y="145"/>
                  <a:pt x="78" y="151"/>
                </a:cubicBezTo>
                <a:cubicBezTo>
                  <a:pt x="76" y="156"/>
                  <a:pt x="73" y="161"/>
                  <a:pt x="71" y="165"/>
                </a:cubicBezTo>
                <a:lnTo>
                  <a:pt x="67" y="171"/>
                </a:lnTo>
                <a:cubicBezTo>
                  <a:pt x="67" y="171"/>
                  <a:pt x="65" y="172"/>
                  <a:pt x="60" y="172"/>
                </a:cubicBezTo>
                <a:lnTo>
                  <a:pt x="54" y="172"/>
                </a:lnTo>
                <a:cubicBezTo>
                  <a:pt x="52" y="170"/>
                  <a:pt x="51" y="169"/>
                  <a:pt x="51" y="168"/>
                </a:cubicBezTo>
                <a:cubicBezTo>
                  <a:pt x="51" y="167"/>
                  <a:pt x="52" y="165"/>
                  <a:pt x="53" y="162"/>
                </a:cubicBezTo>
                <a:cubicBezTo>
                  <a:pt x="59" y="148"/>
                  <a:pt x="68" y="134"/>
                  <a:pt x="80" y="121"/>
                </a:cubicBezTo>
                <a:cubicBezTo>
                  <a:pt x="91" y="108"/>
                  <a:pt x="104" y="101"/>
                  <a:pt x="119" y="99"/>
                </a:cubicBezTo>
                <a:cubicBezTo>
                  <a:pt x="119" y="99"/>
                  <a:pt x="120" y="99"/>
                  <a:pt x="122" y="99"/>
                </a:cubicBezTo>
                <a:cubicBezTo>
                  <a:pt x="125" y="99"/>
                  <a:pt x="126" y="99"/>
                  <a:pt x="128" y="98"/>
                </a:cubicBezTo>
                <a:cubicBezTo>
                  <a:pt x="135" y="99"/>
                  <a:pt x="142" y="100"/>
                  <a:pt x="148" y="103"/>
                </a:cubicBezTo>
                <a:cubicBezTo>
                  <a:pt x="155" y="107"/>
                  <a:pt x="161" y="112"/>
                  <a:pt x="164" y="117"/>
                </a:cubicBezTo>
                <a:cubicBezTo>
                  <a:pt x="168" y="122"/>
                  <a:pt x="170" y="130"/>
                  <a:pt x="170" y="140"/>
                </a:cubicBezTo>
                <a:lnTo>
                  <a:pt x="170" y="147"/>
                </a:lnTo>
                <a:lnTo>
                  <a:pt x="148" y="236"/>
                </a:lnTo>
                <a:cubicBezTo>
                  <a:pt x="133" y="296"/>
                  <a:pt x="125" y="327"/>
                  <a:pt x="124" y="329"/>
                </a:cubicBezTo>
                <a:cubicBezTo>
                  <a:pt x="119" y="344"/>
                  <a:pt x="108" y="358"/>
                  <a:pt x="93" y="369"/>
                </a:cubicBezTo>
                <a:cubicBezTo>
                  <a:pt x="77" y="382"/>
                  <a:pt x="60" y="388"/>
                  <a:pt x="40" y="388"/>
                </a:cubicBezTo>
                <a:cubicBezTo>
                  <a:pt x="25" y="388"/>
                  <a:pt x="14" y="385"/>
                  <a:pt x="8" y="379"/>
                </a:cubicBezTo>
                <a:cubicBezTo>
                  <a:pt x="3" y="371"/>
                  <a:pt x="0" y="365"/>
                  <a:pt x="0" y="357"/>
                </a:cubicBezTo>
                <a:cubicBezTo>
                  <a:pt x="0" y="349"/>
                  <a:pt x="3" y="342"/>
                  <a:pt x="8" y="337"/>
                </a:cubicBezTo>
                <a:cubicBezTo>
                  <a:pt x="14" y="331"/>
                  <a:pt x="22" y="328"/>
                  <a:pt x="30" y="328"/>
                </a:cubicBezTo>
                <a:cubicBezTo>
                  <a:pt x="35" y="328"/>
                  <a:pt x="39" y="329"/>
                  <a:pt x="43" y="332"/>
                </a:cubicBezTo>
                <a:cubicBezTo>
                  <a:pt x="46" y="335"/>
                  <a:pt x="48" y="340"/>
                  <a:pt x="49" y="346"/>
                </a:cubicBezTo>
                <a:cubicBezTo>
                  <a:pt x="49" y="357"/>
                  <a:pt x="44" y="365"/>
                  <a:pt x="34" y="371"/>
                </a:cubicBezTo>
                <a:cubicBezTo>
                  <a:pt x="36" y="371"/>
                  <a:pt x="38" y="371"/>
                  <a:pt x="41" y="371"/>
                </a:cubicBezTo>
                <a:cubicBezTo>
                  <a:pt x="51" y="371"/>
                  <a:pt x="60" y="367"/>
                  <a:pt x="68" y="358"/>
                </a:cubicBezTo>
                <a:cubicBezTo>
                  <a:pt x="77" y="350"/>
                  <a:pt x="83" y="340"/>
                  <a:pt x="88" y="329"/>
                </a:cubicBezTo>
                <a:lnTo>
                  <a:pt x="93" y="310"/>
                </a:lnTo>
                <a:cubicBezTo>
                  <a:pt x="96" y="297"/>
                  <a:pt x="100" y="282"/>
                  <a:pt x="104" y="264"/>
                </a:cubicBezTo>
                <a:cubicBezTo>
                  <a:pt x="109" y="246"/>
                  <a:pt x="113" y="227"/>
                  <a:pt x="118" y="208"/>
                </a:cubicBezTo>
                <a:cubicBezTo>
                  <a:pt x="124" y="189"/>
                  <a:pt x="128" y="172"/>
                  <a:pt x="131" y="158"/>
                </a:cubicBezTo>
                <a:cubicBezTo>
                  <a:pt x="134" y="144"/>
                  <a:pt x="135" y="136"/>
                  <a:pt x="135" y="133"/>
                </a:cubicBezTo>
                <a:cubicBezTo>
                  <a:pt x="135" y="131"/>
                  <a:pt x="135" y="129"/>
                  <a:pt x="135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952200" y="5248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128600" y="4807800"/>
            <a:ext cx="181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L2 регуляризация: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5084640" y="5232600"/>
            <a:ext cx="129600" cy="103320"/>
          </a:xfrm>
          <a:custGeom>
            <a:avLst/>
            <a:gdLst/>
            <a:ahLst/>
            <a:rect l="0" t="0" r="r" b="b"/>
            <a:pathLst>
              <a:path w="360" h="287">
                <a:moveTo>
                  <a:pt x="0" y="180"/>
                </a:moveTo>
                <a:cubicBezTo>
                  <a:pt x="0" y="132"/>
                  <a:pt x="18" y="90"/>
                  <a:pt x="54" y="54"/>
                </a:cubicBezTo>
                <a:cubicBezTo>
                  <a:pt x="91" y="18"/>
                  <a:pt x="131" y="0"/>
                  <a:pt x="174" y="0"/>
                </a:cubicBezTo>
                <a:cubicBezTo>
                  <a:pt x="204" y="0"/>
                  <a:pt x="228" y="8"/>
                  <a:pt x="245" y="25"/>
                </a:cubicBezTo>
                <a:cubicBezTo>
                  <a:pt x="263" y="42"/>
                  <a:pt x="275" y="62"/>
                  <a:pt x="281" y="87"/>
                </a:cubicBezTo>
                <a:cubicBezTo>
                  <a:pt x="284" y="99"/>
                  <a:pt x="285" y="113"/>
                  <a:pt x="286" y="129"/>
                </a:cubicBezTo>
                <a:lnTo>
                  <a:pt x="286" y="148"/>
                </a:lnTo>
                <a:cubicBezTo>
                  <a:pt x="306" y="116"/>
                  <a:pt x="322" y="81"/>
                  <a:pt x="333" y="43"/>
                </a:cubicBezTo>
                <a:cubicBezTo>
                  <a:pt x="335" y="37"/>
                  <a:pt x="336" y="33"/>
                  <a:pt x="337" y="33"/>
                </a:cubicBezTo>
                <a:cubicBezTo>
                  <a:pt x="338" y="32"/>
                  <a:pt x="341" y="31"/>
                  <a:pt x="347" y="31"/>
                </a:cubicBezTo>
                <a:cubicBezTo>
                  <a:pt x="356" y="31"/>
                  <a:pt x="360" y="32"/>
                  <a:pt x="360" y="36"/>
                </a:cubicBezTo>
                <a:cubicBezTo>
                  <a:pt x="360" y="39"/>
                  <a:pt x="358" y="48"/>
                  <a:pt x="355" y="60"/>
                </a:cubicBezTo>
                <a:cubicBezTo>
                  <a:pt x="351" y="73"/>
                  <a:pt x="343" y="91"/>
                  <a:pt x="332" y="114"/>
                </a:cubicBezTo>
                <a:cubicBezTo>
                  <a:pt x="321" y="137"/>
                  <a:pt x="308" y="158"/>
                  <a:pt x="293" y="177"/>
                </a:cubicBezTo>
                <a:lnTo>
                  <a:pt x="286" y="186"/>
                </a:lnTo>
                <a:lnTo>
                  <a:pt x="287" y="202"/>
                </a:lnTo>
                <a:cubicBezTo>
                  <a:pt x="288" y="226"/>
                  <a:pt x="290" y="242"/>
                  <a:pt x="292" y="250"/>
                </a:cubicBezTo>
                <a:cubicBezTo>
                  <a:pt x="295" y="259"/>
                  <a:pt x="299" y="263"/>
                  <a:pt x="304" y="264"/>
                </a:cubicBezTo>
                <a:cubicBezTo>
                  <a:pt x="310" y="263"/>
                  <a:pt x="315" y="261"/>
                  <a:pt x="321" y="257"/>
                </a:cubicBezTo>
                <a:cubicBezTo>
                  <a:pt x="326" y="253"/>
                  <a:pt x="329" y="248"/>
                  <a:pt x="331" y="242"/>
                </a:cubicBezTo>
                <a:cubicBezTo>
                  <a:pt x="332" y="239"/>
                  <a:pt x="333" y="238"/>
                  <a:pt x="334" y="237"/>
                </a:cubicBezTo>
                <a:cubicBezTo>
                  <a:pt x="336" y="237"/>
                  <a:pt x="339" y="236"/>
                  <a:pt x="344" y="236"/>
                </a:cubicBezTo>
                <a:cubicBezTo>
                  <a:pt x="352" y="236"/>
                  <a:pt x="357" y="238"/>
                  <a:pt x="357" y="241"/>
                </a:cubicBezTo>
                <a:cubicBezTo>
                  <a:pt x="357" y="243"/>
                  <a:pt x="355" y="247"/>
                  <a:pt x="353" y="253"/>
                </a:cubicBezTo>
                <a:cubicBezTo>
                  <a:pt x="348" y="263"/>
                  <a:pt x="340" y="271"/>
                  <a:pt x="331" y="277"/>
                </a:cubicBezTo>
                <a:cubicBezTo>
                  <a:pt x="321" y="283"/>
                  <a:pt x="312" y="286"/>
                  <a:pt x="303" y="286"/>
                </a:cubicBezTo>
                <a:lnTo>
                  <a:pt x="298" y="286"/>
                </a:lnTo>
                <a:cubicBezTo>
                  <a:pt x="270" y="286"/>
                  <a:pt x="251" y="271"/>
                  <a:pt x="241" y="241"/>
                </a:cubicBezTo>
                <a:lnTo>
                  <a:pt x="239" y="236"/>
                </a:lnTo>
                <a:lnTo>
                  <a:pt x="232" y="242"/>
                </a:lnTo>
                <a:cubicBezTo>
                  <a:pt x="228" y="245"/>
                  <a:pt x="221" y="249"/>
                  <a:pt x="213" y="254"/>
                </a:cubicBezTo>
                <a:cubicBezTo>
                  <a:pt x="205" y="259"/>
                  <a:pt x="195" y="264"/>
                  <a:pt x="185" y="269"/>
                </a:cubicBezTo>
                <a:cubicBezTo>
                  <a:pt x="174" y="273"/>
                  <a:pt x="162" y="278"/>
                  <a:pt x="148" y="281"/>
                </a:cubicBezTo>
                <a:cubicBezTo>
                  <a:pt x="134" y="285"/>
                  <a:pt x="120" y="287"/>
                  <a:pt x="107" y="287"/>
                </a:cubicBezTo>
                <a:cubicBezTo>
                  <a:pt x="74" y="287"/>
                  <a:pt x="47" y="277"/>
                  <a:pt x="28" y="255"/>
                </a:cubicBezTo>
                <a:cubicBezTo>
                  <a:pt x="9" y="234"/>
                  <a:pt x="0" y="210"/>
                  <a:pt x="0" y="180"/>
                </a:cubicBezTo>
                <a:moveTo>
                  <a:pt x="111" y="264"/>
                </a:moveTo>
                <a:cubicBezTo>
                  <a:pt x="131" y="264"/>
                  <a:pt x="152" y="259"/>
                  <a:pt x="173" y="250"/>
                </a:cubicBezTo>
                <a:cubicBezTo>
                  <a:pt x="193" y="242"/>
                  <a:pt x="209" y="232"/>
                  <a:pt x="219" y="223"/>
                </a:cubicBezTo>
                <a:lnTo>
                  <a:pt x="234" y="209"/>
                </a:lnTo>
                <a:cubicBezTo>
                  <a:pt x="233" y="148"/>
                  <a:pt x="232" y="111"/>
                  <a:pt x="229" y="96"/>
                </a:cubicBezTo>
                <a:cubicBezTo>
                  <a:pt x="224" y="47"/>
                  <a:pt x="204" y="23"/>
                  <a:pt x="171" y="23"/>
                </a:cubicBezTo>
                <a:cubicBezTo>
                  <a:pt x="142" y="23"/>
                  <a:pt x="117" y="38"/>
                  <a:pt x="95" y="69"/>
                </a:cubicBezTo>
                <a:cubicBezTo>
                  <a:pt x="83" y="86"/>
                  <a:pt x="74" y="109"/>
                  <a:pt x="67" y="137"/>
                </a:cubicBezTo>
                <a:cubicBezTo>
                  <a:pt x="60" y="166"/>
                  <a:pt x="55" y="188"/>
                  <a:pt x="55" y="204"/>
                </a:cubicBezTo>
                <a:cubicBezTo>
                  <a:pt x="55" y="225"/>
                  <a:pt x="61" y="240"/>
                  <a:pt x="71" y="249"/>
                </a:cubicBezTo>
                <a:cubicBezTo>
                  <a:pt x="82" y="258"/>
                  <a:pt x="95" y="263"/>
                  <a:pt x="111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5273280" y="516240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4" y="0"/>
                  <a:pt x="273" y="0"/>
                </a:cubicBezTo>
                <a:lnTo>
                  <a:pt x="541" y="0"/>
                </a:lnTo>
                <a:lnTo>
                  <a:pt x="568" y="69"/>
                </a:lnTo>
                <a:cubicBezTo>
                  <a:pt x="573" y="83"/>
                  <a:pt x="578" y="95"/>
                  <a:pt x="582" y="108"/>
                </a:cubicBezTo>
                <a:cubicBezTo>
                  <a:pt x="587" y="121"/>
                  <a:pt x="590" y="130"/>
                  <a:pt x="593" y="137"/>
                </a:cubicBezTo>
                <a:cubicBezTo>
                  <a:pt x="596" y="144"/>
                  <a:pt x="597" y="147"/>
                  <a:pt x="597" y="148"/>
                </a:cubicBezTo>
                <a:lnTo>
                  <a:pt x="584" y="148"/>
                </a:lnTo>
                <a:lnTo>
                  <a:pt x="571" y="147"/>
                </a:lnTo>
                <a:cubicBezTo>
                  <a:pt x="562" y="121"/>
                  <a:pt x="545" y="99"/>
                  <a:pt x="524" y="81"/>
                </a:cubicBezTo>
                <a:cubicBezTo>
                  <a:pt x="503" y="64"/>
                  <a:pt x="480" y="51"/>
                  <a:pt x="455" y="43"/>
                </a:cubicBezTo>
                <a:cubicBezTo>
                  <a:pt x="433" y="35"/>
                  <a:pt x="407" y="30"/>
                  <a:pt x="378" y="28"/>
                </a:cubicBezTo>
                <a:cubicBezTo>
                  <a:pt x="349" y="26"/>
                  <a:pt x="303" y="25"/>
                  <a:pt x="240" y="25"/>
                </a:cubicBezTo>
                <a:lnTo>
                  <a:pt x="166" y="25"/>
                </a:lnTo>
                <a:cubicBezTo>
                  <a:pt x="108" y="25"/>
                  <a:pt x="80" y="25"/>
                  <a:pt x="80" y="26"/>
                </a:cubicBezTo>
                <a:cubicBezTo>
                  <a:pt x="81" y="27"/>
                  <a:pt x="116" y="75"/>
                  <a:pt x="184" y="168"/>
                </a:cubicBezTo>
                <a:cubicBezTo>
                  <a:pt x="252" y="262"/>
                  <a:pt x="287" y="309"/>
                  <a:pt x="287" y="310"/>
                </a:cubicBezTo>
                <a:cubicBezTo>
                  <a:pt x="290" y="314"/>
                  <a:pt x="290" y="317"/>
                  <a:pt x="288" y="320"/>
                </a:cubicBezTo>
                <a:lnTo>
                  <a:pt x="274" y="338"/>
                </a:lnTo>
                <a:cubicBezTo>
                  <a:pt x="264" y="349"/>
                  <a:pt x="249" y="367"/>
                  <a:pt x="230" y="389"/>
                </a:cubicBezTo>
                <a:cubicBezTo>
                  <a:pt x="210" y="412"/>
                  <a:pt x="191" y="435"/>
                  <a:pt x="173" y="457"/>
                </a:cubicBezTo>
                <a:lnTo>
                  <a:pt x="58" y="593"/>
                </a:lnTo>
                <a:cubicBezTo>
                  <a:pt x="58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4"/>
                  <a:pt x="284" y="595"/>
                </a:cubicBezTo>
                <a:cubicBezTo>
                  <a:pt x="357" y="595"/>
                  <a:pt x="414" y="589"/>
                  <a:pt x="456" y="578"/>
                </a:cubicBezTo>
                <a:cubicBezTo>
                  <a:pt x="498" y="566"/>
                  <a:pt x="531" y="541"/>
                  <a:pt x="557" y="501"/>
                </a:cubicBezTo>
                <a:cubicBezTo>
                  <a:pt x="561" y="495"/>
                  <a:pt x="566" y="484"/>
                  <a:pt x="571" y="470"/>
                </a:cubicBezTo>
                <a:lnTo>
                  <a:pt x="597" y="470"/>
                </a:lnTo>
                <a:lnTo>
                  <a:pt x="541" y="633"/>
                </a:lnTo>
                <a:lnTo>
                  <a:pt x="273" y="633"/>
                </a:lnTo>
                <a:cubicBezTo>
                  <a:pt x="95" y="633"/>
                  <a:pt x="5" y="633"/>
                  <a:pt x="3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7" y="543"/>
                  <a:pt x="94" y="511"/>
                  <a:pt x="119" y="481"/>
                </a:cubicBezTo>
                <a:lnTo>
                  <a:pt x="235" y="344"/>
                </a:lnTo>
                <a:cubicBezTo>
                  <a:pt x="235" y="343"/>
                  <a:pt x="196" y="289"/>
                  <a:pt x="117" y="182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5565600" y="5162400"/>
            <a:ext cx="9720" cy="227880"/>
          </a:xfrm>
          <a:custGeom>
            <a:avLst/>
            <a:gdLst/>
            <a:ahLst/>
            <a:rect l="0" t="0" r="r" b="b"/>
            <a:pathLst>
              <a:path w="27" h="633">
                <a:moveTo>
                  <a:pt x="14" y="633"/>
                </a:moveTo>
                <a:lnTo>
                  <a:pt x="13" y="633"/>
                </a:lnTo>
                <a:cubicBezTo>
                  <a:pt x="8" y="633"/>
                  <a:pt x="4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6" y="3"/>
                  <a:pt x="10" y="0"/>
                  <a:pt x="14" y="0"/>
                </a:cubicBezTo>
                <a:cubicBezTo>
                  <a:pt x="20" y="0"/>
                  <a:pt x="24" y="3"/>
                  <a:pt x="27" y="10"/>
                </a:cubicBezTo>
                <a:lnTo>
                  <a:pt x="27" y="624"/>
                </a:lnTo>
                <a:cubicBezTo>
                  <a:pt x="23" y="630"/>
                  <a:pt x="20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5606640" y="5232240"/>
            <a:ext cx="152640" cy="103680"/>
          </a:xfrm>
          <a:custGeom>
            <a:avLst/>
            <a:gdLst/>
            <a:ahLst/>
            <a:rect l="0" t="0" r="r" b="b"/>
            <a:pathLst>
              <a:path w="424" h="288">
                <a:moveTo>
                  <a:pt x="355" y="37"/>
                </a:moveTo>
                <a:cubicBezTo>
                  <a:pt x="355" y="28"/>
                  <a:pt x="359" y="20"/>
                  <a:pt x="367" y="12"/>
                </a:cubicBezTo>
                <a:cubicBezTo>
                  <a:pt x="375" y="4"/>
                  <a:pt x="384" y="0"/>
                  <a:pt x="393" y="0"/>
                </a:cubicBezTo>
                <a:cubicBezTo>
                  <a:pt x="401" y="0"/>
                  <a:pt x="408" y="4"/>
                  <a:pt x="414" y="11"/>
                </a:cubicBezTo>
                <a:cubicBezTo>
                  <a:pt x="420" y="19"/>
                  <a:pt x="424" y="31"/>
                  <a:pt x="424" y="47"/>
                </a:cubicBezTo>
                <a:cubicBezTo>
                  <a:pt x="424" y="60"/>
                  <a:pt x="420" y="84"/>
                  <a:pt x="412" y="120"/>
                </a:cubicBezTo>
                <a:cubicBezTo>
                  <a:pt x="406" y="144"/>
                  <a:pt x="400" y="163"/>
                  <a:pt x="395" y="178"/>
                </a:cubicBezTo>
                <a:cubicBezTo>
                  <a:pt x="390" y="193"/>
                  <a:pt x="383" y="211"/>
                  <a:pt x="373" y="230"/>
                </a:cubicBezTo>
                <a:cubicBezTo>
                  <a:pt x="363" y="250"/>
                  <a:pt x="352" y="264"/>
                  <a:pt x="338" y="274"/>
                </a:cubicBezTo>
                <a:cubicBezTo>
                  <a:pt x="325" y="283"/>
                  <a:pt x="310" y="288"/>
                  <a:pt x="293" y="288"/>
                </a:cubicBezTo>
                <a:cubicBezTo>
                  <a:pt x="274" y="288"/>
                  <a:pt x="258" y="285"/>
                  <a:pt x="242" y="278"/>
                </a:cubicBezTo>
                <a:cubicBezTo>
                  <a:pt x="228" y="271"/>
                  <a:pt x="218" y="262"/>
                  <a:pt x="211" y="251"/>
                </a:cubicBezTo>
                <a:cubicBezTo>
                  <a:pt x="211" y="251"/>
                  <a:pt x="210" y="252"/>
                  <a:pt x="209" y="253"/>
                </a:cubicBezTo>
                <a:cubicBezTo>
                  <a:pt x="192" y="276"/>
                  <a:pt x="171" y="288"/>
                  <a:pt x="146" y="288"/>
                </a:cubicBezTo>
                <a:cubicBezTo>
                  <a:pt x="135" y="288"/>
                  <a:pt x="125" y="287"/>
                  <a:pt x="115" y="284"/>
                </a:cubicBezTo>
                <a:cubicBezTo>
                  <a:pt x="105" y="282"/>
                  <a:pt x="95" y="278"/>
                  <a:pt x="85" y="272"/>
                </a:cubicBezTo>
                <a:cubicBezTo>
                  <a:pt x="75" y="267"/>
                  <a:pt x="67" y="259"/>
                  <a:pt x="62" y="248"/>
                </a:cubicBezTo>
                <a:cubicBezTo>
                  <a:pt x="56" y="236"/>
                  <a:pt x="53" y="222"/>
                  <a:pt x="53" y="207"/>
                </a:cubicBezTo>
                <a:cubicBezTo>
                  <a:pt x="53" y="184"/>
                  <a:pt x="60" y="153"/>
                  <a:pt x="74" y="114"/>
                </a:cubicBezTo>
                <a:cubicBezTo>
                  <a:pt x="89" y="76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2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6"/>
                  <a:pt x="90" y="25"/>
                  <a:pt x="87" y="25"/>
                </a:cubicBezTo>
                <a:lnTo>
                  <a:pt x="84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3"/>
                  <a:pt x="39" y="63"/>
                </a:cubicBezTo>
                <a:cubicBezTo>
                  <a:pt x="34" y="72"/>
                  <a:pt x="31" y="81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ubicBezTo>
                  <a:pt x="0" y="96"/>
                  <a:pt x="2" y="90"/>
                  <a:pt x="5" y="81"/>
                </a:cubicBezTo>
                <a:cubicBezTo>
                  <a:pt x="9" y="72"/>
                  <a:pt x="13" y="61"/>
                  <a:pt x="20" y="49"/>
                </a:cubicBezTo>
                <a:cubicBezTo>
                  <a:pt x="26" y="36"/>
                  <a:pt x="35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7" y="1"/>
                  <a:pt x="121" y="7"/>
                  <a:pt x="130" y="17"/>
                </a:cubicBezTo>
                <a:cubicBezTo>
                  <a:pt x="140" y="28"/>
                  <a:pt x="145" y="40"/>
                  <a:pt x="145" y="54"/>
                </a:cubicBezTo>
                <a:cubicBezTo>
                  <a:pt x="145" y="61"/>
                  <a:pt x="138" y="84"/>
                  <a:pt x="124" y="122"/>
                </a:cubicBezTo>
                <a:cubicBezTo>
                  <a:pt x="110" y="160"/>
                  <a:pt x="103" y="189"/>
                  <a:pt x="103" y="210"/>
                </a:cubicBezTo>
                <a:cubicBezTo>
                  <a:pt x="103" y="229"/>
                  <a:pt x="108" y="243"/>
                  <a:pt x="117" y="252"/>
                </a:cubicBezTo>
                <a:cubicBezTo>
                  <a:pt x="125" y="260"/>
                  <a:pt x="137" y="264"/>
                  <a:pt x="150" y="265"/>
                </a:cubicBezTo>
                <a:cubicBezTo>
                  <a:pt x="168" y="265"/>
                  <a:pt x="184" y="252"/>
                  <a:pt x="198" y="225"/>
                </a:cubicBezTo>
                <a:lnTo>
                  <a:pt x="201" y="219"/>
                </a:lnTo>
                <a:lnTo>
                  <a:pt x="201" y="205"/>
                </a:lnTo>
                <a:cubicBezTo>
                  <a:pt x="201" y="204"/>
                  <a:pt x="201" y="202"/>
                  <a:pt x="201" y="199"/>
                </a:cubicBezTo>
                <a:cubicBezTo>
                  <a:pt x="201" y="197"/>
                  <a:pt x="201" y="195"/>
                  <a:pt x="202" y="194"/>
                </a:cubicBezTo>
                <a:cubicBezTo>
                  <a:pt x="202" y="193"/>
                  <a:pt x="203" y="192"/>
                  <a:pt x="203" y="190"/>
                </a:cubicBezTo>
                <a:cubicBezTo>
                  <a:pt x="203" y="188"/>
                  <a:pt x="203" y="186"/>
                  <a:pt x="203" y="184"/>
                </a:cubicBezTo>
                <a:cubicBezTo>
                  <a:pt x="204" y="182"/>
                  <a:pt x="204" y="180"/>
                  <a:pt x="205" y="176"/>
                </a:cubicBezTo>
                <a:cubicBezTo>
                  <a:pt x="206" y="172"/>
                  <a:pt x="207" y="168"/>
                  <a:pt x="207" y="165"/>
                </a:cubicBezTo>
                <a:cubicBezTo>
                  <a:pt x="207" y="162"/>
                  <a:pt x="209" y="157"/>
                  <a:pt x="211" y="150"/>
                </a:cubicBezTo>
                <a:cubicBezTo>
                  <a:pt x="213" y="143"/>
                  <a:pt x="215" y="136"/>
                  <a:pt x="216" y="130"/>
                </a:cubicBezTo>
                <a:cubicBezTo>
                  <a:pt x="217" y="123"/>
                  <a:pt x="219" y="114"/>
                  <a:pt x="223" y="102"/>
                </a:cubicBezTo>
                <a:cubicBezTo>
                  <a:pt x="235" y="54"/>
                  <a:pt x="242" y="28"/>
                  <a:pt x="244" y="25"/>
                </a:cubicBezTo>
                <a:cubicBezTo>
                  <a:pt x="249" y="13"/>
                  <a:pt x="259" y="8"/>
                  <a:pt x="272" y="8"/>
                </a:cubicBezTo>
                <a:cubicBezTo>
                  <a:pt x="280" y="8"/>
                  <a:pt x="285" y="10"/>
                  <a:pt x="288" y="14"/>
                </a:cubicBezTo>
                <a:cubicBezTo>
                  <a:pt x="291" y="18"/>
                  <a:pt x="293" y="22"/>
                  <a:pt x="293" y="26"/>
                </a:cubicBezTo>
                <a:cubicBezTo>
                  <a:pt x="293" y="31"/>
                  <a:pt x="287" y="58"/>
                  <a:pt x="275" y="107"/>
                </a:cubicBezTo>
                <a:cubicBezTo>
                  <a:pt x="263" y="155"/>
                  <a:pt x="256" y="183"/>
                  <a:pt x="255" y="190"/>
                </a:cubicBezTo>
                <a:cubicBezTo>
                  <a:pt x="254" y="195"/>
                  <a:pt x="253" y="202"/>
                  <a:pt x="253" y="212"/>
                </a:cubicBezTo>
                <a:lnTo>
                  <a:pt x="253" y="217"/>
                </a:lnTo>
                <a:cubicBezTo>
                  <a:pt x="253" y="223"/>
                  <a:pt x="254" y="229"/>
                  <a:pt x="255" y="235"/>
                </a:cubicBezTo>
                <a:cubicBezTo>
                  <a:pt x="257" y="241"/>
                  <a:pt x="261" y="248"/>
                  <a:pt x="267" y="255"/>
                </a:cubicBezTo>
                <a:cubicBezTo>
                  <a:pt x="274" y="261"/>
                  <a:pt x="284" y="264"/>
                  <a:pt x="296" y="265"/>
                </a:cubicBezTo>
                <a:cubicBezTo>
                  <a:pt x="326" y="265"/>
                  <a:pt x="350" y="238"/>
                  <a:pt x="367" y="187"/>
                </a:cubicBezTo>
                <a:cubicBezTo>
                  <a:pt x="371" y="177"/>
                  <a:pt x="375" y="163"/>
                  <a:pt x="380" y="145"/>
                </a:cubicBezTo>
                <a:cubicBezTo>
                  <a:pt x="385" y="128"/>
                  <a:pt x="387" y="115"/>
                  <a:pt x="388" y="108"/>
                </a:cubicBezTo>
                <a:cubicBezTo>
                  <a:pt x="388" y="94"/>
                  <a:pt x="385" y="83"/>
                  <a:pt x="379" y="75"/>
                </a:cubicBezTo>
                <a:cubicBezTo>
                  <a:pt x="374" y="67"/>
                  <a:pt x="368" y="60"/>
                  <a:pt x="363" y="54"/>
                </a:cubicBezTo>
                <a:cubicBezTo>
                  <a:pt x="357" y="49"/>
                  <a:pt x="355" y="43"/>
                  <a:pt x="355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5770440" y="5260680"/>
            <a:ext cx="67320" cy="139680"/>
          </a:xfrm>
          <a:custGeom>
            <a:avLst/>
            <a:gdLst/>
            <a:ahLst/>
            <a:rect l="0" t="0" r="r" b="b"/>
            <a:pathLst>
              <a:path w="187" h="388">
                <a:moveTo>
                  <a:pt x="138" y="30"/>
                </a:moveTo>
                <a:cubicBezTo>
                  <a:pt x="138" y="20"/>
                  <a:pt x="141" y="13"/>
                  <a:pt x="148" y="8"/>
                </a:cubicBezTo>
                <a:cubicBezTo>
                  <a:pt x="154" y="3"/>
                  <a:pt x="161" y="0"/>
                  <a:pt x="168" y="0"/>
                </a:cubicBezTo>
                <a:cubicBezTo>
                  <a:pt x="173" y="0"/>
                  <a:pt x="177" y="2"/>
                  <a:pt x="180" y="5"/>
                </a:cubicBezTo>
                <a:cubicBezTo>
                  <a:pt x="184" y="8"/>
                  <a:pt x="186" y="12"/>
                  <a:pt x="187" y="17"/>
                </a:cubicBezTo>
                <a:cubicBezTo>
                  <a:pt x="187" y="26"/>
                  <a:pt x="184" y="33"/>
                  <a:pt x="178" y="38"/>
                </a:cubicBezTo>
                <a:cubicBezTo>
                  <a:pt x="172" y="44"/>
                  <a:pt x="166" y="47"/>
                  <a:pt x="157" y="47"/>
                </a:cubicBezTo>
                <a:cubicBezTo>
                  <a:pt x="152" y="47"/>
                  <a:pt x="148" y="45"/>
                  <a:pt x="144" y="43"/>
                </a:cubicBezTo>
                <a:cubicBezTo>
                  <a:pt x="140" y="40"/>
                  <a:pt x="139" y="35"/>
                  <a:pt x="138" y="30"/>
                </a:cubicBezTo>
                <a:moveTo>
                  <a:pt x="134" y="128"/>
                </a:moveTo>
                <a:cubicBezTo>
                  <a:pt x="134" y="119"/>
                  <a:pt x="130" y="115"/>
                  <a:pt x="123" y="115"/>
                </a:cubicBezTo>
                <a:cubicBezTo>
                  <a:pt x="116" y="115"/>
                  <a:pt x="110" y="117"/>
                  <a:pt x="104" y="120"/>
                </a:cubicBezTo>
                <a:cubicBezTo>
                  <a:pt x="98" y="124"/>
                  <a:pt x="93" y="128"/>
                  <a:pt x="88" y="134"/>
                </a:cubicBezTo>
                <a:cubicBezTo>
                  <a:pt x="84" y="140"/>
                  <a:pt x="80" y="145"/>
                  <a:pt x="77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1"/>
                </a:lnTo>
                <a:cubicBezTo>
                  <a:pt x="66" y="172"/>
                  <a:pt x="64" y="172"/>
                  <a:pt x="60" y="172"/>
                </a:cubicBezTo>
                <a:lnTo>
                  <a:pt x="53" y="172"/>
                </a:lnTo>
                <a:cubicBezTo>
                  <a:pt x="52" y="170"/>
                  <a:pt x="51" y="169"/>
                  <a:pt x="51" y="168"/>
                </a:cubicBezTo>
                <a:cubicBezTo>
                  <a:pt x="51" y="168"/>
                  <a:pt x="51" y="166"/>
                  <a:pt x="52" y="162"/>
                </a:cubicBezTo>
                <a:cubicBezTo>
                  <a:pt x="59" y="148"/>
                  <a:pt x="67" y="134"/>
                  <a:pt x="79" y="121"/>
                </a:cubicBezTo>
                <a:cubicBezTo>
                  <a:pt x="90" y="108"/>
                  <a:pt x="103" y="101"/>
                  <a:pt x="118" y="99"/>
                </a:cubicBezTo>
                <a:cubicBezTo>
                  <a:pt x="118" y="99"/>
                  <a:pt x="120" y="99"/>
                  <a:pt x="122" y="99"/>
                </a:cubicBezTo>
                <a:cubicBezTo>
                  <a:pt x="124" y="99"/>
                  <a:pt x="126" y="99"/>
                  <a:pt x="127" y="98"/>
                </a:cubicBezTo>
                <a:cubicBezTo>
                  <a:pt x="134" y="99"/>
                  <a:pt x="141" y="100"/>
                  <a:pt x="147" y="103"/>
                </a:cubicBezTo>
                <a:cubicBezTo>
                  <a:pt x="154" y="107"/>
                  <a:pt x="161" y="112"/>
                  <a:pt x="165" y="117"/>
                </a:cubicBezTo>
                <a:cubicBezTo>
                  <a:pt x="169" y="122"/>
                  <a:pt x="171" y="130"/>
                  <a:pt x="171" y="140"/>
                </a:cubicBezTo>
                <a:lnTo>
                  <a:pt x="171" y="148"/>
                </a:lnTo>
                <a:lnTo>
                  <a:pt x="148" y="237"/>
                </a:lnTo>
                <a:cubicBezTo>
                  <a:pt x="132" y="297"/>
                  <a:pt x="124" y="328"/>
                  <a:pt x="124" y="330"/>
                </a:cubicBezTo>
                <a:cubicBezTo>
                  <a:pt x="118" y="345"/>
                  <a:pt x="108" y="359"/>
                  <a:pt x="92" y="370"/>
                </a:cubicBezTo>
                <a:cubicBezTo>
                  <a:pt x="77" y="382"/>
                  <a:pt x="59" y="388"/>
                  <a:pt x="39" y="388"/>
                </a:cubicBezTo>
                <a:cubicBezTo>
                  <a:pt x="24" y="388"/>
                  <a:pt x="14" y="385"/>
                  <a:pt x="9" y="379"/>
                </a:cubicBezTo>
                <a:cubicBezTo>
                  <a:pt x="3" y="373"/>
                  <a:pt x="0" y="366"/>
                  <a:pt x="0" y="358"/>
                </a:cubicBezTo>
                <a:cubicBezTo>
                  <a:pt x="0" y="350"/>
                  <a:pt x="3" y="343"/>
                  <a:pt x="9" y="338"/>
                </a:cubicBezTo>
                <a:cubicBezTo>
                  <a:pt x="14" y="332"/>
                  <a:pt x="21" y="329"/>
                  <a:pt x="29" y="329"/>
                </a:cubicBezTo>
                <a:cubicBezTo>
                  <a:pt x="34" y="329"/>
                  <a:pt x="39" y="330"/>
                  <a:pt x="42" y="333"/>
                </a:cubicBezTo>
                <a:cubicBezTo>
                  <a:pt x="46" y="336"/>
                  <a:pt x="48" y="341"/>
                  <a:pt x="48" y="347"/>
                </a:cubicBezTo>
                <a:cubicBezTo>
                  <a:pt x="48" y="358"/>
                  <a:pt x="43" y="366"/>
                  <a:pt x="34" y="372"/>
                </a:cubicBezTo>
                <a:cubicBezTo>
                  <a:pt x="35" y="372"/>
                  <a:pt x="38" y="372"/>
                  <a:pt x="40" y="372"/>
                </a:cubicBezTo>
                <a:cubicBezTo>
                  <a:pt x="50" y="372"/>
                  <a:pt x="59" y="368"/>
                  <a:pt x="68" y="360"/>
                </a:cubicBezTo>
                <a:cubicBezTo>
                  <a:pt x="76" y="351"/>
                  <a:pt x="82" y="341"/>
                  <a:pt x="87" y="330"/>
                </a:cubicBezTo>
                <a:lnTo>
                  <a:pt x="92" y="311"/>
                </a:lnTo>
                <a:cubicBezTo>
                  <a:pt x="95" y="298"/>
                  <a:pt x="99" y="283"/>
                  <a:pt x="103" y="265"/>
                </a:cubicBezTo>
                <a:cubicBezTo>
                  <a:pt x="108" y="246"/>
                  <a:pt x="113" y="227"/>
                  <a:pt x="118" y="208"/>
                </a:cubicBezTo>
                <a:cubicBezTo>
                  <a:pt x="123" y="189"/>
                  <a:pt x="127" y="172"/>
                  <a:pt x="130" y="158"/>
                </a:cubicBezTo>
                <a:cubicBezTo>
                  <a:pt x="133" y="144"/>
                  <a:pt x="134" y="136"/>
                  <a:pt x="135" y="133"/>
                </a:cubicBezTo>
                <a:cubicBezTo>
                  <a:pt x="135" y="131"/>
                  <a:pt x="135" y="129"/>
                  <a:pt x="134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5877360" y="516240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1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6"/>
                </a:lnTo>
                <a:lnTo>
                  <a:pt x="0" y="8"/>
                </a:lnTo>
                <a:cubicBezTo>
                  <a:pt x="4" y="3"/>
                  <a:pt x="8" y="0"/>
                  <a:pt x="13" y="0"/>
                </a:cubicBezTo>
                <a:cubicBezTo>
                  <a:pt x="19" y="0"/>
                  <a:pt x="23" y="3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4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128600" y="5161680"/>
            <a:ext cx="396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L1 регуляризация: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Может добавляться как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952200" y="5581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5910120" y="51616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128600" y="5495040"/>
            <a:ext cx="577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Эффект: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Веса в листьях становятся меньше, деревья — проще.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7372440" y="2400120"/>
            <a:ext cx="4762080" cy="2057040"/>
          </a:xfrm>
          <a:prstGeom prst="rect">
            <a:avLst/>
          </a:prstGeom>
          <a:ln w="0">
            <a:noFill/>
          </a:ln>
        </p:spPr>
      </p:pic>
      <p:sp>
        <p:nvSpPr>
          <p:cNvPr id="405" name=""/>
          <p:cNvSpPr txBox="1"/>
          <p:nvPr/>
        </p:nvSpPr>
        <p:spPr>
          <a:xfrm>
            <a:off x="747720" y="2153520"/>
            <a:ext cx="1474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Идея стекинга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952200" y="3647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747720" y="2664720"/>
            <a:ext cx="51321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Ансамбль ансамблей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128600" y="3561480"/>
            <a:ext cx="536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Обучить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метамодель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которая принимает в качестве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28600" y="3847320"/>
            <a:ext cx="339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признаков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других моделей.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28600" y="4180680"/>
            <a:ext cx="535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Объединить сильные стороны разнородных моделей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128600" y="4466160"/>
            <a:ext cx="318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(дерево + линейная модель + kNN).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52400" y="289548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009600" y="289548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562360" y="2895480"/>
            <a:ext cx="1933920" cy="410040"/>
          </a:xfrm>
          <a:custGeom>
            <a:avLst/>
            <a:gdLst/>
            <a:ahLst/>
            <a:rect l="0" t="0" r="r" b="b"/>
            <a:pathLst>
              <a:path w="5372" h="1139">
                <a:moveTo>
                  <a:pt x="0" y="0"/>
                </a:moveTo>
                <a:lnTo>
                  <a:pt x="5372" y="0"/>
                </a:lnTo>
                <a:lnTo>
                  <a:pt x="537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52400" y="3305160"/>
            <a:ext cx="2257560" cy="409680"/>
          </a:xfrm>
          <a:custGeom>
            <a:avLst/>
            <a:gdLst/>
            <a:ahLst/>
            <a:rect l="0" t="0" r="r" b="b"/>
            <a:pathLst>
              <a:path w="6271" h="1138">
                <a:moveTo>
                  <a:pt x="0" y="0"/>
                </a:moveTo>
                <a:lnTo>
                  <a:pt x="6271" y="0"/>
                </a:lnTo>
                <a:lnTo>
                  <a:pt x="627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3009600" y="3305160"/>
            <a:ext cx="2553120" cy="409680"/>
          </a:xfrm>
          <a:custGeom>
            <a:avLst/>
            <a:gdLst/>
            <a:ahLst/>
            <a:rect l="0" t="0" r="r" b="b"/>
            <a:pathLst>
              <a:path w="7092" h="1138">
                <a:moveTo>
                  <a:pt x="0" y="0"/>
                </a:moveTo>
                <a:lnTo>
                  <a:pt x="7092" y="0"/>
                </a:lnTo>
                <a:lnTo>
                  <a:pt x="709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5562360" y="3305160"/>
            <a:ext cx="1933920" cy="409680"/>
          </a:xfrm>
          <a:custGeom>
            <a:avLst/>
            <a:gdLst/>
            <a:ahLst/>
            <a:rect l="0" t="0" r="r" b="b"/>
            <a:pathLst>
              <a:path w="5372" h="1138">
                <a:moveTo>
                  <a:pt x="0" y="0"/>
                </a:moveTo>
                <a:lnTo>
                  <a:pt x="5372" y="0"/>
                </a:lnTo>
                <a:lnTo>
                  <a:pt x="537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752400" y="371448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009600" y="371448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5562360" y="3714480"/>
            <a:ext cx="1933920" cy="410040"/>
          </a:xfrm>
          <a:custGeom>
            <a:avLst/>
            <a:gdLst/>
            <a:ahLst/>
            <a:rect l="0" t="0" r="r" b="b"/>
            <a:pathLst>
              <a:path w="5372" h="1139">
                <a:moveTo>
                  <a:pt x="0" y="0"/>
                </a:moveTo>
                <a:lnTo>
                  <a:pt x="5372" y="0"/>
                </a:lnTo>
                <a:lnTo>
                  <a:pt x="537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752400" y="412416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3009600" y="412416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5562360" y="4124160"/>
            <a:ext cx="1933920" cy="410040"/>
          </a:xfrm>
          <a:custGeom>
            <a:avLst/>
            <a:gdLst/>
            <a:ahLst/>
            <a:rect l="0" t="0" r="r" b="b"/>
            <a:pathLst>
              <a:path w="5372" h="1139">
                <a:moveTo>
                  <a:pt x="0" y="0"/>
                </a:moveTo>
                <a:lnTo>
                  <a:pt x="5372" y="0"/>
                </a:lnTo>
                <a:lnTo>
                  <a:pt x="537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752400" y="4533840"/>
            <a:ext cx="2257560" cy="409680"/>
          </a:xfrm>
          <a:custGeom>
            <a:avLst/>
            <a:gdLst/>
            <a:ahLst/>
            <a:rect l="0" t="0" r="r" b="b"/>
            <a:pathLst>
              <a:path w="6271" h="1138">
                <a:moveTo>
                  <a:pt x="0" y="0"/>
                </a:moveTo>
                <a:lnTo>
                  <a:pt x="6271" y="0"/>
                </a:lnTo>
                <a:lnTo>
                  <a:pt x="627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3009600" y="4533840"/>
            <a:ext cx="2553120" cy="409680"/>
          </a:xfrm>
          <a:custGeom>
            <a:avLst/>
            <a:gdLst/>
            <a:ahLst/>
            <a:rect l="0" t="0" r="r" b="b"/>
            <a:pathLst>
              <a:path w="7092" h="1138">
                <a:moveTo>
                  <a:pt x="0" y="0"/>
                </a:moveTo>
                <a:lnTo>
                  <a:pt x="7092" y="0"/>
                </a:lnTo>
                <a:lnTo>
                  <a:pt x="709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5562360" y="4533840"/>
            <a:ext cx="1933920" cy="409680"/>
          </a:xfrm>
          <a:custGeom>
            <a:avLst/>
            <a:gdLst/>
            <a:ahLst/>
            <a:rect l="0" t="0" r="r" b="b"/>
            <a:pathLst>
              <a:path w="5372" h="1138">
                <a:moveTo>
                  <a:pt x="0" y="0"/>
                </a:moveTo>
                <a:lnTo>
                  <a:pt x="5372" y="0"/>
                </a:lnTo>
                <a:lnTo>
                  <a:pt x="537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752400" y="4943160"/>
            <a:ext cx="2257560" cy="410040"/>
          </a:xfrm>
          <a:custGeom>
            <a:avLst/>
            <a:gdLst/>
            <a:ahLst/>
            <a:rect l="0" t="0" r="r" b="b"/>
            <a:pathLst>
              <a:path w="6271" h="1139">
                <a:moveTo>
                  <a:pt x="0" y="0"/>
                </a:moveTo>
                <a:lnTo>
                  <a:pt x="6271" y="0"/>
                </a:lnTo>
                <a:lnTo>
                  <a:pt x="627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009600" y="494316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5562360" y="4943160"/>
            <a:ext cx="1933920" cy="410040"/>
          </a:xfrm>
          <a:custGeom>
            <a:avLst/>
            <a:gdLst/>
            <a:ahLst/>
            <a:rect l="0" t="0" r="r" b="b"/>
            <a:pathLst>
              <a:path w="5372" h="1139">
                <a:moveTo>
                  <a:pt x="0" y="0"/>
                </a:moveTo>
                <a:lnTo>
                  <a:pt x="5372" y="0"/>
                </a:lnTo>
                <a:lnTo>
                  <a:pt x="537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52400" y="288576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288576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3009600" y="2885760"/>
            <a:ext cx="10080" cy="419760"/>
          </a:xfrm>
          <a:custGeom>
            <a:avLst/>
            <a:gdLst/>
            <a:ahLst/>
            <a:rect l="0" t="0" r="r" b="b"/>
            <a:pathLst>
              <a:path w="28" h="1166">
                <a:moveTo>
                  <a:pt x="0" y="0"/>
                </a:moveTo>
                <a:lnTo>
                  <a:pt x="28" y="0"/>
                </a:lnTo>
                <a:lnTo>
                  <a:pt x="28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3019320" y="2885760"/>
            <a:ext cx="2543400" cy="10080"/>
          </a:xfrm>
          <a:custGeom>
            <a:avLst/>
            <a:gdLst/>
            <a:ahLst/>
            <a:rect l="0" t="0" r="r" b="b"/>
            <a:pathLst>
              <a:path w="7065" h="28">
                <a:moveTo>
                  <a:pt x="0" y="0"/>
                </a:moveTo>
                <a:lnTo>
                  <a:pt x="7065" y="0"/>
                </a:lnTo>
                <a:lnTo>
                  <a:pt x="7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5553000" y="288576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5562360" y="2885760"/>
            <a:ext cx="1943640" cy="10080"/>
          </a:xfrm>
          <a:custGeom>
            <a:avLst/>
            <a:gdLst/>
            <a:ahLst/>
            <a:rect l="0" t="0" r="r" b="b"/>
            <a:pathLst>
              <a:path w="5399" h="28">
                <a:moveTo>
                  <a:pt x="0" y="0"/>
                </a:moveTo>
                <a:lnTo>
                  <a:pt x="5399" y="0"/>
                </a:lnTo>
                <a:lnTo>
                  <a:pt x="53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495920" y="2885760"/>
            <a:ext cx="10080" cy="419760"/>
          </a:xfrm>
          <a:custGeom>
            <a:avLst/>
            <a:gdLst/>
            <a:ahLst/>
            <a:rect l="0" t="0" r="r" b="b"/>
            <a:pathLst>
              <a:path w="28" h="1166">
                <a:moveTo>
                  <a:pt x="0" y="0"/>
                </a:moveTo>
                <a:lnTo>
                  <a:pt x="28" y="0"/>
                </a:lnTo>
                <a:lnTo>
                  <a:pt x="28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52400" y="329544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3019320" y="3295440"/>
            <a:ext cx="2543400" cy="10080"/>
          </a:xfrm>
          <a:custGeom>
            <a:avLst/>
            <a:gdLst/>
            <a:ahLst/>
            <a:rect l="0" t="0" r="r" b="b"/>
            <a:pathLst>
              <a:path w="7065" h="28">
                <a:moveTo>
                  <a:pt x="0" y="0"/>
                </a:moveTo>
                <a:lnTo>
                  <a:pt x="7065" y="0"/>
                </a:lnTo>
                <a:lnTo>
                  <a:pt x="7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5562360" y="3295440"/>
            <a:ext cx="1943640" cy="10080"/>
          </a:xfrm>
          <a:custGeom>
            <a:avLst/>
            <a:gdLst/>
            <a:ahLst/>
            <a:rect l="0" t="0" r="r" b="b"/>
            <a:pathLst>
              <a:path w="5399" h="28">
                <a:moveTo>
                  <a:pt x="0" y="0"/>
                </a:moveTo>
                <a:lnTo>
                  <a:pt x="5399" y="0"/>
                </a:lnTo>
                <a:lnTo>
                  <a:pt x="53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52400" y="3305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3009600" y="330516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5553000" y="330516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7495920" y="330516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3714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52400" y="370512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009600" y="371448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019320" y="3705120"/>
            <a:ext cx="2543400" cy="9720"/>
          </a:xfrm>
          <a:custGeom>
            <a:avLst/>
            <a:gdLst/>
            <a:ahLst/>
            <a:rect l="0" t="0" r="r" b="b"/>
            <a:pathLst>
              <a:path w="7065" h="27">
                <a:moveTo>
                  <a:pt x="0" y="0"/>
                </a:moveTo>
                <a:lnTo>
                  <a:pt x="7065" y="0"/>
                </a:lnTo>
                <a:lnTo>
                  <a:pt x="706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5553000" y="371448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5562360" y="3705120"/>
            <a:ext cx="1943640" cy="9720"/>
          </a:xfrm>
          <a:custGeom>
            <a:avLst/>
            <a:gdLst/>
            <a:ahLst/>
            <a:rect l="0" t="0" r="r" b="b"/>
            <a:pathLst>
              <a:path w="5399" h="27">
                <a:moveTo>
                  <a:pt x="0" y="0"/>
                </a:moveTo>
                <a:lnTo>
                  <a:pt x="5399" y="0"/>
                </a:lnTo>
                <a:lnTo>
                  <a:pt x="53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495920" y="371448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4124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752400" y="411444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3009600" y="4124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3019320" y="4114440"/>
            <a:ext cx="2543400" cy="10080"/>
          </a:xfrm>
          <a:custGeom>
            <a:avLst/>
            <a:gdLst/>
            <a:ahLst/>
            <a:rect l="0" t="0" r="r" b="b"/>
            <a:pathLst>
              <a:path w="7065" h="28">
                <a:moveTo>
                  <a:pt x="0" y="0"/>
                </a:moveTo>
                <a:lnTo>
                  <a:pt x="7065" y="0"/>
                </a:lnTo>
                <a:lnTo>
                  <a:pt x="7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5553000" y="4124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5562360" y="4114440"/>
            <a:ext cx="1943640" cy="10080"/>
          </a:xfrm>
          <a:custGeom>
            <a:avLst/>
            <a:gdLst/>
            <a:ahLst/>
            <a:rect l="0" t="0" r="r" b="b"/>
            <a:pathLst>
              <a:path w="5399" h="28">
                <a:moveTo>
                  <a:pt x="0" y="0"/>
                </a:moveTo>
                <a:lnTo>
                  <a:pt x="5399" y="0"/>
                </a:lnTo>
                <a:lnTo>
                  <a:pt x="53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7495920" y="4124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752400" y="453384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52400" y="4524120"/>
            <a:ext cx="2267280" cy="10080"/>
          </a:xfrm>
          <a:custGeom>
            <a:avLst/>
            <a:gdLst/>
            <a:ahLst/>
            <a:rect l="0" t="0" r="r" b="b"/>
            <a:pathLst>
              <a:path w="6298" h="28">
                <a:moveTo>
                  <a:pt x="0" y="0"/>
                </a:moveTo>
                <a:lnTo>
                  <a:pt x="6298" y="0"/>
                </a:lnTo>
                <a:lnTo>
                  <a:pt x="62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3009600" y="453384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3019320" y="4524120"/>
            <a:ext cx="2543400" cy="10080"/>
          </a:xfrm>
          <a:custGeom>
            <a:avLst/>
            <a:gdLst/>
            <a:ahLst/>
            <a:rect l="0" t="0" r="r" b="b"/>
            <a:pathLst>
              <a:path w="7065" h="28">
                <a:moveTo>
                  <a:pt x="0" y="0"/>
                </a:moveTo>
                <a:lnTo>
                  <a:pt x="7065" y="0"/>
                </a:lnTo>
                <a:lnTo>
                  <a:pt x="7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5553000" y="453384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5562360" y="4524120"/>
            <a:ext cx="1943640" cy="10080"/>
          </a:xfrm>
          <a:custGeom>
            <a:avLst/>
            <a:gdLst/>
            <a:ahLst/>
            <a:rect l="0" t="0" r="r" b="b"/>
            <a:pathLst>
              <a:path w="5399" h="28">
                <a:moveTo>
                  <a:pt x="0" y="0"/>
                </a:moveTo>
                <a:lnTo>
                  <a:pt x="5399" y="0"/>
                </a:lnTo>
                <a:lnTo>
                  <a:pt x="53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7495920" y="453384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752400" y="4943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752400" y="493380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3009600" y="4943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3019320" y="4933800"/>
            <a:ext cx="2543400" cy="9720"/>
          </a:xfrm>
          <a:custGeom>
            <a:avLst/>
            <a:gdLst/>
            <a:ahLst/>
            <a:rect l="0" t="0" r="r" b="b"/>
            <a:pathLst>
              <a:path w="7065" h="27">
                <a:moveTo>
                  <a:pt x="0" y="0"/>
                </a:moveTo>
                <a:lnTo>
                  <a:pt x="7065" y="0"/>
                </a:lnTo>
                <a:lnTo>
                  <a:pt x="706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5553000" y="49431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5562360" y="4933800"/>
            <a:ext cx="1943640" cy="9720"/>
          </a:xfrm>
          <a:custGeom>
            <a:avLst/>
            <a:gdLst/>
            <a:ahLst/>
            <a:rect l="0" t="0" r="r" b="b"/>
            <a:pathLst>
              <a:path w="5399" h="27">
                <a:moveTo>
                  <a:pt x="0" y="0"/>
                </a:moveTo>
                <a:lnTo>
                  <a:pt x="5399" y="0"/>
                </a:lnTo>
                <a:lnTo>
                  <a:pt x="53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495920" y="49431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752400" y="5343480"/>
            <a:ext cx="2267280" cy="9720"/>
          </a:xfrm>
          <a:custGeom>
            <a:avLst/>
            <a:gdLst/>
            <a:ahLst/>
            <a:rect l="0" t="0" r="r" b="b"/>
            <a:pathLst>
              <a:path w="6298" h="27">
                <a:moveTo>
                  <a:pt x="0" y="0"/>
                </a:moveTo>
                <a:lnTo>
                  <a:pt x="6298" y="0"/>
                </a:lnTo>
                <a:lnTo>
                  <a:pt x="62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3019320" y="5343480"/>
            <a:ext cx="2543400" cy="9720"/>
          </a:xfrm>
          <a:custGeom>
            <a:avLst/>
            <a:gdLst/>
            <a:ahLst/>
            <a:rect l="0" t="0" r="r" b="b"/>
            <a:pathLst>
              <a:path w="7065" h="27">
                <a:moveTo>
                  <a:pt x="0" y="0"/>
                </a:moveTo>
                <a:lnTo>
                  <a:pt x="7065" y="0"/>
                </a:lnTo>
                <a:lnTo>
                  <a:pt x="706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5562360" y="5343480"/>
            <a:ext cx="1943640" cy="9720"/>
          </a:xfrm>
          <a:custGeom>
            <a:avLst/>
            <a:gdLst/>
            <a:ahLst/>
            <a:rect l="0" t="0" r="r" b="b"/>
            <a:pathLst>
              <a:path w="5399" h="27">
                <a:moveTo>
                  <a:pt x="0" y="0"/>
                </a:moveTo>
                <a:lnTo>
                  <a:pt x="5399" y="0"/>
                </a:lnTo>
                <a:lnTo>
                  <a:pt x="53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747720" y="1515240"/>
            <a:ext cx="32346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Сравнение бэггинга и бустинга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747720" y="2026440"/>
            <a:ext cx="49017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Bagging vs. Boosting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880920" y="298980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3140640" y="2989800"/>
            <a:ext cx="228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Бэггинг (Random Forest)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5686920" y="2989800"/>
            <a:ext cx="1472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Бустинг (GBDT)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880920" y="3399480"/>
            <a:ext cx="92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3140640" y="3399480"/>
            <a:ext cx="130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Параллельное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5686920" y="3399480"/>
            <a:ext cx="169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Последовательное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880920" y="3809160"/>
            <a:ext cx="127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Оптимизация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3140640" y="380916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Variance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5686920" y="3809160"/>
            <a:ext cx="37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Bias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880920" y="4218480"/>
            <a:ext cx="89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Скорость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3140640" y="4218480"/>
            <a:ext cx="76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5686920" y="4218480"/>
            <a:ext cx="101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Медленное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880920" y="4628160"/>
            <a:ext cx="136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3140640" y="4628160"/>
            <a:ext cx="82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5686920" y="4628160"/>
            <a:ext cx="75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Склонен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880920" y="5037840"/>
            <a:ext cx="201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3140640" y="5037840"/>
            <a:ext cx="77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Средняя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5686920" y="5037840"/>
            <a:ext cx="62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Низкая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47720" y="2277360"/>
            <a:ext cx="51930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Современные реализации градиентного бустинга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747720" y="2778840"/>
            <a:ext cx="696852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XGBoost, LightGBM, CatBoost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128600" y="3685320"/>
            <a:ext cx="700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XGBoost: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Первая высокооптимизированная библиотека. Скорость и точность.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952200" y="4438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128600" y="4018680"/>
            <a:ext cx="760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LightGBM: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 Microsoft. Использует GOSS и EFB для ускорения на больших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128600" y="4352040"/>
            <a:ext cx="955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CatBoost: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 Yandex. Лучше для категориальных признаков (ordered boosting). Но обучается дольше всех.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747720" y="2277360"/>
            <a:ext cx="26510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Когда что использовать?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747720" y="2778840"/>
            <a:ext cx="684360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Практические рекомендации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128600" y="3685320"/>
            <a:ext cx="597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Random Forest: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Быстрое прототипирование, маленькие датасеты.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952200" y="4438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128600" y="4018680"/>
            <a:ext cx="812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Градиентный бустинг: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State-of-the-art качество на табличных данных. Требует настройки.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1128600" y="4352040"/>
            <a:ext cx="619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Стекинг: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соревнований (Kaggle). Риск переобучения, сложность.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747720" y="2106000"/>
            <a:ext cx="31888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Плюсы ансамблевых методов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1152360" y="35146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3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3"/>
                  <a:pt x="0" y="471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7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1182600" y="354600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4"/>
                </a:lnTo>
                <a:lnTo>
                  <a:pt x="62" y="195"/>
                </a:lnTo>
                <a:cubicBezTo>
                  <a:pt x="47" y="181"/>
                  <a:pt x="23" y="182"/>
                  <a:pt x="10" y="197"/>
                </a:cubicBezTo>
                <a:cubicBezTo>
                  <a:pt x="-4" y="212"/>
                  <a:pt x="-3" y="235"/>
                  <a:pt x="12" y="249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747720" y="2616840"/>
            <a:ext cx="43959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Сильные стороны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95220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1152360" y="3848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8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8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1182600" y="387936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5"/>
                </a:lnTo>
                <a:lnTo>
                  <a:pt x="62" y="196"/>
                </a:lnTo>
                <a:cubicBezTo>
                  <a:pt x="47" y="182"/>
                  <a:pt x="23" y="183"/>
                  <a:pt x="10" y="198"/>
                </a:cubicBezTo>
                <a:cubicBezTo>
                  <a:pt x="-4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347840" y="3513600"/>
            <a:ext cx="417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Высокая точность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широком классе задач.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1152360" y="41814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1182600" y="421272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5"/>
                </a:lnTo>
                <a:lnTo>
                  <a:pt x="62" y="195"/>
                </a:lnTo>
                <a:cubicBezTo>
                  <a:pt x="47" y="182"/>
                  <a:pt x="23" y="182"/>
                  <a:pt x="10" y="197"/>
                </a:cubicBezTo>
                <a:cubicBezTo>
                  <a:pt x="-4" y="212"/>
                  <a:pt x="-3" y="237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347840" y="3847320"/>
            <a:ext cx="330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Устойчивость к выбросам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шуму.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952200" y="4600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1152360" y="45147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1182600" y="454608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8"/>
                </a:cubicBezTo>
                <a:lnTo>
                  <a:pt x="136" y="265"/>
                </a:lnTo>
                <a:lnTo>
                  <a:pt x="62" y="196"/>
                </a:lnTo>
                <a:cubicBezTo>
                  <a:pt x="47" y="183"/>
                  <a:pt x="23" y="184"/>
                  <a:pt x="10" y="198"/>
                </a:cubicBezTo>
                <a:cubicBezTo>
                  <a:pt x="-4" y="213"/>
                  <a:pt x="-3" y="237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8"/>
                  <a:pt x="358" y="58"/>
                </a:cubicBezTo>
                <a:cubicBezTo>
                  <a:pt x="369" y="41"/>
                  <a:pt x="364" y="18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347840" y="4180680"/>
            <a:ext cx="229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Работают "из коробки"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347840" y="4514040"/>
            <a:ext cx="458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Встроенные методы оценки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отбора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7848720" y="2009880"/>
            <a:ext cx="3809520" cy="2828520"/>
          </a:xfrm>
          <a:prstGeom prst="rect">
            <a:avLst/>
          </a:prstGeom>
          <a:ln w="0">
            <a:noFill/>
          </a:ln>
        </p:spPr>
      </p:pic>
      <p:sp>
        <p:nvSpPr>
          <p:cNvPr id="22" name=""/>
          <p:cNvSpPr txBox="1"/>
          <p:nvPr/>
        </p:nvSpPr>
        <p:spPr>
          <a:xfrm>
            <a:off x="747720" y="1239120"/>
            <a:ext cx="1989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Почему ансамбли?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1740600"/>
            <a:ext cx="56332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Weak Learners -&gt; Strong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2340720"/>
            <a:ext cx="175032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Learner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28600" y="3237480"/>
            <a:ext cx="513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Сложные модели переобучаются, простые —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52200" y="3943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28600" y="3523320"/>
            <a:ext cx="142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недообучаются.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28600" y="3856680"/>
            <a:ext cx="467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Объединить множество простых моделей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2200" y="4562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28600" y="4142520"/>
            <a:ext cx="435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слабых учеников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в один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сильный ансамбль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28600" y="4475880"/>
            <a:ext cx="543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Аналогия: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"Мудрость толпы". Среднее мнение тысячи часто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952200" y="5181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28600" y="4761720"/>
            <a:ext cx="288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вернее мнения одного эксперта.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28600" y="5095080"/>
            <a:ext cx="456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Основные типы: Бэггинг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(параллельно),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Бустинг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128600" y="5380560"/>
            <a:ext cx="386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(последовательно),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Стекинг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(метамодель).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747720" y="2277360"/>
            <a:ext cx="32727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Минусы ансамблевых методов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1160280" y="3693960"/>
            <a:ext cx="175320" cy="174960"/>
          </a:xfrm>
          <a:custGeom>
            <a:avLst/>
            <a:gdLst/>
            <a:ahLst/>
            <a:rect l="0" t="0" r="r" b="b"/>
            <a:pathLst>
              <a:path w="487" h="486">
                <a:moveTo>
                  <a:pt x="295" y="243"/>
                </a:moveTo>
                <a:lnTo>
                  <a:pt x="476" y="63"/>
                </a:lnTo>
                <a:cubicBezTo>
                  <a:pt x="491" y="48"/>
                  <a:pt x="491" y="25"/>
                  <a:pt x="476" y="11"/>
                </a:cubicBezTo>
                <a:cubicBezTo>
                  <a:pt x="462" y="-4"/>
                  <a:pt x="439" y="-4"/>
                  <a:pt x="424" y="11"/>
                </a:cubicBezTo>
                <a:lnTo>
                  <a:pt x="244" y="192"/>
                </a:lnTo>
                <a:lnTo>
                  <a:pt x="64" y="11"/>
                </a:lnTo>
                <a:cubicBezTo>
                  <a:pt x="49" y="-4"/>
                  <a:pt x="26" y="-4"/>
                  <a:pt x="12" y="11"/>
                </a:cubicBezTo>
                <a:cubicBezTo>
                  <a:pt x="-3" y="25"/>
                  <a:pt x="-3" y="48"/>
                  <a:pt x="12" y="63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8" y="486"/>
                  <a:pt x="37" y="486"/>
                </a:cubicBezTo>
                <a:cubicBezTo>
                  <a:pt x="47" y="486"/>
                  <a:pt x="56" y="483"/>
                  <a:pt x="63" y="476"/>
                </a:cubicBezTo>
                <a:lnTo>
                  <a:pt x="244" y="295"/>
                </a:lnTo>
                <a:lnTo>
                  <a:pt x="424" y="475"/>
                </a:lnTo>
                <a:cubicBezTo>
                  <a:pt x="432" y="482"/>
                  <a:pt x="441" y="486"/>
                  <a:pt x="450" y="486"/>
                </a:cubicBezTo>
                <a:cubicBezTo>
                  <a:pt x="460" y="486"/>
                  <a:pt x="469" y="482"/>
                  <a:pt x="476" y="475"/>
                </a:cubicBezTo>
                <a:cubicBezTo>
                  <a:pt x="491" y="461"/>
                  <a:pt x="491" y="438"/>
                  <a:pt x="476" y="423"/>
                </a:cubicBezTo>
                <a:lnTo>
                  <a:pt x="295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747720" y="2778840"/>
            <a:ext cx="408060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Слабые стороны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1160280" y="4027320"/>
            <a:ext cx="175320" cy="175320"/>
          </a:xfrm>
          <a:custGeom>
            <a:avLst/>
            <a:gdLst/>
            <a:ahLst/>
            <a:rect l="0" t="0" r="r" b="b"/>
            <a:pathLst>
              <a:path w="487" h="487">
                <a:moveTo>
                  <a:pt x="295" y="244"/>
                </a:moveTo>
                <a:lnTo>
                  <a:pt x="476" y="63"/>
                </a:lnTo>
                <a:cubicBezTo>
                  <a:pt x="491" y="48"/>
                  <a:pt x="491" y="25"/>
                  <a:pt x="476" y="11"/>
                </a:cubicBezTo>
                <a:cubicBezTo>
                  <a:pt x="462" y="-4"/>
                  <a:pt x="439" y="-4"/>
                  <a:pt x="424" y="11"/>
                </a:cubicBezTo>
                <a:lnTo>
                  <a:pt x="244" y="191"/>
                </a:lnTo>
                <a:lnTo>
                  <a:pt x="64" y="11"/>
                </a:lnTo>
                <a:cubicBezTo>
                  <a:pt x="49" y="-4"/>
                  <a:pt x="26" y="-4"/>
                  <a:pt x="12" y="11"/>
                </a:cubicBezTo>
                <a:cubicBezTo>
                  <a:pt x="-3" y="25"/>
                  <a:pt x="-3" y="48"/>
                  <a:pt x="12" y="63"/>
                </a:cubicBezTo>
                <a:lnTo>
                  <a:pt x="192" y="244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8" y="487"/>
                  <a:pt x="37" y="487"/>
                </a:cubicBezTo>
                <a:cubicBezTo>
                  <a:pt x="47" y="487"/>
                  <a:pt x="56" y="483"/>
                  <a:pt x="63" y="476"/>
                </a:cubicBezTo>
                <a:lnTo>
                  <a:pt x="244" y="295"/>
                </a:lnTo>
                <a:lnTo>
                  <a:pt x="424" y="475"/>
                </a:lnTo>
                <a:cubicBezTo>
                  <a:pt x="432" y="482"/>
                  <a:pt x="441" y="486"/>
                  <a:pt x="450" y="486"/>
                </a:cubicBezTo>
                <a:cubicBezTo>
                  <a:pt x="460" y="486"/>
                  <a:pt x="469" y="482"/>
                  <a:pt x="476" y="475"/>
                </a:cubicBezTo>
                <a:cubicBezTo>
                  <a:pt x="491" y="461"/>
                  <a:pt x="491" y="438"/>
                  <a:pt x="476" y="423"/>
                </a:cubicBezTo>
                <a:lnTo>
                  <a:pt x="295" y="244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1347840" y="3685320"/>
            <a:ext cx="283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Потеря интерпретируемости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952200" y="4438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1160280" y="4360680"/>
            <a:ext cx="175320" cy="175320"/>
          </a:xfrm>
          <a:custGeom>
            <a:avLst/>
            <a:gdLst/>
            <a:ahLst/>
            <a:rect l="0" t="0" r="r" b="b"/>
            <a:pathLst>
              <a:path w="487" h="487">
                <a:moveTo>
                  <a:pt x="295" y="243"/>
                </a:moveTo>
                <a:lnTo>
                  <a:pt x="476" y="63"/>
                </a:lnTo>
                <a:cubicBezTo>
                  <a:pt x="491" y="48"/>
                  <a:pt x="491" y="25"/>
                  <a:pt x="476" y="11"/>
                </a:cubicBezTo>
                <a:cubicBezTo>
                  <a:pt x="462" y="-4"/>
                  <a:pt x="439" y="-4"/>
                  <a:pt x="424" y="11"/>
                </a:cubicBezTo>
                <a:lnTo>
                  <a:pt x="244" y="191"/>
                </a:lnTo>
                <a:lnTo>
                  <a:pt x="64" y="11"/>
                </a:lnTo>
                <a:cubicBezTo>
                  <a:pt x="49" y="-4"/>
                  <a:pt x="26" y="-4"/>
                  <a:pt x="12" y="11"/>
                </a:cubicBezTo>
                <a:cubicBezTo>
                  <a:pt x="-3" y="25"/>
                  <a:pt x="-3" y="48"/>
                  <a:pt x="12" y="63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8" y="487"/>
                  <a:pt x="37" y="487"/>
                </a:cubicBezTo>
                <a:cubicBezTo>
                  <a:pt x="47" y="487"/>
                  <a:pt x="56" y="483"/>
                  <a:pt x="63" y="476"/>
                </a:cubicBezTo>
                <a:lnTo>
                  <a:pt x="244" y="296"/>
                </a:lnTo>
                <a:lnTo>
                  <a:pt x="424" y="475"/>
                </a:lnTo>
                <a:cubicBezTo>
                  <a:pt x="432" y="483"/>
                  <a:pt x="441" y="486"/>
                  <a:pt x="450" y="486"/>
                </a:cubicBezTo>
                <a:cubicBezTo>
                  <a:pt x="460" y="486"/>
                  <a:pt x="469" y="483"/>
                  <a:pt x="476" y="475"/>
                </a:cubicBezTo>
                <a:cubicBezTo>
                  <a:pt x="491" y="461"/>
                  <a:pt x="491" y="438"/>
                  <a:pt x="476" y="423"/>
                </a:cubicBezTo>
                <a:lnTo>
                  <a:pt x="295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347840" y="4018680"/>
            <a:ext cx="282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Вычислительная сложность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347840" y="4352040"/>
            <a:ext cx="368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Склонность к переобучению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(бустинг).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747720" y="1772640"/>
            <a:ext cx="2029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Ключевые выводы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952200" y="3267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747720" y="2283480"/>
            <a:ext cx="252000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Takeaways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1128600" y="3180240"/>
            <a:ext cx="458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Ансамбли комбинируют слабые модели в сильную.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95220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128600" y="3513600"/>
            <a:ext cx="407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Бэггинг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(Random Forest) уменьшает variance.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128600" y="3847320"/>
            <a:ext cx="395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Бустинг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(Gradient Boosting) уменьшает bias.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952200" y="4600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128600" y="4180680"/>
            <a:ext cx="465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Стекинг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комбинирует модели через мета-обучение.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52200" y="4933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128600" y="4514040"/>
            <a:ext cx="431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Регуляризация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критически важна для бустинга.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128600" y="4847400"/>
            <a:ext cx="468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Современные библиотеки — лидеры на tabular data.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52200" y="3381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47720" y="2388240"/>
            <a:ext cx="721080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Почему это случай деревьев?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28600" y="3294720"/>
            <a:ext cx="1024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Одиночное дерево решений может переобучиться на один конкретный признак и придавать ему особую важность,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952200" y="4000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28600" y="3580560"/>
            <a:ext cx="612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хотя в данных такое хорошее разбиение могло получиться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52200" y="4333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28600" y="3913920"/>
            <a:ext cx="581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Сложно понять истинную важность признаков при таком подходе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28600" y="4247280"/>
            <a:ext cx="689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Надо очень аккуратно ловить момент, когда модель начинает переобучаться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2125080"/>
            <a:ext cx="2109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Идея Random Forest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95220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747720" y="2635920"/>
            <a:ext cx="56350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Двойная рандомизация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52200" y="39528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28600" y="3532680"/>
            <a:ext cx="435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Bagging: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Создание разных bootstrap-выборок.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28600" y="3866040"/>
            <a:ext cx="995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Feature Bagging: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 построении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каждого узла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поиска лучшего разбиения рассматривается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5086080" y="4162320"/>
            <a:ext cx="3048480" cy="248040"/>
          </a:xfrm>
          <a:custGeom>
            <a:avLst/>
            <a:gdLst/>
            <a:ahLst/>
            <a:rect l="0" t="0" r="r" b="b"/>
            <a:pathLst>
              <a:path w="8468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8309" y="0"/>
                </a:lnTo>
                <a:cubicBezTo>
                  <a:pt x="8320" y="0"/>
                  <a:pt x="8330" y="1"/>
                  <a:pt x="8340" y="3"/>
                </a:cubicBezTo>
                <a:cubicBezTo>
                  <a:pt x="8350" y="5"/>
                  <a:pt x="8360" y="8"/>
                  <a:pt x="8370" y="12"/>
                </a:cubicBezTo>
                <a:cubicBezTo>
                  <a:pt x="8380" y="16"/>
                  <a:pt x="8389" y="21"/>
                  <a:pt x="8397" y="27"/>
                </a:cubicBezTo>
                <a:cubicBezTo>
                  <a:pt x="8406" y="32"/>
                  <a:pt x="8414" y="39"/>
                  <a:pt x="8421" y="46"/>
                </a:cubicBezTo>
                <a:cubicBezTo>
                  <a:pt x="8429" y="54"/>
                  <a:pt x="8435" y="62"/>
                  <a:pt x="8441" y="70"/>
                </a:cubicBezTo>
                <a:cubicBezTo>
                  <a:pt x="8447" y="79"/>
                  <a:pt x="8452" y="88"/>
                  <a:pt x="8456" y="98"/>
                </a:cubicBezTo>
                <a:cubicBezTo>
                  <a:pt x="8460" y="107"/>
                  <a:pt x="8463" y="117"/>
                  <a:pt x="8465" y="128"/>
                </a:cubicBezTo>
                <a:cubicBezTo>
                  <a:pt x="8467" y="138"/>
                  <a:pt x="8468" y="148"/>
                  <a:pt x="8468" y="159"/>
                </a:cubicBezTo>
                <a:lnTo>
                  <a:pt x="8468" y="530"/>
                </a:lnTo>
                <a:cubicBezTo>
                  <a:pt x="8468" y="540"/>
                  <a:pt x="8467" y="551"/>
                  <a:pt x="8465" y="561"/>
                </a:cubicBezTo>
                <a:cubicBezTo>
                  <a:pt x="8463" y="571"/>
                  <a:pt x="8460" y="581"/>
                  <a:pt x="8456" y="591"/>
                </a:cubicBezTo>
                <a:cubicBezTo>
                  <a:pt x="8452" y="600"/>
                  <a:pt x="8447" y="609"/>
                  <a:pt x="8441" y="618"/>
                </a:cubicBezTo>
                <a:cubicBezTo>
                  <a:pt x="8435" y="627"/>
                  <a:pt x="8429" y="635"/>
                  <a:pt x="8421" y="642"/>
                </a:cubicBezTo>
                <a:cubicBezTo>
                  <a:pt x="8414" y="650"/>
                  <a:pt x="8406" y="656"/>
                  <a:pt x="8397" y="662"/>
                </a:cubicBezTo>
                <a:cubicBezTo>
                  <a:pt x="8389" y="668"/>
                  <a:pt x="8380" y="673"/>
                  <a:pt x="8370" y="677"/>
                </a:cubicBezTo>
                <a:cubicBezTo>
                  <a:pt x="8360" y="681"/>
                  <a:pt x="8350" y="684"/>
                  <a:pt x="8340" y="686"/>
                </a:cubicBezTo>
                <a:cubicBezTo>
                  <a:pt x="8330" y="688"/>
                  <a:pt x="8320" y="689"/>
                  <a:pt x="8309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28600" y="4151880"/>
            <a:ext cx="398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подмножество признаков и наблюдений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153400" y="4193280"/>
            <a:ext cx="29084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например, m = sqrt(n_features)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5220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8133480" y="4151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4494960"/>
            <a:ext cx="727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Уменьшение переобучения, улучшенная оценка важности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2096280"/>
            <a:ext cx="2599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Random Forest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2607480"/>
            <a:ext cx="25930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Псевдокод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523880" y="3514680"/>
            <a:ext cx="1105200" cy="248040"/>
          </a:xfrm>
          <a:custGeom>
            <a:avLst/>
            <a:gdLst/>
            <a:ahLst/>
            <a:rect l="0" t="0" r="r" b="b"/>
            <a:pathLst>
              <a:path w="3070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911" y="0"/>
                </a:lnTo>
                <a:cubicBezTo>
                  <a:pt x="2922" y="0"/>
                  <a:pt x="2932" y="1"/>
                  <a:pt x="2942" y="3"/>
                </a:cubicBezTo>
                <a:cubicBezTo>
                  <a:pt x="2952" y="5"/>
                  <a:pt x="2962" y="8"/>
                  <a:pt x="2972" y="12"/>
                </a:cubicBezTo>
                <a:cubicBezTo>
                  <a:pt x="2982" y="16"/>
                  <a:pt x="2991" y="21"/>
                  <a:pt x="2999" y="26"/>
                </a:cubicBezTo>
                <a:cubicBezTo>
                  <a:pt x="3008" y="32"/>
                  <a:pt x="3016" y="39"/>
                  <a:pt x="3024" y="46"/>
                </a:cubicBezTo>
                <a:cubicBezTo>
                  <a:pt x="3031" y="53"/>
                  <a:pt x="3037" y="62"/>
                  <a:pt x="3043" y="70"/>
                </a:cubicBezTo>
                <a:cubicBezTo>
                  <a:pt x="3049" y="79"/>
                  <a:pt x="3054" y="88"/>
                  <a:pt x="3058" y="98"/>
                </a:cubicBezTo>
                <a:cubicBezTo>
                  <a:pt x="3062" y="107"/>
                  <a:pt x="3065" y="117"/>
                  <a:pt x="3067" y="127"/>
                </a:cubicBezTo>
                <a:cubicBezTo>
                  <a:pt x="3069" y="138"/>
                  <a:pt x="3070" y="148"/>
                  <a:pt x="3070" y="158"/>
                </a:cubicBezTo>
                <a:lnTo>
                  <a:pt x="3070" y="530"/>
                </a:lnTo>
                <a:cubicBezTo>
                  <a:pt x="3070" y="540"/>
                  <a:pt x="3069" y="551"/>
                  <a:pt x="3067" y="561"/>
                </a:cubicBezTo>
                <a:cubicBezTo>
                  <a:pt x="3065" y="571"/>
                  <a:pt x="3062" y="581"/>
                  <a:pt x="3058" y="591"/>
                </a:cubicBezTo>
                <a:cubicBezTo>
                  <a:pt x="3054" y="600"/>
                  <a:pt x="3049" y="609"/>
                  <a:pt x="3043" y="618"/>
                </a:cubicBezTo>
                <a:cubicBezTo>
                  <a:pt x="3037" y="627"/>
                  <a:pt x="3031" y="635"/>
                  <a:pt x="3024" y="642"/>
                </a:cubicBezTo>
                <a:cubicBezTo>
                  <a:pt x="3016" y="649"/>
                  <a:pt x="3008" y="656"/>
                  <a:pt x="2999" y="662"/>
                </a:cubicBezTo>
                <a:cubicBezTo>
                  <a:pt x="2991" y="668"/>
                  <a:pt x="2982" y="672"/>
                  <a:pt x="2972" y="676"/>
                </a:cubicBezTo>
                <a:cubicBezTo>
                  <a:pt x="2962" y="680"/>
                  <a:pt x="2952" y="683"/>
                  <a:pt x="2942" y="685"/>
                </a:cubicBezTo>
                <a:cubicBezTo>
                  <a:pt x="2932" y="688"/>
                  <a:pt x="2922" y="689"/>
                  <a:pt x="291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16920" y="3504240"/>
            <a:ext cx="60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Для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589760" y="3545640"/>
            <a:ext cx="9698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b = 1 to B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626200" y="35042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3552480" y="3848040"/>
            <a:ext cx="429120" cy="248040"/>
          </a:xfrm>
          <a:custGeom>
            <a:avLst/>
            <a:gdLst/>
            <a:ahLst/>
            <a:rect l="0" t="0" r="r" b="b"/>
            <a:pathLst>
              <a:path w="1192" h="689">
                <a:moveTo>
                  <a:pt x="0" y="529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33" y="0"/>
                </a:lnTo>
                <a:cubicBezTo>
                  <a:pt x="1044" y="0"/>
                  <a:pt x="1054" y="1"/>
                  <a:pt x="1064" y="3"/>
                </a:cubicBezTo>
                <a:cubicBezTo>
                  <a:pt x="1075" y="5"/>
                  <a:pt x="1084" y="8"/>
                  <a:pt x="1094" y="12"/>
                </a:cubicBezTo>
                <a:cubicBezTo>
                  <a:pt x="1104" y="16"/>
                  <a:pt x="1113" y="21"/>
                  <a:pt x="1122" y="26"/>
                </a:cubicBezTo>
                <a:cubicBezTo>
                  <a:pt x="1130" y="32"/>
                  <a:pt x="1138" y="39"/>
                  <a:pt x="1146" y="46"/>
                </a:cubicBezTo>
                <a:cubicBezTo>
                  <a:pt x="1153" y="54"/>
                  <a:pt x="1160" y="62"/>
                  <a:pt x="1165" y="70"/>
                </a:cubicBezTo>
                <a:cubicBezTo>
                  <a:pt x="1171" y="79"/>
                  <a:pt x="1176" y="88"/>
                  <a:pt x="1180" y="98"/>
                </a:cubicBezTo>
                <a:cubicBezTo>
                  <a:pt x="1184" y="107"/>
                  <a:pt x="1187" y="117"/>
                  <a:pt x="1189" y="127"/>
                </a:cubicBezTo>
                <a:cubicBezTo>
                  <a:pt x="1191" y="138"/>
                  <a:pt x="1192" y="148"/>
                  <a:pt x="1192" y="158"/>
                </a:cubicBezTo>
                <a:lnTo>
                  <a:pt x="1192" y="529"/>
                </a:lnTo>
                <a:cubicBezTo>
                  <a:pt x="1192" y="539"/>
                  <a:pt x="1191" y="550"/>
                  <a:pt x="1189" y="560"/>
                </a:cubicBezTo>
                <a:cubicBezTo>
                  <a:pt x="1187" y="570"/>
                  <a:pt x="1184" y="580"/>
                  <a:pt x="1180" y="590"/>
                </a:cubicBezTo>
                <a:cubicBezTo>
                  <a:pt x="1176" y="599"/>
                  <a:pt x="1171" y="608"/>
                  <a:pt x="1165" y="617"/>
                </a:cubicBezTo>
                <a:cubicBezTo>
                  <a:pt x="1160" y="626"/>
                  <a:pt x="1153" y="634"/>
                  <a:pt x="1146" y="641"/>
                </a:cubicBezTo>
                <a:cubicBezTo>
                  <a:pt x="1138" y="649"/>
                  <a:pt x="1130" y="656"/>
                  <a:pt x="1122" y="662"/>
                </a:cubicBezTo>
                <a:cubicBezTo>
                  <a:pt x="1113" y="668"/>
                  <a:pt x="1104" y="673"/>
                  <a:pt x="1094" y="676"/>
                </a:cubicBezTo>
                <a:cubicBezTo>
                  <a:pt x="1084" y="680"/>
                  <a:pt x="1075" y="683"/>
                  <a:pt x="1064" y="686"/>
                </a:cubicBezTo>
                <a:cubicBezTo>
                  <a:pt x="1054" y="688"/>
                  <a:pt x="1044" y="689"/>
                  <a:pt x="1033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49"/>
                  <a:pt x="47" y="641"/>
                </a:cubicBezTo>
                <a:cubicBezTo>
                  <a:pt x="40" y="634"/>
                  <a:pt x="33" y="626"/>
                  <a:pt x="27" y="617"/>
                </a:cubicBezTo>
                <a:cubicBezTo>
                  <a:pt x="21" y="608"/>
                  <a:pt x="17" y="599"/>
                  <a:pt x="13" y="590"/>
                </a:cubicBezTo>
                <a:cubicBezTo>
                  <a:pt x="9" y="580"/>
                  <a:pt x="6" y="570"/>
                  <a:pt x="4" y="560"/>
                </a:cubicBezTo>
                <a:cubicBezTo>
                  <a:pt x="1" y="550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916920" y="3847320"/>
            <a:ext cx="264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Создать bootstrap-выборку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620880" y="387900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Z_b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3977280" y="38473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800080" y="419076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07" y="0"/>
                </a:lnTo>
                <a:cubicBezTo>
                  <a:pt x="1017" y="0"/>
                  <a:pt x="1027" y="1"/>
                  <a:pt x="1038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6"/>
                  <a:pt x="1086" y="21"/>
                  <a:pt x="1095" y="27"/>
                </a:cubicBezTo>
                <a:cubicBezTo>
                  <a:pt x="1104" y="33"/>
                  <a:pt x="1112" y="39"/>
                  <a:pt x="1119" y="47"/>
                </a:cubicBezTo>
                <a:cubicBezTo>
                  <a:pt x="1126" y="54"/>
                  <a:pt x="1133" y="62"/>
                  <a:pt x="1139" y="71"/>
                </a:cubicBezTo>
                <a:cubicBezTo>
                  <a:pt x="1144" y="79"/>
                  <a:pt x="1149" y="89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30"/>
                </a:lnTo>
                <a:cubicBezTo>
                  <a:pt x="1165" y="541"/>
                  <a:pt x="1164" y="551"/>
                  <a:pt x="1162" y="561"/>
                </a:cubicBezTo>
                <a:cubicBezTo>
                  <a:pt x="1160" y="572"/>
                  <a:pt x="1157" y="581"/>
                  <a:pt x="1153" y="591"/>
                </a:cubicBezTo>
                <a:cubicBezTo>
                  <a:pt x="1149" y="601"/>
                  <a:pt x="1144" y="610"/>
                  <a:pt x="1139" y="619"/>
                </a:cubicBezTo>
                <a:cubicBezTo>
                  <a:pt x="1133" y="627"/>
                  <a:pt x="1126" y="635"/>
                  <a:pt x="1119" y="643"/>
                </a:cubicBezTo>
                <a:cubicBezTo>
                  <a:pt x="1112" y="650"/>
                  <a:pt x="1104" y="657"/>
                  <a:pt x="1095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8" y="681"/>
                  <a:pt x="1048" y="684"/>
                  <a:pt x="1038" y="686"/>
                </a:cubicBezTo>
                <a:cubicBezTo>
                  <a:pt x="1027" y="688"/>
                  <a:pt x="1017" y="689"/>
                  <a:pt x="100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16920" y="4180680"/>
            <a:ext cx="188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Построить дерево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863440" y="42217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f_b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3533760" y="4190760"/>
            <a:ext cx="428760" cy="248040"/>
          </a:xfrm>
          <a:custGeom>
            <a:avLst/>
            <a:gdLst/>
            <a:ahLst/>
            <a:rect l="0" t="0" r="r" b="b"/>
            <a:pathLst>
              <a:path w="1191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32" y="0"/>
                </a:lnTo>
                <a:cubicBezTo>
                  <a:pt x="1043" y="0"/>
                  <a:pt x="1053" y="1"/>
                  <a:pt x="1063" y="3"/>
                </a:cubicBezTo>
                <a:cubicBezTo>
                  <a:pt x="1074" y="5"/>
                  <a:pt x="1084" y="8"/>
                  <a:pt x="1093" y="12"/>
                </a:cubicBezTo>
                <a:cubicBezTo>
                  <a:pt x="1103" y="16"/>
                  <a:pt x="1112" y="21"/>
                  <a:pt x="1121" y="27"/>
                </a:cubicBezTo>
                <a:cubicBezTo>
                  <a:pt x="1129" y="33"/>
                  <a:pt x="1137" y="39"/>
                  <a:pt x="1145" y="47"/>
                </a:cubicBezTo>
                <a:cubicBezTo>
                  <a:pt x="1152" y="54"/>
                  <a:pt x="1159" y="62"/>
                  <a:pt x="1164" y="71"/>
                </a:cubicBezTo>
                <a:cubicBezTo>
                  <a:pt x="1170" y="79"/>
                  <a:pt x="1175" y="89"/>
                  <a:pt x="1179" y="98"/>
                </a:cubicBezTo>
                <a:cubicBezTo>
                  <a:pt x="1183" y="108"/>
                  <a:pt x="1186" y="118"/>
                  <a:pt x="1188" y="128"/>
                </a:cubicBezTo>
                <a:cubicBezTo>
                  <a:pt x="1190" y="138"/>
                  <a:pt x="1191" y="148"/>
                  <a:pt x="1191" y="159"/>
                </a:cubicBezTo>
                <a:lnTo>
                  <a:pt x="1191" y="530"/>
                </a:lnTo>
                <a:cubicBezTo>
                  <a:pt x="1191" y="541"/>
                  <a:pt x="1190" y="551"/>
                  <a:pt x="1188" y="561"/>
                </a:cubicBezTo>
                <a:cubicBezTo>
                  <a:pt x="1186" y="572"/>
                  <a:pt x="1183" y="581"/>
                  <a:pt x="1179" y="591"/>
                </a:cubicBezTo>
                <a:cubicBezTo>
                  <a:pt x="1175" y="601"/>
                  <a:pt x="1170" y="610"/>
                  <a:pt x="1164" y="619"/>
                </a:cubicBezTo>
                <a:cubicBezTo>
                  <a:pt x="1159" y="627"/>
                  <a:pt x="1152" y="635"/>
                  <a:pt x="1145" y="643"/>
                </a:cubicBezTo>
                <a:cubicBezTo>
                  <a:pt x="1137" y="650"/>
                  <a:pt x="1129" y="657"/>
                  <a:pt x="1121" y="662"/>
                </a:cubicBezTo>
                <a:cubicBezTo>
                  <a:pt x="1112" y="668"/>
                  <a:pt x="1103" y="673"/>
                  <a:pt x="1093" y="677"/>
                </a:cubicBezTo>
                <a:cubicBezTo>
                  <a:pt x="1084" y="681"/>
                  <a:pt x="1074" y="684"/>
                  <a:pt x="1063" y="686"/>
                </a:cubicBezTo>
                <a:cubicBezTo>
                  <a:pt x="1053" y="688"/>
                  <a:pt x="1043" y="689"/>
                  <a:pt x="1032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1" y="657"/>
                  <a:pt x="53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19840" y="4180680"/>
            <a:ext cx="31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601800" y="42217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Z_b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667280" y="419076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7" y="1"/>
                  <a:pt x="508" y="3"/>
                </a:cubicBezTo>
                <a:cubicBezTo>
                  <a:pt x="518" y="5"/>
                  <a:pt x="528" y="8"/>
                  <a:pt x="537" y="12"/>
                </a:cubicBezTo>
                <a:cubicBezTo>
                  <a:pt x="547" y="16"/>
                  <a:pt x="556" y="21"/>
                  <a:pt x="565" y="27"/>
                </a:cubicBezTo>
                <a:cubicBezTo>
                  <a:pt x="574" y="33"/>
                  <a:pt x="583" y="39"/>
                  <a:pt x="590" y="47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79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8"/>
                  <a:pt x="636" y="159"/>
                </a:cubicBezTo>
                <a:lnTo>
                  <a:pt x="636" y="530"/>
                </a:lnTo>
                <a:cubicBezTo>
                  <a:pt x="636" y="541"/>
                  <a:pt x="635" y="551"/>
                  <a:pt x="633" y="561"/>
                </a:cubicBezTo>
                <a:cubicBezTo>
                  <a:pt x="631" y="572"/>
                  <a:pt x="628" y="581"/>
                  <a:pt x="624" y="591"/>
                </a:cubicBezTo>
                <a:cubicBezTo>
                  <a:pt x="620" y="601"/>
                  <a:pt x="615" y="610"/>
                  <a:pt x="610" y="619"/>
                </a:cubicBezTo>
                <a:cubicBezTo>
                  <a:pt x="604" y="627"/>
                  <a:pt x="597" y="635"/>
                  <a:pt x="590" y="643"/>
                </a:cubicBezTo>
                <a:cubicBezTo>
                  <a:pt x="583" y="650"/>
                  <a:pt x="574" y="657"/>
                  <a:pt x="565" y="662"/>
                </a:cubicBezTo>
                <a:cubicBezTo>
                  <a:pt x="556" y="668"/>
                  <a:pt x="547" y="673"/>
                  <a:pt x="537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7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7" y="601"/>
                  <a:pt x="13" y="591"/>
                </a:cubicBezTo>
                <a:cubicBezTo>
                  <a:pt x="9" y="581"/>
                  <a:pt x="6" y="572"/>
                  <a:pt x="4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957840" y="4180680"/>
            <a:ext cx="372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но в каждом узле рассматривать только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735680" y="42217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897680" y="4180680"/>
            <a:ext cx="201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случайных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16920" y="4523400"/>
            <a:ext cx="736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Итоговый прогноз: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Усреднение (регрессия) или голосование (классификация).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2106000"/>
            <a:ext cx="5130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Преимущества и гиперпараметры Random Forest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152360" y="35146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6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6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6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2616840"/>
            <a:ext cx="811152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Почему это работает так хорошо?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95220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152360" y="3848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47840" y="3513600"/>
            <a:ext cx="393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Мощность: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Высокое качество "из коробки".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152360" y="41814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0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47840" y="3847320"/>
            <a:ext cx="302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Устойчивость к переобучению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52200" y="4600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152360" y="45147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47840" y="4180680"/>
            <a:ext cx="279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Оценка важности признаков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47840" y="4514040"/>
            <a:ext cx="237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Поддержка OOB-оценки.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1963080"/>
            <a:ext cx="253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Out-of-Bag оценка (OOB)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952200" y="3457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2464560"/>
            <a:ext cx="1065060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Встроенная валидация для случайного леса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52200" y="3790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28600" y="3371040"/>
            <a:ext cx="753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Факт: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 создании bootstrap-выборки x% объектов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попадают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нее (out-of-bag).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657840" y="370512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7" y="5"/>
                  <a:pt x="1057" y="8"/>
                  <a:pt x="1067" y="12"/>
                </a:cubicBezTo>
                <a:cubicBezTo>
                  <a:pt x="1077" y="16"/>
                  <a:pt x="1086" y="21"/>
                  <a:pt x="1094" y="27"/>
                </a:cubicBezTo>
                <a:cubicBezTo>
                  <a:pt x="1103" y="32"/>
                  <a:pt x="1111" y="39"/>
                  <a:pt x="1119" y="46"/>
                </a:cubicBezTo>
                <a:cubicBezTo>
                  <a:pt x="1126" y="54"/>
                  <a:pt x="1132" y="62"/>
                  <a:pt x="1138" y="70"/>
                </a:cubicBezTo>
                <a:cubicBezTo>
                  <a:pt x="1144" y="79"/>
                  <a:pt x="1149" y="88"/>
                  <a:pt x="1153" y="98"/>
                </a:cubicBezTo>
                <a:cubicBezTo>
                  <a:pt x="1157" y="107"/>
                  <a:pt x="1160" y="117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30"/>
                </a:lnTo>
                <a:cubicBezTo>
                  <a:pt x="1165" y="540"/>
                  <a:pt x="1164" y="551"/>
                  <a:pt x="1162" y="561"/>
                </a:cubicBezTo>
                <a:cubicBezTo>
                  <a:pt x="1160" y="571"/>
                  <a:pt x="1157" y="581"/>
                  <a:pt x="1153" y="591"/>
                </a:cubicBezTo>
                <a:cubicBezTo>
                  <a:pt x="1149" y="600"/>
                  <a:pt x="1144" y="609"/>
                  <a:pt x="1138" y="618"/>
                </a:cubicBezTo>
                <a:cubicBezTo>
                  <a:pt x="1132" y="627"/>
                  <a:pt x="1126" y="635"/>
                  <a:pt x="1119" y="642"/>
                </a:cubicBezTo>
                <a:cubicBezTo>
                  <a:pt x="1111" y="650"/>
                  <a:pt x="1103" y="656"/>
                  <a:pt x="1094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7" y="681"/>
                  <a:pt x="1047" y="684"/>
                  <a:pt x="1037" y="686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28600" y="3704400"/>
            <a:ext cx="554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Эти объекты —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валидационная выборка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модели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721200" y="373608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f_b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2200" y="4124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077600" y="3704400"/>
            <a:ext cx="315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(при условии всех чистых данных).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28600" y="4037760"/>
            <a:ext cx="988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OOB-оценка: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Итоговую ошибку случайного леса можно оценить, усреднив ошибки каждой модели на её OOB-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52200" y="4743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28600" y="4323240"/>
            <a:ext cx="86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28600" y="4656600"/>
            <a:ext cx="663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требует отдельного validation set, экономно использует данные.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747720" y="1382040"/>
            <a:ext cx="2222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Философия бустинга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1883520"/>
            <a:ext cx="456048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Последовательное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747720" y="2483640"/>
            <a:ext cx="50511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исправление ошибок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28600" y="3380400"/>
            <a:ext cx="421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Строим модели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последовательно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а 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52200" y="4086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28600" y="3666240"/>
            <a:ext cx="1222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параллельно.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28600" y="3999600"/>
            <a:ext cx="540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Каждая следующая модель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концентрируется на объектах,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52200" y="470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28600" y="4285440"/>
            <a:ext cx="402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которые плохо предсказали предыдущие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28600" y="4618800"/>
            <a:ext cx="507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Аналогия: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Ученик, который разбирает и учится на своих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52200" y="5324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28600" y="4904280"/>
            <a:ext cx="81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ошибках.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28600" y="5237640"/>
            <a:ext cx="415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Уменьшить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смещение (bias)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ансамбля.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1534320"/>
            <a:ext cx="2736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Общий алгоритм бустинга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47720" y="2045520"/>
            <a:ext cx="52995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2b5b84"/>
                </a:solidFill>
                <a:latin typeface="Arial"/>
                <a:ea typeface="Arial"/>
              </a:rPr>
              <a:t>Итеративный процесс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3333600" y="2952720"/>
            <a:ext cx="429120" cy="247680"/>
          </a:xfrm>
          <a:custGeom>
            <a:avLst/>
            <a:gdLst/>
            <a:ahLst/>
            <a:rect l="0" t="0" r="r" b="b"/>
            <a:pathLst>
              <a:path w="1192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33" y="0"/>
                </a:lnTo>
                <a:cubicBezTo>
                  <a:pt x="1043" y="0"/>
                  <a:pt x="1054" y="1"/>
                  <a:pt x="1064" y="3"/>
                </a:cubicBezTo>
                <a:cubicBezTo>
                  <a:pt x="1074" y="5"/>
                  <a:pt x="1084" y="8"/>
                  <a:pt x="1094" y="12"/>
                </a:cubicBezTo>
                <a:cubicBezTo>
                  <a:pt x="1103" y="16"/>
                  <a:pt x="1112" y="21"/>
                  <a:pt x="1121" y="26"/>
                </a:cubicBezTo>
                <a:cubicBezTo>
                  <a:pt x="1130" y="32"/>
                  <a:pt x="1138" y="39"/>
                  <a:pt x="1145" y="46"/>
                </a:cubicBezTo>
                <a:cubicBezTo>
                  <a:pt x="1152" y="53"/>
                  <a:pt x="1159" y="61"/>
                  <a:pt x="1165" y="70"/>
                </a:cubicBezTo>
                <a:cubicBezTo>
                  <a:pt x="1171" y="79"/>
                  <a:pt x="1175" y="88"/>
                  <a:pt x="1179" y="98"/>
                </a:cubicBezTo>
                <a:cubicBezTo>
                  <a:pt x="1183" y="107"/>
                  <a:pt x="1186" y="117"/>
                  <a:pt x="1188" y="127"/>
                </a:cubicBezTo>
                <a:cubicBezTo>
                  <a:pt x="1191" y="138"/>
                  <a:pt x="1192" y="148"/>
                  <a:pt x="1192" y="158"/>
                </a:cubicBezTo>
                <a:lnTo>
                  <a:pt x="1192" y="530"/>
                </a:lnTo>
                <a:cubicBezTo>
                  <a:pt x="1192" y="540"/>
                  <a:pt x="1191" y="550"/>
                  <a:pt x="1188" y="561"/>
                </a:cubicBezTo>
                <a:cubicBezTo>
                  <a:pt x="1186" y="571"/>
                  <a:pt x="1183" y="581"/>
                  <a:pt x="1179" y="590"/>
                </a:cubicBezTo>
                <a:cubicBezTo>
                  <a:pt x="1175" y="600"/>
                  <a:pt x="1171" y="609"/>
                  <a:pt x="1165" y="618"/>
                </a:cubicBezTo>
                <a:cubicBezTo>
                  <a:pt x="1159" y="627"/>
                  <a:pt x="1152" y="635"/>
                  <a:pt x="1145" y="642"/>
                </a:cubicBezTo>
                <a:cubicBezTo>
                  <a:pt x="1138" y="649"/>
                  <a:pt x="1130" y="656"/>
                  <a:pt x="1121" y="662"/>
                </a:cubicBezTo>
                <a:cubicBezTo>
                  <a:pt x="1112" y="668"/>
                  <a:pt x="1103" y="672"/>
                  <a:pt x="1094" y="676"/>
                </a:cubicBezTo>
                <a:cubicBezTo>
                  <a:pt x="1084" y="680"/>
                  <a:pt x="1074" y="683"/>
                  <a:pt x="1064" y="685"/>
                </a:cubicBezTo>
                <a:cubicBezTo>
                  <a:pt x="1054" y="687"/>
                  <a:pt x="1043" y="688"/>
                  <a:pt x="1033" y="688"/>
                </a:cubicBezTo>
                <a:lnTo>
                  <a:pt x="159" y="688"/>
                </a:lnTo>
                <a:cubicBezTo>
                  <a:pt x="148" y="688"/>
                  <a:pt x="138" y="687"/>
                  <a:pt x="128" y="685"/>
                </a:cubicBezTo>
                <a:cubicBezTo>
                  <a:pt x="117" y="683"/>
                  <a:pt x="108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16920" y="2942280"/>
            <a:ext cx="243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Обучить слабую модель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3402000" y="298368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3758400" y="29422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523880" y="3295440"/>
            <a:ext cx="1105200" cy="238680"/>
          </a:xfrm>
          <a:custGeom>
            <a:avLst/>
            <a:gdLst/>
            <a:ahLst/>
            <a:rect l="0" t="0" r="r" b="b"/>
            <a:pathLst>
              <a:path w="3070" h="663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911" y="0"/>
                </a:lnTo>
                <a:cubicBezTo>
                  <a:pt x="2922" y="0"/>
                  <a:pt x="2932" y="1"/>
                  <a:pt x="2942" y="3"/>
                </a:cubicBezTo>
                <a:cubicBezTo>
                  <a:pt x="2952" y="5"/>
                  <a:pt x="2962" y="8"/>
                  <a:pt x="2972" y="12"/>
                </a:cubicBezTo>
                <a:cubicBezTo>
                  <a:pt x="2982" y="16"/>
                  <a:pt x="2991" y="21"/>
                  <a:pt x="2999" y="27"/>
                </a:cubicBezTo>
                <a:cubicBezTo>
                  <a:pt x="3008" y="33"/>
                  <a:pt x="3016" y="39"/>
                  <a:pt x="3024" y="47"/>
                </a:cubicBezTo>
                <a:cubicBezTo>
                  <a:pt x="3031" y="54"/>
                  <a:pt x="3037" y="62"/>
                  <a:pt x="3043" y="71"/>
                </a:cubicBezTo>
                <a:cubicBezTo>
                  <a:pt x="3049" y="79"/>
                  <a:pt x="3054" y="88"/>
                  <a:pt x="3058" y="98"/>
                </a:cubicBezTo>
                <a:cubicBezTo>
                  <a:pt x="3062" y="108"/>
                  <a:pt x="3065" y="118"/>
                  <a:pt x="3067" y="128"/>
                </a:cubicBezTo>
                <a:cubicBezTo>
                  <a:pt x="3069" y="138"/>
                  <a:pt x="3070" y="148"/>
                  <a:pt x="3070" y="159"/>
                </a:cubicBezTo>
                <a:lnTo>
                  <a:pt x="3070" y="504"/>
                </a:lnTo>
                <a:cubicBezTo>
                  <a:pt x="3070" y="514"/>
                  <a:pt x="3069" y="525"/>
                  <a:pt x="3067" y="535"/>
                </a:cubicBezTo>
                <a:cubicBezTo>
                  <a:pt x="3065" y="545"/>
                  <a:pt x="3062" y="555"/>
                  <a:pt x="3058" y="565"/>
                </a:cubicBezTo>
                <a:cubicBezTo>
                  <a:pt x="3054" y="574"/>
                  <a:pt x="3049" y="583"/>
                  <a:pt x="3043" y="592"/>
                </a:cubicBezTo>
                <a:cubicBezTo>
                  <a:pt x="3037" y="601"/>
                  <a:pt x="3031" y="609"/>
                  <a:pt x="3024" y="616"/>
                </a:cubicBezTo>
                <a:cubicBezTo>
                  <a:pt x="3016" y="623"/>
                  <a:pt x="3008" y="630"/>
                  <a:pt x="2999" y="636"/>
                </a:cubicBezTo>
                <a:cubicBezTo>
                  <a:pt x="2991" y="642"/>
                  <a:pt x="2982" y="646"/>
                  <a:pt x="2972" y="650"/>
                </a:cubicBezTo>
                <a:cubicBezTo>
                  <a:pt x="2962" y="654"/>
                  <a:pt x="2952" y="657"/>
                  <a:pt x="2942" y="659"/>
                </a:cubicBezTo>
                <a:cubicBezTo>
                  <a:pt x="2932" y="662"/>
                  <a:pt x="2922" y="663"/>
                  <a:pt x="2911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2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9"/>
                  <a:pt x="32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916920" y="3285000"/>
            <a:ext cx="60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Для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589760" y="3326400"/>
            <a:ext cx="9698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t = 2 to 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2626200" y="32850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16920" y="3618720"/>
            <a:ext cx="4110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Вычислить ошибки для текущего ансамбля.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916920" y="3952080"/>
            <a:ext cx="506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Увеличить веса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объектов, предсказанных с ошибкой.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3228840" y="429552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7" y="5"/>
                  <a:pt x="1057" y="8"/>
                  <a:pt x="1067" y="12"/>
                </a:cubicBezTo>
                <a:cubicBezTo>
                  <a:pt x="1077" y="16"/>
                  <a:pt x="1086" y="21"/>
                  <a:pt x="1094" y="27"/>
                </a:cubicBezTo>
                <a:cubicBezTo>
                  <a:pt x="1103" y="33"/>
                  <a:pt x="1111" y="39"/>
                  <a:pt x="1119" y="47"/>
                </a:cubicBezTo>
                <a:cubicBezTo>
                  <a:pt x="1126" y="54"/>
                  <a:pt x="1132" y="62"/>
                  <a:pt x="1138" y="71"/>
                </a:cubicBezTo>
                <a:cubicBezTo>
                  <a:pt x="1144" y="79"/>
                  <a:pt x="1149" y="89"/>
                  <a:pt x="1153" y="99"/>
                </a:cubicBezTo>
                <a:cubicBezTo>
                  <a:pt x="1157" y="109"/>
                  <a:pt x="1160" y="119"/>
                  <a:pt x="1162" y="129"/>
                </a:cubicBezTo>
                <a:cubicBezTo>
                  <a:pt x="1164" y="139"/>
                  <a:pt x="1165" y="150"/>
                  <a:pt x="1165" y="160"/>
                </a:cubicBezTo>
                <a:lnTo>
                  <a:pt x="1165" y="530"/>
                </a:lnTo>
                <a:cubicBezTo>
                  <a:pt x="1165" y="541"/>
                  <a:pt x="1164" y="551"/>
                  <a:pt x="1162" y="561"/>
                </a:cubicBezTo>
                <a:cubicBezTo>
                  <a:pt x="1160" y="572"/>
                  <a:pt x="1157" y="581"/>
                  <a:pt x="1153" y="591"/>
                </a:cubicBezTo>
                <a:cubicBezTo>
                  <a:pt x="1149" y="601"/>
                  <a:pt x="1144" y="610"/>
                  <a:pt x="1138" y="619"/>
                </a:cubicBezTo>
                <a:cubicBezTo>
                  <a:pt x="1132" y="627"/>
                  <a:pt x="1126" y="635"/>
                  <a:pt x="1119" y="643"/>
                </a:cubicBezTo>
                <a:cubicBezTo>
                  <a:pt x="1111" y="650"/>
                  <a:pt x="1103" y="657"/>
                  <a:pt x="1094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7" y="681"/>
                  <a:pt x="1047" y="684"/>
                  <a:pt x="1037" y="686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916920" y="4285440"/>
            <a:ext cx="2329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Обучить новую модель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3292920" y="432648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649320" y="4285440"/>
            <a:ext cx="342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исправляющую ошибки предыдущих.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019240" y="4638600"/>
            <a:ext cx="428760" cy="238320"/>
          </a:xfrm>
          <a:custGeom>
            <a:avLst/>
            <a:gdLst/>
            <a:ahLst/>
            <a:rect l="0" t="0" r="r" b="b"/>
            <a:pathLst>
              <a:path w="1191" h="662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2"/>
                  <a:pt x="88" y="17"/>
                  <a:pt x="98" y="13"/>
                </a:cubicBezTo>
                <a:cubicBezTo>
                  <a:pt x="107" y="9"/>
                  <a:pt x="117" y="6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033" y="0"/>
                </a:lnTo>
                <a:cubicBezTo>
                  <a:pt x="1043" y="0"/>
                  <a:pt x="1053" y="1"/>
                  <a:pt x="1064" y="3"/>
                </a:cubicBezTo>
                <a:cubicBezTo>
                  <a:pt x="1074" y="6"/>
                  <a:pt x="1084" y="9"/>
                  <a:pt x="1093" y="13"/>
                </a:cubicBezTo>
                <a:cubicBezTo>
                  <a:pt x="1103" y="17"/>
                  <a:pt x="1112" y="22"/>
                  <a:pt x="1121" y="27"/>
                </a:cubicBezTo>
                <a:cubicBezTo>
                  <a:pt x="1129" y="33"/>
                  <a:pt x="1137" y="40"/>
                  <a:pt x="1145" y="47"/>
                </a:cubicBezTo>
                <a:cubicBezTo>
                  <a:pt x="1152" y="55"/>
                  <a:pt x="1159" y="63"/>
                  <a:pt x="1165" y="71"/>
                </a:cubicBezTo>
                <a:cubicBezTo>
                  <a:pt x="1170" y="80"/>
                  <a:pt x="1175" y="89"/>
                  <a:pt x="1179" y="99"/>
                </a:cubicBezTo>
                <a:cubicBezTo>
                  <a:pt x="1183" y="108"/>
                  <a:pt x="1186" y="118"/>
                  <a:pt x="1188" y="128"/>
                </a:cubicBezTo>
                <a:cubicBezTo>
                  <a:pt x="1190" y="139"/>
                  <a:pt x="1191" y="149"/>
                  <a:pt x="1191" y="159"/>
                </a:cubicBezTo>
                <a:lnTo>
                  <a:pt x="1191" y="503"/>
                </a:lnTo>
                <a:cubicBezTo>
                  <a:pt x="1191" y="514"/>
                  <a:pt x="1190" y="524"/>
                  <a:pt x="1188" y="534"/>
                </a:cubicBezTo>
                <a:cubicBezTo>
                  <a:pt x="1186" y="545"/>
                  <a:pt x="1183" y="555"/>
                  <a:pt x="1179" y="564"/>
                </a:cubicBezTo>
                <a:cubicBezTo>
                  <a:pt x="1175" y="574"/>
                  <a:pt x="1170" y="583"/>
                  <a:pt x="1165" y="592"/>
                </a:cubicBezTo>
                <a:cubicBezTo>
                  <a:pt x="1159" y="600"/>
                  <a:pt x="1152" y="608"/>
                  <a:pt x="1145" y="616"/>
                </a:cubicBezTo>
                <a:cubicBezTo>
                  <a:pt x="1137" y="623"/>
                  <a:pt x="1129" y="630"/>
                  <a:pt x="1121" y="635"/>
                </a:cubicBezTo>
                <a:cubicBezTo>
                  <a:pt x="1112" y="641"/>
                  <a:pt x="1103" y="646"/>
                  <a:pt x="1093" y="650"/>
                </a:cubicBezTo>
                <a:cubicBezTo>
                  <a:pt x="1084" y="654"/>
                  <a:pt x="1074" y="657"/>
                  <a:pt x="1064" y="659"/>
                </a:cubicBezTo>
                <a:cubicBezTo>
                  <a:pt x="1053" y="661"/>
                  <a:pt x="1043" y="662"/>
                  <a:pt x="1033" y="662"/>
                </a:cubicBezTo>
                <a:lnTo>
                  <a:pt x="158" y="662"/>
                </a:lnTo>
                <a:cubicBezTo>
                  <a:pt x="148" y="662"/>
                  <a:pt x="138" y="661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6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16920" y="4628160"/>
            <a:ext cx="1108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Добавить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088360" y="466956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f_t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6181560" y="4638600"/>
            <a:ext cx="228960" cy="238320"/>
          </a:xfrm>
          <a:custGeom>
            <a:avLst/>
            <a:gdLst/>
            <a:ahLst/>
            <a:rect l="0" t="0" r="r" b="b"/>
            <a:pathLst>
              <a:path w="636" h="662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6"/>
                  <a:pt x="528" y="9"/>
                  <a:pt x="538" y="13"/>
                </a:cubicBezTo>
                <a:cubicBezTo>
                  <a:pt x="548" y="17"/>
                  <a:pt x="557" y="22"/>
                  <a:pt x="565" y="27"/>
                </a:cubicBezTo>
                <a:cubicBezTo>
                  <a:pt x="574" y="33"/>
                  <a:pt x="582" y="40"/>
                  <a:pt x="589" y="47"/>
                </a:cubicBezTo>
                <a:cubicBezTo>
                  <a:pt x="597" y="55"/>
                  <a:pt x="603" y="63"/>
                  <a:pt x="609" y="71"/>
                </a:cubicBezTo>
                <a:cubicBezTo>
                  <a:pt x="615" y="80"/>
                  <a:pt x="620" y="89"/>
                  <a:pt x="624" y="99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9"/>
                  <a:pt x="636" y="149"/>
                  <a:pt x="636" y="159"/>
                </a:cubicBezTo>
                <a:lnTo>
                  <a:pt x="636" y="503"/>
                </a:lnTo>
                <a:cubicBezTo>
                  <a:pt x="636" y="514"/>
                  <a:pt x="635" y="524"/>
                  <a:pt x="633" y="534"/>
                </a:cubicBezTo>
                <a:cubicBezTo>
                  <a:pt x="631" y="545"/>
                  <a:pt x="628" y="555"/>
                  <a:pt x="624" y="564"/>
                </a:cubicBezTo>
                <a:cubicBezTo>
                  <a:pt x="620" y="574"/>
                  <a:pt x="615" y="583"/>
                  <a:pt x="609" y="592"/>
                </a:cubicBezTo>
                <a:cubicBezTo>
                  <a:pt x="603" y="600"/>
                  <a:pt x="597" y="608"/>
                  <a:pt x="589" y="616"/>
                </a:cubicBezTo>
                <a:cubicBezTo>
                  <a:pt x="582" y="623"/>
                  <a:pt x="574" y="630"/>
                  <a:pt x="565" y="635"/>
                </a:cubicBezTo>
                <a:cubicBezTo>
                  <a:pt x="557" y="641"/>
                  <a:pt x="548" y="646"/>
                  <a:pt x="538" y="650"/>
                </a:cubicBezTo>
                <a:cubicBezTo>
                  <a:pt x="528" y="654"/>
                  <a:pt x="518" y="657"/>
                  <a:pt x="508" y="659"/>
                </a:cubicBezTo>
                <a:cubicBezTo>
                  <a:pt x="498" y="661"/>
                  <a:pt x="488" y="662"/>
                  <a:pt x="477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3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444760" y="4628160"/>
            <a:ext cx="375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 ансамблю (с коэффициентом обучения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6248160" y="466956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η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52200" y="5162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410160" y="46281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674000" y="509184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0"/>
                </a:moveTo>
                <a:cubicBezTo>
                  <a:pt x="4" y="430"/>
                  <a:pt x="0" y="428"/>
                  <a:pt x="0" y="424"/>
                </a:cubicBezTo>
                <a:cubicBezTo>
                  <a:pt x="0" y="423"/>
                  <a:pt x="1" y="420"/>
                  <a:pt x="2" y="415"/>
                </a:cubicBezTo>
                <a:cubicBezTo>
                  <a:pt x="4" y="408"/>
                  <a:pt x="5" y="405"/>
                  <a:pt x="7" y="404"/>
                </a:cubicBezTo>
                <a:cubicBezTo>
                  <a:pt x="9" y="403"/>
                  <a:pt x="13" y="402"/>
                  <a:pt x="21" y="402"/>
                </a:cubicBezTo>
                <a:cubicBezTo>
                  <a:pt x="33" y="402"/>
                  <a:pt x="46" y="401"/>
                  <a:pt x="59" y="400"/>
                </a:cubicBezTo>
                <a:cubicBezTo>
                  <a:pt x="65" y="399"/>
                  <a:pt x="69" y="396"/>
                  <a:pt x="71" y="392"/>
                </a:cubicBezTo>
                <a:cubicBezTo>
                  <a:pt x="72" y="390"/>
                  <a:pt x="87" y="331"/>
                  <a:pt x="116" y="214"/>
                </a:cubicBezTo>
                <a:cubicBezTo>
                  <a:pt x="146" y="97"/>
                  <a:pt x="161" y="38"/>
                  <a:pt x="162" y="37"/>
                </a:cubicBezTo>
                <a:cubicBezTo>
                  <a:pt x="162" y="34"/>
                  <a:pt x="161" y="32"/>
                  <a:pt x="159" y="32"/>
                </a:cubicBezTo>
                <a:cubicBezTo>
                  <a:pt x="156" y="31"/>
                  <a:pt x="145" y="30"/>
                  <a:pt x="126" y="29"/>
                </a:cubicBezTo>
                <a:lnTo>
                  <a:pt x="105" y="29"/>
                </a:lnTo>
                <a:cubicBezTo>
                  <a:pt x="102" y="26"/>
                  <a:pt x="101" y="25"/>
                  <a:pt x="101" y="24"/>
                </a:cubicBezTo>
                <a:cubicBezTo>
                  <a:pt x="101" y="23"/>
                  <a:pt x="102" y="19"/>
                  <a:pt x="102" y="13"/>
                </a:cubicBezTo>
                <a:cubicBezTo>
                  <a:pt x="104" y="6"/>
                  <a:pt x="106" y="2"/>
                  <a:pt x="109" y="0"/>
                </a:cubicBezTo>
                <a:lnTo>
                  <a:pt x="451" y="0"/>
                </a:lnTo>
                <a:cubicBezTo>
                  <a:pt x="454" y="2"/>
                  <a:pt x="455" y="4"/>
                  <a:pt x="455" y="7"/>
                </a:cubicBezTo>
                <a:cubicBezTo>
                  <a:pt x="455" y="9"/>
                  <a:pt x="452" y="33"/>
                  <a:pt x="447" y="78"/>
                </a:cubicBezTo>
                <a:cubicBezTo>
                  <a:pt x="441" y="123"/>
                  <a:pt x="438" y="146"/>
                  <a:pt x="438" y="147"/>
                </a:cubicBezTo>
                <a:cubicBezTo>
                  <a:pt x="437" y="150"/>
                  <a:pt x="433" y="152"/>
                  <a:pt x="425" y="152"/>
                </a:cubicBezTo>
                <a:lnTo>
                  <a:pt x="418" y="152"/>
                </a:lnTo>
                <a:cubicBezTo>
                  <a:pt x="415" y="150"/>
                  <a:pt x="413" y="147"/>
                  <a:pt x="413" y="143"/>
                </a:cubicBezTo>
                <a:cubicBezTo>
                  <a:pt x="413" y="143"/>
                  <a:pt x="414" y="138"/>
                  <a:pt x="415" y="128"/>
                </a:cubicBezTo>
                <a:cubicBezTo>
                  <a:pt x="416" y="119"/>
                  <a:pt x="417" y="107"/>
                  <a:pt x="417" y="95"/>
                </a:cubicBezTo>
                <a:cubicBezTo>
                  <a:pt x="417" y="82"/>
                  <a:pt x="416" y="72"/>
                  <a:pt x="413" y="64"/>
                </a:cubicBezTo>
                <a:cubicBezTo>
                  <a:pt x="410" y="56"/>
                  <a:pt x="406" y="49"/>
                  <a:pt x="401" y="44"/>
                </a:cubicBezTo>
                <a:cubicBezTo>
                  <a:pt x="396" y="39"/>
                  <a:pt x="388" y="36"/>
                  <a:pt x="377" y="34"/>
                </a:cubicBezTo>
                <a:cubicBezTo>
                  <a:pt x="367" y="32"/>
                  <a:pt x="356" y="31"/>
                  <a:pt x="345" y="30"/>
                </a:cubicBezTo>
                <a:cubicBezTo>
                  <a:pt x="334" y="28"/>
                  <a:pt x="319" y="28"/>
                  <a:pt x="299" y="29"/>
                </a:cubicBezTo>
                <a:lnTo>
                  <a:pt x="285" y="29"/>
                </a:lnTo>
                <a:cubicBezTo>
                  <a:pt x="250" y="29"/>
                  <a:pt x="232" y="30"/>
                  <a:pt x="230" y="31"/>
                </a:cubicBezTo>
                <a:cubicBezTo>
                  <a:pt x="228" y="32"/>
                  <a:pt x="226" y="33"/>
                  <a:pt x="225" y="36"/>
                </a:cubicBezTo>
                <a:cubicBezTo>
                  <a:pt x="225" y="36"/>
                  <a:pt x="218" y="64"/>
                  <a:pt x="204" y="119"/>
                </a:cubicBezTo>
                <a:lnTo>
                  <a:pt x="184" y="200"/>
                </a:lnTo>
                <a:lnTo>
                  <a:pt x="219" y="200"/>
                </a:lnTo>
                <a:cubicBezTo>
                  <a:pt x="220" y="200"/>
                  <a:pt x="225" y="200"/>
                  <a:pt x="233" y="200"/>
                </a:cubicBezTo>
                <a:cubicBezTo>
                  <a:pt x="241" y="200"/>
                  <a:pt x="247" y="200"/>
                  <a:pt x="251" y="200"/>
                </a:cubicBezTo>
                <a:cubicBezTo>
                  <a:pt x="254" y="199"/>
                  <a:pt x="259" y="199"/>
                  <a:pt x="265" y="198"/>
                </a:cubicBezTo>
                <a:cubicBezTo>
                  <a:pt x="271" y="197"/>
                  <a:pt x="276" y="195"/>
                  <a:pt x="280" y="193"/>
                </a:cubicBezTo>
                <a:cubicBezTo>
                  <a:pt x="284" y="191"/>
                  <a:pt x="288" y="189"/>
                  <a:pt x="291" y="186"/>
                </a:cubicBezTo>
                <a:cubicBezTo>
                  <a:pt x="296" y="181"/>
                  <a:pt x="301" y="174"/>
                  <a:pt x="304" y="165"/>
                </a:cubicBezTo>
                <a:cubicBezTo>
                  <a:pt x="308" y="156"/>
                  <a:pt x="311" y="148"/>
                  <a:pt x="313" y="141"/>
                </a:cubicBezTo>
                <a:cubicBezTo>
                  <a:pt x="314" y="134"/>
                  <a:pt x="315" y="130"/>
                  <a:pt x="316" y="130"/>
                </a:cubicBezTo>
                <a:cubicBezTo>
                  <a:pt x="317" y="127"/>
                  <a:pt x="321" y="126"/>
                  <a:pt x="328" y="126"/>
                </a:cubicBezTo>
                <a:lnTo>
                  <a:pt x="335" y="126"/>
                </a:lnTo>
                <a:cubicBezTo>
                  <a:pt x="338" y="128"/>
                  <a:pt x="340" y="131"/>
                  <a:pt x="340" y="133"/>
                </a:cubicBezTo>
                <a:cubicBezTo>
                  <a:pt x="340" y="134"/>
                  <a:pt x="333" y="162"/>
                  <a:pt x="320" y="216"/>
                </a:cubicBezTo>
                <a:cubicBezTo>
                  <a:pt x="307" y="270"/>
                  <a:pt x="300" y="298"/>
                  <a:pt x="299" y="300"/>
                </a:cubicBezTo>
                <a:cubicBezTo>
                  <a:pt x="298" y="303"/>
                  <a:pt x="294" y="304"/>
                  <a:pt x="286" y="304"/>
                </a:cubicBezTo>
                <a:lnTo>
                  <a:pt x="279" y="304"/>
                </a:lnTo>
                <a:cubicBezTo>
                  <a:pt x="276" y="302"/>
                  <a:pt x="274" y="299"/>
                  <a:pt x="274" y="297"/>
                </a:cubicBezTo>
                <a:cubicBezTo>
                  <a:pt x="274" y="296"/>
                  <a:pt x="275" y="291"/>
                  <a:pt x="277" y="283"/>
                </a:cubicBezTo>
                <a:cubicBezTo>
                  <a:pt x="279" y="275"/>
                  <a:pt x="280" y="266"/>
                  <a:pt x="280" y="258"/>
                </a:cubicBezTo>
                <a:cubicBezTo>
                  <a:pt x="280" y="245"/>
                  <a:pt x="276" y="238"/>
                  <a:pt x="268" y="235"/>
                </a:cubicBezTo>
                <a:cubicBezTo>
                  <a:pt x="259" y="232"/>
                  <a:pt x="241" y="230"/>
                  <a:pt x="212" y="230"/>
                </a:cubicBezTo>
                <a:lnTo>
                  <a:pt x="177" y="230"/>
                </a:lnTo>
                <a:lnTo>
                  <a:pt x="157" y="311"/>
                </a:lnTo>
                <a:cubicBezTo>
                  <a:pt x="143" y="363"/>
                  <a:pt x="136" y="390"/>
                  <a:pt x="136" y="393"/>
                </a:cubicBezTo>
                <a:cubicBezTo>
                  <a:pt x="136" y="399"/>
                  <a:pt x="155" y="402"/>
                  <a:pt x="193" y="402"/>
                </a:cubicBezTo>
                <a:lnTo>
                  <a:pt x="208" y="402"/>
                </a:lnTo>
                <a:cubicBezTo>
                  <a:pt x="211" y="404"/>
                  <a:pt x="212" y="406"/>
                  <a:pt x="212" y="406"/>
                </a:cubicBezTo>
                <a:cubicBezTo>
                  <a:pt x="212" y="407"/>
                  <a:pt x="212" y="411"/>
                  <a:pt x="211" y="419"/>
                </a:cubicBezTo>
                <a:cubicBezTo>
                  <a:pt x="209" y="424"/>
                  <a:pt x="207" y="428"/>
                  <a:pt x="205" y="431"/>
                </a:cubicBezTo>
                <a:lnTo>
                  <a:pt x="194" y="431"/>
                </a:lnTo>
                <a:cubicBezTo>
                  <a:pt x="177" y="430"/>
                  <a:pt x="145" y="430"/>
                  <a:pt x="97" y="430"/>
                </a:cubicBezTo>
                <a:cubicBezTo>
                  <a:pt x="70" y="430"/>
                  <a:pt x="49" y="430"/>
                  <a:pt x="35" y="430"/>
                </a:cubicBezTo>
                <a:cubicBezTo>
                  <a:pt x="20" y="430"/>
                  <a:pt x="12" y="430"/>
                  <a:pt x="11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858680" y="50760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7"/>
                </a:moveTo>
                <a:cubicBezTo>
                  <a:pt x="0" y="288"/>
                  <a:pt x="3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5" y="129"/>
                  <a:pt x="45" y="110"/>
                </a:cubicBezTo>
                <a:cubicBezTo>
                  <a:pt x="56" y="92"/>
                  <a:pt x="64" y="77"/>
                  <a:pt x="70" y="67"/>
                </a:cubicBezTo>
                <a:cubicBezTo>
                  <a:pt x="76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5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7"/>
                  <a:pt x="116" y="52"/>
                </a:cubicBezTo>
                <a:cubicBezTo>
                  <a:pt x="106" y="67"/>
                  <a:pt x="95" y="85"/>
                  <a:pt x="85" y="106"/>
                </a:cubicBezTo>
                <a:cubicBezTo>
                  <a:pt x="74" y="129"/>
                  <a:pt x="66" y="158"/>
                  <a:pt x="58" y="195"/>
                </a:cubicBezTo>
                <a:cubicBezTo>
                  <a:pt x="51" y="231"/>
                  <a:pt x="48" y="272"/>
                  <a:pt x="48" y="317"/>
                </a:cubicBezTo>
                <a:cubicBezTo>
                  <a:pt x="48" y="361"/>
                  <a:pt x="51" y="402"/>
                  <a:pt x="58" y="438"/>
                </a:cubicBezTo>
                <a:cubicBezTo>
                  <a:pt x="66" y="474"/>
                  <a:pt x="74" y="504"/>
                  <a:pt x="84" y="526"/>
                </a:cubicBezTo>
                <a:cubicBezTo>
                  <a:pt x="94" y="548"/>
                  <a:pt x="105" y="567"/>
                  <a:pt x="115" y="580"/>
                </a:cubicBezTo>
                <a:cubicBezTo>
                  <a:pt x="126" y="594"/>
                  <a:pt x="135" y="606"/>
                  <a:pt x="142" y="614"/>
                </a:cubicBezTo>
                <a:cubicBezTo>
                  <a:pt x="149" y="622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6" y="537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933920" y="5145840"/>
            <a:ext cx="111600" cy="103680"/>
          </a:xfrm>
          <a:custGeom>
            <a:avLst/>
            <a:gdLst/>
            <a:ahLst/>
            <a:rect l="0" t="0" r="r" b="b"/>
            <a:pathLst>
              <a:path w="310" h="288">
                <a:moveTo>
                  <a:pt x="12" y="97"/>
                </a:moveTo>
                <a:cubicBezTo>
                  <a:pt x="15" y="79"/>
                  <a:pt x="26" y="59"/>
                  <a:pt x="46" y="36"/>
                </a:cubicBezTo>
                <a:cubicBezTo>
                  <a:pt x="66" y="13"/>
                  <a:pt x="90" y="1"/>
                  <a:pt x="119" y="0"/>
                </a:cubicBezTo>
                <a:cubicBezTo>
                  <a:pt x="134" y="0"/>
                  <a:pt x="148" y="4"/>
                  <a:pt x="160" y="12"/>
                </a:cubicBezTo>
                <a:cubicBezTo>
                  <a:pt x="172" y="19"/>
                  <a:pt x="181" y="29"/>
                  <a:pt x="187" y="40"/>
                </a:cubicBezTo>
                <a:cubicBezTo>
                  <a:pt x="205" y="14"/>
                  <a:pt x="226" y="0"/>
                  <a:pt x="251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3" y="24"/>
                  <a:pt x="310" y="36"/>
                  <a:pt x="310" y="52"/>
                </a:cubicBezTo>
                <a:cubicBezTo>
                  <a:pt x="310" y="64"/>
                  <a:pt x="306" y="74"/>
                  <a:pt x="300" y="81"/>
                </a:cubicBezTo>
                <a:cubicBezTo>
                  <a:pt x="294" y="89"/>
                  <a:pt x="289" y="94"/>
                  <a:pt x="283" y="95"/>
                </a:cubicBezTo>
                <a:cubicBezTo>
                  <a:pt x="278" y="97"/>
                  <a:pt x="273" y="98"/>
                  <a:pt x="269" y="98"/>
                </a:cubicBezTo>
                <a:cubicBezTo>
                  <a:pt x="261" y="98"/>
                  <a:pt x="254" y="95"/>
                  <a:pt x="249" y="91"/>
                </a:cubicBezTo>
                <a:cubicBezTo>
                  <a:pt x="244" y="86"/>
                  <a:pt x="241" y="80"/>
                  <a:pt x="241" y="72"/>
                </a:cubicBezTo>
                <a:cubicBezTo>
                  <a:pt x="241" y="53"/>
                  <a:pt x="252" y="40"/>
                  <a:pt x="273" y="33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2" y="24"/>
                  <a:pt x="238" y="25"/>
                  <a:pt x="236" y="26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2"/>
                  <a:pt x="162" y="216"/>
                  <a:pt x="162" y="232"/>
                </a:cubicBezTo>
                <a:cubicBezTo>
                  <a:pt x="162" y="243"/>
                  <a:pt x="166" y="252"/>
                  <a:pt x="172" y="257"/>
                </a:cubicBezTo>
                <a:cubicBezTo>
                  <a:pt x="179" y="262"/>
                  <a:pt x="187" y="264"/>
                  <a:pt x="195" y="264"/>
                </a:cubicBezTo>
                <a:cubicBezTo>
                  <a:pt x="210" y="264"/>
                  <a:pt x="226" y="257"/>
                  <a:pt x="241" y="244"/>
                </a:cubicBezTo>
                <a:cubicBezTo>
                  <a:pt x="256" y="230"/>
                  <a:pt x="266" y="213"/>
                  <a:pt x="272" y="192"/>
                </a:cubicBezTo>
                <a:cubicBezTo>
                  <a:pt x="273" y="188"/>
                  <a:pt x="274" y="186"/>
                  <a:pt x="276" y="185"/>
                </a:cubicBezTo>
                <a:cubicBezTo>
                  <a:pt x="277" y="185"/>
                  <a:pt x="280" y="185"/>
                  <a:pt x="286" y="184"/>
                </a:cubicBezTo>
                <a:lnTo>
                  <a:pt x="288" y="184"/>
                </a:lnTo>
                <a:cubicBezTo>
                  <a:pt x="294" y="184"/>
                  <a:pt x="298" y="186"/>
                  <a:pt x="298" y="189"/>
                </a:cubicBezTo>
                <a:cubicBezTo>
                  <a:pt x="298" y="190"/>
                  <a:pt x="297" y="192"/>
                  <a:pt x="296" y="196"/>
                </a:cubicBezTo>
                <a:cubicBezTo>
                  <a:pt x="290" y="220"/>
                  <a:pt x="277" y="241"/>
                  <a:pt x="257" y="260"/>
                </a:cubicBezTo>
                <a:cubicBezTo>
                  <a:pt x="238" y="279"/>
                  <a:pt x="215" y="288"/>
                  <a:pt x="190" y="288"/>
                </a:cubicBezTo>
                <a:cubicBezTo>
                  <a:pt x="160" y="288"/>
                  <a:pt x="138" y="275"/>
                  <a:pt x="123" y="248"/>
                </a:cubicBezTo>
                <a:cubicBezTo>
                  <a:pt x="105" y="274"/>
                  <a:pt x="85" y="287"/>
                  <a:pt x="63" y="287"/>
                </a:cubicBezTo>
                <a:lnTo>
                  <a:pt x="59" y="287"/>
                </a:lnTo>
                <a:cubicBezTo>
                  <a:pt x="39" y="287"/>
                  <a:pt x="24" y="282"/>
                  <a:pt x="15" y="271"/>
                </a:cubicBezTo>
                <a:cubicBezTo>
                  <a:pt x="6" y="260"/>
                  <a:pt x="2" y="248"/>
                  <a:pt x="0" y="236"/>
                </a:cubicBezTo>
                <a:cubicBezTo>
                  <a:pt x="0" y="222"/>
                  <a:pt x="5" y="212"/>
                  <a:pt x="13" y="203"/>
                </a:cubicBezTo>
                <a:cubicBezTo>
                  <a:pt x="21" y="195"/>
                  <a:pt x="31" y="190"/>
                  <a:pt x="42" y="190"/>
                </a:cubicBezTo>
                <a:cubicBezTo>
                  <a:pt x="60" y="190"/>
                  <a:pt x="69" y="199"/>
                  <a:pt x="69" y="217"/>
                </a:cubicBezTo>
                <a:cubicBezTo>
                  <a:pt x="69" y="225"/>
                  <a:pt x="66" y="233"/>
                  <a:pt x="61" y="239"/>
                </a:cubicBezTo>
                <a:cubicBezTo>
                  <a:pt x="56" y="245"/>
                  <a:pt x="51" y="250"/>
                  <a:pt x="47" y="252"/>
                </a:cubicBezTo>
                <a:cubicBezTo>
                  <a:pt x="42" y="254"/>
                  <a:pt x="39" y="255"/>
                  <a:pt x="38" y="255"/>
                </a:cubicBezTo>
                <a:lnTo>
                  <a:pt x="37" y="256"/>
                </a:lnTo>
                <a:cubicBezTo>
                  <a:pt x="37" y="256"/>
                  <a:pt x="38" y="257"/>
                  <a:pt x="40" y="258"/>
                </a:cubicBezTo>
                <a:cubicBezTo>
                  <a:pt x="43" y="259"/>
                  <a:pt x="46" y="261"/>
                  <a:pt x="50" y="263"/>
                </a:cubicBezTo>
                <a:cubicBezTo>
                  <a:pt x="55" y="264"/>
                  <a:pt x="59" y="265"/>
                  <a:pt x="62" y="264"/>
                </a:cubicBezTo>
                <a:cubicBezTo>
                  <a:pt x="78" y="264"/>
                  <a:pt x="91" y="255"/>
                  <a:pt x="102" y="236"/>
                </a:cubicBezTo>
                <a:cubicBezTo>
                  <a:pt x="105" y="229"/>
                  <a:pt x="110" y="215"/>
                  <a:pt x="116" y="193"/>
                </a:cubicBezTo>
                <a:cubicBezTo>
                  <a:pt x="122" y="171"/>
                  <a:pt x="128" y="147"/>
                  <a:pt x="134" y="124"/>
                </a:cubicBezTo>
                <a:cubicBezTo>
                  <a:pt x="140" y="100"/>
                  <a:pt x="143" y="86"/>
                  <a:pt x="144" y="82"/>
                </a:cubicBezTo>
                <a:cubicBezTo>
                  <a:pt x="146" y="71"/>
                  <a:pt x="147" y="62"/>
                  <a:pt x="147" y="57"/>
                </a:cubicBezTo>
                <a:cubicBezTo>
                  <a:pt x="147" y="45"/>
                  <a:pt x="144" y="37"/>
                  <a:pt x="138" y="32"/>
                </a:cubicBezTo>
                <a:cubicBezTo>
                  <a:pt x="131" y="27"/>
                  <a:pt x="124" y="24"/>
                  <a:pt x="116" y="24"/>
                </a:cubicBezTo>
                <a:cubicBezTo>
                  <a:pt x="99" y="24"/>
                  <a:pt x="84" y="31"/>
                  <a:pt x="69" y="45"/>
                </a:cubicBezTo>
                <a:cubicBezTo>
                  <a:pt x="54" y="58"/>
                  <a:pt x="44" y="75"/>
                  <a:pt x="38" y="96"/>
                </a:cubicBezTo>
                <a:cubicBezTo>
                  <a:pt x="37" y="100"/>
                  <a:pt x="36" y="102"/>
                  <a:pt x="35" y="103"/>
                </a:cubicBezTo>
                <a:cubicBezTo>
                  <a:pt x="33" y="103"/>
                  <a:pt x="30" y="104"/>
                  <a:pt x="24" y="104"/>
                </a:cubicBezTo>
                <a:lnTo>
                  <a:pt x="16" y="104"/>
                </a:lnTo>
                <a:cubicBezTo>
                  <a:pt x="13" y="102"/>
                  <a:pt x="12" y="99"/>
                  <a:pt x="12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2068560" y="50760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5"/>
                  <a:pt x="125" y="150"/>
                </a:cubicBezTo>
                <a:cubicBezTo>
                  <a:pt x="143" y="203"/>
                  <a:pt x="153" y="259"/>
                  <a:pt x="153" y="317"/>
                </a:cubicBezTo>
                <a:cubicBezTo>
                  <a:pt x="153" y="345"/>
                  <a:pt x="150" y="373"/>
                  <a:pt x="146" y="400"/>
                </a:cubicBezTo>
                <a:cubicBezTo>
                  <a:pt x="142" y="426"/>
                  <a:pt x="137" y="449"/>
                  <a:pt x="132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1"/>
                  <a:pt x="90" y="556"/>
                  <a:pt x="84" y="565"/>
                </a:cubicBezTo>
                <a:cubicBezTo>
                  <a:pt x="78" y="575"/>
                  <a:pt x="70" y="586"/>
                  <a:pt x="57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3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9"/>
                  <a:pt x="106" y="449"/>
                  <a:pt x="106" y="317"/>
                </a:cubicBezTo>
                <a:cubicBezTo>
                  <a:pt x="106" y="184"/>
                  <a:pt x="74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2220840" y="51631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5"/>
                </a:moveTo>
                <a:cubicBezTo>
                  <a:pt x="0" y="129"/>
                  <a:pt x="3" y="125"/>
                  <a:pt x="10" y="122"/>
                </a:cubicBezTo>
                <a:lnTo>
                  <a:pt x="413" y="122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2460960" y="5076000"/>
            <a:ext cx="215280" cy="227880"/>
          </a:xfrm>
          <a:custGeom>
            <a:avLst/>
            <a:gdLst/>
            <a:ahLst/>
            <a:rect l="0" t="0" r="r" b="b"/>
            <a:pathLst>
              <a:path w="598" h="633">
                <a:moveTo>
                  <a:pt x="3" y="1"/>
                </a:moveTo>
                <a:cubicBezTo>
                  <a:pt x="5" y="0"/>
                  <a:pt x="96" y="0"/>
                  <a:pt x="275" y="0"/>
                </a:cubicBezTo>
                <a:lnTo>
                  <a:pt x="543" y="0"/>
                </a:lnTo>
                <a:lnTo>
                  <a:pt x="569" y="69"/>
                </a:lnTo>
                <a:cubicBezTo>
                  <a:pt x="574" y="82"/>
                  <a:pt x="578" y="95"/>
                  <a:pt x="583" y="108"/>
                </a:cubicBezTo>
                <a:cubicBezTo>
                  <a:pt x="588" y="121"/>
                  <a:pt x="591" y="131"/>
                  <a:pt x="594" y="138"/>
                </a:cubicBezTo>
                <a:cubicBezTo>
                  <a:pt x="596" y="145"/>
                  <a:pt x="598" y="148"/>
                  <a:pt x="598" y="149"/>
                </a:cubicBezTo>
                <a:lnTo>
                  <a:pt x="585" y="149"/>
                </a:lnTo>
                <a:lnTo>
                  <a:pt x="572" y="148"/>
                </a:lnTo>
                <a:cubicBezTo>
                  <a:pt x="563" y="122"/>
                  <a:pt x="547" y="99"/>
                  <a:pt x="526" y="81"/>
                </a:cubicBezTo>
                <a:cubicBezTo>
                  <a:pt x="505" y="63"/>
                  <a:pt x="482" y="51"/>
                  <a:pt x="457" y="43"/>
                </a:cubicBezTo>
                <a:cubicBezTo>
                  <a:pt x="435" y="35"/>
                  <a:pt x="409" y="30"/>
                  <a:pt x="380" y="28"/>
                </a:cubicBezTo>
                <a:cubicBezTo>
                  <a:pt x="351" y="26"/>
                  <a:pt x="305" y="25"/>
                  <a:pt x="242" y="25"/>
                </a:cubicBezTo>
                <a:lnTo>
                  <a:pt x="168" y="25"/>
                </a:lnTo>
                <a:cubicBezTo>
                  <a:pt x="110" y="25"/>
                  <a:pt x="82" y="25"/>
                  <a:pt x="82" y="26"/>
                </a:cubicBezTo>
                <a:cubicBezTo>
                  <a:pt x="83" y="27"/>
                  <a:pt x="118" y="74"/>
                  <a:pt x="186" y="169"/>
                </a:cubicBezTo>
                <a:cubicBezTo>
                  <a:pt x="254" y="262"/>
                  <a:pt x="289" y="310"/>
                  <a:pt x="289" y="311"/>
                </a:cubicBezTo>
                <a:cubicBezTo>
                  <a:pt x="292" y="315"/>
                  <a:pt x="292" y="318"/>
                  <a:pt x="290" y="321"/>
                </a:cubicBezTo>
                <a:lnTo>
                  <a:pt x="276" y="338"/>
                </a:lnTo>
                <a:cubicBezTo>
                  <a:pt x="266" y="350"/>
                  <a:pt x="251" y="367"/>
                  <a:pt x="231" y="390"/>
                </a:cubicBezTo>
                <a:cubicBezTo>
                  <a:pt x="212" y="413"/>
                  <a:pt x="193" y="435"/>
                  <a:pt x="175" y="458"/>
                </a:cubicBezTo>
                <a:lnTo>
                  <a:pt x="60" y="593"/>
                </a:lnTo>
                <a:cubicBezTo>
                  <a:pt x="60" y="594"/>
                  <a:pt x="105" y="594"/>
                  <a:pt x="195" y="594"/>
                </a:cubicBezTo>
                <a:cubicBezTo>
                  <a:pt x="206" y="594"/>
                  <a:pt x="221" y="594"/>
                  <a:pt x="242" y="594"/>
                </a:cubicBezTo>
                <a:cubicBezTo>
                  <a:pt x="262" y="594"/>
                  <a:pt x="277" y="594"/>
                  <a:pt x="286" y="594"/>
                </a:cubicBezTo>
                <a:cubicBezTo>
                  <a:pt x="359" y="594"/>
                  <a:pt x="416" y="589"/>
                  <a:pt x="458" y="577"/>
                </a:cubicBezTo>
                <a:cubicBezTo>
                  <a:pt x="500" y="566"/>
                  <a:pt x="533" y="541"/>
                  <a:pt x="558" y="502"/>
                </a:cubicBezTo>
                <a:cubicBezTo>
                  <a:pt x="562" y="495"/>
                  <a:pt x="567" y="485"/>
                  <a:pt x="572" y="471"/>
                </a:cubicBezTo>
                <a:lnTo>
                  <a:pt x="598" y="471"/>
                </a:lnTo>
                <a:lnTo>
                  <a:pt x="543" y="632"/>
                </a:lnTo>
                <a:lnTo>
                  <a:pt x="275" y="633"/>
                </a:lnTo>
                <a:cubicBezTo>
                  <a:pt x="96" y="633"/>
                  <a:pt x="5" y="633"/>
                  <a:pt x="4" y="632"/>
                </a:cubicBezTo>
                <a:cubicBezTo>
                  <a:pt x="2" y="631"/>
                  <a:pt x="0" y="629"/>
                  <a:pt x="0" y="626"/>
                </a:cubicBezTo>
                <a:cubicBezTo>
                  <a:pt x="0" y="624"/>
                  <a:pt x="13" y="607"/>
                  <a:pt x="41" y="577"/>
                </a:cubicBezTo>
                <a:cubicBezTo>
                  <a:pt x="69" y="543"/>
                  <a:pt x="96" y="511"/>
                  <a:pt x="121" y="482"/>
                </a:cubicBezTo>
                <a:lnTo>
                  <a:pt x="237" y="345"/>
                </a:lnTo>
                <a:cubicBezTo>
                  <a:pt x="237" y="344"/>
                  <a:pt x="197" y="290"/>
                  <a:pt x="119" y="183"/>
                </a:cubicBezTo>
                <a:lnTo>
                  <a:pt x="1" y="20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2699640" y="5029200"/>
            <a:ext cx="110160" cy="109080"/>
          </a:xfrm>
          <a:custGeom>
            <a:avLst/>
            <a:gdLst/>
            <a:ahLst/>
            <a:rect l="0" t="0" r="r" b="b"/>
            <a:pathLst>
              <a:path w="306" h="303">
                <a:moveTo>
                  <a:pt x="8" y="108"/>
                </a:moveTo>
                <a:cubicBezTo>
                  <a:pt x="3" y="108"/>
                  <a:pt x="0" y="107"/>
                  <a:pt x="0" y="104"/>
                </a:cubicBezTo>
                <a:cubicBezTo>
                  <a:pt x="0" y="103"/>
                  <a:pt x="2" y="94"/>
                  <a:pt x="7" y="79"/>
                </a:cubicBezTo>
                <a:cubicBezTo>
                  <a:pt x="12" y="63"/>
                  <a:pt x="17" y="48"/>
                  <a:pt x="22" y="33"/>
                </a:cubicBezTo>
                <a:lnTo>
                  <a:pt x="30" y="11"/>
                </a:lnTo>
                <a:cubicBezTo>
                  <a:pt x="31" y="6"/>
                  <a:pt x="33" y="2"/>
                  <a:pt x="36" y="0"/>
                </a:cubicBezTo>
                <a:lnTo>
                  <a:pt x="245" y="0"/>
                </a:lnTo>
                <a:lnTo>
                  <a:pt x="286" y="0"/>
                </a:lnTo>
                <a:cubicBezTo>
                  <a:pt x="296" y="0"/>
                  <a:pt x="301" y="0"/>
                  <a:pt x="303" y="0"/>
                </a:cubicBezTo>
                <a:cubicBezTo>
                  <a:pt x="305" y="0"/>
                  <a:pt x="306" y="2"/>
                  <a:pt x="306" y="4"/>
                </a:cubicBezTo>
                <a:cubicBezTo>
                  <a:pt x="306" y="6"/>
                  <a:pt x="304" y="23"/>
                  <a:pt x="299" y="55"/>
                </a:cubicBezTo>
                <a:cubicBezTo>
                  <a:pt x="294" y="88"/>
                  <a:pt x="291" y="104"/>
                  <a:pt x="290" y="105"/>
                </a:cubicBezTo>
                <a:cubicBezTo>
                  <a:pt x="290" y="107"/>
                  <a:pt x="287" y="108"/>
                  <a:pt x="282" y="108"/>
                </a:cubicBezTo>
                <a:cubicBezTo>
                  <a:pt x="278" y="108"/>
                  <a:pt x="276" y="108"/>
                  <a:pt x="275" y="108"/>
                </a:cubicBezTo>
                <a:cubicBezTo>
                  <a:pt x="274" y="108"/>
                  <a:pt x="273" y="107"/>
                  <a:pt x="273" y="106"/>
                </a:cubicBezTo>
                <a:lnTo>
                  <a:pt x="272" y="104"/>
                </a:lnTo>
                <a:cubicBezTo>
                  <a:pt x="272" y="102"/>
                  <a:pt x="273" y="96"/>
                  <a:pt x="274" y="84"/>
                </a:cubicBezTo>
                <a:cubicBezTo>
                  <a:pt x="276" y="72"/>
                  <a:pt x="277" y="62"/>
                  <a:pt x="277" y="56"/>
                </a:cubicBezTo>
                <a:cubicBezTo>
                  <a:pt x="277" y="45"/>
                  <a:pt x="275" y="38"/>
                  <a:pt x="271" y="32"/>
                </a:cubicBezTo>
                <a:cubicBezTo>
                  <a:pt x="267" y="27"/>
                  <a:pt x="259" y="23"/>
                  <a:pt x="247" y="21"/>
                </a:cubicBezTo>
                <a:cubicBezTo>
                  <a:pt x="245" y="21"/>
                  <a:pt x="237" y="20"/>
                  <a:pt x="221" y="20"/>
                </a:cubicBezTo>
                <a:cubicBezTo>
                  <a:pt x="207" y="20"/>
                  <a:pt x="198" y="20"/>
                  <a:pt x="195" y="21"/>
                </a:cubicBezTo>
                <a:cubicBezTo>
                  <a:pt x="191" y="21"/>
                  <a:pt x="189" y="22"/>
                  <a:pt x="187" y="24"/>
                </a:cubicBezTo>
                <a:cubicBezTo>
                  <a:pt x="186" y="24"/>
                  <a:pt x="176" y="66"/>
                  <a:pt x="155" y="150"/>
                </a:cubicBezTo>
                <a:cubicBezTo>
                  <a:pt x="134" y="233"/>
                  <a:pt x="124" y="275"/>
                  <a:pt x="124" y="276"/>
                </a:cubicBezTo>
                <a:cubicBezTo>
                  <a:pt x="124" y="280"/>
                  <a:pt x="137" y="282"/>
                  <a:pt x="163" y="283"/>
                </a:cubicBezTo>
                <a:cubicBezTo>
                  <a:pt x="173" y="283"/>
                  <a:pt x="179" y="283"/>
                  <a:pt x="181" y="283"/>
                </a:cubicBezTo>
                <a:cubicBezTo>
                  <a:pt x="184" y="283"/>
                  <a:pt x="185" y="285"/>
                  <a:pt x="185" y="287"/>
                </a:cubicBezTo>
                <a:cubicBezTo>
                  <a:pt x="185" y="289"/>
                  <a:pt x="185" y="291"/>
                  <a:pt x="184" y="293"/>
                </a:cubicBezTo>
                <a:cubicBezTo>
                  <a:pt x="183" y="299"/>
                  <a:pt x="182" y="302"/>
                  <a:pt x="180" y="303"/>
                </a:cubicBezTo>
                <a:lnTo>
                  <a:pt x="179" y="303"/>
                </a:lnTo>
                <a:cubicBezTo>
                  <a:pt x="178" y="303"/>
                  <a:pt x="177" y="303"/>
                  <a:pt x="176" y="303"/>
                </a:cubicBezTo>
                <a:cubicBezTo>
                  <a:pt x="175" y="303"/>
                  <a:pt x="167" y="303"/>
                  <a:pt x="153" y="303"/>
                </a:cubicBezTo>
                <a:cubicBezTo>
                  <a:pt x="139" y="302"/>
                  <a:pt x="119" y="302"/>
                  <a:pt x="92" y="302"/>
                </a:cubicBezTo>
                <a:cubicBezTo>
                  <a:pt x="54" y="302"/>
                  <a:pt x="30" y="303"/>
                  <a:pt x="19" y="303"/>
                </a:cubicBezTo>
                <a:lnTo>
                  <a:pt x="12" y="303"/>
                </a:lnTo>
                <a:cubicBezTo>
                  <a:pt x="11" y="301"/>
                  <a:pt x="10" y="300"/>
                  <a:pt x="10" y="299"/>
                </a:cubicBezTo>
                <a:cubicBezTo>
                  <a:pt x="10" y="298"/>
                  <a:pt x="10" y="296"/>
                  <a:pt x="11" y="291"/>
                </a:cubicBezTo>
                <a:cubicBezTo>
                  <a:pt x="12" y="287"/>
                  <a:pt x="13" y="284"/>
                  <a:pt x="15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6" y="283"/>
                  <a:pt x="71" y="281"/>
                  <a:pt x="75" y="279"/>
                </a:cubicBezTo>
                <a:cubicBezTo>
                  <a:pt x="75" y="278"/>
                  <a:pt x="76" y="278"/>
                  <a:pt x="76" y="278"/>
                </a:cubicBezTo>
                <a:cubicBezTo>
                  <a:pt x="77" y="277"/>
                  <a:pt x="79" y="274"/>
                  <a:pt x="80" y="269"/>
                </a:cubicBezTo>
                <a:cubicBezTo>
                  <a:pt x="82" y="264"/>
                  <a:pt x="88" y="241"/>
                  <a:pt x="98" y="199"/>
                </a:cubicBezTo>
                <a:cubicBezTo>
                  <a:pt x="103" y="179"/>
                  <a:pt x="107" y="162"/>
                  <a:pt x="111" y="149"/>
                </a:cubicBezTo>
                <a:cubicBezTo>
                  <a:pt x="132" y="66"/>
                  <a:pt x="142" y="25"/>
                  <a:pt x="142" y="23"/>
                </a:cubicBezTo>
                <a:cubicBezTo>
                  <a:pt x="142" y="21"/>
                  <a:pt x="138" y="21"/>
                  <a:pt x="129" y="21"/>
                </a:cubicBezTo>
                <a:lnTo>
                  <a:pt x="115" y="21"/>
                </a:lnTo>
                <a:cubicBezTo>
                  <a:pt x="95" y="21"/>
                  <a:pt x="82" y="21"/>
                  <a:pt x="76" y="23"/>
                </a:cubicBezTo>
                <a:cubicBezTo>
                  <a:pt x="62" y="26"/>
                  <a:pt x="52" y="32"/>
                  <a:pt x="45" y="42"/>
                </a:cubicBezTo>
                <a:cubicBezTo>
                  <a:pt x="37" y="51"/>
                  <a:pt x="29" y="68"/>
                  <a:pt x="20" y="94"/>
                </a:cubicBezTo>
                <a:cubicBezTo>
                  <a:pt x="18" y="101"/>
                  <a:pt x="17" y="105"/>
                  <a:pt x="16" y="106"/>
                </a:cubicBezTo>
                <a:cubicBezTo>
                  <a:pt x="15" y="107"/>
                  <a:pt x="13" y="108"/>
                  <a:pt x="10" y="108"/>
                </a:cubicBezTo>
                <a:lnTo>
                  <a:pt x="8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2699280" y="521064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8"/>
                </a:moveTo>
                <a:cubicBezTo>
                  <a:pt x="1" y="106"/>
                  <a:pt x="0" y="105"/>
                  <a:pt x="0" y="104"/>
                </a:cubicBezTo>
                <a:cubicBezTo>
                  <a:pt x="0" y="103"/>
                  <a:pt x="0" y="100"/>
                  <a:pt x="1" y="97"/>
                </a:cubicBezTo>
                <a:cubicBezTo>
                  <a:pt x="2" y="93"/>
                  <a:pt x="3" y="91"/>
                  <a:pt x="4" y="90"/>
                </a:cubicBezTo>
                <a:cubicBezTo>
                  <a:pt x="4" y="89"/>
                  <a:pt x="5" y="88"/>
                  <a:pt x="8" y="88"/>
                </a:cubicBezTo>
                <a:cubicBezTo>
                  <a:pt x="10" y="88"/>
                  <a:pt x="17" y="88"/>
                  <a:pt x="30" y="88"/>
                </a:cubicBezTo>
                <a:lnTo>
                  <a:pt x="54" y="88"/>
                </a:lnTo>
                <a:lnTo>
                  <a:pt x="63" y="52"/>
                </a:lnTo>
                <a:cubicBezTo>
                  <a:pt x="63" y="49"/>
                  <a:pt x="65" y="44"/>
                  <a:pt x="66" y="39"/>
                </a:cubicBezTo>
                <a:cubicBezTo>
                  <a:pt x="67" y="34"/>
                  <a:pt x="68" y="30"/>
                  <a:pt x="69" y="27"/>
                </a:cubicBezTo>
                <a:cubicBezTo>
                  <a:pt x="70" y="25"/>
                  <a:pt x="71" y="22"/>
                  <a:pt x="72" y="18"/>
                </a:cubicBezTo>
                <a:cubicBezTo>
                  <a:pt x="72" y="15"/>
                  <a:pt x="74" y="12"/>
                  <a:pt x="75" y="11"/>
                </a:cubicBezTo>
                <a:cubicBezTo>
                  <a:pt x="77" y="9"/>
                  <a:pt x="79" y="7"/>
                  <a:pt x="81" y="5"/>
                </a:cubicBezTo>
                <a:cubicBezTo>
                  <a:pt x="82" y="3"/>
                  <a:pt x="84" y="2"/>
                  <a:pt x="87" y="1"/>
                </a:cubicBezTo>
                <a:cubicBezTo>
                  <a:pt x="89" y="1"/>
                  <a:pt x="92" y="0"/>
                  <a:pt x="95" y="0"/>
                </a:cubicBezTo>
                <a:cubicBezTo>
                  <a:pt x="100" y="1"/>
                  <a:pt x="104" y="2"/>
                  <a:pt x="106" y="5"/>
                </a:cubicBezTo>
                <a:cubicBezTo>
                  <a:pt x="108" y="8"/>
                  <a:pt x="109" y="11"/>
                  <a:pt x="109" y="14"/>
                </a:cubicBezTo>
                <a:cubicBezTo>
                  <a:pt x="109" y="16"/>
                  <a:pt x="108" y="23"/>
                  <a:pt x="105" y="35"/>
                </a:cubicBezTo>
                <a:cubicBezTo>
                  <a:pt x="102" y="47"/>
                  <a:pt x="99" y="59"/>
                  <a:pt x="96" y="70"/>
                </a:cubicBezTo>
                <a:lnTo>
                  <a:pt x="92" y="87"/>
                </a:lnTo>
                <a:cubicBezTo>
                  <a:pt x="92" y="87"/>
                  <a:pt x="99" y="88"/>
                  <a:pt x="114" y="88"/>
                </a:cubicBezTo>
                <a:lnTo>
                  <a:pt x="137" y="88"/>
                </a:lnTo>
                <a:cubicBezTo>
                  <a:pt x="139" y="90"/>
                  <a:pt x="140" y="91"/>
                  <a:pt x="140" y="93"/>
                </a:cubicBezTo>
                <a:cubicBezTo>
                  <a:pt x="140" y="99"/>
                  <a:pt x="138" y="104"/>
                  <a:pt x="134" y="108"/>
                </a:cubicBezTo>
                <a:lnTo>
                  <a:pt x="86" y="108"/>
                </a:lnTo>
                <a:lnTo>
                  <a:pt x="69" y="174"/>
                </a:lnTo>
                <a:cubicBezTo>
                  <a:pt x="58" y="222"/>
                  <a:pt x="52" y="247"/>
                  <a:pt x="52" y="251"/>
                </a:cubicBezTo>
                <a:cubicBezTo>
                  <a:pt x="52" y="263"/>
                  <a:pt x="56" y="270"/>
                  <a:pt x="64" y="270"/>
                </a:cubicBezTo>
                <a:cubicBezTo>
                  <a:pt x="74" y="270"/>
                  <a:pt x="85" y="265"/>
                  <a:pt x="95" y="255"/>
                </a:cubicBezTo>
                <a:cubicBezTo>
                  <a:pt x="105" y="244"/>
                  <a:pt x="113" y="232"/>
                  <a:pt x="119" y="217"/>
                </a:cubicBezTo>
                <a:cubicBezTo>
                  <a:pt x="120" y="215"/>
                  <a:pt x="120" y="214"/>
                  <a:pt x="121" y="214"/>
                </a:cubicBezTo>
                <a:cubicBezTo>
                  <a:pt x="122" y="214"/>
                  <a:pt x="124" y="213"/>
                  <a:pt x="128" y="213"/>
                </a:cubicBezTo>
                <a:lnTo>
                  <a:pt x="130" y="213"/>
                </a:lnTo>
                <a:cubicBezTo>
                  <a:pt x="134" y="213"/>
                  <a:pt x="136" y="214"/>
                  <a:pt x="136" y="217"/>
                </a:cubicBezTo>
                <a:cubicBezTo>
                  <a:pt x="136" y="217"/>
                  <a:pt x="136" y="219"/>
                  <a:pt x="135" y="222"/>
                </a:cubicBezTo>
                <a:cubicBezTo>
                  <a:pt x="134" y="227"/>
                  <a:pt x="131" y="232"/>
                  <a:pt x="127" y="239"/>
                </a:cubicBezTo>
                <a:cubicBezTo>
                  <a:pt x="123" y="245"/>
                  <a:pt x="118" y="252"/>
                  <a:pt x="112" y="260"/>
                </a:cubicBezTo>
                <a:cubicBezTo>
                  <a:pt x="106" y="267"/>
                  <a:pt x="98" y="274"/>
                  <a:pt x="89" y="279"/>
                </a:cubicBezTo>
                <a:cubicBezTo>
                  <a:pt x="80" y="284"/>
                  <a:pt x="70" y="286"/>
                  <a:pt x="61" y="286"/>
                </a:cubicBezTo>
                <a:cubicBezTo>
                  <a:pt x="52" y="286"/>
                  <a:pt x="43" y="284"/>
                  <a:pt x="35" y="280"/>
                </a:cubicBezTo>
                <a:cubicBezTo>
                  <a:pt x="27" y="275"/>
                  <a:pt x="21" y="267"/>
                  <a:pt x="18" y="256"/>
                </a:cubicBezTo>
                <a:cubicBezTo>
                  <a:pt x="17" y="254"/>
                  <a:pt x="17" y="250"/>
                  <a:pt x="17" y="244"/>
                </a:cubicBezTo>
                <a:lnTo>
                  <a:pt x="17" y="236"/>
                </a:lnTo>
                <a:lnTo>
                  <a:pt x="33" y="174"/>
                </a:lnTo>
                <a:cubicBezTo>
                  <a:pt x="43" y="131"/>
                  <a:pt x="48" y="109"/>
                  <a:pt x="49" y="109"/>
                </a:cubicBezTo>
                <a:cubicBezTo>
                  <a:pt x="49" y="109"/>
                  <a:pt x="41" y="108"/>
                  <a:pt x="26" y="108"/>
                </a:cubicBezTo>
                <a:lnTo>
                  <a:pt x="3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2763360" y="525240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3"/>
                  <a:pt x="299" y="6"/>
                  <a:pt x="299" y="9"/>
                </a:cubicBezTo>
                <a:cubicBezTo>
                  <a:pt x="299" y="12"/>
                  <a:pt x="297" y="15"/>
                  <a:pt x="292" y="18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8"/>
                </a:cubicBezTo>
                <a:lnTo>
                  <a:pt x="292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6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2892960" y="520452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6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5" y="25"/>
                  <a:pt x="47" y="22"/>
                </a:cubicBezTo>
                <a:cubicBezTo>
                  <a:pt x="59" y="18"/>
                  <a:pt x="67" y="14"/>
                  <a:pt x="72" y="11"/>
                </a:cubicBezTo>
                <a:cubicBezTo>
                  <a:pt x="77" y="7"/>
                  <a:pt x="81" y="4"/>
                  <a:pt x="85" y="1"/>
                </a:cubicBezTo>
                <a:cubicBezTo>
                  <a:pt x="85" y="0"/>
                  <a:pt x="87" y="0"/>
                  <a:pt x="90" y="0"/>
                </a:cubicBezTo>
                <a:cubicBezTo>
                  <a:pt x="93" y="0"/>
                  <a:pt x="95" y="0"/>
                  <a:pt x="98" y="2"/>
                </a:cubicBezTo>
                <a:lnTo>
                  <a:pt x="98" y="136"/>
                </a:lnTo>
                <a:lnTo>
                  <a:pt x="98" y="271"/>
                </a:lnTo>
                <a:cubicBezTo>
                  <a:pt x="100" y="273"/>
                  <a:pt x="102" y="274"/>
                  <a:pt x="103" y="275"/>
                </a:cubicBezTo>
                <a:cubicBezTo>
                  <a:pt x="105" y="276"/>
                  <a:pt x="109" y="276"/>
                  <a:pt x="114" y="277"/>
                </a:cubicBezTo>
                <a:cubicBezTo>
                  <a:pt x="120" y="277"/>
                  <a:pt x="129" y="278"/>
                  <a:pt x="142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49" y="298"/>
                </a:lnTo>
                <a:cubicBezTo>
                  <a:pt x="142" y="297"/>
                  <a:pt x="119" y="297"/>
                  <a:pt x="78" y="297"/>
                </a:cubicBezTo>
                <a:cubicBezTo>
                  <a:pt x="37" y="297"/>
                  <a:pt x="14" y="297"/>
                  <a:pt x="7" y="298"/>
                </a:cubicBezTo>
                <a:lnTo>
                  <a:pt x="2" y="298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7"/>
                </a:cubicBezTo>
                <a:cubicBezTo>
                  <a:pt x="44" y="277"/>
                  <a:pt x="47" y="277"/>
                  <a:pt x="49" y="276"/>
                </a:cubicBezTo>
                <a:cubicBezTo>
                  <a:pt x="51" y="275"/>
                  <a:pt x="52" y="275"/>
                  <a:pt x="53" y="275"/>
                </a:cubicBezTo>
                <a:cubicBezTo>
                  <a:pt x="53" y="275"/>
                  <a:pt x="54" y="274"/>
                  <a:pt x="55" y="273"/>
                </a:cubicBezTo>
                <a:cubicBezTo>
                  <a:pt x="57" y="271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3014280" y="5145840"/>
            <a:ext cx="109800" cy="150120"/>
          </a:xfrm>
          <a:custGeom>
            <a:avLst/>
            <a:gdLst/>
            <a:ahLst/>
            <a:rect l="0" t="0" r="r" b="b"/>
            <a:pathLst>
              <a:path w="305" h="417">
                <a:moveTo>
                  <a:pt x="0" y="99"/>
                </a:moveTo>
                <a:cubicBezTo>
                  <a:pt x="0" y="98"/>
                  <a:pt x="0" y="96"/>
                  <a:pt x="1" y="94"/>
                </a:cubicBezTo>
                <a:cubicBezTo>
                  <a:pt x="1" y="92"/>
                  <a:pt x="2" y="88"/>
                  <a:pt x="4" y="80"/>
                </a:cubicBezTo>
                <a:cubicBezTo>
                  <a:pt x="6" y="73"/>
                  <a:pt x="8" y="67"/>
                  <a:pt x="10" y="61"/>
                </a:cubicBezTo>
                <a:cubicBezTo>
                  <a:pt x="13" y="54"/>
                  <a:pt x="16" y="47"/>
                  <a:pt x="20" y="39"/>
                </a:cubicBezTo>
                <a:cubicBezTo>
                  <a:pt x="24" y="31"/>
                  <a:pt x="28" y="25"/>
                  <a:pt x="32" y="20"/>
                </a:cubicBezTo>
                <a:cubicBezTo>
                  <a:pt x="37" y="15"/>
                  <a:pt x="43" y="11"/>
                  <a:pt x="49" y="6"/>
                </a:cubicBezTo>
                <a:cubicBezTo>
                  <a:pt x="55" y="1"/>
                  <a:pt x="62" y="0"/>
                  <a:pt x="70" y="0"/>
                </a:cubicBezTo>
                <a:cubicBezTo>
                  <a:pt x="80" y="0"/>
                  <a:pt x="89" y="2"/>
                  <a:pt x="97" y="5"/>
                </a:cubicBezTo>
                <a:cubicBezTo>
                  <a:pt x="105" y="8"/>
                  <a:pt x="111" y="12"/>
                  <a:pt x="116" y="16"/>
                </a:cubicBezTo>
                <a:cubicBezTo>
                  <a:pt x="121" y="21"/>
                  <a:pt x="124" y="25"/>
                  <a:pt x="126" y="30"/>
                </a:cubicBezTo>
                <a:cubicBezTo>
                  <a:pt x="128" y="35"/>
                  <a:pt x="130" y="39"/>
                  <a:pt x="131" y="42"/>
                </a:cubicBezTo>
                <a:lnTo>
                  <a:pt x="132" y="47"/>
                </a:lnTo>
                <a:lnTo>
                  <a:pt x="133" y="48"/>
                </a:lnTo>
                <a:lnTo>
                  <a:pt x="140" y="41"/>
                </a:lnTo>
                <a:cubicBezTo>
                  <a:pt x="166" y="14"/>
                  <a:pt x="195" y="0"/>
                  <a:pt x="228" y="0"/>
                </a:cubicBezTo>
                <a:cubicBezTo>
                  <a:pt x="251" y="0"/>
                  <a:pt x="269" y="6"/>
                  <a:pt x="283" y="17"/>
                </a:cubicBezTo>
                <a:cubicBezTo>
                  <a:pt x="298" y="29"/>
                  <a:pt x="305" y="45"/>
                  <a:pt x="305" y="68"/>
                </a:cubicBezTo>
                <a:lnTo>
                  <a:pt x="305" y="75"/>
                </a:lnTo>
                <a:cubicBezTo>
                  <a:pt x="305" y="85"/>
                  <a:pt x="292" y="142"/>
                  <a:pt x="264" y="247"/>
                </a:cubicBezTo>
                <a:cubicBezTo>
                  <a:pt x="239" y="346"/>
                  <a:pt x="226" y="397"/>
                  <a:pt x="225" y="400"/>
                </a:cubicBezTo>
                <a:cubicBezTo>
                  <a:pt x="219" y="412"/>
                  <a:pt x="210" y="417"/>
                  <a:pt x="196" y="417"/>
                </a:cubicBezTo>
                <a:cubicBezTo>
                  <a:pt x="191" y="417"/>
                  <a:pt x="186" y="416"/>
                  <a:pt x="182" y="412"/>
                </a:cubicBezTo>
                <a:cubicBezTo>
                  <a:pt x="179" y="409"/>
                  <a:pt x="176" y="404"/>
                  <a:pt x="175" y="398"/>
                </a:cubicBezTo>
                <a:cubicBezTo>
                  <a:pt x="175" y="395"/>
                  <a:pt x="188" y="343"/>
                  <a:pt x="213" y="245"/>
                </a:cubicBezTo>
                <a:lnTo>
                  <a:pt x="252" y="87"/>
                </a:lnTo>
                <a:cubicBezTo>
                  <a:pt x="253" y="80"/>
                  <a:pt x="254" y="72"/>
                  <a:pt x="254" y="63"/>
                </a:cubicBezTo>
                <a:cubicBezTo>
                  <a:pt x="254" y="37"/>
                  <a:pt x="245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6"/>
                  <a:pt x="131" y="89"/>
                </a:cubicBezTo>
                <a:lnTo>
                  <a:pt x="127" y="97"/>
                </a:lnTo>
                <a:lnTo>
                  <a:pt x="106" y="182"/>
                </a:lnTo>
                <a:cubicBezTo>
                  <a:pt x="92" y="237"/>
                  <a:pt x="84" y="267"/>
                  <a:pt x="82" y="271"/>
                </a:cubicBezTo>
                <a:cubicBezTo>
                  <a:pt x="76" y="282"/>
                  <a:pt x="67" y="288"/>
                  <a:pt x="55" y="288"/>
                </a:cubicBezTo>
                <a:cubicBezTo>
                  <a:pt x="49" y="288"/>
                  <a:pt x="45" y="287"/>
                  <a:pt x="41" y="284"/>
                </a:cubicBezTo>
                <a:cubicBezTo>
                  <a:pt x="38" y="282"/>
                  <a:pt x="36" y="279"/>
                  <a:pt x="34" y="276"/>
                </a:cubicBezTo>
                <a:cubicBezTo>
                  <a:pt x="33" y="274"/>
                  <a:pt x="33" y="272"/>
                  <a:pt x="33" y="270"/>
                </a:cubicBezTo>
                <a:cubicBezTo>
                  <a:pt x="33" y="265"/>
                  <a:pt x="42" y="228"/>
                  <a:pt x="58" y="161"/>
                </a:cubicBezTo>
                <a:cubicBezTo>
                  <a:pt x="75" y="94"/>
                  <a:pt x="84" y="56"/>
                  <a:pt x="84" y="48"/>
                </a:cubicBezTo>
                <a:cubicBezTo>
                  <a:pt x="84" y="32"/>
                  <a:pt x="78" y="24"/>
                  <a:pt x="67" y="24"/>
                </a:cubicBezTo>
                <a:cubicBezTo>
                  <a:pt x="58" y="24"/>
                  <a:pt x="51" y="30"/>
                  <a:pt x="44" y="41"/>
                </a:cubicBezTo>
                <a:cubicBezTo>
                  <a:pt x="38" y="53"/>
                  <a:pt x="33" y="67"/>
                  <a:pt x="29" y="81"/>
                </a:cubicBezTo>
                <a:cubicBezTo>
                  <a:pt x="26" y="95"/>
                  <a:pt x="23" y="103"/>
                  <a:pt x="22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3190680" y="517608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5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7"/>
                  <a:pt x="66" y="65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5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3299400" y="5086080"/>
            <a:ext cx="113040" cy="207360"/>
          </a:xfrm>
          <a:custGeom>
            <a:avLst/>
            <a:gdLst/>
            <a:ahLst/>
            <a:rect l="0" t="0" r="r" b="b"/>
            <a:pathLst>
              <a:path w="314" h="576">
                <a:moveTo>
                  <a:pt x="41" y="549"/>
                </a:moveTo>
                <a:cubicBezTo>
                  <a:pt x="42" y="549"/>
                  <a:pt x="43" y="550"/>
                  <a:pt x="45" y="551"/>
                </a:cubicBezTo>
                <a:cubicBezTo>
                  <a:pt x="46" y="551"/>
                  <a:pt x="49" y="552"/>
                  <a:pt x="52" y="552"/>
                </a:cubicBezTo>
                <a:cubicBezTo>
                  <a:pt x="55" y="553"/>
                  <a:pt x="57" y="553"/>
                  <a:pt x="59" y="553"/>
                </a:cubicBezTo>
                <a:cubicBezTo>
                  <a:pt x="65" y="553"/>
                  <a:pt x="70" y="550"/>
                  <a:pt x="74" y="545"/>
                </a:cubicBezTo>
                <a:cubicBezTo>
                  <a:pt x="79" y="539"/>
                  <a:pt x="82" y="532"/>
                  <a:pt x="85" y="526"/>
                </a:cubicBezTo>
                <a:cubicBezTo>
                  <a:pt x="89" y="514"/>
                  <a:pt x="96" y="482"/>
                  <a:pt x="106" y="429"/>
                </a:cubicBezTo>
                <a:cubicBezTo>
                  <a:pt x="116" y="376"/>
                  <a:pt x="126" y="325"/>
                  <a:pt x="135" y="277"/>
                </a:cubicBezTo>
                <a:cubicBezTo>
                  <a:pt x="144" y="229"/>
                  <a:pt x="149" y="205"/>
                  <a:pt x="149" y="204"/>
                </a:cubicBezTo>
                <a:lnTo>
                  <a:pt x="149" y="202"/>
                </a:lnTo>
                <a:lnTo>
                  <a:pt x="119" y="202"/>
                </a:lnTo>
                <a:cubicBezTo>
                  <a:pt x="100" y="202"/>
                  <a:pt x="89" y="202"/>
                  <a:pt x="88" y="201"/>
                </a:cubicBezTo>
                <a:cubicBezTo>
                  <a:pt x="86" y="200"/>
                  <a:pt x="85" y="198"/>
                  <a:pt x="85" y="195"/>
                </a:cubicBezTo>
                <a:lnTo>
                  <a:pt x="90" y="177"/>
                </a:lnTo>
                <a:cubicBezTo>
                  <a:pt x="91" y="175"/>
                  <a:pt x="92" y="174"/>
                  <a:pt x="95" y="174"/>
                </a:cubicBezTo>
                <a:cubicBezTo>
                  <a:pt x="97" y="174"/>
                  <a:pt x="107" y="174"/>
                  <a:pt x="124" y="173"/>
                </a:cubicBezTo>
                <a:cubicBezTo>
                  <a:pt x="145" y="173"/>
                  <a:pt x="155" y="173"/>
                  <a:pt x="155" y="173"/>
                </a:cubicBezTo>
                <a:cubicBezTo>
                  <a:pt x="155" y="172"/>
                  <a:pt x="157" y="161"/>
                  <a:pt x="160" y="141"/>
                </a:cubicBezTo>
                <a:cubicBezTo>
                  <a:pt x="164" y="121"/>
                  <a:pt x="167" y="109"/>
                  <a:pt x="168" y="104"/>
                </a:cubicBezTo>
                <a:cubicBezTo>
                  <a:pt x="184" y="35"/>
                  <a:pt x="214" y="0"/>
                  <a:pt x="260" y="0"/>
                </a:cubicBezTo>
                <a:cubicBezTo>
                  <a:pt x="276" y="1"/>
                  <a:pt x="289" y="6"/>
                  <a:pt x="299" y="14"/>
                </a:cubicBezTo>
                <a:cubicBezTo>
                  <a:pt x="309" y="22"/>
                  <a:pt x="314" y="34"/>
                  <a:pt x="314" y="48"/>
                </a:cubicBezTo>
                <a:cubicBezTo>
                  <a:pt x="314" y="63"/>
                  <a:pt x="310" y="74"/>
                  <a:pt x="301" y="80"/>
                </a:cubicBezTo>
                <a:cubicBezTo>
                  <a:pt x="292" y="87"/>
                  <a:pt x="283" y="91"/>
                  <a:pt x="274" y="91"/>
                </a:cubicBezTo>
                <a:cubicBezTo>
                  <a:pt x="256" y="91"/>
                  <a:pt x="246" y="82"/>
                  <a:pt x="246" y="65"/>
                </a:cubicBezTo>
                <a:cubicBezTo>
                  <a:pt x="246" y="57"/>
                  <a:pt x="249" y="50"/>
                  <a:pt x="253" y="44"/>
                </a:cubicBezTo>
                <a:cubicBezTo>
                  <a:pt x="258" y="38"/>
                  <a:pt x="263" y="33"/>
                  <a:pt x="269" y="30"/>
                </a:cubicBezTo>
                <a:lnTo>
                  <a:pt x="274" y="27"/>
                </a:lnTo>
                <a:cubicBezTo>
                  <a:pt x="268" y="25"/>
                  <a:pt x="261" y="23"/>
                  <a:pt x="255" y="23"/>
                </a:cubicBezTo>
                <a:cubicBezTo>
                  <a:pt x="250" y="23"/>
                  <a:pt x="245" y="26"/>
                  <a:pt x="241" y="30"/>
                </a:cubicBezTo>
                <a:cubicBezTo>
                  <a:pt x="236" y="34"/>
                  <a:pt x="233" y="40"/>
                  <a:pt x="231" y="48"/>
                </a:cubicBezTo>
                <a:cubicBezTo>
                  <a:pt x="228" y="60"/>
                  <a:pt x="225" y="76"/>
                  <a:pt x="221" y="97"/>
                </a:cubicBezTo>
                <a:cubicBezTo>
                  <a:pt x="217" y="117"/>
                  <a:pt x="214" y="135"/>
                  <a:pt x="211" y="149"/>
                </a:cubicBezTo>
                <a:cubicBezTo>
                  <a:pt x="208" y="164"/>
                  <a:pt x="207" y="171"/>
                  <a:pt x="207" y="172"/>
                </a:cubicBezTo>
                <a:cubicBezTo>
                  <a:pt x="207" y="173"/>
                  <a:pt x="218" y="173"/>
                  <a:pt x="241" y="173"/>
                </a:cubicBezTo>
                <a:cubicBezTo>
                  <a:pt x="260" y="173"/>
                  <a:pt x="271" y="174"/>
                  <a:pt x="274" y="174"/>
                </a:cubicBezTo>
                <a:cubicBezTo>
                  <a:pt x="277" y="174"/>
                  <a:pt x="280" y="176"/>
                  <a:pt x="281" y="178"/>
                </a:cubicBezTo>
                <a:cubicBezTo>
                  <a:pt x="282" y="179"/>
                  <a:pt x="281" y="183"/>
                  <a:pt x="280" y="189"/>
                </a:cubicBezTo>
                <a:cubicBezTo>
                  <a:pt x="279" y="194"/>
                  <a:pt x="278" y="197"/>
                  <a:pt x="277" y="199"/>
                </a:cubicBezTo>
                <a:cubicBezTo>
                  <a:pt x="276" y="201"/>
                  <a:pt x="274" y="202"/>
                  <a:pt x="271" y="202"/>
                </a:cubicBezTo>
                <a:cubicBezTo>
                  <a:pt x="268" y="202"/>
                  <a:pt x="257" y="202"/>
                  <a:pt x="237" y="202"/>
                </a:cubicBezTo>
                <a:lnTo>
                  <a:pt x="202" y="202"/>
                </a:lnTo>
                <a:lnTo>
                  <a:pt x="187" y="280"/>
                </a:lnTo>
                <a:cubicBezTo>
                  <a:pt x="167" y="384"/>
                  <a:pt x="153" y="449"/>
                  <a:pt x="145" y="476"/>
                </a:cubicBezTo>
                <a:cubicBezTo>
                  <a:pt x="133" y="511"/>
                  <a:pt x="119" y="539"/>
                  <a:pt x="100" y="556"/>
                </a:cubicBezTo>
                <a:cubicBezTo>
                  <a:pt x="85" y="570"/>
                  <a:pt x="69" y="576"/>
                  <a:pt x="54" y="576"/>
                </a:cubicBezTo>
                <a:cubicBezTo>
                  <a:pt x="41" y="576"/>
                  <a:pt x="28" y="572"/>
                  <a:pt x="17" y="564"/>
                </a:cubicBezTo>
                <a:cubicBezTo>
                  <a:pt x="6" y="556"/>
                  <a:pt x="0" y="545"/>
                  <a:pt x="0" y="529"/>
                </a:cubicBezTo>
                <a:cubicBezTo>
                  <a:pt x="0" y="514"/>
                  <a:pt x="5" y="502"/>
                  <a:pt x="13" y="495"/>
                </a:cubicBezTo>
                <a:cubicBezTo>
                  <a:pt x="22" y="488"/>
                  <a:pt x="31" y="484"/>
                  <a:pt x="41" y="484"/>
                </a:cubicBezTo>
                <a:cubicBezTo>
                  <a:pt x="60" y="484"/>
                  <a:pt x="69" y="493"/>
                  <a:pt x="69" y="511"/>
                </a:cubicBezTo>
                <a:cubicBezTo>
                  <a:pt x="69" y="519"/>
                  <a:pt x="66" y="526"/>
                  <a:pt x="62" y="532"/>
                </a:cubicBezTo>
                <a:cubicBezTo>
                  <a:pt x="57" y="539"/>
                  <a:pt x="52" y="543"/>
                  <a:pt x="47" y="546"/>
                </a:cubicBezTo>
                <a:lnTo>
                  <a:pt x="41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3409200" y="5180040"/>
            <a:ext cx="50400" cy="102960"/>
          </a:xfrm>
          <a:custGeom>
            <a:avLst/>
            <a:gdLst/>
            <a:ahLst/>
            <a:rect l="0" t="0" r="r" b="b"/>
            <a:pathLst>
              <a:path w="140" h="286">
                <a:moveTo>
                  <a:pt x="3" y="108"/>
                </a:moveTo>
                <a:cubicBezTo>
                  <a:pt x="1" y="106"/>
                  <a:pt x="0" y="104"/>
                  <a:pt x="0" y="103"/>
                </a:cubicBezTo>
                <a:cubicBezTo>
                  <a:pt x="0" y="102"/>
                  <a:pt x="0" y="100"/>
                  <a:pt x="1" y="96"/>
                </a:cubicBezTo>
                <a:cubicBezTo>
                  <a:pt x="2" y="92"/>
                  <a:pt x="3" y="90"/>
                  <a:pt x="3" y="90"/>
                </a:cubicBezTo>
                <a:cubicBezTo>
                  <a:pt x="4" y="88"/>
                  <a:pt x="5" y="87"/>
                  <a:pt x="7" y="87"/>
                </a:cubicBezTo>
                <a:cubicBezTo>
                  <a:pt x="9" y="87"/>
                  <a:pt x="17" y="87"/>
                  <a:pt x="30" y="87"/>
                </a:cubicBezTo>
                <a:lnTo>
                  <a:pt x="55" y="87"/>
                </a:lnTo>
                <a:lnTo>
                  <a:pt x="63" y="51"/>
                </a:lnTo>
                <a:cubicBezTo>
                  <a:pt x="64" y="48"/>
                  <a:pt x="65" y="44"/>
                  <a:pt x="66" y="38"/>
                </a:cubicBezTo>
                <a:cubicBezTo>
                  <a:pt x="67" y="33"/>
                  <a:pt x="69" y="29"/>
                  <a:pt x="69" y="27"/>
                </a:cubicBezTo>
                <a:cubicBezTo>
                  <a:pt x="70" y="24"/>
                  <a:pt x="71" y="21"/>
                  <a:pt x="72" y="18"/>
                </a:cubicBezTo>
                <a:cubicBezTo>
                  <a:pt x="73" y="14"/>
                  <a:pt x="74" y="12"/>
                  <a:pt x="76" y="10"/>
                </a:cubicBezTo>
                <a:cubicBezTo>
                  <a:pt x="77" y="9"/>
                  <a:pt x="79" y="7"/>
                  <a:pt x="80" y="5"/>
                </a:cubicBezTo>
                <a:cubicBezTo>
                  <a:pt x="82" y="3"/>
                  <a:pt x="84" y="1"/>
                  <a:pt x="86" y="1"/>
                </a:cubicBezTo>
                <a:cubicBezTo>
                  <a:pt x="89" y="0"/>
                  <a:pt x="92" y="0"/>
                  <a:pt x="94" y="0"/>
                </a:cubicBezTo>
                <a:cubicBezTo>
                  <a:pt x="100" y="0"/>
                  <a:pt x="104" y="2"/>
                  <a:pt x="106" y="5"/>
                </a:cubicBezTo>
                <a:cubicBezTo>
                  <a:pt x="108" y="8"/>
                  <a:pt x="109" y="11"/>
                  <a:pt x="109" y="13"/>
                </a:cubicBezTo>
                <a:cubicBezTo>
                  <a:pt x="109" y="15"/>
                  <a:pt x="107" y="22"/>
                  <a:pt x="105" y="34"/>
                </a:cubicBezTo>
                <a:cubicBezTo>
                  <a:pt x="102" y="46"/>
                  <a:pt x="99" y="58"/>
                  <a:pt x="96" y="70"/>
                </a:cubicBezTo>
                <a:lnTo>
                  <a:pt x="91" y="86"/>
                </a:lnTo>
                <a:cubicBezTo>
                  <a:pt x="91" y="87"/>
                  <a:pt x="99" y="87"/>
                  <a:pt x="114" y="87"/>
                </a:cubicBezTo>
                <a:lnTo>
                  <a:pt x="136" y="87"/>
                </a:lnTo>
                <a:cubicBezTo>
                  <a:pt x="139" y="89"/>
                  <a:pt x="140" y="91"/>
                  <a:pt x="140" y="92"/>
                </a:cubicBezTo>
                <a:cubicBezTo>
                  <a:pt x="140" y="99"/>
                  <a:pt x="138" y="104"/>
                  <a:pt x="134" y="108"/>
                </a:cubicBezTo>
                <a:lnTo>
                  <a:pt x="86" y="108"/>
                </a:lnTo>
                <a:lnTo>
                  <a:pt x="70" y="172"/>
                </a:lnTo>
                <a:cubicBezTo>
                  <a:pt x="58" y="220"/>
                  <a:pt x="51" y="247"/>
                  <a:pt x="51" y="250"/>
                </a:cubicBezTo>
                <a:cubicBezTo>
                  <a:pt x="51" y="263"/>
                  <a:pt x="56" y="269"/>
                  <a:pt x="64" y="269"/>
                </a:cubicBezTo>
                <a:cubicBezTo>
                  <a:pt x="75" y="269"/>
                  <a:pt x="85" y="264"/>
                  <a:pt x="95" y="254"/>
                </a:cubicBezTo>
                <a:cubicBezTo>
                  <a:pt x="105" y="244"/>
                  <a:pt x="113" y="230"/>
                  <a:pt x="119" y="215"/>
                </a:cubicBezTo>
                <a:cubicBezTo>
                  <a:pt x="119" y="214"/>
                  <a:pt x="120" y="213"/>
                  <a:pt x="121" y="212"/>
                </a:cubicBezTo>
                <a:cubicBezTo>
                  <a:pt x="122" y="212"/>
                  <a:pt x="124" y="212"/>
                  <a:pt x="128" y="211"/>
                </a:cubicBezTo>
                <a:lnTo>
                  <a:pt x="129" y="211"/>
                </a:lnTo>
                <a:cubicBezTo>
                  <a:pt x="134" y="211"/>
                  <a:pt x="136" y="213"/>
                  <a:pt x="136" y="215"/>
                </a:cubicBezTo>
                <a:cubicBezTo>
                  <a:pt x="136" y="216"/>
                  <a:pt x="136" y="218"/>
                  <a:pt x="135" y="220"/>
                </a:cubicBezTo>
                <a:cubicBezTo>
                  <a:pt x="133" y="225"/>
                  <a:pt x="131" y="231"/>
                  <a:pt x="127" y="238"/>
                </a:cubicBezTo>
                <a:cubicBezTo>
                  <a:pt x="123" y="245"/>
                  <a:pt x="118" y="252"/>
                  <a:pt x="111" y="259"/>
                </a:cubicBezTo>
                <a:cubicBezTo>
                  <a:pt x="105" y="267"/>
                  <a:pt x="98" y="273"/>
                  <a:pt x="89" y="278"/>
                </a:cubicBezTo>
                <a:cubicBezTo>
                  <a:pt x="80" y="283"/>
                  <a:pt x="71" y="286"/>
                  <a:pt x="61" y="286"/>
                </a:cubicBezTo>
                <a:cubicBezTo>
                  <a:pt x="51" y="286"/>
                  <a:pt x="43" y="283"/>
                  <a:pt x="35" y="279"/>
                </a:cubicBezTo>
                <a:cubicBezTo>
                  <a:pt x="27" y="274"/>
                  <a:pt x="21" y="267"/>
                  <a:pt x="17" y="256"/>
                </a:cubicBezTo>
                <a:cubicBezTo>
                  <a:pt x="17" y="253"/>
                  <a:pt x="17" y="249"/>
                  <a:pt x="17" y="244"/>
                </a:cubicBezTo>
                <a:lnTo>
                  <a:pt x="17" y="235"/>
                </a:lnTo>
                <a:lnTo>
                  <a:pt x="32" y="172"/>
                </a:lnTo>
                <a:cubicBezTo>
                  <a:pt x="43" y="130"/>
                  <a:pt x="48" y="109"/>
                  <a:pt x="48" y="109"/>
                </a:cubicBezTo>
                <a:cubicBezTo>
                  <a:pt x="48" y="108"/>
                  <a:pt x="41" y="108"/>
                  <a:pt x="25" y="108"/>
                </a:cubicBezTo>
                <a:lnTo>
                  <a:pt x="3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3497040" y="5076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7" y="147"/>
                  <a:pt x="35" y="129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6"/>
                </a:cubicBezTo>
                <a:cubicBezTo>
                  <a:pt x="73" y="129"/>
                  <a:pt x="65" y="158"/>
                  <a:pt x="57" y="195"/>
                </a:cubicBezTo>
                <a:cubicBezTo>
                  <a:pt x="50" y="231"/>
                  <a:pt x="47" y="272"/>
                  <a:pt x="47" y="317"/>
                </a:cubicBezTo>
                <a:cubicBezTo>
                  <a:pt x="47" y="361"/>
                  <a:pt x="50" y="402"/>
                  <a:pt x="57" y="438"/>
                </a:cubicBezTo>
                <a:cubicBezTo>
                  <a:pt x="65" y="474"/>
                  <a:pt x="73" y="504"/>
                  <a:pt x="83" y="526"/>
                </a:cubicBezTo>
                <a:cubicBezTo>
                  <a:pt x="94" y="548"/>
                  <a:pt x="104" y="567"/>
                  <a:pt x="114" y="580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3571920" y="514584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79"/>
                  <a:pt x="25" y="59"/>
                  <a:pt x="45" y="36"/>
                </a:cubicBezTo>
                <a:cubicBezTo>
                  <a:pt x="66" y="13"/>
                  <a:pt x="90" y="1"/>
                  <a:pt x="119" y="0"/>
                </a:cubicBezTo>
                <a:cubicBezTo>
                  <a:pt x="134" y="0"/>
                  <a:pt x="148" y="4"/>
                  <a:pt x="160" y="12"/>
                </a:cubicBezTo>
                <a:cubicBezTo>
                  <a:pt x="172" y="19"/>
                  <a:pt x="181" y="29"/>
                  <a:pt x="187" y="40"/>
                </a:cubicBezTo>
                <a:cubicBezTo>
                  <a:pt x="205" y="14"/>
                  <a:pt x="226" y="0"/>
                  <a:pt x="251" y="0"/>
                </a:cubicBezTo>
                <a:cubicBezTo>
                  <a:pt x="267" y="0"/>
                  <a:pt x="280" y="5"/>
                  <a:pt x="291" y="14"/>
                </a:cubicBezTo>
                <a:cubicBezTo>
                  <a:pt x="303" y="24"/>
                  <a:pt x="309" y="36"/>
                  <a:pt x="309" y="52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9" y="94"/>
                  <a:pt x="283" y="95"/>
                </a:cubicBezTo>
                <a:cubicBezTo>
                  <a:pt x="278" y="97"/>
                  <a:pt x="273" y="98"/>
                  <a:pt x="269" y="98"/>
                </a:cubicBezTo>
                <a:cubicBezTo>
                  <a:pt x="261" y="98"/>
                  <a:pt x="254" y="95"/>
                  <a:pt x="249" y="91"/>
                </a:cubicBezTo>
                <a:cubicBezTo>
                  <a:pt x="244" y="86"/>
                  <a:pt x="241" y="80"/>
                  <a:pt x="241" y="72"/>
                </a:cubicBezTo>
                <a:cubicBezTo>
                  <a:pt x="241" y="53"/>
                  <a:pt x="252" y="40"/>
                  <a:pt x="273" y="33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2" y="24"/>
                  <a:pt x="238" y="25"/>
                  <a:pt x="236" y="26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2"/>
                  <a:pt x="162" y="216"/>
                  <a:pt x="162" y="232"/>
                </a:cubicBezTo>
                <a:cubicBezTo>
                  <a:pt x="162" y="243"/>
                  <a:pt x="166" y="252"/>
                  <a:pt x="173" y="257"/>
                </a:cubicBezTo>
                <a:cubicBezTo>
                  <a:pt x="179" y="262"/>
                  <a:pt x="187" y="264"/>
                  <a:pt x="195" y="264"/>
                </a:cubicBezTo>
                <a:cubicBezTo>
                  <a:pt x="210" y="264"/>
                  <a:pt x="226" y="257"/>
                  <a:pt x="241" y="244"/>
                </a:cubicBezTo>
                <a:cubicBezTo>
                  <a:pt x="256" y="230"/>
                  <a:pt x="266" y="213"/>
                  <a:pt x="272" y="192"/>
                </a:cubicBezTo>
                <a:cubicBezTo>
                  <a:pt x="273" y="188"/>
                  <a:pt x="274" y="186"/>
                  <a:pt x="276" y="185"/>
                </a:cubicBezTo>
                <a:cubicBezTo>
                  <a:pt x="277" y="185"/>
                  <a:pt x="280" y="185"/>
                  <a:pt x="286" y="184"/>
                </a:cubicBezTo>
                <a:lnTo>
                  <a:pt x="288" y="184"/>
                </a:lnTo>
                <a:cubicBezTo>
                  <a:pt x="295" y="184"/>
                  <a:pt x="298" y="186"/>
                  <a:pt x="298" y="189"/>
                </a:cubicBezTo>
                <a:cubicBezTo>
                  <a:pt x="298" y="190"/>
                  <a:pt x="297" y="192"/>
                  <a:pt x="297" y="196"/>
                </a:cubicBezTo>
                <a:cubicBezTo>
                  <a:pt x="290" y="220"/>
                  <a:pt x="277" y="241"/>
                  <a:pt x="257" y="260"/>
                </a:cubicBezTo>
                <a:cubicBezTo>
                  <a:pt x="238" y="279"/>
                  <a:pt x="215" y="288"/>
                  <a:pt x="190" y="288"/>
                </a:cubicBezTo>
                <a:cubicBezTo>
                  <a:pt x="160" y="288"/>
                  <a:pt x="138" y="275"/>
                  <a:pt x="123" y="248"/>
                </a:cubicBezTo>
                <a:cubicBezTo>
                  <a:pt x="105" y="274"/>
                  <a:pt x="86" y="287"/>
                  <a:pt x="63" y="287"/>
                </a:cubicBezTo>
                <a:lnTo>
                  <a:pt x="59" y="287"/>
                </a:lnTo>
                <a:cubicBezTo>
                  <a:pt x="38" y="287"/>
                  <a:pt x="23" y="282"/>
                  <a:pt x="14" y="271"/>
                </a:cubicBezTo>
                <a:cubicBezTo>
                  <a:pt x="5" y="260"/>
                  <a:pt x="1" y="248"/>
                  <a:pt x="0" y="236"/>
                </a:cubicBezTo>
                <a:cubicBezTo>
                  <a:pt x="0" y="222"/>
                  <a:pt x="4" y="212"/>
                  <a:pt x="12" y="203"/>
                </a:cubicBezTo>
                <a:cubicBezTo>
                  <a:pt x="20" y="195"/>
                  <a:pt x="30" y="190"/>
                  <a:pt x="41" y="190"/>
                </a:cubicBezTo>
                <a:cubicBezTo>
                  <a:pt x="60" y="190"/>
                  <a:pt x="69" y="199"/>
                  <a:pt x="69" y="217"/>
                </a:cubicBezTo>
                <a:cubicBezTo>
                  <a:pt x="69" y="225"/>
                  <a:pt x="66" y="233"/>
                  <a:pt x="61" y="239"/>
                </a:cubicBezTo>
                <a:cubicBezTo>
                  <a:pt x="55" y="245"/>
                  <a:pt x="50" y="250"/>
                  <a:pt x="46" y="252"/>
                </a:cubicBezTo>
                <a:cubicBezTo>
                  <a:pt x="41" y="254"/>
                  <a:pt x="38" y="255"/>
                  <a:pt x="38" y="255"/>
                </a:cubicBezTo>
                <a:lnTo>
                  <a:pt x="36" y="256"/>
                </a:lnTo>
                <a:cubicBezTo>
                  <a:pt x="36" y="256"/>
                  <a:pt x="37" y="257"/>
                  <a:pt x="39" y="258"/>
                </a:cubicBezTo>
                <a:cubicBezTo>
                  <a:pt x="42" y="259"/>
                  <a:pt x="45" y="261"/>
                  <a:pt x="50" y="263"/>
                </a:cubicBezTo>
                <a:cubicBezTo>
                  <a:pt x="54" y="264"/>
                  <a:pt x="59" y="265"/>
                  <a:pt x="63" y="264"/>
                </a:cubicBezTo>
                <a:cubicBezTo>
                  <a:pt x="78" y="264"/>
                  <a:pt x="91" y="255"/>
                  <a:pt x="102" y="236"/>
                </a:cubicBezTo>
                <a:cubicBezTo>
                  <a:pt x="106" y="229"/>
                  <a:pt x="110" y="215"/>
                  <a:pt x="116" y="193"/>
                </a:cubicBezTo>
                <a:cubicBezTo>
                  <a:pt x="122" y="171"/>
                  <a:pt x="128" y="147"/>
                  <a:pt x="134" y="124"/>
                </a:cubicBezTo>
                <a:cubicBezTo>
                  <a:pt x="140" y="100"/>
                  <a:pt x="143" y="86"/>
                  <a:pt x="144" y="82"/>
                </a:cubicBezTo>
                <a:cubicBezTo>
                  <a:pt x="146" y="71"/>
                  <a:pt x="147" y="62"/>
                  <a:pt x="147" y="57"/>
                </a:cubicBezTo>
                <a:cubicBezTo>
                  <a:pt x="147" y="45"/>
                  <a:pt x="144" y="37"/>
                  <a:pt x="138" y="32"/>
                </a:cubicBezTo>
                <a:cubicBezTo>
                  <a:pt x="131" y="27"/>
                  <a:pt x="124" y="24"/>
                  <a:pt x="116" y="24"/>
                </a:cubicBezTo>
                <a:cubicBezTo>
                  <a:pt x="99" y="24"/>
                  <a:pt x="84" y="31"/>
                  <a:pt x="69" y="45"/>
                </a:cubicBezTo>
                <a:cubicBezTo>
                  <a:pt x="53" y="58"/>
                  <a:pt x="43" y="75"/>
                  <a:pt x="37" y="96"/>
                </a:cubicBezTo>
                <a:cubicBezTo>
                  <a:pt x="36" y="100"/>
                  <a:pt x="35" y="102"/>
                  <a:pt x="34" y="103"/>
                </a:cubicBezTo>
                <a:cubicBezTo>
                  <a:pt x="32" y="103"/>
                  <a:pt x="29" y="104"/>
                  <a:pt x="24" y="104"/>
                </a:cubicBezTo>
                <a:lnTo>
                  <a:pt x="15" y="104"/>
                </a:lnTo>
                <a:cubicBezTo>
                  <a:pt x="12" y="102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3706920" y="5076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5"/>
                  <a:pt x="124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4"/>
                  <a:pt x="107" y="523"/>
                </a:cubicBezTo>
                <a:cubicBezTo>
                  <a:pt x="97" y="541"/>
                  <a:pt x="89" y="556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5" y="609"/>
                  <a:pt x="38" y="616"/>
                  <a:pt x="36" y="618"/>
                </a:cubicBezTo>
                <a:cubicBezTo>
                  <a:pt x="34" y="621"/>
                  <a:pt x="29" y="625"/>
                  <a:pt x="22" y="630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7" y="617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3"/>
                  <a:pt x="7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128600" y="5074560"/>
            <a:ext cx="54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Итог: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785040" y="50745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285840" y="225720"/>
            <a:ext cx="21481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Ансамбли, бэггинг, бустинг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