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905560"/>
            <a:ext cx="7994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Метрические методы: Обучение на основе сходства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605040"/>
            <a:ext cx="9342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1f2328"/>
                </a:solidFill>
                <a:latin typeface="Arial"/>
                <a:ea typeface="Arial"/>
              </a:rPr>
              <a:t>Метод k-ближайших соседей, Парзеновские окна и проклятие размерности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2038680"/>
            <a:ext cx="5578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Ядерные функции (Kernel Functions)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52200" y="3257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47720" y="2724840"/>
            <a:ext cx="2125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Как назначать веса?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5705280" y="3181320"/>
            <a:ext cx="228960" cy="238320"/>
          </a:xfrm>
          <a:custGeom>
            <a:avLst/>
            <a:gdLst/>
            <a:ahLst/>
            <a:rect l="0" t="0" r="r" b="b"/>
            <a:pathLst>
              <a:path w="636" h="662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6"/>
                </a:cubicBezTo>
                <a:cubicBezTo>
                  <a:pt x="574" y="32"/>
                  <a:pt x="582" y="39"/>
                  <a:pt x="590" y="46"/>
                </a:cubicBezTo>
                <a:cubicBezTo>
                  <a:pt x="597" y="53"/>
                  <a:pt x="603" y="61"/>
                  <a:pt x="609" y="70"/>
                </a:cubicBezTo>
                <a:cubicBezTo>
                  <a:pt x="615" y="79"/>
                  <a:pt x="620" y="89"/>
                  <a:pt x="624" y="99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9"/>
                  <a:pt x="636" y="149"/>
                  <a:pt x="636" y="159"/>
                </a:cubicBezTo>
                <a:lnTo>
                  <a:pt x="636" y="503"/>
                </a:lnTo>
                <a:cubicBezTo>
                  <a:pt x="636" y="514"/>
                  <a:pt x="635" y="524"/>
                  <a:pt x="633" y="534"/>
                </a:cubicBezTo>
                <a:cubicBezTo>
                  <a:pt x="631" y="544"/>
                  <a:pt x="628" y="554"/>
                  <a:pt x="624" y="564"/>
                </a:cubicBezTo>
                <a:cubicBezTo>
                  <a:pt x="620" y="574"/>
                  <a:pt x="615" y="583"/>
                  <a:pt x="609" y="591"/>
                </a:cubicBezTo>
                <a:cubicBezTo>
                  <a:pt x="603" y="600"/>
                  <a:pt x="597" y="608"/>
                  <a:pt x="590" y="616"/>
                </a:cubicBezTo>
                <a:cubicBezTo>
                  <a:pt x="582" y="623"/>
                  <a:pt x="574" y="629"/>
                  <a:pt x="565" y="635"/>
                </a:cubicBezTo>
                <a:cubicBezTo>
                  <a:pt x="557" y="641"/>
                  <a:pt x="548" y="646"/>
                  <a:pt x="538" y="650"/>
                </a:cubicBezTo>
                <a:cubicBezTo>
                  <a:pt x="528" y="654"/>
                  <a:pt x="518" y="657"/>
                  <a:pt x="508" y="659"/>
                </a:cubicBezTo>
                <a:cubicBezTo>
                  <a:pt x="498" y="661"/>
                  <a:pt x="488" y="662"/>
                  <a:pt x="477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29"/>
                  <a:pt x="54" y="623"/>
                  <a:pt x="47" y="616"/>
                </a:cubicBezTo>
                <a:cubicBezTo>
                  <a:pt x="39" y="608"/>
                  <a:pt x="33" y="600"/>
                  <a:pt x="27" y="591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28600" y="3170880"/>
            <a:ext cx="459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Прямоугольное ядро: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Вес = 1, если расстояние &lt;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5771880" y="32122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5933880" y="3170880"/>
            <a:ext cx="100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и 0 иначе.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952200" y="3943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128600" y="3504240"/>
            <a:ext cx="517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Треугольное ядро: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Вес линейно убывает с расстоянием.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3216960" y="386892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61" y="34"/>
                </a:moveTo>
                <a:cubicBezTo>
                  <a:pt x="161" y="31"/>
                  <a:pt x="149" y="29"/>
                  <a:pt x="125" y="29"/>
                </a:cubicBezTo>
                <a:cubicBezTo>
                  <a:pt x="116" y="29"/>
                  <a:pt x="109" y="28"/>
                  <a:pt x="106" y="28"/>
                </a:cubicBezTo>
                <a:cubicBezTo>
                  <a:pt x="103" y="28"/>
                  <a:pt x="102" y="26"/>
                  <a:pt x="102" y="22"/>
                </a:cubicBezTo>
                <a:cubicBezTo>
                  <a:pt x="102" y="21"/>
                  <a:pt x="102" y="19"/>
                  <a:pt x="103" y="13"/>
                </a:cubicBezTo>
                <a:cubicBezTo>
                  <a:pt x="106" y="5"/>
                  <a:pt x="108" y="1"/>
                  <a:pt x="110" y="0"/>
                </a:cubicBezTo>
                <a:cubicBezTo>
                  <a:pt x="110" y="0"/>
                  <a:pt x="113" y="0"/>
                  <a:pt x="117" y="0"/>
                </a:cubicBezTo>
                <a:lnTo>
                  <a:pt x="120" y="0"/>
                </a:lnTo>
                <a:cubicBezTo>
                  <a:pt x="137" y="0"/>
                  <a:pt x="166" y="1"/>
                  <a:pt x="206" y="1"/>
                </a:cubicBezTo>
                <a:cubicBezTo>
                  <a:pt x="220" y="1"/>
                  <a:pt x="233" y="1"/>
                  <a:pt x="246" y="1"/>
                </a:cubicBezTo>
                <a:cubicBezTo>
                  <a:pt x="258" y="1"/>
                  <a:pt x="267" y="1"/>
                  <a:pt x="274" y="0"/>
                </a:cubicBezTo>
                <a:cubicBezTo>
                  <a:pt x="281" y="0"/>
                  <a:pt x="285" y="0"/>
                  <a:pt x="287" y="0"/>
                </a:cubicBezTo>
                <a:cubicBezTo>
                  <a:pt x="294" y="0"/>
                  <a:pt x="297" y="2"/>
                  <a:pt x="297" y="5"/>
                </a:cubicBezTo>
                <a:cubicBezTo>
                  <a:pt x="297" y="7"/>
                  <a:pt x="297" y="10"/>
                  <a:pt x="295" y="14"/>
                </a:cubicBezTo>
                <a:cubicBezTo>
                  <a:pt x="295" y="15"/>
                  <a:pt x="295" y="16"/>
                  <a:pt x="295" y="18"/>
                </a:cubicBezTo>
                <a:cubicBezTo>
                  <a:pt x="295" y="20"/>
                  <a:pt x="295" y="21"/>
                  <a:pt x="294" y="22"/>
                </a:cubicBezTo>
                <a:cubicBezTo>
                  <a:pt x="294" y="23"/>
                  <a:pt x="293" y="23"/>
                  <a:pt x="293" y="24"/>
                </a:cubicBezTo>
                <a:cubicBezTo>
                  <a:pt x="293" y="25"/>
                  <a:pt x="292" y="26"/>
                  <a:pt x="291" y="26"/>
                </a:cubicBezTo>
                <a:cubicBezTo>
                  <a:pt x="290" y="27"/>
                  <a:pt x="289" y="27"/>
                  <a:pt x="289" y="27"/>
                </a:cubicBezTo>
                <a:cubicBezTo>
                  <a:pt x="288" y="28"/>
                  <a:pt x="286" y="28"/>
                  <a:pt x="284" y="28"/>
                </a:cubicBezTo>
                <a:cubicBezTo>
                  <a:pt x="282" y="28"/>
                  <a:pt x="280" y="28"/>
                  <a:pt x="278" y="29"/>
                </a:cubicBezTo>
                <a:cubicBezTo>
                  <a:pt x="277" y="29"/>
                  <a:pt x="274" y="29"/>
                  <a:pt x="270" y="29"/>
                </a:cubicBezTo>
                <a:cubicBezTo>
                  <a:pt x="253" y="29"/>
                  <a:pt x="242" y="30"/>
                  <a:pt x="237" y="31"/>
                </a:cubicBezTo>
                <a:cubicBezTo>
                  <a:pt x="233" y="31"/>
                  <a:pt x="229" y="34"/>
                  <a:pt x="226" y="37"/>
                </a:cubicBezTo>
                <a:lnTo>
                  <a:pt x="175" y="239"/>
                </a:lnTo>
                <a:cubicBezTo>
                  <a:pt x="175" y="239"/>
                  <a:pt x="214" y="208"/>
                  <a:pt x="291" y="148"/>
                </a:cubicBezTo>
                <a:cubicBezTo>
                  <a:pt x="368" y="87"/>
                  <a:pt x="408" y="56"/>
                  <a:pt x="410" y="54"/>
                </a:cubicBezTo>
                <a:cubicBezTo>
                  <a:pt x="416" y="48"/>
                  <a:pt x="419" y="43"/>
                  <a:pt x="419" y="39"/>
                </a:cubicBezTo>
                <a:cubicBezTo>
                  <a:pt x="419" y="33"/>
                  <a:pt x="414" y="29"/>
                  <a:pt x="403" y="29"/>
                </a:cubicBezTo>
                <a:cubicBezTo>
                  <a:pt x="396" y="29"/>
                  <a:pt x="393" y="26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6" y="8"/>
                  <a:pt x="397" y="5"/>
                  <a:pt x="398" y="3"/>
                </a:cubicBezTo>
                <a:cubicBezTo>
                  <a:pt x="399" y="1"/>
                  <a:pt x="403" y="0"/>
                  <a:pt x="409" y="0"/>
                </a:cubicBezTo>
                <a:cubicBezTo>
                  <a:pt x="410" y="0"/>
                  <a:pt x="418" y="0"/>
                  <a:pt x="431" y="1"/>
                </a:cubicBezTo>
                <a:cubicBezTo>
                  <a:pt x="444" y="1"/>
                  <a:pt x="461" y="1"/>
                  <a:pt x="481" y="1"/>
                </a:cubicBezTo>
                <a:cubicBezTo>
                  <a:pt x="491" y="1"/>
                  <a:pt x="501" y="1"/>
                  <a:pt x="512" y="1"/>
                </a:cubicBezTo>
                <a:cubicBezTo>
                  <a:pt x="522" y="0"/>
                  <a:pt x="529" y="0"/>
                  <a:pt x="531" y="0"/>
                </a:cubicBezTo>
                <a:cubicBezTo>
                  <a:pt x="539" y="0"/>
                  <a:pt x="543" y="2"/>
                  <a:pt x="543" y="7"/>
                </a:cubicBezTo>
                <a:cubicBezTo>
                  <a:pt x="543" y="16"/>
                  <a:pt x="542" y="22"/>
                  <a:pt x="538" y="25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5" y="31"/>
                  <a:pt x="466" y="42"/>
                  <a:pt x="440" y="61"/>
                </a:cubicBezTo>
                <a:cubicBezTo>
                  <a:pt x="434" y="65"/>
                  <a:pt x="419" y="76"/>
                  <a:pt x="396" y="94"/>
                </a:cubicBezTo>
                <a:cubicBezTo>
                  <a:pt x="373" y="111"/>
                  <a:pt x="352" y="128"/>
                  <a:pt x="333" y="144"/>
                </a:cubicBezTo>
                <a:lnTo>
                  <a:pt x="303" y="167"/>
                </a:lnTo>
                <a:lnTo>
                  <a:pt x="309" y="181"/>
                </a:lnTo>
                <a:cubicBezTo>
                  <a:pt x="313" y="190"/>
                  <a:pt x="318" y="204"/>
                  <a:pt x="326" y="223"/>
                </a:cubicBezTo>
                <a:cubicBezTo>
                  <a:pt x="334" y="242"/>
                  <a:pt x="342" y="261"/>
                  <a:pt x="349" y="278"/>
                </a:cubicBezTo>
                <a:cubicBezTo>
                  <a:pt x="380" y="353"/>
                  <a:pt x="397" y="391"/>
                  <a:pt x="399" y="394"/>
                </a:cubicBezTo>
                <a:cubicBezTo>
                  <a:pt x="400" y="395"/>
                  <a:pt x="401" y="396"/>
                  <a:pt x="402" y="396"/>
                </a:cubicBezTo>
                <a:cubicBezTo>
                  <a:pt x="408" y="401"/>
                  <a:pt x="419" y="403"/>
                  <a:pt x="435" y="403"/>
                </a:cubicBezTo>
                <a:lnTo>
                  <a:pt x="448" y="403"/>
                </a:lnTo>
                <a:cubicBezTo>
                  <a:pt x="450" y="407"/>
                  <a:pt x="452" y="409"/>
                  <a:pt x="452" y="409"/>
                </a:cubicBezTo>
                <a:cubicBezTo>
                  <a:pt x="452" y="410"/>
                  <a:pt x="451" y="413"/>
                  <a:pt x="450" y="420"/>
                </a:cubicBezTo>
                <a:cubicBezTo>
                  <a:pt x="448" y="426"/>
                  <a:pt x="446" y="430"/>
                  <a:pt x="443" y="433"/>
                </a:cubicBezTo>
                <a:lnTo>
                  <a:pt x="437" y="433"/>
                </a:lnTo>
                <a:cubicBezTo>
                  <a:pt x="420" y="431"/>
                  <a:pt x="400" y="431"/>
                  <a:pt x="376" y="431"/>
                </a:cubicBezTo>
                <a:cubicBezTo>
                  <a:pt x="325" y="431"/>
                  <a:pt x="296" y="431"/>
                  <a:pt x="290" y="433"/>
                </a:cubicBezTo>
                <a:lnTo>
                  <a:pt x="283" y="433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0" y="422"/>
                  <a:pt x="281" y="415"/>
                </a:cubicBezTo>
                <a:cubicBezTo>
                  <a:pt x="283" y="410"/>
                  <a:pt x="284" y="407"/>
                  <a:pt x="285" y="405"/>
                </a:cubicBezTo>
                <a:cubicBezTo>
                  <a:pt x="286" y="404"/>
                  <a:pt x="288" y="403"/>
                  <a:pt x="292" y="403"/>
                </a:cubicBezTo>
                <a:lnTo>
                  <a:pt x="294" y="403"/>
                </a:lnTo>
                <a:cubicBezTo>
                  <a:pt x="315" y="403"/>
                  <a:pt x="325" y="398"/>
                  <a:pt x="325" y="388"/>
                </a:cubicBezTo>
                <a:cubicBezTo>
                  <a:pt x="325" y="386"/>
                  <a:pt x="320" y="371"/>
                  <a:pt x="308" y="343"/>
                </a:cubicBezTo>
                <a:cubicBezTo>
                  <a:pt x="297" y="316"/>
                  <a:pt x="290" y="300"/>
                  <a:pt x="288" y="296"/>
                </a:cubicBezTo>
                <a:lnTo>
                  <a:pt x="251" y="208"/>
                </a:lnTo>
                <a:lnTo>
                  <a:pt x="208" y="241"/>
                </a:lnTo>
                <a:lnTo>
                  <a:pt x="165" y="276"/>
                </a:lnTo>
                <a:lnTo>
                  <a:pt x="151" y="334"/>
                </a:lnTo>
                <a:cubicBezTo>
                  <a:pt x="141" y="373"/>
                  <a:pt x="136" y="394"/>
                  <a:pt x="136" y="396"/>
                </a:cubicBezTo>
                <a:cubicBezTo>
                  <a:pt x="136" y="399"/>
                  <a:pt x="138" y="401"/>
                  <a:pt x="141" y="402"/>
                </a:cubicBezTo>
                <a:cubicBezTo>
                  <a:pt x="145" y="402"/>
                  <a:pt x="155" y="403"/>
                  <a:pt x="173" y="403"/>
                </a:cubicBezTo>
                <a:lnTo>
                  <a:pt x="192" y="403"/>
                </a:lnTo>
                <a:cubicBezTo>
                  <a:pt x="195" y="407"/>
                  <a:pt x="196" y="410"/>
                  <a:pt x="196" y="410"/>
                </a:cubicBezTo>
                <a:cubicBezTo>
                  <a:pt x="196" y="417"/>
                  <a:pt x="195" y="423"/>
                  <a:pt x="192" y="429"/>
                </a:cubicBezTo>
                <a:cubicBezTo>
                  <a:pt x="190" y="431"/>
                  <a:pt x="186" y="433"/>
                  <a:pt x="182" y="433"/>
                </a:cubicBezTo>
                <a:cubicBezTo>
                  <a:pt x="180" y="433"/>
                  <a:pt x="173" y="432"/>
                  <a:pt x="158" y="432"/>
                </a:cubicBezTo>
                <a:cubicBezTo>
                  <a:pt x="144" y="431"/>
                  <a:pt x="123" y="431"/>
                  <a:pt x="95" y="431"/>
                </a:cubicBezTo>
                <a:cubicBezTo>
                  <a:pt x="69" y="431"/>
                  <a:pt x="49" y="431"/>
                  <a:pt x="35" y="431"/>
                </a:cubicBezTo>
                <a:cubicBezTo>
                  <a:pt x="21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6"/>
                  <a:pt x="8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4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9" y="334"/>
                  <a:pt x="118" y="217"/>
                </a:cubicBezTo>
                <a:cubicBezTo>
                  <a:pt x="147" y="102"/>
                  <a:pt x="161" y="41"/>
                  <a:pt x="161" y="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3433680" y="3853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4" y="129"/>
                  <a:pt x="65" y="158"/>
                  <a:pt x="58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2"/>
                  <a:pt x="50" y="403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3508200" y="3866400"/>
            <a:ext cx="111960" cy="160560"/>
          </a:xfrm>
          <a:custGeom>
            <a:avLst/>
            <a:gdLst/>
            <a:ahLst/>
            <a:rect l="0" t="0" r="r" b="b"/>
            <a:pathLst>
              <a:path w="311" h="446">
                <a:moveTo>
                  <a:pt x="211" y="7"/>
                </a:moveTo>
                <a:cubicBezTo>
                  <a:pt x="211" y="7"/>
                  <a:pt x="226" y="5"/>
                  <a:pt x="256" y="3"/>
                </a:cubicBezTo>
                <a:cubicBezTo>
                  <a:pt x="286" y="1"/>
                  <a:pt x="303" y="0"/>
                  <a:pt x="304" y="0"/>
                </a:cubicBezTo>
                <a:cubicBezTo>
                  <a:pt x="309" y="0"/>
                  <a:pt x="311" y="1"/>
                  <a:pt x="311" y="5"/>
                </a:cubicBezTo>
                <a:cubicBezTo>
                  <a:pt x="311" y="8"/>
                  <a:pt x="295" y="71"/>
                  <a:pt x="264" y="197"/>
                </a:cubicBezTo>
                <a:cubicBezTo>
                  <a:pt x="233" y="321"/>
                  <a:pt x="217" y="384"/>
                  <a:pt x="217" y="387"/>
                </a:cubicBezTo>
                <a:cubicBezTo>
                  <a:pt x="216" y="390"/>
                  <a:pt x="216" y="393"/>
                  <a:pt x="216" y="396"/>
                </a:cubicBezTo>
                <a:cubicBezTo>
                  <a:pt x="216" y="414"/>
                  <a:pt x="222" y="423"/>
                  <a:pt x="234" y="423"/>
                </a:cubicBezTo>
                <a:cubicBezTo>
                  <a:pt x="237" y="423"/>
                  <a:pt x="242" y="421"/>
                  <a:pt x="246" y="417"/>
                </a:cubicBezTo>
                <a:cubicBezTo>
                  <a:pt x="255" y="409"/>
                  <a:pt x="264" y="389"/>
                  <a:pt x="272" y="357"/>
                </a:cubicBezTo>
                <a:cubicBezTo>
                  <a:pt x="275" y="348"/>
                  <a:pt x="277" y="344"/>
                  <a:pt x="279" y="343"/>
                </a:cubicBezTo>
                <a:cubicBezTo>
                  <a:pt x="279" y="343"/>
                  <a:pt x="282" y="343"/>
                  <a:pt x="285" y="343"/>
                </a:cubicBezTo>
                <a:lnTo>
                  <a:pt x="287" y="343"/>
                </a:lnTo>
                <a:lnTo>
                  <a:pt x="290" y="343"/>
                </a:lnTo>
                <a:cubicBezTo>
                  <a:pt x="296" y="343"/>
                  <a:pt x="300" y="344"/>
                  <a:pt x="300" y="348"/>
                </a:cubicBezTo>
                <a:cubicBezTo>
                  <a:pt x="300" y="350"/>
                  <a:pt x="300" y="353"/>
                  <a:pt x="299" y="358"/>
                </a:cubicBezTo>
                <a:cubicBezTo>
                  <a:pt x="292" y="379"/>
                  <a:pt x="286" y="396"/>
                  <a:pt x="279" y="409"/>
                </a:cubicBezTo>
                <a:cubicBezTo>
                  <a:pt x="271" y="422"/>
                  <a:pt x="265" y="431"/>
                  <a:pt x="261" y="434"/>
                </a:cubicBezTo>
                <a:cubicBezTo>
                  <a:pt x="256" y="438"/>
                  <a:pt x="250" y="442"/>
                  <a:pt x="243" y="445"/>
                </a:cubicBezTo>
                <a:cubicBezTo>
                  <a:pt x="240" y="445"/>
                  <a:pt x="235" y="446"/>
                  <a:pt x="228" y="446"/>
                </a:cubicBezTo>
                <a:cubicBezTo>
                  <a:pt x="214" y="446"/>
                  <a:pt x="202" y="443"/>
                  <a:pt x="192" y="436"/>
                </a:cubicBezTo>
                <a:cubicBezTo>
                  <a:pt x="182" y="430"/>
                  <a:pt x="176" y="423"/>
                  <a:pt x="173" y="417"/>
                </a:cubicBezTo>
                <a:lnTo>
                  <a:pt x="169" y="407"/>
                </a:lnTo>
                <a:cubicBezTo>
                  <a:pt x="169" y="407"/>
                  <a:pt x="168" y="407"/>
                  <a:pt x="167" y="408"/>
                </a:cubicBezTo>
                <a:cubicBezTo>
                  <a:pt x="166" y="409"/>
                  <a:pt x="165" y="410"/>
                  <a:pt x="164" y="410"/>
                </a:cubicBezTo>
                <a:cubicBezTo>
                  <a:pt x="139" y="434"/>
                  <a:pt x="114" y="446"/>
                  <a:pt x="88" y="446"/>
                </a:cubicBezTo>
                <a:cubicBezTo>
                  <a:pt x="65" y="446"/>
                  <a:pt x="45" y="437"/>
                  <a:pt x="27" y="421"/>
                </a:cubicBezTo>
                <a:cubicBezTo>
                  <a:pt x="9" y="404"/>
                  <a:pt x="0" y="377"/>
                  <a:pt x="0" y="340"/>
                </a:cubicBezTo>
                <a:cubicBezTo>
                  <a:pt x="0" y="320"/>
                  <a:pt x="5" y="299"/>
                  <a:pt x="13" y="278"/>
                </a:cubicBezTo>
                <a:cubicBezTo>
                  <a:pt x="21" y="257"/>
                  <a:pt x="31" y="239"/>
                  <a:pt x="43" y="224"/>
                </a:cubicBezTo>
                <a:cubicBezTo>
                  <a:pt x="63" y="200"/>
                  <a:pt x="83" y="183"/>
                  <a:pt x="103" y="174"/>
                </a:cubicBezTo>
                <a:cubicBezTo>
                  <a:pt x="123" y="165"/>
                  <a:pt x="140" y="159"/>
                  <a:pt x="157" y="159"/>
                </a:cubicBezTo>
                <a:cubicBezTo>
                  <a:pt x="180" y="159"/>
                  <a:pt x="198" y="169"/>
                  <a:pt x="210" y="187"/>
                </a:cubicBezTo>
                <a:cubicBezTo>
                  <a:pt x="212" y="189"/>
                  <a:pt x="213" y="190"/>
                  <a:pt x="213" y="189"/>
                </a:cubicBezTo>
                <a:cubicBezTo>
                  <a:pt x="213" y="187"/>
                  <a:pt x="219" y="164"/>
                  <a:pt x="230" y="119"/>
                </a:cubicBezTo>
                <a:cubicBezTo>
                  <a:pt x="241" y="75"/>
                  <a:pt x="247" y="51"/>
                  <a:pt x="248" y="49"/>
                </a:cubicBezTo>
                <a:cubicBezTo>
                  <a:pt x="248" y="43"/>
                  <a:pt x="246" y="40"/>
                  <a:pt x="243" y="39"/>
                </a:cubicBezTo>
                <a:cubicBezTo>
                  <a:pt x="240" y="38"/>
                  <a:pt x="232" y="36"/>
                  <a:pt x="218" y="36"/>
                </a:cubicBezTo>
                <a:lnTo>
                  <a:pt x="205" y="36"/>
                </a:lnTo>
                <a:cubicBezTo>
                  <a:pt x="203" y="33"/>
                  <a:pt x="201" y="31"/>
                  <a:pt x="201" y="31"/>
                </a:cubicBezTo>
                <a:cubicBezTo>
                  <a:pt x="201" y="30"/>
                  <a:pt x="202" y="26"/>
                  <a:pt x="203" y="19"/>
                </a:cubicBezTo>
                <a:cubicBezTo>
                  <a:pt x="205" y="11"/>
                  <a:pt x="208" y="7"/>
                  <a:pt x="211" y="7"/>
                </a:cubicBezTo>
                <a:moveTo>
                  <a:pt x="202" y="233"/>
                </a:moveTo>
                <a:cubicBezTo>
                  <a:pt x="192" y="200"/>
                  <a:pt x="177" y="183"/>
                  <a:pt x="155" y="183"/>
                </a:cubicBezTo>
                <a:cubicBezTo>
                  <a:pt x="140" y="183"/>
                  <a:pt x="126" y="190"/>
                  <a:pt x="112" y="203"/>
                </a:cubicBezTo>
                <a:cubicBezTo>
                  <a:pt x="99" y="216"/>
                  <a:pt x="88" y="233"/>
                  <a:pt x="81" y="254"/>
                </a:cubicBezTo>
                <a:cubicBezTo>
                  <a:pt x="68" y="288"/>
                  <a:pt x="60" y="322"/>
                  <a:pt x="55" y="358"/>
                </a:cubicBezTo>
                <a:cubicBezTo>
                  <a:pt x="55" y="359"/>
                  <a:pt x="55" y="362"/>
                  <a:pt x="55" y="365"/>
                </a:cubicBezTo>
                <a:cubicBezTo>
                  <a:pt x="55" y="368"/>
                  <a:pt x="54" y="371"/>
                  <a:pt x="54" y="372"/>
                </a:cubicBezTo>
                <a:cubicBezTo>
                  <a:pt x="54" y="391"/>
                  <a:pt x="58" y="405"/>
                  <a:pt x="65" y="412"/>
                </a:cubicBezTo>
                <a:cubicBezTo>
                  <a:pt x="73" y="419"/>
                  <a:pt x="82" y="423"/>
                  <a:pt x="93" y="423"/>
                </a:cubicBezTo>
                <a:cubicBezTo>
                  <a:pt x="115" y="423"/>
                  <a:pt x="139" y="408"/>
                  <a:pt x="163" y="378"/>
                </a:cubicBezTo>
                <a:lnTo>
                  <a:pt x="168" y="371"/>
                </a:lnTo>
                <a:lnTo>
                  <a:pt x="202" y="2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3631680" y="3853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50"/>
                  <a:pt x="106" y="450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3783600" y="394056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4"/>
                </a:moveTo>
                <a:cubicBezTo>
                  <a:pt x="0" y="9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9"/>
                  <a:pt x="423" y="14"/>
                </a:cubicBezTo>
                <a:cubicBezTo>
                  <a:pt x="423" y="19"/>
                  <a:pt x="420" y="23"/>
                  <a:pt x="414" y="26"/>
                </a:cubicBezTo>
                <a:lnTo>
                  <a:pt x="212" y="27"/>
                </a:lnTo>
                <a:lnTo>
                  <a:pt x="11" y="27"/>
                </a:lnTo>
                <a:cubicBezTo>
                  <a:pt x="4" y="25"/>
                  <a:pt x="0" y="20"/>
                  <a:pt x="0" y="14"/>
                </a:cubicBezTo>
                <a:moveTo>
                  <a:pt x="0" y="137"/>
                </a:moveTo>
                <a:cubicBezTo>
                  <a:pt x="0" y="130"/>
                  <a:pt x="4" y="126"/>
                  <a:pt x="11" y="124"/>
                </a:cubicBezTo>
                <a:lnTo>
                  <a:pt x="414" y="124"/>
                </a:lnTo>
                <a:cubicBezTo>
                  <a:pt x="420" y="128"/>
                  <a:pt x="423" y="133"/>
                  <a:pt x="423" y="137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4017600" y="3922200"/>
            <a:ext cx="88560" cy="104760"/>
          </a:xfrm>
          <a:custGeom>
            <a:avLst/>
            <a:gdLst/>
            <a:ahLst/>
            <a:rect l="0" t="0" r="r" b="b"/>
            <a:pathLst>
              <a:path w="246" h="291">
                <a:moveTo>
                  <a:pt x="0" y="146"/>
                </a:moveTo>
                <a:cubicBezTo>
                  <a:pt x="0" y="122"/>
                  <a:pt x="5" y="101"/>
                  <a:pt x="13" y="82"/>
                </a:cubicBezTo>
                <a:cubicBezTo>
                  <a:pt x="22" y="63"/>
                  <a:pt x="32" y="48"/>
                  <a:pt x="45" y="36"/>
                </a:cubicBezTo>
                <a:cubicBezTo>
                  <a:pt x="57" y="24"/>
                  <a:pt x="71" y="16"/>
                  <a:pt x="86" y="10"/>
                </a:cubicBezTo>
                <a:cubicBezTo>
                  <a:pt x="101" y="4"/>
                  <a:pt x="114" y="1"/>
                  <a:pt x="128" y="0"/>
                </a:cubicBezTo>
                <a:cubicBezTo>
                  <a:pt x="150" y="0"/>
                  <a:pt x="169" y="4"/>
                  <a:pt x="185" y="12"/>
                </a:cubicBezTo>
                <a:cubicBezTo>
                  <a:pt x="202" y="19"/>
                  <a:pt x="214" y="30"/>
                  <a:pt x="223" y="43"/>
                </a:cubicBezTo>
                <a:cubicBezTo>
                  <a:pt x="231" y="57"/>
                  <a:pt x="237" y="70"/>
                  <a:pt x="241" y="84"/>
                </a:cubicBezTo>
                <a:cubicBezTo>
                  <a:pt x="244" y="97"/>
                  <a:pt x="246" y="112"/>
                  <a:pt x="246" y="129"/>
                </a:cubicBezTo>
                <a:cubicBezTo>
                  <a:pt x="246" y="132"/>
                  <a:pt x="245" y="134"/>
                  <a:pt x="242" y="137"/>
                </a:cubicBezTo>
                <a:lnTo>
                  <a:pt x="62" y="137"/>
                </a:lnTo>
                <a:lnTo>
                  <a:pt x="62" y="147"/>
                </a:lnTo>
                <a:cubicBezTo>
                  <a:pt x="62" y="209"/>
                  <a:pt x="83" y="247"/>
                  <a:pt x="126" y="261"/>
                </a:cubicBezTo>
                <a:cubicBezTo>
                  <a:pt x="134" y="263"/>
                  <a:pt x="143" y="265"/>
                  <a:pt x="153" y="265"/>
                </a:cubicBezTo>
                <a:cubicBezTo>
                  <a:pt x="171" y="265"/>
                  <a:pt x="186" y="258"/>
                  <a:pt x="200" y="244"/>
                </a:cubicBezTo>
                <a:cubicBezTo>
                  <a:pt x="207" y="237"/>
                  <a:pt x="213" y="228"/>
                  <a:pt x="217" y="218"/>
                </a:cubicBezTo>
                <a:lnTo>
                  <a:pt x="223" y="203"/>
                </a:lnTo>
                <a:cubicBezTo>
                  <a:pt x="225" y="201"/>
                  <a:pt x="228" y="201"/>
                  <a:pt x="234" y="201"/>
                </a:cubicBezTo>
                <a:lnTo>
                  <a:pt x="235" y="201"/>
                </a:lnTo>
                <a:cubicBezTo>
                  <a:pt x="243" y="201"/>
                  <a:pt x="246" y="203"/>
                  <a:pt x="246" y="207"/>
                </a:cubicBezTo>
                <a:cubicBezTo>
                  <a:pt x="246" y="209"/>
                  <a:pt x="246" y="211"/>
                  <a:pt x="244" y="215"/>
                </a:cubicBezTo>
                <a:cubicBezTo>
                  <a:pt x="236" y="238"/>
                  <a:pt x="223" y="257"/>
                  <a:pt x="204" y="270"/>
                </a:cubicBezTo>
                <a:cubicBezTo>
                  <a:pt x="185" y="285"/>
                  <a:pt x="164" y="291"/>
                  <a:pt x="141" y="291"/>
                </a:cubicBezTo>
                <a:cubicBezTo>
                  <a:pt x="101" y="291"/>
                  <a:pt x="67" y="277"/>
                  <a:pt x="41" y="247"/>
                </a:cubicBezTo>
                <a:cubicBezTo>
                  <a:pt x="14" y="218"/>
                  <a:pt x="1" y="184"/>
                  <a:pt x="0" y="146"/>
                </a:cubicBezTo>
                <a:moveTo>
                  <a:pt x="194" y="110"/>
                </a:moveTo>
                <a:cubicBezTo>
                  <a:pt x="190" y="56"/>
                  <a:pt x="169" y="27"/>
                  <a:pt x="133" y="24"/>
                </a:cubicBezTo>
                <a:lnTo>
                  <a:pt x="132" y="24"/>
                </a:lnTo>
                <a:cubicBezTo>
                  <a:pt x="129" y="24"/>
                  <a:pt x="125" y="24"/>
                  <a:pt x="122" y="24"/>
                </a:cubicBezTo>
                <a:cubicBezTo>
                  <a:pt x="118" y="25"/>
                  <a:pt x="113" y="26"/>
                  <a:pt x="106" y="29"/>
                </a:cubicBezTo>
                <a:cubicBezTo>
                  <a:pt x="99" y="32"/>
                  <a:pt x="93" y="37"/>
                  <a:pt x="88" y="43"/>
                </a:cubicBezTo>
                <a:cubicBezTo>
                  <a:pt x="83" y="48"/>
                  <a:pt x="78" y="57"/>
                  <a:pt x="73" y="68"/>
                </a:cubicBezTo>
                <a:cubicBezTo>
                  <a:pt x="69" y="80"/>
                  <a:pt x="65" y="94"/>
                  <a:pt x="63" y="110"/>
                </a:cubicBezTo>
                <a:lnTo>
                  <a:pt x="63" y="115"/>
                </a:lnTo>
                <a:lnTo>
                  <a:pt x="194" y="115"/>
                </a:lnTo>
                <a:lnTo>
                  <a:pt x="194" y="11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4114800" y="3926160"/>
            <a:ext cx="115560" cy="98640"/>
          </a:xfrm>
          <a:custGeom>
            <a:avLst/>
            <a:gdLst/>
            <a:ahLst/>
            <a:rect l="0" t="0" r="r" b="b"/>
            <a:pathLst>
              <a:path w="321" h="274">
                <a:moveTo>
                  <a:pt x="121" y="274"/>
                </a:moveTo>
                <a:cubicBezTo>
                  <a:pt x="116" y="272"/>
                  <a:pt x="95" y="272"/>
                  <a:pt x="58" y="272"/>
                </a:cubicBezTo>
                <a:cubicBezTo>
                  <a:pt x="26" y="272"/>
                  <a:pt x="8" y="272"/>
                  <a:pt x="4" y="274"/>
                </a:cubicBezTo>
                <a:lnTo>
                  <a:pt x="0" y="274"/>
                </a:lnTo>
                <a:lnTo>
                  <a:pt x="0" y="244"/>
                </a:lnTo>
                <a:lnTo>
                  <a:pt x="9" y="244"/>
                </a:lnTo>
                <a:cubicBezTo>
                  <a:pt x="19" y="244"/>
                  <a:pt x="28" y="243"/>
                  <a:pt x="36" y="241"/>
                </a:cubicBezTo>
                <a:cubicBezTo>
                  <a:pt x="44" y="239"/>
                  <a:pt x="50" y="237"/>
                  <a:pt x="54" y="235"/>
                </a:cubicBezTo>
                <a:cubicBezTo>
                  <a:pt x="58" y="233"/>
                  <a:pt x="64" y="230"/>
                  <a:pt x="70" y="224"/>
                </a:cubicBezTo>
                <a:cubicBezTo>
                  <a:pt x="76" y="219"/>
                  <a:pt x="80" y="215"/>
                  <a:pt x="81" y="213"/>
                </a:cubicBezTo>
                <a:cubicBezTo>
                  <a:pt x="83" y="211"/>
                  <a:pt x="87" y="205"/>
                  <a:pt x="95" y="196"/>
                </a:cubicBezTo>
                <a:cubicBezTo>
                  <a:pt x="102" y="187"/>
                  <a:pt x="107" y="182"/>
                  <a:pt x="107" y="179"/>
                </a:cubicBezTo>
                <a:lnTo>
                  <a:pt x="136" y="141"/>
                </a:lnTo>
                <a:lnTo>
                  <a:pt x="100" y="90"/>
                </a:lnTo>
                <a:cubicBezTo>
                  <a:pt x="96" y="85"/>
                  <a:pt x="92" y="79"/>
                  <a:pt x="88" y="73"/>
                </a:cubicBezTo>
                <a:cubicBezTo>
                  <a:pt x="84" y="67"/>
                  <a:pt x="80" y="63"/>
                  <a:pt x="78" y="60"/>
                </a:cubicBezTo>
                <a:cubicBezTo>
                  <a:pt x="75" y="57"/>
                  <a:pt x="73" y="54"/>
                  <a:pt x="71" y="51"/>
                </a:cubicBezTo>
                <a:cubicBezTo>
                  <a:pt x="69" y="47"/>
                  <a:pt x="67" y="45"/>
                  <a:pt x="65" y="43"/>
                </a:cubicBezTo>
                <a:cubicBezTo>
                  <a:pt x="63" y="41"/>
                  <a:pt x="62" y="40"/>
                  <a:pt x="61" y="39"/>
                </a:cubicBezTo>
                <a:cubicBezTo>
                  <a:pt x="60" y="37"/>
                  <a:pt x="59" y="36"/>
                  <a:pt x="57" y="35"/>
                </a:cubicBezTo>
                <a:cubicBezTo>
                  <a:pt x="55" y="33"/>
                  <a:pt x="53" y="33"/>
                  <a:pt x="53" y="33"/>
                </a:cubicBezTo>
                <a:cubicBezTo>
                  <a:pt x="53" y="33"/>
                  <a:pt x="51" y="32"/>
                  <a:pt x="49" y="32"/>
                </a:cubicBezTo>
                <a:cubicBezTo>
                  <a:pt x="47" y="31"/>
                  <a:pt x="45" y="30"/>
                  <a:pt x="44" y="30"/>
                </a:cubicBezTo>
                <a:cubicBezTo>
                  <a:pt x="42" y="30"/>
                  <a:pt x="34" y="30"/>
                  <a:pt x="21" y="29"/>
                </a:cubicBezTo>
                <a:lnTo>
                  <a:pt x="4" y="29"/>
                </a:lnTo>
                <a:lnTo>
                  <a:pt x="4" y="0"/>
                </a:lnTo>
                <a:lnTo>
                  <a:pt x="8" y="0"/>
                </a:lnTo>
                <a:cubicBezTo>
                  <a:pt x="23" y="1"/>
                  <a:pt x="45" y="1"/>
                  <a:pt x="73" y="1"/>
                </a:cubicBezTo>
                <a:cubicBezTo>
                  <a:pt x="112" y="1"/>
                  <a:pt x="134" y="1"/>
                  <a:pt x="138" y="0"/>
                </a:cubicBezTo>
                <a:lnTo>
                  <a:pt x="143" y="0"/>
                </a:lnTo>
                <a:lnTo>
                  <a:pt x="143" y="29"/>
                </a:lnTo>
                <a:cubicBezTo>
                  <a:pt x="128" y="31"/>
                  <a:pt x="121" y="34"/>
                  <a:pt x="121" y="39"/>
                </a:cubicBezTo>
                <a:cubicBezTo>
                  <a:pt x="121" y="40"/>
                  <a:pt x="123" y="43"/>
                  <a:pt x="127" y="49"/>
                </a:cubicBezTo>
                <a:cubicBezTo>
                  <a:pt x="131" y="55"/>
                  <a:pt x="137" y="63"/>
                  <a:pt x="145" y="73"/>
                </a:cubicBezTo>
                <a:cubicBezTo>
                  <a:pt x="152" y="83"/>
                  <a:pt x="158" y="92"/>
                  <a:pt x="163" y="99"/>
                </a:cubicBezTo>
                <a:lnTo>
                  <a:pt x="166" y="102"/>
                </a:lnTo>
                <a:lnTo>
                  <a:pt x="181" y="80"/>
                </a:lnTo>
                <a:cubicBezTo>
                  <a:pt x="195" y="63"/>
                  <a:pt x="202" y="52"/>
                  <a:pt x="202" y="46"/>
                </a:cubicBezTo>
                <a:cubicBezTo>
                  <a:pt x="202" y="44"/>
                  <a:pt x="201" y="41"/>
                  <a:pt x="200" y="39"/>
                </a:cubicBezTo>
                <a:cubicBezTo>
                  <a:pt x="199" y="37"/>
                  <a:pt x="198" y="36"/>
                  <a:pt x="197" y="35"/>
                </a:cubicBezTo>
                <a:cubicBezTo>
                  <a:pt x="196" y="34"/>
                  <a:pt x="195" y="33"/>
                  <a:pt x="194" y="32"/>
                </a:cubicBezTo>
                <a:cubicBezTo>
                  <a:pt x="193" y="31"/>
                  <a:pt x="192" y="30"/>
                  <a:pt x="190" y="30"/>
                </a:cubicBezTo>
                <a:lnTo>
                  <a:pt x="188" y="29"/>
                </a:lnTo>
                <a:lnTo>
                  <a:pt x="185" y="29"/>
                </a:lnTo>
                <a:lnTo>
                  <a:pt x="185" y="0"/>
                </a:lnTo>
                <a:lnTo>
                  <a:pt x="189" y="0"/>
                </a:lnTo>
                <a:cubicBezTo>
                  <a:pt x="195" y="1"/>
                  <a:pt x="217" y="2"/>
                  <a:pt x="253" y="2"/>
                </a:cubicBezTo>
                <a:cubicBezTo>
                  <a:pt x="286" y="2"/>
                  <a:pt x="304" y="1"/>
                  <a:pt x="306" y="0"/>
                </a:cubicBezTo>
                <a:lnTo>
                  <a:pt x="310" y="0"/>
                </a:lnTo>
                <a:lnTo>
                  <a:pt x="310" y="29"/>
                </a:lnTo>
                <a:lnTo>
                  <a:pt x="306" y="29"/>
                </a:lnTo>
                <a:cubicBezTo>
                  <a:pt x="285" y="29"/>
                  <a:pt x="268" y="33"/>
                  <a:pt x="254" y="40"/>
                </a:cubicBezTo>
                <a:cubicBezTo>
                  <a:pt x="247" y="43"/>
                  <a:pt x="240" y="49"/>
                  <a:pt x="233" y="57"/>
                </a:cubicBezTo>
                <a:cubicBezTo>
                  <a:pt x="226" y="65"/>
                  <a:pt x="211" y="83"/>
                  <a:pt x="191" y="111"/>
                </a:cubicBezTo>
                <a:lnTo>
                  <a:pt x="181" y="124"/>
                </a:lnTo>
                <a:lnTo>
                  <a:pt x="221" y="178"/>
                </a:lnTo>
                <a:cubicBezTo>
                  <a:pt x="249" y="216"/>
                  <a:pt x="264" y="236"/>
                  <a:pt x="266" y="237"/>
                </a:cubicBezTo>
                <a:cubicBezTo>
                  <a:pt x="268" y="239"/>
                  <a:pt x="272" y="241"/>
                  <a:pt x="277" y="242"/>
                </a:cubicBezTo>
                <a:cubicBezTo>
                  <a:pt x="284" y="244"/>
                  <a:pt x="295" y="244"/>
                  <a:pt x="310" y="244"/>
                </a:cubicBezTo>
                <a:lnTo>
                  <a:pt x="321" y="244"/>
                </a:lnTo>
                <a:lnTo>
                  <a:pt x="321" y="274"/>
                </a:lnTo>
                <a:lnTo>
                  <a:pt x="317" y="274"/>
                </a:lnTo>
                <a:lnTo>
                  <a:pt x="312" y="274"/>
                </a:lnTo>
                <a:cubicBezTo>
                  <a:pt x="309" y="273"/>
                  <a:pt x="304" y="273"/>
                  <a:pt x="299" y="273"/>
                </a:cubicBezTo>
                <a:cubicBezTo>
                  <a:pt x="294" y="273"/>
                  <a:pt x="289" y="273"/>
                  <a:pt x="284" y="272"/>
                </a:cubicBezTo>
                <a:cubicBezTo>
                  <a:pt x="278" y="272"/>
                  <a:pt x="273" y="272"/>
                  <a:pt x="268" y="272"/>
                </a:cubicBezTo>
                <a:cubicBezTo>
                  <a:pt x="263" y="273"/>
                  <a:pt x="259" y="272"/>
                  <a:pt x="256" y="272"/>
                </a:cubicBezTo>
                <a:cubicBezTo>
                  <a:pt x="252" y="272"/>
                  <a:pt x="244" y="272"/>
                  <a:pt x="233" y="272"/>
                </a:cubicBezTo>
                <a:cubicBezTo>
                  <a:pt x="222" y="272"/>
                  <a:pt x="210" y="272"/>
                  <a:pt x="200" y="273"/>
                </a:cubicBezTo>
                <a:lnTo>
                  <a:pt x="186" y="274"/>
                </a:lnTo>
                <a:lnTo>
                  <a:pt x="180" y="274"/>
                </a:lnTo>
                <a:lnTo>
                  <a:pt x="180" y="244"/>
                </a:lnTo>
                <a:lnTo>
                  <a:pt x="182" y="244"/>
                </a:lnTo>
                <a:cubicBezTo>
                  <a:pt x="187" y="244"/>
                  <a:pt x="191" y="243"/>
                  <a:pt x="196" y="241"/>
                </a:cubicBezTo>
                <a:cubicBezTo>
                  <a:pt x="201" y="239"/>
                  <a:pt x="203" y="237"/>
                  <a:pt x="203" y="234"/>
                </a:cubicBezTo>
                <a:cubicBezTo>
                  <a:pt x="203" y="233"/>
                  <a:pt x="194" y="221"/>
                  <a:pt x="178" y="198"/>
                </a:cubicBezTo>
                <a:lnTo>
                  <a:pt x="152" y="163"/>
                </a:lnTo>
                <a:cubicBezTo>
                  <a:pt x="151" y="163"/>
                  <a:pt x="145" y="172"/>
                  <a:pt x="132" y="189"/>
                </a:cubicBezTo>
                <a:cubicBezTo>
                  <a:pt x="119" y="207"/>
                  <a:pt x="112" y="216"/>
                  <a:pt x="111" y="218"/>
                </a:cubicBezTo>
                <a:cubicBezTo>
                  <a:pt x="109" y="220"/>
                  <a:pt x="108" y="223"/>
                  <a:pt x="108" y="227"/>
                </a:cubicBezTo>
                <a:cubicBezTo>
                  <a:pt x="108" y="231"/>
                  <a:pt x="109" y="235"/>
                  <a:pt x="112" y="239"/>
                </a:cubicBezTo>
                <a:cubicBezTo>
                  <a:pt x="115" y="242"/>
                  <a:pt x="119" y="244"/>
                  <a:pt x="124" y="244"/>
                </a:cubicBezTo>
                <a:cubicBezTo>
                  <a:pt x="125" y="244"/>
                  <a:pt x="125" y="249"/>
                  <a:pt x="125" y="259"/>
                </a:cubicBezTo>
                <a:lnTo>
                  <a:pt x="125" y="274"/>
                </a:lnTo>
                <a:lnTo>
                  <a:pt x="121" y="27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4237200" y="3923640"/>
            <a:ext cx="114840" cy="145080"/>
          </a:xfrm>
          <a:custGeom>
            <a:avLst/>
            <a:gdLst/>
            <a:ahLst/>
            <a:rect l="0" t="0" r="r" b="b"/>
            <a:pathLst>
              <a:path w="319" h="403">
                <a:moveTo>
                  <a:pt x="10" y="374"/>
                </a:moveTo>
                <a:lnTo>
                  <a:pt x="19" y="374"/>
                </a:lnTo>
                <a:cubicBezTo>
                  <a:pt x="36" y="374"/>
                  <a:pt x="45" y="371"/>
                  <a:pt x="49" y="365"/>
                </a:cubicBezTo>
                <a:lnTo>
                  <a:pt x="49" y="360"/>
                </a:lnTo>
                <a:cubicBezTo>
                  <a:pt x="49" y="357"/>
                  <a:pt x="49" y="353"/>
                  <a:pt x="49" y="348"/>
                </a:cubicBezTo>
                <a:cubicBezTo>
                  <a:pt x="49" y="343"/>
                  <a:pt x="49" y="337"/>
                  <a:pt x="49" y="329"/>
                </a:cubicBezTo>
                <a:cubicBezTo>
                  <a:pt x="49" y="322"/>
                  <a:pt x="49" y="313"/>
                  <a:pt x="49" y="305"/>
                </a:cubicBezTo>
                <a:cubicBezTo>
                  <a:pt x="50" y="296"/>
                  <a:pt x="50" y="286"/>
                  <a:pt x="49" y="277"/>
                </a:cubicBezTo>
                <a:cubicBezTo>
                  <a:pt x="49" y="267"/>
                  <a:pt x="49" y="257"/>
                  <a:pt x="49" y="246"/>
                </a:cubicBezTo>
                <a:cubicBezTo>
                  <a:pt x="50" y="235"/>
                  <a:pt x="50" y="224"/>
                  <a:pt x="49" y="213"/>
                </a:cubicBezTo>
                <a:cubicBezTo>
                  <a:pt x="49" y="199"/>
                  <a:pt x="49" y="184"/>
                  <a:pt x="49" y="169"/>
                </a:cubicBezTo>
                <a:cubicBezTo>
                  <a:pt x="49" y="152"/>
                  <a:pt x="49" y="138"/>
                  <a:pt x="49" y="126"/>
                </a:cubicBezTo>
                <a:cubicBezTo>
                  <a:pt x="49" y="114"/>
                  <a:pt x="49" y="102"/>
                  <a:pt x="49" y="92"/>
                </a:cubicBezTo>
                <a:cubicBezTo>
                  <a:pt x="49" y="82"/>
                  <a:pt x="49" y="74"/>
                  <a:pt x="49" y="68"/>
                </a:cubicBezTo>
                <a:cubicBezTo>
                  <a:pt x="48" y="61"/>
                  <a:pt x="48" y="58"/>
                  <a:pt x="49" y="58"/>
                </a:cubicBezTo>
                <a:cubicBezTo>
                  <a:pt x="48" y="50"/>
                  <a:pt x="45" y="44"/>
                  <a:pt x="40" y="42"/>
                </a:cubicBezTo>
                <a:cubicBezTo>
                  <a:pt x="35" y="39"/>
                  <a:pt x="26" y="37"/>
                  <a:pt x="11" y="36"/>
                </a:cubicBezTo>
                <a:lnTo>
                  <a:pt x="0" y="36"/>
                </a:lnTo>
                <a:lnTo>
                  <a:pt x="0" y="21"/>
                </a:lnTo>
                <a:cubicBezTo>
                  <a:pt x="0" y="12"/>
                  <a:pt x="1" y="7"/>
                  <a:pt x="1" y="7"/>
                </a:cubicBezTo>
                <a:lnTo>
                  <a:pt x="8" y="6"/>
                </a:lnTo>
                <a:cubicBezTo>
                  <a:pt x="12" y="6"/>
                  <a:pt x="18" y="5"/>
                  <a:pt x="26" y="5"/>
                </a:cubicBezTo>
                <a:cubicBezTo>
                  <a:pt x="34" y="5"/>
                  <a:pt x="42" y="4"/>
                  <a:pt x="49" y="4"/>
                </a:cubicBezTo>
                <a:cubicBezTo>
                  <a:pt x="57" y="3"/>
                  <a:pt x="64" y="3"/>
                  <a:pt x="73" y="2"/>
                </a:cubicBezTo>
                <a:cubicBezTo>
                  <a:pt x="81" y="2"/>
                  <a:pt x="88" y="1"/>
                  <a:pt x="92" y="1"/>
                </a:cubicBezTo>
                <a:cubicBezTo>
                  <a:pt x="96" y="0"/>
                  <a:pt x="98" y="0"/>
                  <a:pt x="99" y="0"/>
                </a:cubicBezTo>
                <a:lnTo>
                  <a:pt x="101" y="0"/>
                </a:lnTo>
                <a:lnTo>
                  <a:pt x="101" y="16"/>
                </a:lnTo>
                <a:lnTo>
                  <a:pt x="101" y="33"/>
                </a:lnTo>
                <a:lnTo>
                  <a:pt x="106" y="28"/>
                </a:lnTo>
                <a:cubicBezTo>
                  <a:pt x="132" y="10"/>
                  <a:pt x="161" y="1"/>
                  <a:pt x="195" y="1"/>
                </a:cubicBezTo>
                <a:cubicBezTo>
                  <a:pt x="229" y="1"/>
                  <a:pt x="258" y="14"/>
                  <a:pt x="282" y="41"/>
                </a:cubicBezTo>
                <a:cubicBezTo>
                  <a:pt x="306" y="68"/>
                  <a:pt x="318" y="102"/>
                  <a:pt x="319" y="143"/>
                </a:cubicBezTo>
                <a:cubicBezTo>
                  <a:pt x="319" y="186"/>
                  <a:pt x="305" y="221"/>
                  <a:pt x="277" y="248"/>
                </a:cubicBezTo>
                <a:cubicBezTo>
                  <a:pt x="250" y="274"/>
                  <a:pt x="219" y="287"/>
                  <a:pt x="185" y="287"/>
                </a:cubicBezTo>
                <a:cubicBezTo>
                  <a:pt x="156" y="287"/>
                  <a:pt x="131" y="278"/>
                  <a:pt x="108" y="260"/>
                </a:cubicBezTo>
                <a:lnTo>
                  <a:pt x="103" y="255"/>
                </a:lnTo>
                <a:lnTo>
                  <a:pt x="103" y="309"/>
                </a:lnTo>
                <a:lnTo>
                  <a:pt x="103" y="344"/>
                </a:lnTo>
                <a:cubicBezTo>
                  <a:pt x="103" y="356"/>
                  <a:pt x="103" y="363"/>
                  <a:pt x="104" y="365"/>
                </a:cubicBezTo>
                <a:cubicBezTo>
                  <a:pt x="105" y="368"/>
                  <a:pt x="107" y="370"/>
                  <a:pt x="111" y="372"/>
                </a:cubicBezTo>
                <a:cubicBezTo>
                  <a:pt x="121" y="373"/>
                  <a:pt x="131" y="374"/>
                  <a:pt x="143" y="374"/>
                </a:cubicBezTo>
                <a:lnTo>
                  <a:pt x="153" y="374"/>
                </a:lnTo>
                <a:lnTo>
                  <a:pt x="153" y="403"/>
                </a:lnTo>
                <a:lnTo>
                  <a:pt x="148" y="403"/>
                </a:lnTo>
                <a:lnTo>
                  <a:pt x="133" y="403"/>
                </a:lnTo>
                <a:cubicBezTo>
                  <a:pt x="123" y="402"/>
                  <a:pt x="111" y="402"/>
                  <a:pt x="100" y="402"/>
                </a:cubicBezTo>
                <a:cubicBezTo>
                  <a:pt x="89" y="402"/>
                  <a:pt x="81" y="402"/>
                  <a:pt x="76" y="401"/>
                </a:cubicBezTo>
                <a:cubicBezTo>
                  <a:pt x="33" y="401"/>
                  <a:pt x="9" y="402"/>
                  <a:pt x="5" y="403"/>
                </a:cubicBezTo>
                <a:lnTo>
                  <a:pt x="0" y="403"/>
                </a:lnTo>
                <a:lnTo>
                  <a:pt x="0" y="374"/>
                </a:lnTo>
                <a:lnTo>
                  <a:pt x="10" y="374"/>
                </a:lnTo>
                <a:moveTo>
                  <a:pt x="257" y="142"/>
                </a:moveTo>
                <a:cubicBezTo>
                  <a:pt x="257" y="110"/>
                  <a:pt x="249" y="83"/>
                  <a:pt x="235" y="60"/>
                </a:cubicBezTo>
                <a:cubicBezTo>
                  <a:pt x="221" y="37"/>
                  <a:pt x="203" y="25"/>
                  <a:pt x="181" y="25"/>
                </a:cubicBezTo>
                <a:cubicBezTo>
                  <a:pt x="151" y="25"/>
                  <a:pt x="125" y="39"/>
                  <a:pt x="103" y="66"/>
                </a:cubicBezTo>
                <a:lnTo>
                  <a:pt x="103" y="219"/>
                </a:lnTo>
                <a:cubicBezTo>
                  <a:pt x="120" y="249"/>
                  <a:pt x="144" y="264"/>
                  <a:pt x="174" y="264"/>
                </a:cubicBezTo>
                <a:cubicBezTo>
                  <a:pt x="196" y="264"/>
                  <a:pt x="215" y="253"/>
                  <a:pt x="231" y="230"/>
                </a:cubicBezTo>
                <a:cubicBezTo>
                  <a:pt x="248" y="207"/>
                  <a:pt x="256" y="178"/>
                  <a:pt x="257" y="14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4380840" y="3853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7"/>
                  <a:pt x="15" y="185"/>
                  <a:pt x="20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3"/>
                </a:cubicBezTo>
                <a:cubicBezTo>
                  <a:pt x="117" y="11"/>
                  <a:pt x="123" y="6"/>
                  <a:pt x="131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3" y="27"/>
                  <a:pt x="124" y="38"/>
                  <a:pt x="114" y="53"/>
                </a:cubicBezTo>
                <a:cubicBezTo>
                  <a:pt x="104" y="67"/>
                  <a:pt x="94" y="86"/>
                  <a:pt x="83" y="107"/>
                </a:cubicBezTo>
                <a:cubicBezTo>
                  <a:pt x="72" y="129"/>
                  <a:pt x="64" y="158"/>
                  <a:pt x="56" y="194"/>
                </a:cubicBezTo>
                <a:cubicBezTo>
                  <a:pt x="49" y="231"/>
                  <a:pt x="46" y="272"/>
                  <a:pt x="46" y="316"/>
                </a:cubicBezTo>
                <a:cubicBezTo>
                  <a:pt x="46" y="362"/>
                  <a:pt x="49" y="403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5"/>
                  <a:pt x="133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1" y="634"/>
                </a:lnTo>
                <a:lnTo>
                  <a:pt x="113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4466880" y="396288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3"/>
                </a:cubicBezTo>
                <a:cubicBezTo>
                  <a:pt x="0" y="8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8"/>
                  <a:pt x="387" y="13"/>
                </a:cubicBezTo>
                <a:cubicBezTo>
                  <a:pt x="387" y="18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9"/>
                  <a:pt x="0" y="13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4725000" y="382284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1" y="5"/>
                  <a:pt x="161" y="4"/>
                  <a:pt x="182" y="3"/>
                </a:cubicBezTo>
                <a:cubicBezTo>
                  <a:pt x="204" y="1"/>
                  <a:pt x="215" y="0"/>
                  <a:pt x="215" y="0"/>
                </a:cubicBezTo>
                <a:cubicBezTo>
                  <a:pt x="219" y="0"/>
                  <a:pt x="220" y="1"/>
                  <a:pt x="220" y="4"/>
                </a:cubicBezTo>
                <a:cubicBezTo>
                  <a:pt x="220" y="6"/>
                  <a:pt x="210" y="51"/>
                  <a:pt x="188" y="139"/>
                </a:cubicBezTo>
                <a:cubicBezTo>
                  <a:pt x="166" y="228"/>
                  <a:pt x="155" y="272"/>
                  <a:pt x="154" y="274"/>
                </a:cubicBezTo>
                <a:cubicBezTo>
                  <a:pt x="154" y="276"/>
                  <a:pt x="154" y="278"/>
                  <a:pt x="154" y="281"/>
                </a:cubicBezTo>
                <a:cubicBezTo>
                  <a:pt x="154" y="293"/>
                  <a:pt x="158" y="300"/>
                  <a:pt x="166" y="300"/>
                </a:cubicBezTo>
                <a:cubicBezTo>
                  <a:pt x="169" y="299"/>
                  <a:pt x="172" y="298"/>
                  <a:pt x="175" y="296"/>
                </a:cubicBezTo>
                <a:cubicBezTo>
                  <a:pt x="182" y="290"/>
                  <a:pt x="188" y="275"/>
                  <a:pt x="194" y="253"/>
                </a:cubicBezTo>
                <a:cubicBezTo>
                  <a:pt x="195" y="247"/>
                  <a:pt x="197" y="244"/>
                  <a:pt x="198" y="243"/>
                </a:cubicBezTo>
                <a:cubicBezTo>
                  <a:pt x="199" y="243"/>
                  <a:pt x="200" y="243"/>
                  <a:pt x="203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1" y="243"/>
                  <a:pt x="213" y="244"/>
                  <a:pt x="213" y="246"/>
                </a:cubicBezTo>
                <a:cubicBezTo>
                  <a:pt x="213" y="248"/>
                  <a:pt x="212" y="250"/>
                  <a:pt x="212" y="254"/>
                </a:cubicBezTo>
                <a:cubicBezTo>
                  <a:pt x="208" y="269"/>
                  <a:pt x="203" y="281"/>
                  <a:pt x="198" y="290"/>
                </a:cubicBezTo>
                <a:cubicBezTo>
                  <a:pt x="193" y="299"/>
                  <a:pt x="189" y="305"/>
                  <a:pt x="186" y="308"/>
                </a:cubicBezTo>
                <a:cubicBezTo>
                  <a:pt x="182" y="310"/>
                  <a:pt x="178" y="313"/>
                  <a:pt x="173" y="315"/>
                </a:cubicBezTo>
                <a:cubicBezTo>
                  <a:pt x="171" y="315"/>
                  <a:pt x="167" y="316"/>
                  <a:pt x="162" y="316"/>
                </a:cubicBezTo>
                <a:cubicBezTo>
                  <a:pt x="152" y="316"/>
                  <a:pt x="144" y="314"/>
                  <a:pt x="137" y="309"/>
                </a:cubicBezTo>
                <a:cubicBezTo>
                  <a:pt x="130" y="305"/>
                  <a:pt x="126" y="300"/>
                  <a:pt x="122" y="295"/>
                </a:cubicBezTo>
                <a:lnTo>
                  <a:pt x="120" y="289"/>
                </a:lnTo>
                <a:cubicBezTo>
                  <a:pt x="119" y="288"/>
                  <a:pt x="119" y="288"/>
                  <a:pt x="118" y="289"/>
                </a:cubicBezTo>
                <a:cubicBezTo>
                  <a:pt x="117" y="290"/>
                  <a:pt x="117" y="290"/>
                  <a:pt x="116" y="291"/>
                </a:cubicBezTo>
                <a:cubicBezTo>
                  <a:pt x="99" y="307"/>
                  <a:pt x="81" y="316"/>
                  <a:pt x="63" y="316"/>
                </a:cubicBezTo>
                <a:cubicBezTo>
                  <a:pt x="46" y="316"/>
                  <a:pt x="32" y="310"/>
                  <a:pt x="19" y="298"/>
                </a:cubicBezTo>
                <a:cubicBezTo>
                  <a:pt x="7" y="286"/>
                  <a:pt x="0" y="267"/>
                  <a:pt x="0" y="241"/>
                </a:cubicBezTo>
                <a:cubicBezTo>
                  <a:pt x="0" y="227"/>
                  <a:pt x="3" y="211"/>
                  <a:pt x="9" y="196"/>
                </a:cubicBezTo>
                <a:cubicBezTo>
                  <a:pt x="15" y="181"/>
                  <a:pt x="22" y="169"/>
                  <a:pt x="31" y="158"/>
                </a:cubicBezTo>
                <a:cubicBezTo>
                  <a:pt x="45" y="141"/>
                  <a:pt x="59" y="129"/>
                  <a:pt x="73" y="123"/>
                </a:cubicBezTo>
                <a:cubicBezTo>
                  <a:pt x="87" y="116"/>
                  <a:pt x="100" y="113"/>
                  <a:pt x="111" y="113"/>
                </a:cubicBezTo>
                <a:cubicBezTo>
                  <a:pt x="129" y="113"/>
                  <a:pt x="141" y="119"/>
                  <a:pt x="149" y="131"/>
                </a:cubicBezTo>
                <a:cubicBezTo>
                  <a:pt x="151" y="133"/>
                  <a:pt x="152" y="134"/>
                  <a:pt x="152" y="133"/>
                </a:cubicBezTo>
                <a:cubicBezTo>
                  <a:pt x="152" y="132"/>
                  <a:pt x="156" y="116"/>
                  <a:pt x="164" y="85"/>
                </a:cubicBezTo>
                <a:cubicBezTo>
                  <a:pt x="171" y="53"/>
                  <a:pt x="176" y="37"/>
                  <a:pt x="176" y="35"/>
                </a:cubicBezTo>
                <a:cubicBezTo>
                  <a:pt x="176" y="31"/>
                  <a:pt x="175" y="29"/>
                  <a:pt x="173" y="28"/>
                </a:cubicBezTo>
                <a:cubicBezTo>
                  <a:pt x="171" y="27"/>
                  <a:pt x="165" y="26"/>
                  <a:pt x="156" y="25"/>
                </a:cubicBezTo>
                <a:lnTo>
                  <a:pt x="146" y="25"/>
                </a:lnTo>
                <a:cubicBezTo>
                  <a:pt x="144" y="24"/>
                  <a:pt x="144" y="23"/>
                  <a:pt x="144" y="22"/>
                </a:cubicBezTo>
                <a:cubicBezTo>
                  <a:pt x="144" y="21"/>
                  <a:pt x="144" y="18"/>
                  <a:pt x="144" y="13"/>
                </a:cubicBezTo>
                <a:cubicBezTo>
                  <a:pt x="146" y="8"/>
                  <a:pt x="148" y="5"/>
                  <a:pt x="150" y="5"/>
                </a:cubicBezTo>
                <a:moveTo>
                  <a:pt x="144" y="165"/>
                </a:moveTo>
                <a:cubicBezTo>
                  <a:pt x="137" y="141"/>
                  <a:pt x="126" y="129"/>
                  <a:pt x="109" y="129"/>
                </a:cubicBezTo>
                <a:cubicBezTo>
                  <a:pt x="99" y="129"/>
                  <a:pt x="89" y="134"/>
                  <a:pt x="80" y="143"/>
                </a:cubicBezTo>
                <a:cubicBezTo>
                  <a:pt x="70" y="152"/>
                  <a:pt x="63" y="164"/>
                  <a:pt x="57" y="179"/>
                </a:cubicBezTo>
                <a:cubicBezTo>
                  <a:pt x="49" y="203"/>
                  <a:pt x="42" y="228"/>
                  <a:pt x="39" y="254"/>
                </a:cubicBezTo>
                <a:cubicBezTo>
                  <a:pt x="39" y="255"/>
                  <a:pt x="39" y="256"/>
                  <a:pt x="39" y="259"/>
                </a:cubicBezTo>
                <a:cubicBezTo>
                  <a:pt x="39" y="261"/>
                  <a:pt x="39" y="263"/>
                  <a:pt x="38" y="264"/>
                </a:cubicBezTo>
                <a:cubicBezTo>
                  <a:pt x="38" y="277"/>
                  <a:pt x="41" y="287"/>
                  <a:pt x="46" y="292"/>
                </a:cubicBezTo>
                <a:cubicBezTo>
                  <a:pt x="52" y="297"/>
                  <a:pt x="58" y="299"/>
                  <a:pt x="66" y="300"/>
                </a:cubicBezTo>
                <a:cubicBezTo>
                  <a:pt x="82" y="300"/>
                  <a:pt x="98" y="289"/>
                  <a:pt x="115" y="268"/>
                </a:cubicBezTo>
                <a:lnTo>
                  <a:pt x="119" y="263"/>
                </a:lnTo>
                <a:lnTo>
                  <a:pt x="144" y="16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4814640" y="3800160"/>
            <a:ext cx="45720" cy="76320"/>
          </a:xfrm>
          <a:custGeom>
            <a:avLst/>
            <a:gdLst/>
            <a:ahLst/>
            <a:rect l="0" t="0" r="r" b="b"/>
            <a:pathLst>
              <a:path w="127" h="212">
                <a:moveTo>
                  <a:pt x="18" y="76"/>
                </a:moveTo>
                <a:cubicBezTo>
                  <a:pt x="13" y="76"/>
                  <a:pt x="8" y="74"/>
                  <a:pt x="5" y="71"/>
                </a:cubicBezTo>
                <a:cubicBezTo>
                  <a:pt x="1" y="67"/>
                  <a:pt x="0" y="62"/>
                  <a:pt x="0" y="57"/>
                </a:cubicBezTo>
                <a:cubicBezTo>
                  <a:pt x="0" y="41"/>
                  <a:pt x="5" y="28"/>
                  <a:pt x="16" y="17"/>
                </a:cubicBezTo>
                <a:cubicBezTo>
                  <a:pt x="28" y="6"/>
                  <a:pt x="42" y="0"/>
                  <a:pt x="59" y="0"/>
                </a:cubicBezTo>
                <a:cubicBezTo>
                  <a:pt x="78" y="0"/>
                  <a:pt x="94" y="6"/>
                  <a:pt x="107" y="18"/>
                </a:cubicBezTo>
                <a:cubicBezTo>
                  <a:pt x="120" y="30"/>
                  <a:pt x="127" y="45"/>
                  <a:pt x="127" y="65"/>
                </a:cubicBezTo>
                <a:cubicBezTo>
                  <a:pt x="127" y="74"/>
                  <a:pt x="125" y="83"/>
                  <a:pt x="121" y="91"/>
                </a:cubicBezTo>
                <a:cubicBezTo>
                  <a:pt x="116" y="99"/>
                  <a:pt x="111" y="106"/>
                  <a:pt x="105" y="112"/>
                </a:cubicBezTo>
                <a:cubicBezTo>
                  <a:pt x="99" y="119"/>
                  <a:pt x="91" y="126"/>
                  <a:pt x="80" y="136"/>
                </a:cubicBezTo>
                <a:cubicBezTo>
                  <a:pt x="72" y="142"/>
                  <a:pt x="62" y="152"/>
                  <a:pt x="48" y="165"/>
                </a:cubicBezTo>
                <a:lnTo>
                  <a:pt x="29" y="183"/>
                </a:lnTo>
                <a:lnTo>
                  <a:pt x="54" y="183"/>
                </a:lnTo>
                <a:cubicBezTo>
                  <a:pt x="87" y="183"/>
                  <a:pt x="104" y="182"/>
                  <a:pt x="107" y="181"/>
                </a:cubicBezTo>
                <a:cubicBezTo>
                  <a:pt x="108" y="181"/>
                  <a:pt x="111" y="172"/>
                  <a:pt x="114" y="153"/>
                </a:cubicBezTo>
                <a:lnTo>
                  <a:pt x="114" y="152"/>
                </a:lnTo>
                <a:lnTo>
                  <a:pt x="127" y="152"/>
                </a:lnTo>
                <a:lnTo>
                  <a:pt x="127" y="153"/>
                </a:lnTo>
                <a:cubicBezTo>
                  <a:pt x="127" y="154"/>
                  <a:pt x="125" y="163"/>
                  <a:pt x="123" y="182"/>
                </a:cubicBezTo>
                <a:cubicBezTo>
                  <a:pt x="120" y="201"/>
                  <a:pt x="119" y="210"/>
                  <a:pt x="118" y="211"/>
                </a:cubicBezTo>
                <a:lnTo>
                  <a:pt x="118" y="212"/>
                </a:lnTo>
                <a:lnTo>
                  <a:pt x="0" y="212"/>
                </a:lnTo>
                <a:lnTo>
                  <a:pt x="0" y="206"/>
                </a:lnTo>
                <a:lnTo>
                  <a:pt x="0" y="202"/>
                </a:lnTo>
                <a:cubicBezTo>
                  <a:pt x="0" y="201"/>
                  <a:pt x="0" y="199"/>
                  <a:pt x="2" y="197"/>
                </a:cubicBezTo>
                <a:cubicBezTo>
                  <a:pt x="3" y="196"/>
                  <a:pt x="6" y="192"/>
                  <a:pt x="11" y="186"/>
                </a:cubicBezTo>
                <a:cubicBezTo>
                  <a:pt x="17" y="180"/>
                  <a:pt x="22" y="174"/>
                  <a:pt x="27" y="169"/>
                </a:cubicBezTo>
                <a:cubicBezTo>
                  <a:pt x="29" y="167"/>
                  <a:pt x="32" y="163"/>
                  <a:pt x="38" y="157"/>
                </a:cubicBezTo>
                <a:cubicBezTo>
                  <a:pt x="43" y="151"/>
                  <a:pt x="47" y="147"/>
                  <a:pt x="49" y="145"/>
                </a:cubicBezTo>
                <a:cubicBezTo>
                  <a:pt x="51" y="143"/>
                  <a:pt x="54" y="140"/>
                  <a:pt x="59" y="135"/>
                </a:cubicBezTo>
                <a:cubicBezTo>
                  <a:pt x="63" y="130"/>
                  <a:pt x="66" y="126"/>
                  <a:pt x="67" y="124"/>
                </a:cubicBezTo>
                <a:cubicBezTo>
                  <a:pt x="69" y="122"/>
                  <a:pt x="72" y="119"/>
                  <a:pt x="75" y="115"/>
                </a:cubicBezTo>
                <a:cubicBezTo>
                  <a:pt x="78" y="111"/>
                  <a:pt x="80" y="107"/>
                  <a:pt x="81" y="105"/>
                </a:cubicBezTo>
                <a:cubicBezTo>
                  <a:pt x="83" y="102"/>
                  <a:pt x="84" y="99"/>
                  <a:pt x="86" y="95"/>
                </a:cubicBezTo>
                <a:cubicBezTo>
                  <a:pt x="88" y="92"/>
                  <a:pt x="89" y="89"/>
                  <a:pt x="90" y="85"/>
                </a:cubicBezTo>
                <a:cubicBezTo>
                  <a:pt x="91" y="82"/>
                  <a:pt x="92" y="79"/>
                  <a:pt x="92" y="76"/>
                </a:cubicBezTo>
                <a:cubicBezTo>
                  <a:pt x="93" y="73"/>
                  <a:pt x="93" y="69"/>
                  <a:pt x="93" y="65"/>
                </a:cubicBezTo>
                <a:cubicBezTo>
                  <a:pt x="93" y="52"/>
                  <a:pt x="90" y="40"/>
                  <a:pt x="83" y="30"/>
                </a:cubicBezTo>
                <a:cubicBezTo>
                  <a:pt x="75" y="20"/>
                  <a:pt x="65" y="15"/>
                  <a:pt x="52" y="15"/>
                </a:cubicBezTo>
                <a:cubicBezTo>
                  <a:pt x="44" y="15"/>
                  <a:pt x="38" y="17"/>
                  <a:pt x="33" y="21"/>
                </a:cubicBezTo>
                <a:cubicBezTo>
                  <a:pt x="27" y="24"/>
                  <a:pt x="24" y="28"/>
                  <a:pt x="22" y="31"/>
                </a:cubicBezTo>
                <a:cubicBezTo>
                  <a:pt x="19" y="35"/>
                  <a:pt x="18" y="37"/>
                  <a:pt x="18" y="37"/>
                </a:cubicBezTo>
                <a:cubicBezTo>
                  <a:pt x="18" y="37"/>
                  <a:pt x="19" y="37"/>
                  <a:pt x="20" y="37"/>
                </a:cubicBezTo>
                <a:cubicBezTo>
                  <a:pt x="24" y="37"/>
                  <a:pt x="28" y="39"/>
                  <a:pt x="32" y="42"/>
                </a:cubicBezTo>
                <a:cubicBezTo>
                  <a:pt x="36" y="45"/>
                  <a:pt x="38" y="51"/>
                  <a:pt x="38" y="57"/>
                </a:cubicBezTo>
                <a:cubicBezTo>
                  <a:pt x="38" y="63"/>
                  <a:pt x="36" y="67"/>
                  <a:pt x="33" y="71"/>
                </a:cubicBezTo>
                <a:cubicBezTo>
                  <a:pt x="29" y="74"/>
                  <a:pt x="24" y="76"/>
                  <a:pt x="18" y="7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4683240" y="400284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7"/>
                </a:moveTo>
                <a:cubicBezTo>
                  <a:pt x="18" y="107"/>
                  <a:pt x="12" y="105"/>
                  <a:pt x="7" y="99"/>
                </a:cubicBezTo>
                <a:cubicBezTo>
                  <a:pt x="2" y="94"/>
                  <a:pt x="0" y="87"/>
                  <a:pt x="0" y="80"/>
                </a:cubicBezTo>
                <a:cubicBezTo>
                  <a:pt x="0" y="58"/>
                  <a:pt x="8" y="40"/>
                  <a:pt x="23" y="25"/>
                </a:cubicBezTo>
                <a:cubicBezTo>
                  <a:pt x="39" y="8"/>
                  <a:pt x="59" y="0"/>
                  <a:pt x="83" y="0"/>
                </a:cubicBezTo>
                <a:cubicBezTo>
                  <a:pt x="110" y="0"/>
                  <a:pt x="133" y="9"/>
                  <a:pt x="151" y="26"/>
                </a:cubicBezTo>
                <a:cubicBezTo>
                  <a:pt x="170" y="43"/>
                  <a:pt x="179" y="65"/>
                  <a:pt x="179" y="91"/>
                </a:cubicBezTo>
                <a:cubicBezTo>
                  <a:pt x="179" y="104"/>
                  <a:pt x="176" y="116"/>
                  <a:pt x="170" y="128"/>
                </a:cubicBezTo>
                <a:cubicBezTo>
                  <a:pt x="164" y="140"/>
                  <a:pt x="157" y="150"/>
                  <a:pt x="149" y="158"/>
                </a:cubicBezTo>
                <a:cubicBezTo>
                  <a:pt x="140" y="167"/>
                  <a:pt x="128" y="178"/>
                  <a:pt x="113" y="191"/>
                </a:cubicBezTo>
                <a:cubicBezTo>
                  <a:pt x="102" y="201"/>
                  <a:pt x="87" y="214"/>
                  <a:pt x="67" y="233"/>
                </a:cubicBezTo>
                <a:lnTo>
                  <a:pt x="41" y="258"/>
                </a:lnTo>
                <a:lnTo>
                  <a:pt x="76" y="258"/>
                </a:lnTo>
                <a:cubicBezTo>
                  <a:pt x="123" y="258"/>
                  <a:pt x="147" y="257"/>
                  <a:pt x="150" y="256"/>
                </a:cubicBezTo>
                <a:cubicBezTo>
                  <a:pt x="153" y="255"/>
                  <a:pt x="156" y="242"/>
                  <a:pt x="161" y="216"/>
                </a:cubicBezTo>
                <a:lnTo>
                  <a:pt x="161" y="215"/>
                </a:lnTo>
                <a:lnTo>
                  <a:pt x="179" y="215"/>
                </a:lnTo>
                <a:lnTo>
                  <a:pt x="179" y="216"/>
                </a:lnTo>
                <a:cubicBezTo>
                  <a:pt x="179" y="217"/>
                  <a:pt x="177" y="230"/>
                  <a:pt x="173" y="257"/>
                </a:cubicBezTo>
                <a:cubicBezTo>
                  <a:pt x="170" y="283"/>
                  <a:pt x="167" y="297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1"/>
                </a:lnTo>
                <a:lnTo>
                  <a:pt x="0" y="285"/>
                </a:lnTo>
                <a:cubicBezTo>
                  <a:pt x="0" y="283"/>
                  <a:pt x="1" y="281"/>
                  <a:pt x="2" y="279"/>
                </a:cubicBezTo>
                <a:cubicBezTo>
                  <a:pt x="4" y="276"/>
                  <a:pt x="9" y="271"/>
                  <a:pt x="16" y="263"/>
                </a:cubicBezTo>
                <a:cubicBezTo>
                  <a:pt x="24" y="253"/>
                  <a:pt x="32" y="245"/>
                  <a:pt x="38" y="238"/>
                </a:cubicBezTo>
                <a:cubicBezTo>
                  <a:pt x="41" y="235"/>
                  <a:pt x="46" y="229"/>
                  <a:pt x="53" y="221"/>
                </a:cubicBezTo>
                <a:cubicBezTo>
                  <a:pt x="61" y="213"/>
                  <a:pt x="66" y="208"/>
                  <a:pt x="69" y="205"/>
                </a:cubicBezTo>
                <a:cubicBezTo>
                  <a:pt x="71" y="202"/>
                  <a:pt x="77" y="197"/>
                  <a:pt x="82" y="190"/>
                </a:cubicBezTo>
                <a:cubicBezTo>
                  <a:pt x="88" y="183"/>
                  <a:pt x="93" y="178"/>
                  <a:pt x="95" y="175"/>
                </a:cubicBezTo>
                <a:cubicBezTo>
                  <a:pt x="97" y="172"/>
                  <a:pt x="101" y="167"/>
                  <a:pt x="105" y="161"/>
                </a:cubicBezTo>
                <a:cubicBezTo>
                  <a:pt x="110" y="156"/>
                  <a:pt x="113" y="151"/>
                  <a:pt x="115" y="147"/>
                </a:cubicBezTo>
                <a:cubicBezTo>
                  <a:pt x="116" y="143"/>
                  <a:pt x="119" y="139"/>
                  <a:pt x="121" y="134"/>
                </a:cubicBezTo>
                <a:cubicBezTo>
                  <a:pt x="124" y="129"/>
                  <a:pt x="126" y="125"/>
                  <a:pt x="127" y="120"/>
                </a:cubicBezTo>
                <a:cubicBezTo>
                  <a:pt x="128" y="115"/>
                  <a:pt x="129" y="111"/>
                  <a:pt x="130" y="106"/>
                </a:cubicBezTo>
                <a:cubicBezTo>
                  <a:pt x="131" y="102"/>
                  <a:pt x="132" y="97"/>
                  <a:pt x="132" y="92"/>
                </a:cubicBezTo>
                <a:cubicBezTo>
                  <a:pt x="132" y="73"/>
                  <a:pt x="127" y="57"/>
                  <a:pt x="116" y="43"/>
                </a:cubicBezTo>
                <a:cubicBezTo>
                  <a:pt x="106" y="29"/>
                  <a:pt x="92" y="22"/>
                  <a:pt x="72" y="22"/>
                </a:cubicBezTo>
                <a:cubicBezTo>
                  <a:pt x="62" y="22"/>
                  <a:pt x="54" y="25"/>
                  <a:pt x="46" y="30"/>
                </a:cubicBezTo>
                <a:cubicBezTo>
                  <a:pt x="39" y="35"/>
                  <a:pt x="33" y="40"/>
                  <a:pt x="31" y="45"/>
                </a:cubicBezTo>
                <a:cubicBezTo>
                  <a:pt x="28" y="50"/>
                  <a:pt x="26" y="52"/>
                  <a:pt x="26" y="53"/>
                </a:cubicBezTo>
                <a:cubicBezTo>
                  <a:pt x="26" y="54"/>
                  <a:pt x="27" y="54"/>
                  <a:pt x="28" y="54"/>
                </a:cubicBezTo>
                <a:cubicBezTo>
                  <a:pt x="34" y="54"/>
                  <a:pt x="39" y="56"/>
                  <a:pt x="45" y="60"/>
                </a:cubicBezTo>
                <a:cubicBezTo>
                  <a:pt x="50" y="64"/>
                  <a:pt x="53" y="71"/>
                  <a:pt x="53" y="81"/>
                </a:cubicBezTo>
                <a:cubicBezTo>
                  <a:pt x="53" y="88"/>
                  <a:pt x="51" y="94"/>
                  <a:pt x="46" y="99"/>
                </a:cubicBezTo>
                <a:cubicBezTo>
                  <a:pt x="41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4763160" y="3998520"/>
            <a:ext cx="82080" cy="113760"/>
          </a:xfrm>
          <a:custGeom>
            <a:avLst/>
            <a:gdLst/>
            <a:ahLst/>
            <a:rect l="0" t="0" r="r" b="b"/>
            <a:pathLst>
              <a:path w="228" h="316">
                <a:moveTo>
                  <a:pt x="40" y="5"/>
                </a:moveTo>
                <a:cubicBezTo>
                  <a:pt x="40" y="5"/>
                  <a:pt x="51" y="4"/>
                  <a:pt x="72" y="3"/>
                </a:cubicBezTo>
                <a:cubicBezTo>
                  <a:pt x="93" y="1"/>
                  <a:pt x="104" y="0"/>
                  <a:pt x="105" y="0"/>
                </a:cubicBezTo>
                <a:cubicBezTo>
                  <a:pt x="109" y="0"/>
                  <a:pt x="110" y="1"/>
                  <a:pt x="110" y="4"/>
                </a:cubicBezTo>
                <a:cubicBezTo>
                  <a:pt x="110" y="7"/>
                  <a:pt x="105" y="30"/>
                  <a:pt x="94" y="71"/>
                </a:cubicBezTo>
                <a:cubicBezTo>
                  <a:pt x="83" y="117"/>
                  <a:pt x="77" y="139"/>
                  <a:pt x="77" y="140"/>
                </a:cubicBezTo>
                <a:cubicBezTo>
                  <a:pt x="77" y="141"/>
                  <a:pt x="78" y="140"/>
                  <a:pt x="80" y="138"/>
                </a:cubicBezTo>
                <a:cubicBezTo>
                  <a:pt x="99" y="122"/>
                  <a:pt x="118" y="114"/>
                  <a:pt x="138" y="114"/>
                </a:cubicBezTo>
                <a:cubicBezTo>
                  <a:pt x="155" y="114"/>
                  <a:pt x="168" y="118"/>
                  <a:pt x="177" y="126"/>
                </a:cubicBezTo>
                <a:cubicBezTo>
                  <a:pt x="187" y="134"/>
                  <a:pt x="192" y="145"/>
                  <a:pt x="193" y="161"/>
                </a:cubicBezTo>
                <a:cubicBezTo>
                  <a:pt x="193" y="176"/>
                  <a:pt x="187" y="200"/>
                  <a:pt x="176" y="232"/>
                </a:cubicBezTo>
                <a:cubicBezTo>
                  <a:pt x="164" y="263"/>
                  <a:pt x="159" y="283"/>
                  <a:pt x="159" y="289"/>
                </a:cubicBezTo>
                <a:cubicBezTo>
                  <a:pt x="159" y="293"/>
                  <a:pt x="160" y="296"/>
                  <a:pt x="161" y="297"/>
                </a:cubicBezTo>
                <a:cubicBezTo>
                  <a:pt x="162" y="299"/>
                  <a:pt x="164" y="300"/>
                  <a:pt x="168" y="300"/>
                </a:cubicBezTo>
                <a:cubicBezTo>
                  <a:pt x="176" y="300"/>
                  <a:pt x="184" y="295"/>
                  <a:pt x="191" y="286"/>
                </a:cubicBezTo>
                <a:cubicBezTo>
                  <a:pt x="198" y="277"/>
                  <a:pt x="204" y="265"/>
                  <a:pt x="208" y="249"/>
                </a:cubicBezTo>
                <a:cubicBezTo>
                  <a:pt x="209" y="246"/>
                  <a:pt x="210" y="244"/>
                  <a:pt x="211" y="244"/>
                </a:cubicBezTo>
                <a:cubicBezTo>
                  <a:pt x="212" y="243"/>
                  <a:pt x="214" y="243"/>
                  <a:pt x="219" y="243"/>
                </a:cubicBezTo>
                <a:cubicBezTo>
                  <a:pt x="225" y="243"/>
                  <a:pt x="228" y="244"/>
                  <a:pt x="228" y="246"/>
                </a:cubicBezTo>
                <a:cubicBezTo>
                  <a:pt x="228" y="247"/>
                  <a:pt x="227" y="249"/>
                  <a:pt x="226" y="253"/>
                </a:cubicBezTo>
                <a:cubicBezTo>
                  <a:pt x="221" y="271"/>
                  <a:pt x="213" y="285"/>
                  <a:pt x="202" y="296"/>
                </a:cubicBezTo>
                <a:cubicBezTo>
                  <a:pt x="192" y="309"/>
                  <a:pt x="180" y="316"/>
                  <a:pt x="166" y="316"/>
                </a:cubicBezTo>
                <a:lnTo>
                  <a:pt x="164" y="316"/>
                </a:lnTo>
                <a:cubicBezTo>
                  <a:pt x="150" y="316"/>
                  <a:pt x="140" y="312"/>
                  <a:pt x="134" y="304"/>
                </a:cubicBezTo>
                <a:cubicBezTo>
                  <a:pt x="127" y="296"/>
                  <a:pt x="124" y="287"/>
                  <a:pt x="124" y="278"/>
                </a:cubicBezTo>
                <a:cubicBezTo>
                  <a:pt x="124" y="273"/>
                  <a:pt x="130" y="256"/>
                  <a:pt x="140" y="225"/>
                </a:cubicBezTo>
                <a:cubicBezTo>
                  <a:pt x="151" y="195"/>
                  <a:pt x="157" y="172"/>
                  <a:pt x="157" y="157"/>
                </a:cubicBezTo>
                <a:cubicBezTo>
                  <a:pt x="157" y="139"/>
                  <a:pt x="150" y="131"/>
                  <a:pt x="137" y="131"/>
                </a:cubicBezTo>
                <a:lnTo>
                  <a:pt x="135" y="131"/>
                </a:lnTo>
                <a:cubicBezTo>
                  <a:pt x="110" y="131"/>
                  <a:pt x="89" y="145"/>
                  <a:pt x="71" y="174"/>
                </a:cubicBezTo>
                <a:lnTo>
                  <a:pt x="67" y="180"/>
                </a:lnTo>
                <a:lnTo>
                  <a:pt x="52" y="241"/>
                </a:lnTo>
                <a:cubicBezTo>
                  <a:pt x="43" y="279"/>
                  <a:pt x="37" y="300"/>
                  <a:pt x="36" y="304"/>
                </a:cubicBezTo>
                <a:cubicBezTo>
                  <a:pt x="32" y="312"/>
                  <a:pt x="25" y="316"/>
                  <a:pt x="16" y="316"/>
                </a:cubicBezTo>
                <a:cubicBezTo>
                  <a:pt x="12" y="316"/>
                  <a:pt x="8" y="315"/>
                  <a:pt x="5" y="312"/>
                </a:cubicBezTo>
                <a:cubicBezTo>
                  <a:pt x="2" y="309"/>
                  <a:pt x="1" y="307"/>
                  <a:pt x="0" y="304"/>
                </a:cubicBezTo>
                <a:cubicBezTo>
                  <a:pt x="0" y="300"/>
                  <a:pt x="11" y="255"/>
                  <a:pt x="33" y="168"/>
                </a:cubicBezTo>
                <a:lnTo>
                  <a:pt x="66" y="35"/>
                </a:lnTo>
                <a:cubicBezTo>
                  <a:pt x="66" y="31"/>
                  <a:pt x="65" y="28"/>
                  <a:pt x="63" y="28"/>
                </a:cubicBezTo>
                <a:cubicBezTo>
                  <a:pt x="61" y="27"/>
                  <a:pt x="55" y="26"/>
                  <a:pt x="45" y="25"/>
                </a:cubicBezTo>
                <a:lnTo>
                  <a:pt x="36" y="25"/>
                </a:lnTo>
                <a:cubicBezTo>
                  <a:pt x="34" y="24"/>
                  <a:pt x="33" y="22"/>
                  <a:pt x="33" y="22"/>
                </a:cubicBezTo>
                <a:cubicBezTo>
                  <a:pt x="33" y="21"/>
                  <a:pt x="34" y="18"/>
                  <a:pt x="34" y="13"/>
                </a:cubicBezTo>
                <a:cubicBezTo>
                  <a:pt x="36" y="8"/>
                  <a:pt x="38" y="5"/>
                  <a:pt x="40" y="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859280" y="3987720"/>
            <a:ext cx="45720" cy="76320"/>
          </a:xfrm>
          <a:custGeom>
            <a:avLst/>
            <a:gdLst/>
            <a:ahLst/>
            <a:rect l="0" t="0" r="r" b="b"/>
            <a:pathLst>
              <a:path w="127" h="212">
                <a:moveTo>
                  <a:pt x="19" y="75"/>
                </a:moveTo>
                <a:cubicBezTo>
                  <a:pt x="13" y="75"/>
                  <a:pt x="8" y="73"/>
                  <a:pt x="5" y="70"/>
                </a:cubicBezTo>
                <a:cubicBezTo>
                  <a:pt x="2" y="66"/>
                  <a:pt x="0" y="61"/>
                  <a:pt x="0" y="56"/>
                </a:cubicBezTo>
                <a:cubicBezTo>
                  <a:pt x="0" y="41"/>
                  <a:pt x="6" y="28"/>
                  <a:pt x="17" y="17"/>
                </a:cubicBezTo>
                <a:cubicBezTo>
                  <a:pt x="28" y="6"/>
                  <a:pt x="42" y="0"/>
                  <a:pt x="59" y="0"/>
                </a:cubicBezTo>
                <a:cubicBezTo>
                  <a:pt x="79" y="0"/>
                  <a:pt x="95" y="6"/>
                  <a:pt x="108" y="18"/>
                </a:cubicBezTo>
                <a:cubicBezTo>
                  <a:pt x="120" y="30"/>
                  <a:pt x="127" y="45"/>
                  <a:pt x="127" y="64"/>
                </a:cubicBezTo>
                <a:cubicBezTo>
                  <a:pt x="127" y="73"/>
                  <a:pt x="125" y="82"/>
                  <a:pt x="121" y="90"/>
                </a:cubicBezTo>
                <a:cubicBezTo>
                  <a:pt x="117" y="98"/>
                  <a:pt x="112" y="105"/>
                  <a:pt x="106" y="111"/>
                </a:cubicBezTo>
                <a:cubicBezTo>
                  <a:pt x="100" y="117"/>
                  <a:pt x="91" y="125"/>
                  <a:pt x="80" y="135"/>
                </a:cubicBezTo>
                <a:cubicBezTo>
                  <a:pt x="73" y="141"/>
                  <a:pt x="62" y="151"/>
                  <a:pt x="49" y="165"/>
                </a:cubicBezTo>
                <a:lnTo>
                  <a:pt x="29" y="183"/>
                </a:lnTo>
                <a:lnTo>
                  <a:pt x="54" y="183"/>
                </a:lnTo>
                <a:cubicBezTo>
                  <a:pt x="87" y="183"/>
                  <a:pt x="105" y="182"/>
                  <a:pt x="107" y="181"/>
                </a:cubicBezTo>
                <a:cubicBezTo>
                  <a:pt x="108" y="181"/>
                  <a:pt x="111" y="172"/>
                  <a:pt x="114" y="152"/>
                </a:cubicBezTo>
                <a:lnTo>
                  <a:pt x="114" y="151"/>
                </a:lnTo>
                <a:lnTo>
                  <a:pt x="127" y="151"/>
                </a:lnTo>
                <a:lnTo>
                  <a:pt x="127" y="152"/>
                </a:lnTo>
                <a:cubicBezTo>
                  <a:pt x="127" y="153"/>
                  <a:pt x="126" y="163"/>
                  <a:pt x="123" y="182"/>
                </a:cubicBezTo>
                <a:cubicBezTo>
                  <a:pt x="120" y="200"/>
                  <a:pt x="119" y="210"/>
                  <a:pt x="118" y="211"/>
                </a:cubicBezTo>
                <a:lnTo>
                  <a:pt x="118" y="212"/>
                </a:lnTo>
                <a:lnTo>
                  <a:pt x="0" y="212"/>
                </a:lnTo>
                <a:lnTo>
                  <a:pt x="0" y="206"/>
                </a:lnTo>
                <a:lnTo>
                  <a:pt x="0" y="202"/>
                </a:lnTo>
                <a:cubicBezTo>
                  <a:pt x="0" y="201"/>
                  <a:pt x="1" y="199"/>
                  <a:pt x="2" y="197"/>
                </a:cubicBezTo>
                <a:cubicBezTo>
                  <a:pt x="3" y="196"/>
                  <a:pt x="6" y="192"/>
                  <a:pt x="11" y="186"/>
                </a:cubicBezTo>
                <a:cubicBezTo>
                  <a:pt x="17" y="180"/>
                  <a:pt x="23" y="174"/>
                  <a:pt x="27" y="169"/>
                </a:cubicBezTo>
                <a:cubicBezTo>
                  <a:pt x="29" y="167"/>
                  <a:pt x="33" y="163"/>
                  <a:pt x="38" y="156"/>
                </a:cubicBezTo>
                <a:cubicBezTo>
                  <a:pt x="43" y="150"/>
                  <a:pt x="48" y="146"/>
                  <a:pt x="50" y="144"/>
                </a:cubicBezTo>
                <a:cubicBezTo>
                  <a:pt x="52" y="142"/>
                  <a:pt x="55" y="139"/>
                  <a:pt x="59" y="134"/>
                </a:cubicBezTo>
                <a:cubicBezTo>
                  <a:pt x="63" y="129"/>
                  <a:pt x="66" y="125"/>
                  <a:pt x="68" y="123"/>
                </a:cubicBezTo>
                <a:cubicBezTo>
                  <a:pt x="69" y="121"/>
                  <a:pt x="72" y="118"/>
                  <a:pt x="75" y="114"/>
                </a:cubicBezTo>
                <a:cubicBezTo>
                  <a:pt x="78" y="110"/>
                  <a:pt x="80" y="106"/>
                  <a:pt x="82" y="103"/>
                </a:cubicBezTo>
                <a:cubicBezTo>
                  <a:pt x="83" y="101"/>
                  <a:pt x="84" y="98"/>
                  <a:pt x="86" y="94"/>
                </a:cubicBezTo>
                <a:cubicBezTo>
                  <a:pt x="88" y="91"/>
                  <a:pt x="90" y="88"/>
                  <a:pt x="90" y="84"/>
                </a:cubicBezTo>
                <a:cubicBezTo>
                  <a:pt x="91" y="81"/>
                  <a:pt x="92" y="78"/>
                  <a:pt x="93" y="75"/>
                </a:cubicBezTo>
                <a:cubicBezTo>
                  <a:pt x="93" y="72"/>
                  <a:pt x="94" y="68"/>
                  <a:pt x="94" y="64"/>
                </a:cubicBezTo>
                <a:cubicBezTo>
                  <a:pt x="94" y="51"/>
                  <a:pt x="90" y="40"/>
                  <a:pt x="83" y="30"/>
                </a:cubicBezTo>
                <a:cubicBezTo>
                  <a:pt x="76" y="20"/>
                  <a:pt x="65" y="15"/>
                  <a:pt x="52" y="15"/>
                </a:cubicBezTo>
                <a:cubicBezTo>
                  <a:pt x="44" y="15"/>
                  <a:pt x="38" y="17"/>
                  <a:pt x="33" y="21"/>
                </a:cubicBezTo>
                <a:cubicBezTo>
                  <a:pt x="28" y="24"/>
                  <a:pt x="24" y="28"/>
                  <a:pt x="22" y="31"/>
                </a:cubicBezTo>
                <a:cubicBezTo>
                  <a:pt x="20" y="34"/>
                  <a:pt x="19" y="36"/>
                  <a:pt x="19" y="37"/>
                </a:cubicBezTo>
                <a:lnTo>
                  <a:pt x="20" y="37"/>
                </a:lnTo>
                <a:cubicBezTo>
                  <a:pt x="24" y="37"/>
                  <a:pt x="28" y="39"/>
                  <a:pt x="32" y="42"/>
                </a:cubicBezTo>
                <a:cubicBezTo>
                  <a:pt x="36" y="45"/>
                  <a:pt x="38" y="50"/>
                  <a:pt x="38" y="56"/>
                </a:cubicBezTo>
                <a:cubicBezTo>
                  <a:pt x="38" y="62"/>
                  <a:pt x="36" y="66"/>
                  <a:pt x="33" y="70"/>
                </a:cubicBezTo>
                <a:cubicBezTo>
                  <a:pt x="29" y="73"/>
                  <a:pt x="25" y="75"/>
                  <a:pt x="19" y="7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4652280" y="3960360"/>
            <a:ext cx="289440" cy="14040"/>
          </a:xfrm>
          <a:custGeom>
            <a:avLst/>
            <a:gdLst/>
            <a:ahLst/>
            <a:rect l="0" t="0" r="r" b="b"/>
            <a:pathLst>
              <a:path w="804" h="39">
                <a:moveTo>
                  <a:pt x="0" y="39"/>
                </a:moveTo>
                <a:lnTo>
                  <a:pt x="804" y="39"/>
                </a:lnTo>
                <a:lnTo>
                  <a:pt x="80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4981320" y="38534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5" y="96"/>
                  <a:pt x="124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5"/>
                  <a:pt x="150" y="374"/>
                  <a:pt x="145" y="400"/>
                </a:cubicBezTo>
                <a:cubicBezTo>
                  <a:pt x="141" y="427"/>
                  <a:pt x="136" y="449"/>
                  <a:pt x="130" y="468"/>
                </a:cubicBezTo>
                <a:cubicBezTo>
                  <a:pt x="124" y="486"/>
                  <a:pt x="117" y="505"/>
                  <a:pt x="106" y="524"/>
                </a:cubicBezTo>
                <a:cubicBezTo>
                  <a:pt x="96" y="542"/>
                  <a:pt x="88" y="556"/>
                  <a:pt x="82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2" y="550"/>
                  <a:pt x="105" y="450"/>
                  <a:pt x="105" y="316"/>
                </a:cubicBezTo>
                <a:cubicBezTo>
                  <a:pt x="105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333440" y="42382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1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28600" y="3852000"/>
            <a:ext cx="208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Гауссово ядро (RBF):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509840" y="4151880"/>
            <a:ext cx="310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Популярное. Вес плавно убывает.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6048360" y="942840"/>
            <a:ext cx="6190920" cy="4962240"/>
          </a:xfrm>
          <a:prstGeom prst="rect">
            <a:avLst/>
          </a:prstGeom>
          <a:ln w="0">
            <a:noFill/>
          </a:ln>
        </p:spPr>
      </p:pic>
      <p:sp>
        <p:nvSpPr>
          <p:cNvPr id="271" name=""/>
          <p:cNvSpPr txBox="1"/>
          <p:nvPr/>
        </p:nvSpPr>
        <p:spPr>
          <a:xfrm>
            <a:off x="747720" y="1457640"/>
            <a:ext cx="4255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Ширина окна (h) - ключевой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747720" y="1838880"/>
            <a:ext cx="1439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параметр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2534400"/>
            <a:ext cx="2664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Аналогия с параметром k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333440" y="33429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2970720"/>
            <a:ext cx="203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Малое h (узкое окно):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333440" y="36763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509840" y="3256560"/>
            <a:ext cx="376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Участвуют только очень близкие объекты.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509840" y="3589920"/>
            <a:ext cx="141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333440" y="42955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28600" y="3923280"/>
            <a:ext cx="260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Большое h (широкое окно):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333440" y="46288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509840" y="4209120"/>
            <a:ext cx="380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Участвуют многие объекты, даже далекие.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952200" y="4962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509840" y="4542480"/>
            <a:ext cx="142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Недообучение.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2828880" y="48862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3" y="39"/>
                  <a:pt x="62" y="32"/>
                  <a:pt x="71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6" y="21"/>
                  <a:pt x="565" y="26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6" y="53"/>
                  <a:pt x="603" y="62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6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6" y="668"/>
                  <a:pt x="547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5"/>
                </a:cubicBezTo>
                <a:cubicBezTo>
                  <a:pt x="118" y="683"/>
                  <a:pt x="108" y="680"/>
                  <a:pt x="99" y="676"/>
                </a:cubicBezTo>
                <a:cubicBezTo>
                  <a:pt x="89" y="672"/>
                  <a:pt x="80" y="668"/>
                  <a:pt x="71" y="662"/>
                </a:cubicBezTo>
                <a:cubicBezTo>
                  <a:pt x="62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28600" y="4875840"/>
            <a:ext cx="170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Параметр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2891160" y="49172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3053160" y="4875840"/>
            <a:ext cx="97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управляет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28600" y="5171040"/>
            <a:ext cx="141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сглаживанием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1419480"/>
            <a:ext cx="6445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Формулы для метода Парзеновского окна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52200" y="2638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747720" y="2106000"/>
            <a:ext cx="24818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Математическая запись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4754160" y="3275280"/>
            <a:ext cx="108720" cy="147960"/>
          </a:xfrm>
          <a:custGeom>
            <a:avLst/>
            <a:gdLst/>
            <a:ahLst/>
            <a:rect l="0" t="0" r="r" b="b"/>
            <a:pathLst>
              <a:path w="302" h="411">
                <a:moveTo>
                  <a:pt x="0" y="98"/>
                </a:moveTo>
                <a:cubicBezTo>
                  <a:pt x="0" y="93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8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5"/>
                  <a:pt x="146" y="38"/>
                  <a:pt x="146" y="55"/>
                </a:cubicBezTo>
                <a:cubicBezTo>
                  <a:pt x="145" y="63"/>
                  <a:pt x="145" y="68"/>
                  <a:pt x="143" y="69"/>
                </a:cubicBezTo>
                <a:cubicBezTo>
                  <a:pt x="143" y="70"/>
                  <a:pt x="140" y="80"/>
                  <a:pt x="133" y="98"/>
                </a:cubicBezTo>
                <a:cubicBezTo>
                  <a:pt x="126" y="117"/>
                  <a:pt x="119" y="137"/>
                  <a:pt x="112" y="160"/>
                </a:cubicBezTo>
                <a:cubicBezTo>
                  <a:pt x="105" y="183"/>
                  <a:pt x="102" y="201"/>
                  <a:pt x="102" y="215"/>
                </a:cubicBezTo>
                <a:cubicBezTo>
                  <a:pt x="102" y="233"/>
                  <a:pt x="105" y="245"/>
                  <a:pt x="111" y="252"/>
                </a:cubicBezTo>
                <a:cubicBezTo>
                  <a:pt x="117" y="260"/>
                  <a:pt x="126" y="263"/>
                  <a:pt x="138" y="264"/>
                </a:cubicBezTo>
                <a:cubicBezTo>
                  <a:pt x="148" y="264"/>
                  <a:pt x="157" y="262"/>
                  <a:pt x="166" y="257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3" y="217"/>
                  <a:pt x="206" y="209"/>
                </a:cubicBezTo>
                <a:cubicBezTo>
                  <a:pt x="208" y="201"/>
                  <a:pt x="211" y="188"/>
                  <a:pt x="214" y="172"/>
                </a:cubicBezTo>
                <a:cubicBezTo>
                  <a:pt x="218" y="155"/>
                  <a:pt x="222" y="139"/>
                  <a:pt x="226" y="125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8" y="7"/>
                  <a:pt x="280" y="7"/>
                </a:cubicBezTo>
                <a:cubicBezTo>
                  <a:pt x="286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1"/>
                  <a:pt x="291" y="75"/>
                  <a:pt x="271" y="159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3" y="330"/>
                  <a:pt x="203" y="358"/>
                  <a:pt x="174" y="379"/>
                </a:cubicBezTo>
                <a:cubicBezTo>
                  <a:pt x="145" y="400"/>
                  <a:pt x="115" y="410"/>
                  <a:pt x="86" y="411"/>
                </a:cubicBezTo>
                <a:cubicBezTo>
                  <a:pt x="67" y="411"/>
                  <a:pt x="50" y="406"/>
                  <a:pt x="36" y="397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6"/>
                  <a:pt x="16" y="338"/>
                  <a:pt x="19" y="332"/>
                </a:cubicBezTo>
                <a:cubicBezTo>
                  <a:pt x="22" y="325"/>
                  <a:pt x="26" y="321"/>
                  <a:pt x="31" y="318"/>
                </a:cubicBezTo>
                <a:cubicBezTo>
                  <a:pt x="36" y="315"/>
                  <a:pt x="40" y="313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79" y="352"/>
                  <a:pt x="74" y="358"/>
                </a:cubicBezTo>
                <a:cubicBezTo>
                  <a:pt x="69" y="364"/>
                  <a:pt x="64" y="369"/>
                  <a:pt x="60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50" y="375"/>
                </a:lnTo>
                <a:cubicBezTo>
                  <a:pt x="50" y="377"/>
                  <a:pt x="54" y="379"/>
                  <a:pt x="62" y="382"/>
                </a:cubicBezTo>
                <a:cubicBezTo>
                  <a:pt x="69" y="385"/>
                  <a:pt x="76" y="387"/>
                  <a:pt x="83" y="387"/>
                </a:cubicBezTo>
                <a:lnTo>
                  <a:pt x="88" y="387"/>
                </a:lnTo>
                <a:cubicBezTo>
                  <a:pt x="95" y="387"/>
                  <a:pt x="101" y="386"/>
                  <a:pt x="105" y="385"/>
                </a:cubicBezTo>
                <a:cubicBezTo>
                  <a:pt x="119" y="382"/>
                  <a:pt x="131" y="373"/>
                  <a:pt x="143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8" y="308"/>
                  <a:pt x="183" y="296"/>
                  <a:pt x="186" y="287"/>
                </a:cubicBezTo>
                <a:cubicBezTo>
                  <a:pt x="189" y="277"/>
                  <a:pt x="191" y="271"/>
                  <a:pt x="191" y="268"/>
                </a:cubicBezTo>
                <a:lnTo>
                  <a:pt x="187" y="270"/>
                </a:lnTo>
                <a:cubicBezTo>
                  <a:pt x="185" y="272"/>
                  <a:pt x="181" y="274"/>
                  <a:pt x="175" y="277"/>
                </a:cubicBezTo>
                <a:cubicBezTo>
                  <a:pt x="170" y="280"/>
                  <a:pt x="164" y="283"/>
                  <a:pt x="159" y="285"/>
                </a:cubicBezTo>
                <a:cubicBezTo>
                  <a:pt x="150" y="287"/>
                  <a:pt x="141" y="288"/>
                  <a:pt x="133" y="288"/>
                </a:cubicBezTo>
                <a:cubicBezTo>
                  <a:pt x="114" y="288"/>
                  <a:pt x="97" y="283"/>
                  <a:pt x="82" y="274"/>
                </a:cubicBezTo>
                <a:cubicBezTo>
                  <a:pt x="67" y="265"/>
                  <a:pt x="57" y="250"/>
                  <a:pt x="53" y="229"/>
                </a:cubicBezTo>
                <a:cubicBezTo>
                  <a:pt x="52" y="226"/>
                  <a:pt x="52" y="220"/>
                  <a:pt x="52" y="209"/>
                </a:cubicBezTo>
                <a:cubicBezTo>
                  <a:pt x="52" y="185"/>
                  <a:pt x="60" y="154"/>
                  <a:pt x="74" y="115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6" y="29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2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4786560" y="321444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6" y="0"/>
                </a:lnTo>
                <a:lnTo>
                  <a:pt x="92" y="5"/>
                </a:lnTo>
                <a:cubicBezTo>
                  <a:pt x="147" y="57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2" y="71"/>
                </a:cubicBezTo>
                <a:lnTo>
                  <a:pt x="87" y="42"/>
                </a:lnTo>
                <a:lnTo>
                  <a:pt x="52" y="72"/>
                </a:lnTo>
                <a:cubicBezTo>
                  <a:pt x="47" y="77"/>
                  <a:pt x="41" y="81"/>
                  <a:pt x="36" y="88"/>
                </a:cubicBezTo>
                <a:cubicBezTo>
                  <a:pt x="30" y="93"/>
                  <a:pt x="26" y="97"/>
                  <a:pt x="23" y="100"/>
                </a:cubicBezTo>
                <a:lnTo>
                  <a:pt x="18" y="103"/>
                </a:lnTo>
                <a:cubicBezTo>
                  <a:pt x="17" y="104"/>
                  <a:pt x="14" y="101"/>
                  <a:pt x="8" y="94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4882320" y="320544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7"/>
                </a:moveTo>
                <a:cubicBezTo>
                  <a:pt x="0" y="288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1"/>
                  <a:pt x="63" y="77"/>
                  <a:pt x="69" y="67"/>
                </a:cubicBezTo>
                <a:cubicBezTo>
                  <a:pt x="75" y="57"/>
                  <a:pt x="83" y="46"/>
                  <a:pt x="95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1"/>
                  <a:pt x="153" y="5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7"/>
                  <a:pt x="116" y="52"/>
                </a:cubicBezTo>
                <a:cubicBezTo>
                  <a:pt x="106" y="67"/>
                  <a:pt x="94" y="85"/>
                  <a:pt x="84" y="106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0"/>
                  <a:pt x="47" y="272"/>
                  <a:pt x="47" y="317"/>
                </a:cubicBezTo>
                <a:cubicBezTo>
                  <a:pt x="47" y="362"/>
                  <a:pt x="50" y="402"/>
                  <a:pt x="57" y="438"/>
                </a:cubicBezTo>
                <a:cubicBezTo>
                  <a:pt x="64" y="475"/>
                  <a:pt x="73" y="504"/>
                  <a:pt x="83" y="526"/>
                </a:cubicBezTo>
                <a:cubicBezTo>
                  <a:pt x="93" y="549"/>
                  <a:pt x="105" y="567"/>
                  <a:pt x="115" y="581"/>
                </a:cubicBezTo>
                <a:cubicBezTo>
                  <a:pt x="126" y="594"/>
                  <a:pt x="135" y="606"/>
                  <a:pt x="142" y="614"/>
                </a:cubicBezTo>
                <a:cubicBezTo>
                  <a:pt x="149" y="623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957560" y="327528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4" y="79"/>
                  <a:pt x="25" y="59"/>
                  <a:pt x="45" y="36"/>
                </a:cubicBezTo>
                <a:cubicBezTo>
                  <a:pt x="65" y="13"/>
                  <a:pt x="89" y="1"/>
                  <a:pt x="118" y="0"/>
                </a:cubicBezTo>
                <a:cubicBezTo>
                  <a:pt x="133" y="0"/>
                  <a:pt x="147" y="4"/>
                  <a:pt x="159" y="12"/>
                </a:cubicBezTo>
                <a:cubicBezTo>
                  <a:pt x="171" y="19"/>
                  <a:pt x="180" y="29"/>
                  <a:pt x="186" y="40"/>
                </a:cubicBezTo>
                <a:cubicBezTo>
                  <a:pt x="204" y="14"/>
                  <a:pt x="225" y="0"/>
                  <a:pt x="251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3" y="24"/>
                  <a:pt x="309" y="36"/>
                  <a:pt x="309" y="52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9" y="94"/>
                  <a:pt x="283" y="95"/>
                </a:cubicBezTo>
                <a:cubicBezTo>
                  <a:pt x="278" y="97"/>
                  <a:pt x="273" y="98"/>
                  <a:pt x="269" y="98"/>
                </a:cubicBezTo>
                <a:cubicBezTo>
                  <a:pt x="261" y="98"/>
                  <a:pt x="254" y="95"/>
                  <a:pt x="249" y="91"/>
                </a:cubicBezTo>
                <a:cubicBezTo>
                  <a:pt x="244" y="86"/>
                  <a:pt x="240" y="80"/>
                  <a:pt x="240" y="72"/>
                </a:cubicBezTo>
                <a:cubicBezTo>
                  <a:pt x="240" y="53"/>
                  <a:pt x="252" y="40"/>
                  <a:pt x="273" y="33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1" y="24"/>
                  <a:pt x="237" y="25"/>
                  <a:pt x="235" y="26"/>
                </a:cubicBezTo>
                <a:cubicBezTo>
                  <a:pt x="219" y="32"/>
                  <a:pt x="207" y="46"/>
                  <a:pt x="199" y="67"/>
                </a:cubicBezTo>
                <a:cubicBezTo>
                  <a:pt x="174" y="161"/>
                  <a:pt x="161" y="216"/>
                  <a:pt x="161" y="232"/>
                </a:cubicBezTo>
                <a:cubicBezTo>
                  <a:pt x="161" y="243"/>
                  <a:pt x="165" y="252"/>
                  <a:pt x="171" y="257"/>
                </a:cubicBezTo>
                <a:cubicBezTo>
                  <a:pt x="178" y="262"/>
                  <a:pt x="186" y="264"/>
                  <a:pt x="194" y="264"/>
                </a:cubicBezTo>
                <a:cubicBezTo>
                  <a:pt x="209" y="264"/>
                  <a:pt x="225" y="258"/>
                  <a:pt x="240" y="244"/>
                </a:cubicBezTo>
                <a:cubicBezTo>
                  <a:pt x="256" y="230"/>
                  <a:pt x="266" y="213"/>
                  <a:pt x="272" y="191"/>
                </a:cubicBezTo>
                <a:cubicBezTo>
                  <a:pt x="273" y="187"/>
                  <a:pt x="274" y="185"/>
                  <a:pt x="276" y="184"/>
                </a:cubicBezTo>
                <a:cubicBezTo>
                  <a:pt x="277" y="184"/>
                  <a:pt x="280" y="184"/>
                  <a:pt x="286" y="183"/>
                </a:cubicBezTo>
                <a:lnTo>
                  <a:pt x="288" y="183"/>
                </a:lnTo>
                <a:cubicBezTo>
                  <a:pt x="295" y="183"/>
                  <a:pt x="298" y="185"/>
                  <a:pt x="298" y="188"/>
                </a:cubicBezTo>
                <a:cubicBezTo>
                  <a:pt x="298" y="189"/>
                  <a:pt x="297" y="191"/>
                  <a:pt x="296" y="195"/>
                </a:cubicBezTo>
                <a:cubicBezTo>
                  <a:pt x="290" y="220"/>
                  <a:pt x="277" y="242"/>
                  <a:pt x="257" y="260"/>
                </a:cubicBezTo>
                <a:cubicBezTo>
                  <a:pt x="237" y="279"/>
                  <a:pt x="214" y="288"/>
                  <a:pt x="189" y="288"/>
                </a:cubicBezTo>
                <a:cubicBezTo>
                  <a:pt x="159" y="288"/>
                  <a:pt x="137" y="275"/>
                  <a:pt x="122" y="248"/>
                </a:cubicBezTo>
                <a:cubicBezTo>
                  <a:pt x="104" y="274"/>
                  <a:pt x="84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2"/>
                  <a:pt x="14" y="271"/>
                </a:cubicBezTo>
                <a:cubicBezTo>
                  <a:pt x="5" y="260"/>
                  <a:pt x="0" y="248"/>
                  <a:pt x="0" y="236"/>
                </a:cubicBezTo>
                <a:cubicBezTo>
                  <a:pt x="0" y="223"/>
                  <a:pt x="4" y="212"/>
                  <a:pt x="12" y="203"/>
                </a:cubicBezTo>
                <a:cubicBezTo>
                  <a:pt x="20" y="194"/>
                  <a:pt x="30" y="189"/>
                  <a:pt x="41" y="189"/>
                </a:cubicBezTo>
                <a:cubicBezTo>
                  <a:pt x="59" y="189"/>
                  <a:pt x="68" y="199"/>
                  <a:pt x="68" y="217"/>
                </a:cubicBezTo>
                <a:cubicBezTo>
                  <a:pt x="68" y="225"/>
                  <a:pt x="65" y="233"/>
                  <a:pt x="60" y="239"/>
                </a:cubicBezTo>
                <a:cubicBezTo>
                  <a:pt x="55" y="246"/>
                  <a:pt x="50" y="250"/>
                  <a:pt x="46" y="252"/>
                </a:cubicBezTo>
                <a:cubicBezTo>
                  <a:pt x="41" y="254"/>
                  <a:pt x="38" y="255"/>
                  <a:pt x="37" y="255"/>
                </a:cubicBezTo>
                <a:lnTo>
                  <a:pt x="35" y="256"/>
                </a:lnTo>
                <a:cubicBezTo>
                  <a:pt x="35" y="256"/>
                  <a:pt x="37" y="257"/>
                  <a:pt x="39" y="258"/>
                </a:cubicBezTo>
                <a:cubicBezTo>
                  <a:pt x="42" y="259"/>
                  <a:pt x="45" y="261"/>
                  <a:pt x="49" y="263"/>
                </a:cubicBezTo>
                <a:cubicBezTo>
                  <a:pt x="54" y="264"/>
                  <a:pt x="58" y="265"/>
                  <a:pt x="61" y="264"/>
                </a:cubicBezTo>
                <a:cubicBezTo>
                  <a:pt x="77" y="264"/>
                  <a:pt x="90" y="255"/>
                  <a:pt x="101" y="236"/>
                </a:cubicBezTo>
                <a:cubicBezTo>
                  <a:pt x="104" y="229"/>
                  <a:pt x="109" y="215"/>
                  <a:pt x="115" y="192"/>
                </a:cubicBezTo>
                <a:cubicBezTo>
                  <a:pt x="121" y="170"/>
                  <a:pt x="127" y="147"/>
                  <a:pt x="133" y="124"/>
                </a:cubicBezTo>
                <a:cubicBezTo>
                  <a:pt x="139" y="100"/>
                  <a:pt x="142" y="86"/>
                  <a:pt x="143" y="82"/>
                </a:cubicBezTo>
                <a:cubicBezTo>
                  <a:pt x="145" y="71"/>
                  <a:pt x="146" y="62"/>
                  <a:pt x="146" y="57"/>
                </a:cubicBezTo>
                <a:cubicBezTo>
                  <a:pt x="146" y="45"/>
                  <a:pt x="143" y="37"/>
                  <a:pt x="137" y="32"/>
                </a:cubicBezTo>
                <a:cubicBezTo>
                  <a:pt x="130" y="27"/>
                  <a:pt x="123" y="24"/>
                  <a:pt x="115" y="24"/>
                </a:cubicBezTo>
                <a:cubicBezTo>
                  <a:pt x="98" y="24"/>
                  <a:pt x="83" y="31"/>
                  <a:pt x="68" y="45"/>
                </a:cubicBezTo>
                <a:cubicBezTo>
                  <a:pt x="53" y="58"/>
                  <a:pt x="43" y="75"/>
                  <a:pt x="37" y="97"/>
                </a:cubicBezTo>
                <a:cubicBezTo>
                  <a:pt x="36" y="100"/>
                  <a:pt x="35" y="102"/>
                  <a:pt x="34" y="103"/>
                </a:cubicBezTo>
                <a:cubicBezTo>
                  <a:pt x="32" y="103"/>
                  <a:pt x="29" y="104"/>
                  <a:pt x="23" y="104"/>
                </a:cubicBezTo>
                <a:lnTo>
                  <a:pt x="15" y="104"/>
                </a:lnTo>
                <a:cubicBezTo>
                  <a:pt x="12" y="102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5092200" y="320544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4" y="202"/>
                  <a:pt x="153" y="258"/>
                  <a:pt x="153" y="317"/>
                </a:cubicBezTo>
                <a:cubicBezTo>
                  <a:pt x="153" y="345"/>
                  <a:pt x="151" y="373"/>
                  <a:pt x="146" y="400"/>
                </a:cubicBezTo>
                <a:cubicBezTo>
                  <a:pt x="142" y="426"/>
                  <a:pt x="137" y="449"/>
                  <a:pt x="132" y="467"/>
                </a:cubicBezTo>
                <a:cubicBezTo>
                  <a:pt x="126" y="486"/>
                  <a:pt x="118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09"/>
                  <a:pt x="39" y="616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1" y="633"/>
                  <a:pt x="20" y="633"/>
                </a:cubicBezTo>
                <a:lnTo>
                  <a:pt x="13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2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5" y="449"/>
                  <a:pt x="105" y="317"/>
                </a:cubicBezTo>
                <a:cubicBezTo>
                  <a:pt x="105" y="183"/>
                  <a:pt x="73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2" y="1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5244480" y="329256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5535000" y="302004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2"/>
                </a:moveTo>
                <a:cubicBezTo>
                  <a:pt x="4" y="1"/>
                  <a:pt x="94" y="0"/>
                  <a:pt x="274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3" y="83"/>
                  <a:pt x="578" y="96"/>
                  <a:pt x="583" y="109"/>
                </a:cubicBezTo>
                <a:cubicBezTo>
                  <a:pt x="587" y="121"/>
                  <a:pt x="591" y="131"/>
                  <a:pt x="593" y="138"/>
                </a:cubicBezTo>
                <a:cubicBezTo>
                  <a:pt x="596" y="145"/>
                  <a:pt x="597" y="149"/>
                  <a:pt x="597" y="149"/>
                </a:cubicBezTo>
                <a:lnTo>
                  <a:pt x="585" y="149"/>
                </a:lnTo>
                <a:lnTo>
                  <a:pt x="572" y="149"/>
                </a:lnTo>
                <a:cubicBezTo>
                  <a:pt x="562" y="122"/>
                  <a:pt x="547" y="100"/>
                  <a:pt x="526" y="82"/>
                </a:cubicBezTo>
                <a:cubicBezTo>
                  <a:pt x="505" y="64"/>
                  <a:pt x="482" y="52"/>
                  <a:pt x="457" y="44"/>
                </a:cubicBezTo>
                <a:cubicBezTo>
                  <a:pt x="434" y="36"/>
                  <a:pt x="408" y="31"/>
                  <a:pt x="379" y="29"/>
                </a:cubicBezTo>
                <a:cubicBezTo>
                  <a:pt x="350" y="27"/>
                  <a:pt x="303" y="26"/>
                  <a:pt x="240" y="26"/>
                </a:cubicBezTo>
                <a:lnTo>
                  <a:pt x="166" y="26"/>
                </a:lnTo>
                <a:cubicBezTo>
                  <a:pt x="109" y="26"/>
                  <a:pt x="80" y="26"/>
                  <a:pt x="80" y="26"/>
                </a:cubicBezTo>
                <a:cubicBezTo>
                  <a:pt x="81" y="28"/>
                  <a:pt x="116" y="75"/>
                  <a:pt x="184" y="170"/>
                </a:cubicBezTo>
                <a:cubicBezTo>
                  <a:pt x="253" y="263"/>
                  <a:pt x="287" y="311"/>
                  <a:pt x="288" y="312"/>
                </a:cubicBezTo>
                <a:cubicBezTo>
                  <a:pt x="290" y="316"/>
                  <a:pt x="291" y="319"/>
                  <a:pt x="289" y="322"/>
                </a:cubicBezTo>
                <a:lnTo>
                  <a:pt x="274" y="339"/>
                </a:lnTo>
                <a:cubicBezTo>
                  <a:pt x="264" y="351"/>
                  <a:pt x="249" y="368"/>
                  <a:pt x="230" y="391"/>
                </a:cubicBezTo>
                <a:cubicBezTo>
                  <a:pt x="211" y="414"/>
                  <a:pt x="192" y="436"/>
                  <a:pt x="173" y="459"/>
                </a:cubicBezTo>
                <a:lnTo>
                  <a:pt x="59" y="594"/>
                </a:lnTo>
                <a:cubicBezTo>
                  <a:pt x="59" y="595"/>
                  <a:pt x="104" y="595"/>
                  <a:pt x="193" y="595"/>
                </a:cubicBezTo>
                <a:cubicBezTo>
                  <a:pt x="204" y="595"/>
                  <a:pt x="220" y="595"/>
                  <a:pt x="240" y="595"/>
                </a:cubicBezTo>
                <a:cubicBezTo>
                  <a:pt x="260" y="595"/>
                  <a:pt x="275" y="595"/>
                  <a:pt x="284" y="595"/>
                </a:cubicBezTo>
                <a:cubicBezTo>
                  <a:pt x="357" y="595"/>
                  <a:pt x="415" y="590"/>
                  <a:pt x="457" y="578"/>
                </a:cubicBezTo>
                <a:cubicBezTo>
                  <a:pt x="499" y="567"/>
                  <a:pt x="532" y="542"/>
                  <a:pt x="557" y="503"/>
                </a:cubicBezTo>
                <a:cubicBezTo>
                  <a:pt x="562" y="496"/>
                  <a:pt x="566" y="486"/>
                  <a:pt x="572" y="472"/>
                </a:cubicBezTo>
                <a:lnTo>
                  <a:pt x="597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4"/>
                  <a:pt x="4" y="633"/>
                </a:cubicBezTo>
                <a:cubicBezTo>
                  <a:pt x="1" y="632"/>
                  <a:pt x="0" y="630"/>
                  <a:pt x="0" y="627"/>
                </a:cubicBezTo>
                <a:cubicBezTo>
                  <a:pt x="0" y="625"/>
                  <a:pt x="13" y="608"/>
                  <a:pt x="39" y="578"/>
                </a:cubicBezTo>
                <a:cubicBezTo>
                  <a:pt x="68" y="544"/>
                  <a:pt x="94" y="512"/>
                  <a:pt x="119" y="483"/>
                </a:cubicBezTo>
                <a:lnTo>
                  <a:pt x="235" y="346"/>
                </a:lnTo>
                <a:cubicBezTo>
                  <a:pt x="235" y="345"/>
                  <a:pt x="196" y="291"/>
                  <a:pt x="117" y="184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8"/>
                  <a:pt x="1" y="3"/>
                  <a:pt x="3" y="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5773680" y="3011040"/>
            <a:ext cx="90000" cy="73440"/>
          </a:xfrm>
          <a:custGeom>
            <a:avLst/>
            <a:gdLst/>
            <a:ahLst/>
            <a:rect l="0" t="0" r="r" b="b"/>
            <a:pathLst>
              <a:path w="250" h="204">
                <a:moveTo>
                  <a:pt x="0" y="71"/>
                </a:moveTo>
                <a:cubicBezTo>
                  <a:pt x="0" y="69"/>
                  <a:pt x="0" y="67"/>
                  <a:pt x="1" y="64"/>
                </a:cubicBezTo>
                <a:cubicBezTo>
                  <a:pt x="1" y="61"/>
                  <a:pt x="3" y="55"/>
                  <a:pt x="6" y="47"/>
                </a:cubicBezTo>
                <a:cubicBezTo>
                  <a:pt x="9" y="38"/>
                  <a:pt x="12" y="31"/>
                  <a:pt x="15" y="26"/>
                </a:cubicBezTo>
                <a:cubicBezTo>
                  <a:pt x="18" y="20"/>
                  <a:pt x="24" y="13"/>
                  <a:pt x="31" y="8"/>
                </a:cubicBezTo>
                <a:cubicBezTo>
                  <a:pt x="38" y="3"/>
                  <a:pt x="45" y="0"/>
                  <a:pt x="52" y="0"/>
                </a:cubicBezTo>
                <a:cubicBezTo>
                  <a:pt x="62" y="0"/>
                  <a:pt x="71" y="3"/>
                  <a:pt x="78" y="9"/>
                </a:cubicBezTo>
                <a:cubicBezTo>
                  <a:pt x="85" y="14"/>
                  <a:pt x="90" y="20"/>
                  <a:pt x="92" y="25"/>
                </a:cubicBezTo>
                <a:cubicBezTo>
                  <a:pt x="94" y="29"/>
                  <a:pt x="94" y="33"/>
                  <a:pt x="94" y="34"/>
                </a:cubicBezTo>
                <a:cubicBezTo>
                  <a:pt x="94" y="35"/>
                  <a:pt x="95" y="35"/>
                  <a:pt x="95" y="35"/>
                </a:cubicBezTo>
                <a:lnTo>
                  <a:pt x="100" y="30"/>
                </a:lnTo>
                <a:cubicBezTo>
                  <a:pt x="118" y="10"/>
                  <a:pt x="139" y="0"/>
                  <a:pt x="162" y="0"/>
                </a:cubicBezTo>
                <a:cubicBezTo>
                  <a:pt x="178" y="0"/>
                  <a:pt x="191" y="4"/>
                  <a:pt x="201" y="13"/>
                </a:cubicBezTo>
                <a:cubicBezTo>
                  <a:pt x="211" y="22"/>
                  <a:pt x="216" y="33"/>
                  <a:pt x="216" y="49"/>
                </a:cubicBezTo>
                <a:cubicBezTo>
                  <a:pt x="216" y="64"/>
                  <a:pt x="211" y="88"/>
                  <a:pt x="199" y="119"/>
                </a:cubicBezTo>
                <a:cubicBezTo>
                  <a:pt x="187" y="150"/>
                  <a:pt x="182" y="169"/>
                  <a:pt x="182" y="176"/>
                </a:cubicBezTo>
                <a:cubicBezTo>
                  <a:pt x="182" y="184"/>
                  <a:pt x="185" y="187"/>
                  <a:pt x="190" y="187"/>
                </a:cubicBezTo>
                <a:cubicBezTo>
                  <a:pt x="191" y="187"/>
                  <a:pt x="193" y="187"/>
                  <a:pt x="194" y="187"/>
                </a:cubicBezTo>
                <a:cubicBezTo>
                  <a:pt x="202" y="186"/>
                  <a:pt x="210" y="180"/>
                  <a:pt x="217" y="170"/>
                </a:cubicBezTo>
                <a:cubicBezTo>
                  <a:pt x="224" y="160"/>
                  <a:pt x="229" y="148"/>
                  <a:pt x="233" y="134"/>
                </a:cubicBezTo>
                <a:cubicBezTo>
                  <a:pt x="233" y="132"/>
                  <a:pt x="236" y="131"/>
                  <a:pt x="242" y="131"/>
                </a:cubicBezTo>
                <a:cubicBezTo>
                  <a:pt x="248" y="131"/>
                  <a:pt x="250" y="132"/>
                  <a:pt x="250" y="134"/>
                </a:cubicBezTo>
                <a:cubicBezTo>
                  <a:pt x="250" y="135"/>
                  <a:pt x="250" y="137"/>
                  <a:pt x="249" y="141"/>
                </a:cubicBezTo>
                <a:cubicBezTo>
                  <a:pt x="246" y="150"/>
                  <a:pt x="243" y="158"/>
                  <a:pt x="239" y="166"/>
                </a:cubicBezTo>
                <a:cubicBezTo>
                  <a:pt x="235" y="175"/>
                  <a:pt x="228" y="183"/>
                  <a:pt x="218" y="191"/>
                </a:cubicBezTo>
                <a:cubicBezTo>
                  <a:pt x="209" y="200"/>
                  <a:pt x="198" y="204"/>
                  <a:pt x="187" y="204"/>
                </a:cubicBezTo>
                <a:cubicBezTo>
                  <a:pt x="173" y="204"/>
                  <a:pt x="163" y="200"/>
                  <a:pt x="157" y="191"/>
                </a:cubicBezTo>
                <a:cubicBezTo>
                  <a:pt x="151" y="183"/>
                  <a:pt x="148" y="175"/>
                  <a:pt x="148" y="166"/>
                </a:cubicBezTo>
                <a:cubicBezTo>
                  <a:pt x="148" y="161"/>
                  <a:pt x="153" y="143"/>
                  <a:pt x="164" y="113"/>
                </a:cubicBezTo>
                <a:cubicBezTo>
                  <a:pt x="174" y="83"/>
                  <a:pt x="180" y="60"/>
                  <a:pt x="180" y="45"/>
                </a:cubicBezTo>
                <a:cubicBezTo>
                  <a:pt x="180" y="27"/>
                  <a:pt x="174" y="17"/>
                  <a:pt x="161" y="17"/>
                </a:cubicBezTo>
                <a:lnTo>
                  <a:pt x="158" y="17"/>
                </a:lnTo>
                <a:cubicBezTo>
                  <a:pt x="133" y="17"/>
                  <a:pt x="111" y="33"/>
                  <a:pt x="94" y="64"/>
                </a:cubicBezTo>
                <a:lnTo>
                  <a:pt x="90" y="69"/>
                </a:lnTo>
                <a:lnTo>
                  <a:pt x="76" y="129"/>
                </a:lnTo>
                <a:cubicBezTo>
                  <a:pt x="66" y="168"/>
                  <a:pt x="60" y="189"/>
                  <a:pt x="59" y="192"/>
                </a:cubicBezTo>
                <a:cubicBezTo>
                  <a:pt x="55" y="200"/>
                  <a:pt x="48" y="204"/>
                  <a:pt x="39" y="204"/>
                </a:cubicBezTo>
                <a:cubicBezTo>
                  <a:pt x="36" y="204"/>
                  <a:pt x="32" y="203"/>
                  <a:pt x="30" y="201"/>
                </a:cubicBezTo>
                <a:cubicBezTo>
                  <a:pt x="28" y="200"/>
                  <a:pt x="26" y="198"/>
                  <a:pt x="25" y="196"/>
                </a:cubicBezTo>
                <a:cubicBezTo>
                  <a:pt x="24" y="194"/>
                  <a:pt x="24" y="193"/>
                  <a:pt x="24" y="191"/>
                </a:cubicBezTo>
                <a:cubicBezTo>
                  <a:pt x="24" y="188"/>
                  <a:pt x="30" y="163"/>
                  <a:pt x="41" y="119"/>
                </a:cubicBezTo>
                <a:cubicBezTo>
                  <a:pt x="53" y="74"/>
                  <a:pt x="59" y="50"/>
                  <a:pt x="59" y="46"/>
                </a:cubicBezTo>
                <a:cubicBezTo>
                  <a:pt x="59" y="44"/>
                  <a:pt x="60" y="41"/>
                  <a:pt x="60" y="35"/>
                </a:cubicBezTo>
                <a:cubicBezTo>
                  <a:pt x="60" y="24"/>
                  <a:pt x="56" y="17"/>
                  <a:pt x="49" y="17"/>
                </a:cubicBezTo>
                <a:cubicBezTo>
                  <a:pt x="37" y="17"/>
                  <a:pt x="28" y="33"/>
                  <a:pt x="20" y="63"/>
                </a:cubicBezTo>
                <a:cubicBezTo>
                  <a:pt x="18" y="69"/>
                  <a:pt x="17" y="72"/>
                  <a:pt x="17" y="72"/>
                </a:cubicBezTo>
                <a:cubicBezTo>
                  <a:pt x="16" y="74"/>
                  <a:pt x="14" y="75"/>
                  <a:pt x="8" y="75"/>
                </a:cubicBezTo>
                <a:lnTo>
                  <a:pt x="2" y="75"/>
                </a:lnTo>
                <a:cubicBezTo>
                  <a:pt x="0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5773680" y="314964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1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8"/>
                </a:moveTo>
                <a:cubicBezTo>
                  <a:pt x="0" y="166"/>
                  <a:pt x="1" y="161"/>
                  <a:pt x="4" y="154"/>
                </a:cubicBezTo>
                <a:cubicBezTo>
                  <a:pt x="6" y="147"/>
                  <a:pt x="10" y="140"/>
                  <a:pt x="14" y="131"/>
                </a:cubicBezTo>
                <a:cubicBezTo>
                  <a:pt x="19" y="123"/>
                  <a:pt x="26" y="115"/>
                  <a:pt x="35" y="109"/>
                </a:cubicBezTo>
                <a:cubicBezTo>
                  <a:pt x="44" y="102"/>
                  <a:pt x="53" y="97"/>
                  <a:pt x="62" y="98"/>
                </a:cubicBezTo>
                <a:cubicBezTo>
                  <a:pt x="73" y="98"/>
                  <a:pt x="83" y="102"/>
                  <a:pt x="91" y="109"/>
                </a:cubicBezTo>
                <a:cubicBezTo>
                  <a:pt x="99" y="116"/>
                  <a:pt x="103" y="125"/>
                  <a:pt x="103" y="137"/>
                </a:cubicBezTo>
                <a:cubicBezTo>
                  <a:pt x="103" y="142"/>
                  <a:pt x="101" y="150"/>
                  <a:pt x="97" y="162"/>
                </a:cubicBezTo>
                <a:cubicBezTo>
                  <a:pt x="92" y="173"/>
                  <a:pt x="87" y="189"/>
                  <a:pt x="79" y="209"/>
                </a:cubicBezTo>
                <a:cubicBezTo>
                  <a:pt x="71" y="228"/>
                  <a:pt x="65" y="245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8" y="274"/>
                  <a:pt x="92" y="269"/>
                  <a:pt x="96" y="261"/>
                </a:cubicBezTo>
                <a:cubicBezTo>
                  <a:pt x="100" y="254"/>
                  <a:pt x="104" y="246"/>
                  <a:pt x="107" y="235"/>
                </a:cubicBezTo>
                <a:cubicBezTo>
                  <a:pt x="108" y="232"/>
                  <a:pt x="109" y="229"/>
                  <a:pt x="110" y="229"/>
                </a:cubicBezTo>
                <a:cubicBezTo>
                  <a:pt x="110" y="228"/>
                  <a:pt x="113" y="228"/>
                  <a:pt x="117" y="228"/>
                </a:cubicBezTo>
                <a:cubicBezTo>
                  <a:pt x="123" y="228"/>
                  <a:pt x="126" y="229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19" y="253"/>
                  <a:pt x="116" y="261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8" y="244"/>
                  <a:pt x="34" y="228"/>
                  <a:pt x="46" y="198"/>
                </a:cubicBezTo>
                <a:cubicBezTo>
                  <a:pt x="57" y="168"/>
                  <a:pt x="64" y="150"/>
                  <a:pt x="65" y="144"/>
                </a:cubicBezTo>
                <a:cubicBezTo>
                  <a:pt x="67" y="138"/>
                  <a:pt x="68" y="132"/>
                  <a:pt x="69" y="126"/>
                </a:cubicBezTo>
                <a:cubicBezTo>
                  <a:pt x="69" y="119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0"/>
                </a:cubicBezTo>
                <a:cubicBezTo>
                  <a:pt x="28" y="140"/>
                  <a:pt x="21" y="153"/>
                  <a:pt x="17" y="168"/>
                </a:cubicBezTo>
                <a:lnTo>
                  <a:pt x="17" y="169"/>
                </a:lnTo>
                <a:cubicBezTo>
                  <a:pt x="16" y="170"/>
                  <a:pt x="16" y="170"/>
                  <a:pt x="16" y="171"/>
                </a:cubicBezTo>
                <a:lnTo>
                  <a:pt x="15" y="172"/>
                </a:lnTo>
                <a:lnTo>
                  <a:pt x="14" y="172"/>
                </a:lnTo>
                <a:cubicBezTo>
                  <a:pt x="14" y="172"/>
                  <a:pt x="13" y="172"/>
                  <a:pt x="12" y="172"/>
                </a:cubicBezTo>
                <a:cubicBezTo>
                  <a:pt x="11" y="172"/>
                  <a:pt x="10" y="172"/>
                  <a:pt x="8" y="172"/>
                </a:cubicBezTo>
                <a:lnTo>
                  <a:pt x="2" y="172"/>
                </a:lnTo>
                <a:cubicBezTo>
                  <a:pt x="0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5834520" y="319680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3" y="2"/>
                  <a:pt x="7" y="0"/>
                </a:cubicBezTo>
                <a:lnTo>
                  <a:pt x="293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3"/>
                  <a:pt x="297" y="16"/>
                  <a:pt x="293" y="19"/>
                </a:cubicBezTo>
                <a:lnTo>
                  <a:pt x="150" y="19"/>
                </a:lnTo>
                <a:lnTo>
                  <a:pt x="8" y="19"/>
                </a:lnTo>
                <a:cubicBezTo>
                  <a:pt x="3" y="18"/>
                  <a:pt x="0" y="15"/>
                  <a:pt x="0" y="9"/>
                </a:cubicBezTo>
                <a:moveTo>
                  <a:pt x="0" y="97"/>
                </a:moveTo>
                <a:cubicBezTo>
                  <a:pt x="0" y="92"/>
                  <a:pt x="3" y="89"/>
                  <a:pt x="8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3" y="106"/>
                </a:cubicBezTo>
                <a:lnTo>
                  <a:pt x="7" y="106"/>
                </a:lnTo>
                <a:cubicBezTo>
                  <a:pt x="3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5964120" y="314892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60" y="40"/>
                </a:moveTo>
                <a:lnTo>
                  <a:pt x="54" y="42"/>
                </a:lnTo>
                <a:cubicBezTo>
                  <a:pt x="50" y="44"/>
                  <a:pt x="44" y="45"/>
                  <a:pt x="36" y="47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9"/>
                  <a:pt x="37" y="26"/>
                  <a:pt x="49" y="22"/>
                </a:cubicBezTo>
                <a:cubicBezTo>
                  <a:pt x="61" y="19"/>
                  <a:pt x="69" y="14"/>
                  <a:pt x="74" y="11"/>
                </a:cubicBezTo>
                <a:cubicBezTo>
                  <a:pt x="79" y="7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0"/>
                  <a:pt x="99" y="2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3"/>
                  <a:pt x="104" y="275"/>
                  <a:pt x="105" y="275"/>
                </a:cubicBezTo>
                <a:cubicBezTo>
                  <a:pt x="107" y="276"/>
                  <a:pt x="110" y="276"/>
                  <a:pt x="116" y="277"/>
                </a:cubicBezTo>
                <a:cubicBezTo>
                  <a:pt x="122" y="277"/>
                  <a:pt x="131" y="278"/>
                  <a:pt x="144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7"/>
                  <a:pt x="120" y="297"/>
                  <a:pt x="79" y="297"/>
                </a:cubicBezTo>
                <a:cubicBezTo>
                  <a:pt x="39" y="297"/>
                  <a:pt x="14" y="297"/>
                  <a:pt x="8" y="298"/>
                </a:cubicBezTo>
                <a:lnTo>
                  <a:pt x="3" y="298"/>
                </a:lnTo>
                <a:lnTo>
                  <a:pt x="3" y="278"/>
                </a:lnTo>
                <a:lnTo>
                  <a:pt x="14" y="278"/>
                </a:lnTo>
                <a:cubicBezTo>
                  <a:pt x="21" y="278"/>
                  <a:pt x="27" y="278"/>
                  <a:pt x="31" y="278"/>
                </a:cubicBezTo>
                <a:cubicBezTo>
                  <a:pt x="37" y="278"/>
                  <a:pt x="41" y="278"/>
                  <a:pt x="43" y="277"/>
                </a:cubicBezTo>
                <a:cubicBezTo>
                  <a:pt x="46" y="277"/>
                  <a:pt x="49" y="277"/>
                  <a:pt x="51" y="276"/>
                </a:cubicBezTo>
                <a:cubicBezTo>
                  <a:pt x="53" y="275"/>
                  <a:pt x="54" y="275"/>
                  <a:pt x="54" y="275"/>
                </a:cubicBezTo>
                <a:cubicBezTo>
                  <a:pt x="54" y="275"/>
                  <a:pt x="55" y="274"/>
                  <a:pt x="57" y="273"/>
                </a:cubicBezTo>
                <a:cubicBezTo>
                  <a:pt x="58" y="271"/>
                  <a:pt x="59" y="271"/>
                  <a:pt x="60" y="271"/>
                </a:cubicBezTo>
                <a:lnTo>
                  <a:pt x="6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6085440" y="3090240"/>
            <a:ext cx="108720" cy="147960"/>
          </a:xfrm>
          <a:custGeom>
            <a:avLst/>
            <a:gdLst/>
            <a:ahLst/>
            <a:rect l="0" t="0" r="r" b="b"/>
            <a:pathLst>
              <a:path w="302" h="411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5" y="7"/>
                  <a:pt x="71" y="0"/>
                  <a:pt x="88" y="0"/>
                </a:cubicBezTo>
                <a:cubicBezTo>
                  <a:pt x="105" y="0"/>
                  <a:pt x="119" y="5"/>
                  <a:pt x="130" y="15"/>
                </a:cubicBezTo>
                <a:cubicBezTo>
                  <a:pt x="140" y="25"/>
                  <a:pt x="146" y="38"/>
                  <a:pt x="146" y="55"/>
                </a:cubicBezTo>
                <a:cubicBezTo>
                  <a:pt x="145" y="63"/>
                  <a:pt x="145" y="68"/>
                  <a:pt x="144" y="69"/>
                </a:cubicBezTo>
                <a:cubicBezTo>
                  <a:pt x="144" y="70"/>
                  <a:pt x="141" y="80"/>
                  <a:pt x="134" y="98"/>
                </a:cubicBezTo>
                <a:cubicBezTo>
                  <a:pt x="127" y="116"/>
                  <a:pt x="120" y="136"/>
                  <a:pt x="113" y="159"/>
                </a:cubicBezTo>
                <a:cubicBezTo>
                  <a:pt x="106" y="182"/>
                  <a:pt x="103" y="200"/>
                  <a:pt x="103" y="214"/>
                </a:cubicBezTo>
                <a:cubicBezTo>
                  <a:pt x="103" y="233"/>
                  <a:pt x="106" y="245"/>
                  <a:pt x="112" y="252"/>
                </a:cubicBezTo>
                <a:cubicBezTo>
                  <a:pt x="118" y="260"/>
                  <a:pt x="127" y="263"/>
                  <a:pt x="139" y="264"/>
                </a:cubicBezTo>
                <a:cubicBezTo>
                  <a:pt x="148" y="264"/>
                  <a:pt x="157" y="261"/>
                  <a:pt x="166" y="257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4" y="217"/>
                  <a:pt x="206" y="208"/>
                </a:cubicBezTo>
                <a:cubicBezTo>
                  <a:pt x="208" y="200"/>
                  <a:pt x="211" y="187"/>
                  <a:pt x="214" y="170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3" y="60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4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5"/>
                  <a:pt x="271" y="158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4" y="330"/>
                  <a:pt x="203" y="358"/>
                  <a:pt x="174" y="379"/>
                </a:cubicBezTo>
                <a:cubicBezTo>
                  <a:pt x="145" y="400"/>
                  <a:pt x="116" y="410"/>
                  <a:pt x="87" y="411"/>
                </a:cubicBezTo>
                <a:cubicBezTo>
                  <a:pt x="68" y="411"/>
                  <a:pt x="51" y="406"/>
                  <a:pt x="36" y="397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6"/>
                  <a:pt x="16" y="338"/>
                  <a:pt x="19" y="331"/>
                </a:cubicBezTo>
                <a:cubicBezTo>
                  <a:pt x="22" y="325"/>
                  <a:pt x="26" y="320"/>
                  <a:pt x="31" y="318"/>
                </a:cubicBezTo>
                <a:cubicBezTo>
                  <a:pt x="36" y="315"/>
                  <a:pt x="40" y="312"/>
                  <a:pt x="43" y="311"/>
                </a:cubicBezTo>
                <a:cubicBezTo>
                  <a:pt x="48" y="310"/>
                  <a:pt x="51" y="309"/>
                  <a:pt x="55" y="309"/>
                </a:cubicBezTo>
                <a:cubicBezTo>
                  <a:pt x="74" y="309"/>
                  <a:pt x="83" y="318"/>
                  <a:pt x="83" y="336"/>
                </a:cubicBezTo>
                <a:cubicBezTo>
                  <a:pt x="83" y="344"/>
                  <a:pt x="80" y="352"/>
                  <a:pt x="75" y="358"/>
                </a:cubicBezTo>
                <a:cubicBezTo>
                  <a:pt x="70" y="364"/>
                  <a:pt x="65" y="369"/>
                  <a:pt x="61" y="371"/>
                </a:cubicBezTo>
                <a:cubicBezTo>
                  <a:pt x="56" y="373"/>
                  <a:pt x="53" y="374"/>
                  <a:pt x="53" y="374"/>
                </a:cubicBezTo>
                <a:lnTo>
                  <a:pt x="51" y="374"/>
                </a:lnTo>
                <a:cubicBezTo>
                  <a:pt x="51" y="377"/>
                  <a:pt x="56" y="379"/>
                  <a:pt x="63" y="382"/>
                </a:cubicBezTo>
                <a:cubicBezTo>
                  <a:pt x="70" y="385"/>
                  <a:pt x="77" y="386"/>
                  <a:pt x="84" y="386"/>
                </a:cubicBezTo>
                <a:lnTo>
                  <a:pt x="89" y="386"/>
                </a:lnTo>
                <a:cubicBezTo>
                  <a:pt x="96" y="386"/>
                  <a:pt x="102" y="386"/>
                  <a:pt x="106" y="385"/>
                </a:cubicBezTo>
                <a:cubicBezTo>
                  <a:pt x="120" y="381"/>
                  <a:pt x="132" y="373"/>
                  <a:pt x="144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8" y="308"/>
                  <a:pt x="183" y="296"/>
                  <a:pt x="186" y="287"/>
                </a:cubicBezTo>
                <a:cubicBezTo>
                  <a:pt x="189" y="277"/>
                  <a:pt x="191" y="271"/>
                  <a:pt x="191" y="268"/>
                </a:cubicBezTo>
                <a:lnTo>
                  <a:pt x="187" y="270"/>
                </a:lnTo>
                <a:cubicBezTo>
                  <a:pt x="185" y="272"/>
                  <a:pt x="181" y="274"/>
                  <a:pt x="175" y="277"/>
                </a:cubicBezTo>
                <a:cubicBezTo>
                  <a:pt x="170" y="280"/>
                  <a:pt x="164" y="283"/>
                  <a:pt x="159" y="285"/>
                </a:cubicBezTo>
                <a:cubicBezTo>
                  <a:pt x="150" y="287"/>
                  <a:pt x="142" y="288"/>
                  <a:pt x="134" y="288"/>
                </a:cubicBezTo>
                <a:cubicBezTo>
                  <a:pt x="115" y="288"/>
                  <a:pt x="98" y="283"/>
                  <a:pt x="83" y="274"/>
                </a:cubicBezTo>
                <a:cubicBezTo>
                  <a:pt x="68" y="265"/>
                  <a:pt x="58" y="250"/>
                  <a:pt x="54" y="229"/>
                </a:cubicBezTo>
                <a:cubicBezTo>
                  <a:pt x="53" y="226"/>
                  <a:pt x="53" y="220"/>
                  <a:pt x="53" y="208"/>
                </a:cubicBezTo>
                <a:cubicBezTo>
                  <a:pt x="53" y="184"/>
                  <a:pt x="61" y="153"/>
                  <a:pt x="75" y="114"/>
                </a:cubicBezTo>
                <a:cubicBezTo>
                  <a:pt x="90" y="75"/>
                  <a:pt x="97" y="51"/>
                  <a:pt x="97" y="40"/>
                </a:cubicBezTo>
                <a:lnTo>
                  <a:pt x="97" y="39"/>
                </a:lnTo>
                <a:cubicBezTo>
                  <a:pt x="97" y="35"/>
                  <a:pt x="97" y="33"/>
                  <a:pt x="97" y="31"/>
                </a:cubicBezTo>
                <a:cubicBezTo>
                  <a:pt x="97" y="30"/>
                  <a:pt x="97" y="29"/>
                  <a:pt x="95" y="27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6" y="24"/>
                  <a:pt x="67" y="28"/>
                  <a:pt x="59" y="36"/>
                </a:cubicBezTo>
                <a:cubicBezTo>
                  <a:pt x="51" y="44"/>
                  <a:pt x="44" y="53"/>
                  <a:pt x="39" y="62"/>
                </a:cubicBezTo>
                <a:cubicBezTo>
                  <a:pt x="34" y="72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6203160" y="311868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7"/>
                </a:moveTo>
                <a:cubicBezTo>
                  <a:pt x="73" y="20"/>
                  <a:pt x="76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8" y="47"/>
                  <a:pt x="84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4"/>
                </a:cubicBezTo>
                <a:cubicBezTo>
                  <a:pt x="7" y="147"/>
                  <a:pt x="10" y="139"/>
                  <a:pt x="15" y="131"/>
                </a:cubicBezTo>
                <a:cubicBezTo>
                  <a:pt x="19" y="122"/>
                  <a:pt x="26" y="115"/>
                  <a:pt x="35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4" y="102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50"/>
                  <a:pt x="97" y="161"/>
                </a:cubicBezTo>
                <a:cubicBezTo>
                  <a:pt x="93" y="173"/>
                  <a:pt x="87" y="189"/>
                  <a:pt x="78" y="209"/>
                </a:cubicBezTo>
                <a:cubicBezTo>
                  <a:pt x="71" y="229"/>
                  <a:pt x="64" y="246"/>
                  <a:pt x="60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4"/>
                  <a:pt x="116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3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6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5" y="198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lnTo>
                  <a:pt x="16" y="171"/>
                </a:ln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6335280" y="31204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8"/>
                </a:moveTo>
                <a:cubicBezTo>
                  <a:pt x="0" y="28"/>
                  <a:pt x="3" y="19"/>
                  <a:pt x="10" y="11"/>
                </a:cubicBezTo>
                <a:cubicBezTo>
                  <a:pt x="18" y="4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2" y="17"/>
                  <a:pt x="77" y="26"/>
                  <a:pt x="77" y="37"/>
                </a:cubicBezTo>
                <a:cubicBezTo>
                  <a:pt x="77" y="48"/>
                  <a:pt x="74" y="57"/>
                  <a:pt x="65" y="64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3"/>
                  <a:pt x="11" y="65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6438240" y="303552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1" y="26"/>
                  <a:pt x="101" y="23"/>
                </a:cubicBezTo>
                <a:cubicBezTo>
                  <a:pt x="101" y="22"/>
                  <a:pt x="102" y="19"/>
                  <a:pt x="103" y="14"/>
                </a:cubicBezTo>
                <a:cubicBezTo>
                  <a:pt x="105" y="5"/>
                  <a:pt x="107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6" y="1"/>
                  <a:pt x="165" y="1"/>
                  <a:pt x="205" y="1"/>
                </a:cubicBezTo>
                <a:cubicBezTo>
                  <a:pt x="220" y="1"/>
                  <a:pt x="233" y="1"/>
                  <a:pt x="245" y="1"/>
                </a:cubicBezTo>
                <a:cubicBezTo>
                  <a:pt x="257" y="1"/>
                  <a:pt x="267" y="1"/>
                  <a:pt x="275" y="1"/>
                </a:cubicBezTo>
                <a:cubicBezTo>
                  <a:pt x="281" y="0"/>
                  <a:pt x="285" y="0"/>
                  <a:pt x="287" y="1"/>
                </a:cubicBezTo>
                <a:cubicBezTo>
                  <a:pt x="294" y="1"/>
                  <a:pt x="298" y="2"/>
                  <a:pt x="298" y="6"/>
                </a:cubicBezTo>
                <a:cubicBezTo>
                  <a:pt x="298" y="8"/>
                  <a:pt x="297" y="11"/>
                  <a:pt x="296" y="14"/>
                </a:cubicBezTo>
                <a:cubicBezTo>
                  <a:pt x="296" y="15"/>
                  <a:pt x="295" y="17"/>
                  <a:pt x="295" y="18"/>
                </a:cubicBezTo>
                <a:cubicBezTo>
                  <a:pt x="295" y="20"/>
                  <a:pt x="295" y="21"/>
                  <a:pt x="295" y="22"/>
                </a:cubicBezTo>
                <a:cubicBezTo>
                  <a:pt x="294" y="23"/>
                  <a:pt x="294" y="24"/>
                  <a:pt x="293" y="25"/>
                </a:cubicBezTo>
                <a:lnTo>
                  <a:pt x="292" y="26"/>
                </a:lnTo>
                <a:cubicBezTo>
                  <a:pt x="291" y="27"/>
                  <a:pt x="290" y="27"/>
                  <a:pt x="289" y="28"/>
                </a:cubicBezTo>
                <a:cubicBezTo>
                  <a:pt x="288" y="28"/>
                  <a:pt x="287" y="28"/>
                  <a:pt x="285" y="28"/>
                </a:cubicBezTo>
                <a:cubicBezTo>
                  <a:pt x="283" y="28"/>
                  <a:pt x="281" y="29"/>
                  <a:pt x="279" y="29"/>
                </a:cubicBezTo>
                <a:cubicBezTo>
                  <a:pt x="277" y="29"/>
                  <a:pt x="274" y="29"/>
                  <a:pt x="269" y="29"/>
                </a:cubicBezTo>
                <a:cubicBezTo>
                  <a:pt x="252" y="29"/>
                  <a:pt x="241" y="30"/>
                  <a:pt x="237" y="31"/>
                </a:cubicBezTo>
                <a:cubicBezTo>
                  <a:pt x="232" y="32"/>
                  <a:pt x="228" y="34"/>
                  <a:pt x="225" y="38"/>
                </a:cubicBezTo>
                <a:lnTo>
                  <a:pt x="174" y="239"/>
                </a:lnTo>
                <a:cubicBezTo>
                  <a:pt x="175" y="239"/>
                  <a:pt x="213" y="209"/>
                  <a:pt x="292" y="148"/>
                </a:cubicBezTo>
                <a:cubicBezTo>
                  <a:pt x="369" y="87"/>
                  <a:pt x="408" y="56"/>
                  <a:pt x="411" y="54"/>
                </a:cubicBezTo>
                <a:cubicBezTo>
                  <a:pt x="416" y="48"/>
                  <a:pt x="419" y="44"/>
                  <a:pt x="419" y="40"/>
                </a:cubicBezTo>
                <a:cubicBezTo>
                  <a:pt x="419" y="33"/>
                  <a:pt x="414" y="30"/>
                  <a:pt x="404" y="29"/>
                </a:cubicBezTo>
                <a:cubicBezTo>
                  <a:pt x="397" y="29"/>
                  <a:pt x="393" y="27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7" y="8"/>
                  <a:pt x="398" y="5"/>
                  <a:pt x="398" y="4"/>
                </a:cubicBezTo>
                <a:cubicBezTo>
                  <a:pt x="400" y="2"/>
                  <a:pt x="403" y="1"/>
                  <a:pt x="409" y="1"/>
                </a:cubicBezTo>
                <a:cubicBezTo>
                  <a:pt x="411" y="1"/>
                  <a:pt x="418" y="1"/>
                  <a:pt x="431" y="1"/>
                </a:cubicBezTo>
                <a:cubicBezTo>
                  <a:pt x="444" y="2"/>
                  <a:pt x="461" y="2"/>
                  <a:pt x="482" y="2"/>
                </a:cubicBezTo>
                <a:cubicBezTo>
                  <a:pt x="492" y="2"/>
                  <a:pt x="502" y="2"/>
                  <a:pt x="512" y="1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6"/>
                  <a:pt x="542" y="22"/>
                  <a:pt x="539" y="26"/>
                </a:cubicBezTo>
                <a:cubicBezTo>
                  <a:pt x="538" y="28"/>
                  <a:pt x="534" y="29"/>
                  <a:pt x="527" y="29"/>
                </a:cubicBezTo>
                <a:cubicBezTo>
                  <a:pt x="495" y="31"/>
                  <a:pt x="467" y="42"/>
                  <a:pt x="441" y="61"/>
                </a:cubicBezTo>
                <a:cubicBezTo>
                  <a:pt x="434" y="65"/>
                  <a:pt x="419" y="76"/>
                  <a:pt x="397" y="94"/>
                </a:cubicBezTo>
                <a:cubicBezTo>
                  <a:pt x="374" y="112"/>
                  <a:pt x="353" y="128"/>
                  <a:pt x="333" y="144"/>
                </a:cubicBezTo>
                <a:lnTo>
                  <a:pt x="304" y="167"/>
                </a:lnTo>
                <a:lnTo>
                  <a:pt x="309" y="181"/>
                </a:lnTo>
                <a:cubicBezTo>
                  <a:pt x="313" y="191"/>
                  <a:pt x="319" y="205"/>
                  <a:pt x="327" y="224"/>
                </a:cubicBezTo>
                <a:cubicBezTo>
                  <a:pt x="335" y="243"/>
                  <a:pt x="342" y="261"/>
                  <a:pt x="349" y="278"/>
                </a:cubicBezTo>
                <a:cubicBezTo>
                  <a:pt x="381" y="352"/>
                  <a:pt x="398" y="391"/>
                  <a:pt x="400" y="393"/>
                </a:cubicBezTo>
                <a:cubicBezTo>
                  <a:pt x="401" y="394"/>
                  <a:pt x="402" y="395"/>
                  <a:pt x="403" y="396"/>
                </a:cubicBezTo>
                <a:cubicBezTo>
                  <a:pt x="409" y="400"/>
                  <a:pt x="420" y="402"/>
                  <a:pt x="435" y="403"/>
                </a:cubicBezTo>
                <a:lnTo>
                  <a:pt x="448" y="403"/>
                </a:lnTo>
                <a:cubicBezTo>
                  <a:pt x="451" y="407"/>
                  <a:pt x="452" y="409"/>
                  <a:pt x="452" y="409"/>
                </a:cubicBezTo>
                <a:cubicBezTo>
                  <a:pt x="452" y="410"/>
                  <a:pt x="452" y="414"/>
                  <a:pt x="450" y="421"/>
                </a:cubicBezTo>
                <a:cubicBezTo>
                  <a:pt x="449" y="426"/>
                  <a:pt x="447" y="430"/>
                  <a:pt x="444" y="433"/>
                </a:cubicBezTo>
                <a:lnTo>
                  <a:pt x="437" y="433"/>
                </a:lnTo>
                <a:cubicBezTo>
                  <a:pt x="420" y="432"/>
                  <a:pt x="400" y="431"/>
                  <a:pt x="377" y="431"/>
                </a:cubicBezTo>
                <a:cubicBezTo>
                  <a:pt x="326" y="431"/>
                  <a:pt x="297" y="432"/>
                  <a:pt x="290" y="433"/>
                </a:cubicBezTo>
                <a:lnTo>
                  <a:pt x="284" y="433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1" y="422"/>
                  <a:pt x="281" y="416"/>
                </a:cubicBezTo>
                <a:cubicBezTo>
                  <a:pt x="283" y="410"/>
                  <a:pt x="284" y="407"/>
                  <a:pt x="285" y="406"/>
                </a:cubicBezTo>
                <a:cubicBezTo>
                  <a:pt x="286" y="403"/>
                  <a:pt x="288" y="403"/>
                  <a:pt x="292" y="403"/>
                </a:cubicBezTo>
                <a:lnTo>
                  <a:pt x="294" y="403"/>
                </a:lnTo>
                <a:cubicBezTo>
                  <a:pt x="315" y="403"/>
                  <a:pt x="326" y="397"/>
                  <a:pt x="326" y="387"/>
                </a:cubicBezTo>
                <a:cubicBezTo>
                  <a:pt x="326" y="385"/>
                  <a:pt x="320" y="371"/>
                  <a:pt x="309" y="343"/>
                </a:cubicBezTo>
                <a:cubicBezTo>
                  <a:pt x="297" y="315"/>
                  <a:pt x="291" y="299"/>
                  <a:pt x="288" y="295"/>
                </a:cubicBezTo>
                <a:lnTo>
                  <a:pt x="251" y="208"/>
                </a:lnTo>
                <a:lnTo>
                  <a:pt x="208" y="241"/>
                </a:lnTo>
                <a:lnTo>
                  <a:pt x="165" y="275"/>
                </a:lnTo>
                <a:lnTo>
                  <a:pt x="150" y="334"/>
                </a:lnTo>
                <a:cubicBezTo>
                  <a:pt x="140" y="373"/>
                  <a:pt x="136" y="393"/>
                  <a:pt x="136" y="395"/>
                </a:cubicBezTo>
                <a:cubicBezTo>
                  <a:pt x="136" y="398"/>
                  <a:pt x="137" y="400"/>
                  <a:pt x="141" y="401"/>
                </a:cubicBezTo>
                <a:cubicBezTo>
                  <a:pt x="144" y="402"/>
                  <a:pt x="155" y="402"/>
                  <a:pt x="172" y="403"/>
                </a:cubicBezTo>
                <a:lnTo>
                  <a:pt x="192" y="403"/>
                </a:lnTo>
                <a:cubicBezTo>
                  <a:pt x="194" y="408"/>
                  <a:pt x="196" y="410"/>
                  <a:pt x="196" y="411"/>
                </a:cubicBezTo>
                <a:cubicBezTo>
                  <a:pt x="196" y="417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3" y="432"/>
                  <a:pt x="122" y="432"/>
                  <a:pt x="95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1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7"/>
                  <a:pt x="7" y="406"/>
                </a:cubicBezTo>
                <a:cubicBezTo>
                  <a:pt x="9" y="405"/>
                  <a:pt x="14" y="403"/>
                  <a:pt x="22" y="403"/>
                </a:cubicBezTo>
                <a:cubicBezTo>
                  <a:pt x="33" y="403"/>
                  <a:pt x="46" y="402"/>
                  <a:pt x="60" y="401"/>
                </a:cubicBezTo>
                <a:cubicBezTo>
                  <a:pt x="66" y="400"/>
                  <a:pt x="70" y="397"/>
                  <a:pt x="72" y="393"/>
                </a:cubicBezTo>
                <a:cubicBezTo>
                  <a:pt x="73" y="392"/>
                  <a:pt x="88" y="333"/>
                  <a:pt x="117" y="217"/>
                </a:cubicBezTo>
                <a:cubicBezTo>
                  <a:pt x="146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6654960" y="302004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0" y="318"/>
                </a:moveTo>
                <a:cubicBezTo>
                  <a:pt x="0" y="289"/>
                  <a:pt x="3" y="261"/>
                  <a:pt x="7" y="235"/>
                </a:cubicBezTo>
                <a:cubicBezTo>
                  <a:pt x="11" y="209"/>
                  <a:pt x="17" y="186"/>
                  <a:pt x="22" y="167"/>
                </a:cubicBezTo>
                <a:cubicBezTo>
                  <a:pt x="28" y="148"/>
                  <a:pt x="36" y="129"/>
                  <a:pt x="46" y="111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5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8"/>
                  <a:pt x="95" y="86"/>
                  <a:pt x="85" y="107"/>
                </a:cubicBezTo>
                <a:cubicBezTo>
                  <a:pt x="74" y="129"/>
                  <a:pt x="66" y="159"/>
                  <a:pt x="58" y="196"/>
                </a:cubicBezTo>
                <a:cubicBezTo>
                  <a:pt x="51" y="232"/>
                  <a:pt x="48" y="273"/>
                  <a:pt x="48" y="318"/>
                </a:cubicBezTo>
                <a:cubicBezTo>
                  <a:pt x="48" y="362"/>
                  <a:pt x="51" y="403"/>
                  <a:pt x="58" y="439"/>
                </a:cubicBezTo>
                <a:cubicBezTo>
                  <a:pt x="66" y="475"/>
                  <a:pt x="74" y="505"/>
                  <a:pt x="84" y="527"/>
                </a:cubicBezTo>
                <a:cubicBezTo>
                  <a:pt x="94" y="549"/>
                  <a:pt x="105" y="568"/>
                  <a:pt x="115" y="581"/>
                </a:cubicBezTo>
                <a:cubicBezTo>
                  <a:pt x="126" y="595"/>
                  <a:pt x="135" y="607"/>
                  <a:pt x="142" y="615"/>
                </a:cubicBezTo>
                <a:cubicBezTo>
                  <a:pt x="149" y="623"/>
                  <a:pt x="153" y="628"/>
                  <a:pt x="153" y="628"/>
                </a:cubicBezTo>
                <a:cubicBezTo>
                  <a:pt x="153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9"/>
                </a:lnTo>
                <a:cubicBezTo>
                  <a:pt x="76" y="583"/>
                  <a:pt x="47" y="538"/>
                  <a:pt x="29" y="485"/>
                </a:cubicBezTo>
                <a:cubicBezTo>
                  <a:pt x="9" y="431"/>
                  <a:pt x="0" y="376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6777720" y="2961720"/>
            <a:ext cx="79200" cy="113400"/>
          </a:xfrm>
          <a:custGeom>
            <a:avLst/>
            <a:gdLst/>
            <a:ahLst/>
            <a:rect l="0" t="0" r="r" b="b"/>
            <a:pathLst>
              <a:path w="220" h="315">
                <a:moveTo>
                  <a:pt x="150" y="5"/>
                </a:moveTo>
                <a:cubicBezTo>
                  <a:pt x="150" y="5"/>
                  <a:pt x="161" y="4"/>
                  <a:pt x="182" y="2"/>
                </a:cubicBezTo>
                <a:cubicBezTo>
                  <a:pt x="203" y="1"/>
                  <a:pt x="214" y="0"/>
                  <a:pt x="215" y="0"/>
                </a:cubicBezTo>
                <a:cubicBezTo>
                  <a:pt x="218" y="0"/>
                  <a:pt x="220" y="1"/>
                  <a:pt x="220" y="3"/>
                </a:cubicBezTo>
                <a:cubicBezTo>
                  <a:pt x="220" y="5"/>
                  <a:pt x="209" y="50"/>
                  <a:pt x="187" y="139"/>
                </a:cubicBezTo>
                <a:cubicBezTo>
                  <a:pt x="166" y="227"/>
                  <a:pt x="154" y="272"/>
                  <a:pt x="154" y="274"/>
                </a:cubicBezTo>
                <a:cubicBezTo>
                  <a:pt x="153" y="276"/>
                  <a:pt x="153" y="278"/>
                  <a:pt x="153" y="281"/>
                </a:cubicBezTo>
                <a:cubicBezTo>
                  <a:pt x="153" y="293"/>
                  <a:pt x="158" y="299"/>
                  <a:pt x="166" y="299"/>
                </a:cubicBezTo>
                <a:cubicBezTo>
                  <a:pt x="169" y="299"/>
                  <a:pt x="172" y="298"/>
                  <a:pt x="175" y="295"/>
                </a:cubicBezTo>
                <a:cubicBezTo>
                  <a:pt x="181" y="289"/>
                  <a:pt x="187" y="275"/>
                  <a:pt x="193" y="252"/>
                </a:cubicBezTo>
                <a:cubicBezTo>
                  <a:pt x="195" y="246"/>
                  <a:pt x="196" y="243"/>
                  <a:pt x="198" y="243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2" y="244"/>
                  <a:pt x="212" y="246"/>
                </a:cubicBezTo>
                <a:cubicBezTo>
                  <a:pt x="212" y="248"/>
                  <a:pt x="212" y="250"/>
                  <a:pt x="211" y="253"/>
                </a:cubicBezTo>
                <a:cubicBezTo>
                  <a:pt x="207" y="268"/>
                  <a:pt x="203" y="280"/>
                  <a:pt x="198" y="290"/>
                </a:cubicBezTo>
                <a:cubicBezTo>
                  <a:pt x="193" y="299"/>
                  <a:pt x="188" y="305"/>
                  <a:pt x="185" y="307"/>
                </a:cubicBezTo>
                <a:cubicBezTo>
                  <a:pt x="182" y="310"/>
                  <a:pt x="178" y="312"/>
                  <a:pt x="173" y="315"/>
                </a:cubicBezTo>
                <a:cubicBezTo>
                  <a:pt x="170" y="315"/>
                  <a:pt x="167" y="315"/>
                  <a:pt x="162" y="315"/>
                </a:cubicBezTo>
                <a:cubicBezTo>
                  <a:pt x="152" y="315"/>
                  <a:pt x="143" y="313"/>
                  <a:pt x="136" y="309"/>
                </a:cubicBezTo>
                <a:cubicBezTo>
                  <a:pt x="130" y="304"/>
                  <a:pt x="125" y="300"/>
                  <a:pt x="123" y="295"/>
                </a:cubicBezTo>
                <a:lnTo>
                  <a:pt x="120" y="288"/>
                </a:lnTo>
                <a:cubicBezTo>
                  <a:pt x="120" y="288"/>
                  <a:pt x="119" y="288"/>
                  <a:pt x="118" y="289"/>
                </a:cubicBezTo>
                <a:lnTo>
                  <a:pt x="116" y="290"/>
                </a:lnTo>
                <a:cubicBezTo>
                  <a:pt x="98" y="307"/>
                  <a:pt x="80" y="315"/>
                  <a:pt x="62" y="315"/>
                </a:cubicBezTo>
                <a:cubicBezTo>
                  <a:pt x="46" y="315"/>
                  <a:pt x="31" y="309"/>
                  <a:pt x="19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6"/>
                  <a:pt x="3" y="212"/>
                  <a:pt x="9" y="197"/>
                </a:cubicBezTo>
                <a:cubicBezTo>
                  <a:pt x="15" y="182"/>
                  <a:pt x="22" y="169"/>
                  <a:pt x="30" y="159"/>
                </a:cubicBezTo>
                <a:cubicBezTo>
                  <a:pt x="44" y="142"/>
                  <a:pt x="58" y="130"/>
                  <a:pt x="72" y="123"/>
                </a:cubicBezTo>
                <a:cubicBezTo>
                  <a:pt x="86" y="117"/>
                  <a:pt x="99" y="113"/>
                  <a:pt x="110" y="113"/>
                </a:cubicBezTo>
                <a:cubicBezTo>
                  <a:pt x="128" y="113"/>
                  <a:pt x="141" y="120"/>
                  <a:pt x="149" y="132"/>
                </a:cubicBezTo>
                <a:cubicBezTo>
                  <a:pt x="150" y="134"/>
                  <a:pt x="151" y="135"/>
                  <a:pt x="151" y="134"/>
                </a:cubicBezTo>
                <a:cubicBezTo>
                  <a:pt x="151" y="133"/>
                  <a:pt x="155" y="116"/>
                  <a:pt x="163" y="84"/>
                </a:cubicBezTo>
                <a:cubicBezTo>
                  <a:pt x="171" y="53"/>
                  <a:pt x="175" y="36"/>
                  <a:pt x="176" y="35"/>
                </a:cubicBezTo>
                <a:cubicBezTo>
                  <a:pt x="176" y="31"/>
                  <a:pt x="175" y="28"/>
                  <a:pt x="173" y="27"/>
                </a:cubicBezTo>
                <a:cubicBezTo>
                  <a:pt x="171" y="26"/>
                  <a:pt x="165" y="26"/>
                  <a:pt x="155" y="25"/>
                </a:cubicBezTo>
                <a:lnTo>
                  <a:pt x="146" y="25"/>
                </a:lnTo>
                <a:cubicBezTo>
                  <a:pt x="144" y="23"/>
                  <a:pt x="143" y="22"/>
                  <a:pt x="143" y="22"/>
                </a:cubicBezTo>
                <a:cubicBezTo>
                  <a:pt x="143" y="21"/>
                  <a:pt x="143" y="18"/>
                  <a:pt x="144" y="13"/>
                </a:cubicBezTo>
                <a:cubicBezTo>
                  <a:pt x="145" y="7"/>
                  <a:pt x="147" y="5"/>
                  <a:pt x="150" y="5"/>
                </a:cubicBezTo>
                <a:moveTo>
                  <a:pt x="144" y="165"/>
                </a:moveTo>
                <a:cubicBezTo>
                  <a:pt x="137" y="142"/>
                  <a:pt x="126" y="130"/>
                  <a:pt x="109" y="130"/>
                </a:cubicBezTo>
                <a:cubicBezTo>
                  <a:pt x="99" y="130"/>
                  <a:pt x="89" y="135"/>
                  <a:pt x="79" y="144"/>
                </a:cubicBezTo>
                <a:cubicBezTo>
                  <a:pt x="70" y="153"/>
                  <a:pt x="62" y="165"/>
                  <a:pt x="57" y="180"/>
                </a:cubicBezTo>
                <a:cubicBezTo>
                  <a:pt x="48" y="204"/>
                  <a:pt x="42" y="228"/>
                  <a:pt x="38" y="253"/>
                </a:cubicBezTo>
                <a:cubicBezTo>
                  <a:pt x="38" y="254"/>
                  <a:pt x="38" y="256"/>
                  <a:pt x="38" y="258"/>
                </a:cubicBezTo>
                <a:cubicBezTo>
                  <a:pt x="38" y="261"/>
                  <a:pt x="38" y="262"/>
                  <a:pt x="38" y="264"/>
                </a:cubicBezTo>
                <a:cubicBezTo>
                  <a:pt x="38" y="277"/>
                  <a:pt x="41" y="286"/>
                  <a:pt x="46" y="291"/>
                </a:cubicBezTo>
                <a:cubicBezTo>
                  <a:pt x="51" y="296"/>
                  <a:pt x="58" y="299"/>
                  <a:pt x="65" y="299"/>
                </a:cubicBezTo>
                <a:cubicBezTo>
                  <a:pt x="81" y="299"/>
                  <a:pt x="98" y="289"/>
                  <a:pt x="115" y="267"/>
                </a:cubicBezTo>
                <a:lnTo>
                  <a:pt x="119" y="262"/>
                </a:lnTo>
                <a:lnTo>
                  <a:pt x="144" y="16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6871320" y="295272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4"/>
                </a:moveTo>
                <a:cubicBezTo>
                  <a:pt x="0" y="204"/>
                  <a:pt x="1" y="184"/>
                  <a:pt x="4" y="166"/>
                </a:cubicBezTo>
                <a:cubicBezTo>
                  <a:pt x="7" y="147"/>
                  <a:pt x="11" y="131"/>
                  <a:pt x="14" y="118"/>
                </a:cubicBezTo>
                <a:cubicBezTo>
                  <a:pt x="18" y="104"/>
                  <a:pt x="24" y="91"/>
                  <a:pt x="31" y="78"/>
                </a:cubicBezTo>
                <a:cubicBezTo>
                  <a:pt x="38" y="65"/>
                  <a:pt x="44" y="55"/>
                  <a:pt x="49" y="47"/>
                </a:cubicBezTo>
                <a:cubicBezTo>
                  <a:pt x="53" y="40"/>
                  <a:pt x="59" y="33"/>
                  <a:pt x="68" y="24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7"/>
                  <a:pt x="88" y="4"/>
                  <a:pt x="94" y="0"/>
                </a:cubicBezTo>
                <a:lnTo>
                  <a:pt x="100" y="0"/>
                </a:lnTo>
                <a:lnTo>
                  <a:pt x="101" y="0"/>
                </a:lnTo>
                <a:cubicBezTo>
                  <a:pt x="105" y="0"/>
                  <a:pt x="108" y="1"/>
                  <a:pt x="108" y="4"/>
                </a:cubicBezTo>
                <a:cubicBezTo>
                  <a:pt x="108" y="5"/>
                  <a:pt x="105" y="8"/>
                  <a:pt x="100" y="13"/>
                </a:cubicBezTo>
                <a:cubicBezTo>
                  <a:pt x="95" y="18"/>
                  <a:pt x="89" y="26"/>
                  <a:pt x="82" y="37"/>
                </a:cubicBezTo>
                <a:cubicBezTo>
                  <a:pt x="74" y="47"/>
                  <a:pt x="67" y="60"/>
                  <a:pt x="60" y="76"/>
                </a:cubicBezTo>
                <a:cubicBezTo>
                  <a:pt x="52" y="91"/>
                  <a:pt x="45" y="112"/>
                  <a:pt x="40" y="138"/>
                </a:cubicBezTo>
                <a:cubicBezTo>
                  <a:pt x="35" y="164"/>
                  <a:pt x="32" y="193"/>
                  <a:pt x="32" y="224"/>
                </a:cubicBezTo>
                <a:cubicBezTo>
                  <a:pt x="32" y="256"/>
                  <a:pt x="35" y="284"/>
                  <a:pt x="40" y="310"/>
                </a:cubicBezTo>
                <a:cubicBezTo>
                  <a:pt x="45" y="336"/>
                  <a:pt x="52" y="356"/>
                  <a:pt x="59" y="372"/>
                </a:cubicBezTo>
                <a:cubicBezTo>
                  <a:pt x="66" y="388"/>
                  <a:pt x="74" y="401"/>
                  <a:pt x="81" y="411"/>
                </a:cubicBezTo>
                <a:cubicBezTo>
                  <a:pt x="89" y="421"/>
                  <a:pt x="95" y="428"/>
                  <a:pt x="100" y="434"/>
                </a:cubicBezTo>
                <a:cubicBezTo>
                  <a:pt x="105" y="440"/>
                  <a:pt x="108" y="443"/>
                  <a:pt x="108" y="444"/>
                </a:cubicBezTo>
                <a:cubicBezTo>
                  <a:pt x="108" y="446"/>
                  <a:pt x="105" y="448"/>
                  <a:pt x="101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1" y="437"/>
                </a:lnTo>
                <a:cubicBezTo>
                  <a:pt x="53" y="412"/>
                  <a:pt x="32" y="380"/>
                  <a:pt x="19" y="342"/>
                </a:cubicBezTo>
                <a:cubicBezTo>
                  <a:pt x="6" y="304"/>
                  <a:pt x="0" y="265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6924240" y="300204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70"/>
                </a:moveTo>
                <a:cubicBezTo>
                  <a:pt x="10" y="57"/>
                  <a:pt x="18" y="42"/>
                  <a:pt x="32" y="25"/>
                </a:cubicBezTo>
                <a:cubicBezTo>
                  <a:pt x="46" y="9"/>
                  <a:pt x="63" y="1"/>
                  <a:pt x="84" y="0"/>
                </a:cubicBezTo>
                <a:cubicBezTo>
                  <a:pt x="94" y="0"/>
                  <a:pt x="104" y="3"/>
                  <a:pt x="112" y="8"/>
                </a:cubicBezTo>
                <a:cubicBezTo>
                  <a:pt x="121" y="14"/>
                  <a:pt x="128" y="20"/>
                  <a:pt x="132" y="29"/>
                </a:cubicBezTo>
                <a:cubicBezTo>
                  <a:pt x="144" y="10"/>
                  <a:pt x="159" y="0"/>
                  <a:pt x="177" y="0"/>
                </a:cubicBezTo>
                <a:cubicBezTo>
                  <a:pt x="189" y="0"/>
                  <a:pt x="198" y="4"/>
                  <a:pt x="207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6"/>
                  <a:pt x="217" y="53"/>
                  <a:pt x="213" y="59"/>
                </a:cubicBezTo>
                <a:cubicBezTo>
                  <a:pt x="209" y="64"/>
                  <a:pt x="205" y="67"/>
                  <a:pt x="201" y="68"/>
                </a:cubicBezTo>
                <a:cubicBezTo>
                  <a:pt x="197" y="70"/>
                  <a:pt x="193" y="70"/>
                  <a:pt x="190" y="70"/>
                </a:cubicBezTo>
                <a:cubicBezTo>
                  <a:pt x="184" y="70"/>
                  <a:pt x="179" y="69"/>
                  <a:pt x="176" y="65"/>
                </a:cubicBezTo>
                <a:cubicBezTo>
                  <a:pt x="172" y="62"/>
                  <a:pt x="170" y="58"/>
                  <a:pt x="170" y="52"/>
                </a:cubicBezTo>
                <a:cubicBezTo>
                  <a:pt x="170" y="38"/>
                  <a:pt x="178" y="28"/>
                  <a:pt x="194" y="23"/>
                </a:cubicBezTo>
                <a:cubicBezTo>
                  <a:pt x="190" y="19"/>
                  <a:pt x="183" y="17"/>
                  <a:pt x="175" y="17"/>
                </a:cubicBezTo>
                <a:cubicBezTo>
                  <a:pt x="171" y="17"/>
                  <a:pt x="168" y="18"/>
                  <a:pt x="166" y="18"/>
                </a:cubicBezTo>
                <a:cubicBezTo>
                  <a:pt x="155" y="23"/>
                  <a:pt x="146" y="33"/>
                  <a:pt x="141" y="49"/>
                </a:cubicBezTo>
                <a:cubicBezTo>
                  <a:pt x="123" y="115"/>
                  <a:pt x="114" y="153"/>
                  <a:pt x="114" y="164"/>
                </a:cubicBezTo>
                <a:cubicBezTo>
                  <a:pt x="114" y="172"/>
                  <a:pt x="117" y="178"/>
                  <a:pt x="121" y="182"/>
                </a:cubicBezTo>
                <a:cubicBezTo>
                  <a:pt x="126" y="186"/>
                  <a:pt x="131" y="187"/>
                  <a:pt x="137" y="187"/>
                </a:cubicBezTo>
                <a:cubicBezTo>
                  <a:pt x="148" y="187"/>
                  <a:pt x="159" y="182"/>
                  <a:pt x="170" y="173"/>
                </a:cubicBezTo>
                <a:cubicBezTo>
                  <a:pt x="180" y="163"/>
                  <a:pt x="189" y="151"/>
                  <a:pt x="193" y="136"/>
                </a:cubicBezTo>
                <a:cubicBezTo>
                  <a:pt x="194" y="133"/>
                  <a:pt x="194" y="132"/>
                  <a:pt x="195" y="131"/>
                </a:cubicBezTo>
                <a:cubicBezTo>
                  <a:pt x="196" y="131"/>
                  <a:pt x="199" y="131"/>
                  <a:pt x="202" y="131"/>
                </a:cubicBezTo>
                <a:lnTo>
                  <a:pt x="204" y="131"/>
                </a:lnTo>
                <a:cubicBezTo>
                  <a:pt x="209" y="131"/>
                  <a:pt x="211" y="132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1" y="184"/>
                </a:cubicBezTo>
                <a:cubicBezTo>
                  <a:pt x="168" y="197"/>
                  <a:pt x="152" y="204"/>
                  <a:pt x="134" y="204"/>
                </a:cubicBezTo>
                <a:cubicBezTo>
                  <a:pt x="113" y="204"/>
                  <a:pt x="97" y="195"/>
                  <a:pt x="86" y="176"/>
                </a:cubicBezTo>
                <a:cubicBezTo>
                  <a:pt x="74" y="194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200"/>
                  <a:pt x="10" y="192"/>
                </a:cubicBezTo>
                <a:cubicBezTo>
                  <a:pt x="4" y="184"/>
                  <a:pt x="1" y="176"/>
                  <a:pt x="0" y="167"/>
                </a:cubicBezTo>
                <a:cubicBezTo>
                  <a:pt x="0" y="158"/>
                  <a:pt x="3" y="150"/>
                  <a:pt x="9" y="144"/>
                </a:cubicBezTo>
                <a:cubicBezTo>
                  <a:pt x="14" y="138"/>
                  <a:pt x="21" y="135"/>
                  <a:pt x="29" y="135"/>
                </a:cubicBezTo>
                <a:cubicBezTo>
                  <a:pt x="42" y="135"/>
                  <a:pt x="48" y="141"/>
                  <a:pt x="48" y="154"/>
                </a:cubicBezTo>
                <a:cubicBezTo>
                  <a:pt x="48" y="160"/>
                  <a:pt x="46" y="165"/>
                  <a:pt x="43" y="169"/>
                </a:cubicBezTo>
                <a:cubicBezTo>
                  <a:pt x="39" y="174"/>
                  <a:pt x="36" y="177"/>
                  <a:pt x="32" y="178"/>
                </a:cubicBezTo>
                <a:cubicBezTo>
                  <a:pt x="29" y="180"/>
                  <a:pt x="27" y="181"/>
                  <a:pt x="27" y="181"/>
                </a:cubicBezTo>
                <a:lnTo>
                  <a:pt x="25" y="181"/>
                </a:lnTo>
                <a:cubicBezTo>
                  <a:pt x="25" y="181"/>
                  <a:pt x="26" y="182"/>
                  <a:pt x="28" y="183"/>
                </a:cubicBezTo>
                <a:cubicBezTo>
                  <a:pt x="30" y="184"/>
                  <a:pt x="32" y="185"/>
                  <a:pt x="35" y="186"/>
                </a:cubicBezTo>
                <a:cubicBezTo>
                  <a:pt x="38" y="187"/>
                  <a:pt x="41" y="188"/>
                  <a:pt x="44" y="187"/>
                </a:cubicBezTo>
                <a:cubicBezTo>
                  <a:pt x="54" y="187"/>
                  <a:pt x="64" y="181"/>
                  <a:pt x="71" y="167"/>
                </a:cubicBezTo>
                <a:cubicBezTo>
                  <a:pt x="74" y="162"/>
                  <a:pt x="77" y="152"/>
                  <a:pt x="82" y="137"/>
                </a:cubicBezTo>
                <a:cubicBezTo>
                  <a:pt x="86" y="121"/>
                  <a:pt x="90" y="105"/>
                  <a:pt x="94" y="89"/>
                </a:cubicBezTo>
                <a:cubicBezTo>
                  <a:pt x="98" y="72"/>
                  <a:pt x="101" y="62"/>
                  <a:pt x="101" y="59"/>
                </a:cubicBezTo>
                <a:cubicBezTo>
                  <a:pt x="103" y="51"/>
                  <a:pt x="104" y="45"/>
                  <a:pt x="104" y="41"/>
                </a:cubicBezTo>
                <a:cubicBezTo>
                  <a:pt x="104" y="32"/>
                  <a:pt x="101" y="26"/>
                  <a:pt x="97" y="23"/>
                </a:cubicBezTo>
                <a:cubicBezTo>
                  <a:pt x="92" y="19"/>
                  <a:pt x="87" y="17"/>
                  <a:pt x="82" y="17"/>
                </a:cubicBezTo>
                <a:cubicBezTo>
                  <a:pt x="70" y="17"/>
                  <a:pt x="59" y="22"/>
                  <a:pt x="48" y="32"/>
                </a:cubicBezTo>
                <a:cubicBezTo>
                  <a:pt x="38" y="41"/>
                  <a:pt x="30" y="54"/>
                  <a:pt x="26" y="69"/>
                </a:cubicBezTo>
                <a:cubicBezTo>
                  <a:pt x="26" y="72"/>
                  <a:pt x="25" y="73"/>
                  <a:pt x="24" y="74"/>
                </a:cubicBezTo>
                <a:cubicBezTo>
                  <a:pt x="23" y="74"/>
                  <a:pt x="21" y="74"/>
                  <a:pt x="17" y="75"/>
                </a:cubicBezTo>
                <a:lnTo>
                  <a:pt x="11" y="75"/>
                </a:lnTo>
                <a:cubicBezTo>
                  <a:pt x="9" y="73"/>
                  <a:pt x="8" y="71"/>
                  <a:pt x="8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7023240" y="305388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38"/>
                </a:moveTo>
                <a:cubicBezTo>
                  <a:pt x="0" y="38"/>
                  <a:pt x="0" y="35"/>
                  <a:pt x="0" y="27"/>
                </a:cubicBezTo>
                <a:cubicBezTo>
                  <a:pt x="0" y="20"/>
                  <a:pt x="3" y="13"/>
                  <a:pt x="7" y="8"/>
                </a:cubicBezTo>
                <a:cubicBezTo>
                  <a:pt x="12" y="3"/>
                  <a:pt x="19" y="0"/>
                  <a:pt x="27" y="0"/>
                </a:cubicBezTo>
                <a:cubicBezTo>
                  <a:pt x="35" y="0"/>
                  <a:pt x="42" y="4"/>
                  <a:pt x="49" y="11"/>
                </a:cubicBezTo>
                <a:cubicBezTo>
                  <a:pt x="57" y="19"/>
                  <a:pt x="60" y="32"/>
                  <a:pt x="60" y="50"/>
                </a:cubicBezTo>
                <a:cubicBezTo>
                  <a:pt x="60" y="61"/>
                  <a:pt x="59" y="71"/>
                  <a:pt x="56" y="81"/>
                </a:cubicBezTo>
                <a:cubicBezTo>
                  <a:pt x="54" y="91"/>
                  <a:pt x="49" y="99"/>
                  <a:pt x="46" y="106"/>
                </a:cubicBezTo>
                <a:cubicBezTo>
                  <a:pt x="42" y="113"/>
                  <a:pt x="38" y="120"/>
                  <a:pt x="34" y="125"/>
                </a:cubicBezTo>
                <a:cubicBezTo>
                  <a:pt x="30" y="131"/>
                  <a:pt x="26" y="135"/>
                  <a:pt x="24" y="138"/>
                </a:cubicBezTo>
                <a:cubicBezTo>
                  <a:pt x="21" y="141"/>
                  <a:pt x="19" y="142"/>
                  <a:pt x="18" y="142"/>
                </a:cubicBezTo>
                <a:cubicBezTo>
                  <a:pt x="17" y="142"/>
                  <a:pt x="15" y="140"/>
                  <a:pt x="12" y="138"/>
                </a:cubicBezTo>
                <a:cubicBezTo>
                  <a:pt x="9" y="135"/>
                  <a:pt x="8" y="133"/>
                  <a:pt x="8" y="132"/>
                </a:cubicBezTo>
                <a:cubicBezTo>
                  <a:pt x="8" y="131"/>
                  <a:pt x="10" y="128"/>
                  <a:pt x="13" y="124"/>
                </a:cubicBezTo>
                <a:cubicBezTo>
                  <a:pt x="16" y="120"/>
                  <a:pt x="20" y="116"/>
                  <a:pt x="24" y="110"/>
                </a:cubicBezTo>
                <a:cubicBezTo>
                  <a:pt x="28" y="105"/>
                  <a:pt x="32" y="98"/>
                  <a:pt x="36" y="88"/>
                </a:cubicBezTo>
                <a:cubicBezTo>
                  <a:pt x="39" y="78"/>
                  <a:pt x="42" y="68"/>
                  <a:pt x="43" y="55"/>
                </a:cubicBezTo>
                <a:lnTo>
                  <a:pt x="43" y="50"/>
                </a:lnTo>
                <a:lnTo>
                  <a:pt x="42" y="50"/>
                </a:lnTo>
                <a:cubicBezTo>
                  <a:pt x="42" y="51"/>
                  <a:pt x="41" y="51"/>
                  <a:pt x="40" y="51"/>
                </a:cubicBezTo>
                <a:cubicBezTo>
                  <a:pt x="39" y="52"/>
                  <a:pt x="38" y="52"/>
                  <a:pt x="37" y="53"/>
                </a:cubicBezTo>
                <a:cubicBezTo>
                  <a:pt x="36" y="53"/>
                  <a:pt x="35" y="54"/>
                  <a:pt x="33" y="54"/>
                </a:cubicBezTo>
                <a:cubicBezTo>
                  <a:pt x="32" y="54"/>
                  <a:pt x="30" y="54"/>
                  <a:pt x="28" y="54"/>
                </a:cubicBezTo>
                <a:cubicBezTo>
                  <a:pt x="20" y="54"/>
                  <a:pt x="13" y="51"/>
                  <a:pt x="8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061040" y="300204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70"/>
                </a:moveTo>
                <a:cubicBezTo>
                  <a:pt x="10" y="57"/>
                  <a:pt x="18" y="42"/>
                  <a:pt x="33" y="25"/>
                </a:cubicBezTo>
                <a:cubicBezTo>
                  <a:pt x="47" y="9"/>
                  <a:pt x="64" y="1"/>
                  <a:pt x="85" y="0"/>
                </a:cubicBezTo>
                <a:cubicBezTo>
                  <a:pt x="95" y="0"/>
                  <a:pt x="105" y="3"/>
                  <a:pt x="114" y="8"/>
                </a:cubicBezTo>
                <a:cubicBezTo>
                  <a:pt x="122" y="14"/>
                  <a:pt x="129" y="20"/>
                  <a:pt x="133" y="29"/>
                </a:cubicBezTo>
                <a:cubicBezTo>
                  <a:pt x="145" y="10"/>
                  <a:pt x="160" y="0"/>
                  <a:pt x="178" y="0"/>
                </a:cubicBezTo>
                <a:cubicBezTo>
                  <a:pt x="189" y="0"/>
                  <a:pt x="199" y="4"/>
                  <a:pt x="207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6"/>
                  <a:pt x="217" y="53"/>
                  <a:pt x="213" y="59"/>
                </a:cubicBezTo>
                <a:cubicBezTo>
                  <a:pt x="209" y="64"/>
                  <a:pt x="205" y="67"/>
                  <a:pt x="201" y="68"/>
                </a:cubicBezTo>
                <a:cubicBezTo>
                  <a:pt x="197" y="70"/>
                  <a:pt x="193" y="70"/>
                  <a:pt x="190" y="70"/>
                </a:cubicBezTo>
                <a:cubicBezTo>
                  <a:pt x="185" y="70"/>
                  <a:pt x="180" y="69"/>
                  <a:pt x="177" y="65"/>
                </a:cubicBezTo>
                <a:cubicBezTo>
                  <a:pt x="173" y="62"/>
                  <a:pt x="171" y="58"/>
                  <a:pt x="171" y="52"/>
                </a:cubicBezTo>
                <a:cubicBezTo>
                  <a:pt x="171" y="38"/>
                  <a:pt x="179" y="28"/>
                  <a:pt x="194" y="23"/>
                </a:cubicBezTo>
                <a:cubicBezTo>
                  <a:pt x="190" y="19"/>
                  <a:pt x="184" y="17"/>
                  <a:pt x="176" y="17"/>
                </a:cubicBezTo>
                <a:cubicBezTo>
                  <a:pt x="172" y="17"/>
                  <a:pt x="169" y="18"/>
                  <a:pt x="167" y="18"/>
                </a:cubicBezTo>
                <a:cubicBezTo>
                  <a:pt x="156" y="23"/>
                  <a:pt x="148" y="33"/>
                  <a:pt x="142" y="49"/>
                </a:cubicBezTo>
                <a:cubicBezTo>
                  <a:pt x="124" y="115"/>
                  <a:pt x="115" y="153"/>
                  <a:pt x="115" y="164"/>
                </a:cubicBezTo>
                <a:cubicBezTo>
                  <a:pt x="115" y="172"/>
                  <a:pt x="118" y="178"/>
                  <a:pt x="123" y="182"/>
                </a:cubicBezTo>
                <a:cubicBezTo>
                  <a:pt x="127" y="186"/>
                  <a:pt x="133" y="187"/>
                  <a:pt x="138" y="187"/>
                </a:cubicBezTo>
                <a:cubicBezTo>
                  <a:pt x="149" y="187"/>
                  <a:pt x="160" y="182"/>
                  <a:pt x="171" y="173"/>
                </a:cubicBezTo>
                <a:cubicBezTo>
                  <a:pt x="182" y="163"/>
                  <a:pt x="189" y="151"/>
                  <a:pt x="193" y="136"/>
                </a:cubicBezTo>
                <a:cubicBezTo>
                  <a:pt x="194" y="133"/>
                  <a:pt x="195" y="132"/>
                  <a:pt x="195" y="131"/>
                </a:cubicBezTo>
                <a:cubicBezTo>
                  <a:pt x="196" y="131"/>
                  <a:pt x="199" y="131"/>
                  <a:pt x="203" y="131"/>
                </a:cubicBezTo>
                <a:lnTo>
                  <a:pt x="204" y="131"/>
                </a:lnTo>
                <a:cubicBezTo>
                  <a:pt x="209" y="131"/>
                  <a:pt x="211" y="132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2" y="184"/>
                </a:cubicBezTo>
                <a:cubicBezTo>
                  <a:pt x="169" y="197"/>
                  <a:pt x="153" y="204"/>
                  <a:pt x="135" y="204"/>
                </a:cubicBezTo>
                <a:cubicBezTo>
                  <a:pt x="114" y="204"/>
                  <a:pt x="98" y="195"/>
                  <a:pt x="87" y="176"/>
                </a:cubicBezTo>
                <a:cubicBezTo>
                  <a:pt x="75" y="194"/>
                  <a:pt x="61" y="203"/>
                  <a:pt x="45" y="203"/>
                </a:cubicBezTo>
                <a:lnTo>
                  <a:pt x="42" y="203"/>
                </a:lnTo>
                <a:cubicBezTo>
                  <a:pt x="28" y="203"/>
                  <a:pt x="16" y="200"/>
                  <a:pt x="10" y="192"/>
                </a:cubicBezTo>
                <a:cubicBezTo>
                  <a:pt x="4" y="184"/>
                  <a:pt x="1" y="176"/>
                  <a:pt x="0" y="167"/>
                </a:cubicBezTo>
                <a:cubicBezTo>
                  <a:pt x="0" y="158"/>
                  <a:pt x="3" y="150"/>
                  <a:pt x="9" y="144"/>
                </a:cubicBezTo>
                <a:cubicBezTo>
                  <a:pt x="15" y="138"/>
                  <a:pt x="21" y="135"/>
                  <a:pt x="30" y="135"/>
                </a:cubicBezTo>
                <a:cubicBezTo>
                  <a:pt x="43" y="135"/>
                  <a:pt x="49" y="141"/>
                  <a:pt x="49" y="154"/>
                </a:cubicBezTo>
                <a:cubicBezTo>
                  <a:pt x="49" y="160"/>
                  <a:pt x="47" y="165"/>
                  <a:pt x="44" y="169"/>
                </a:cubicBezTo>
                <a:cubicBezTo>
                  <a:pt x="40" y="174"/>
                  <a:pt x="37" y="177"/>
                  <a:pt x="34" y="178"/>
                </a:cubicBezTo>
                <a:cubicBezTo>
                  <a:pt x="30" y="180"/>
                  <a:pt x="28" y="181"/>
                  <a:pt x="28" y="181"/>
                </a:cubicBezTo>
                <a:lnTo>
                  <a:pt x="26" y="181"/>
                </a:lnTo>
                <a:cubicBezTo>
                  <a:pt x="26" y="181"/>
                  <a:pt x="27" y="182"/>
                  <a:pt x="29" y="183"/>
                </a:cubicBezTo>
                <a:cubicBezTo>
                  <a:pt x="31" y="184"/>
                  <a:pt x="33" y="185"/>
                  <a:pt x="36" y="186"/>
                </a:cubicBezTo>
                <a:cubicBezTo>
                  <a:pt x="39" y="187"/>
                  <a:pt x="42" y="188"/>
                  <a:pt x="45" y="187"/>
                </a:cubicBezTo>
                <a:cubicBezTo>
                  <a:pt x="55" y="187"/>
                  <a:pt x="65" y="181"/>
                  <a:pt x="72" y="167"/>
                </a:cubicBezTo>
                <a:cubicBezTo>
                  <a:pt x="75" y="162"/>
                  <a:pt x="79" y="152"/>
                  <a:pt x="83" y="137"/>
                </a:cubicBezTo>
                <a:cubicBezTo>
                  <a:pt x="87" y="121"/>
                  <a:pt x="91" y="105"/>
                  <a:pt x="95" y="89"/>
                </a:cubicBezTo>
                <a:cubicBezTo>
                  <a:pt x="99" y="72"/>
                  <a:pt x="102" y="62"/>
                  <a:pt x="102" y="59"/>
                </a:cubicBezTo>
                <a:cubicBezTo>
                  <a:pt x="104" y="51"/>
                  <a:pt x="105" y="45"/>
                  <a:pt x="105" y="41"/>
                </a:cubicBezTo>
                <a:cubicBezTo>
                  <a:pt x="105" y="32"/>
                  <a:pt x="102" y="26"/>
                  <a:pt x="98" y="23"/>
                </a:cubicBezTo>
                <a:cubicBezTo>
                  <a:pt x="93" y="19"/>
                  <a:pt x="88" y="17"/>
                  <a:pt x="83" y="17"/>
                </a:cubicBezTo>
                <a:cubicBezTo>
                  <a:pt x="71" y="17"/>
                  <a:pt x="60" y="22"/>
                  <a:pt x="49" y="32"/>
                </a:cubicBezTo>
                <a:cubicBezTo>
                  <a:pt x="39" y="41"/>
                  <a:pt x="31" y="54"/>
                  <a:pt x="27" y="69"/>
                </a:cubicBezTo>
                <a:cubicBezTo>
                  <a:pt x="27" y="72"/>
                  <a:pt x="26" y="73"/>
                  <a:pt x="24" y="74"/>
                </a:cubicBezTo>
                <a:cubicBezTo>
                  <a:pt x="23" y="74"/>
                  <a:pt x="21" y="74"/>
                  <a:pt x="17" y="75"/>
                </a:cubicBezTo>
                <a:lnTo>
                  <a:pt x="11" y="75"/>
                </a:lnTo>
                <a:cubicBezTo>
                  <a:pt x="9" y="73"/>
                  <a:pt x="8" y="71"/>
                  <a:pt x="8" y="7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155360" y="3022200"/>
            <a:ext cx="32400" cy="77040"/>
          </a:xfrm>
          <a:custGeom>
            <a:avLst/>
            <a:gdLst/>
            <a:ahLst/>
            <a:rect l="0" t="0" r="r" b="b"/>
            <a:pathLst>
              <a:path w="90" h="214">
                <a:moveTo>
                  <a:pt x="51" y="19"/>
                </a:moveTo>
                <a:cubicBezTo>
                  <a:pt x="51" y="14"/>
                  <a:pt x="53" y="10"/>
                  <a:pt x="58" y="6"/>
                </a:cubicBezTo>
                <a:cubicBezTo>
                  <a:pt x="62" y="2"/>
                  <a:pt x="67" y="0"/>
                  <a:pt x="72" y="0"/>
                </a:cubicBezTo>
                <a:cubicBezTo>
                  <a:pt x="76" y="0"/>
                  <a:pt x="79" y="1"/>
                  <a:pt x="82" y="4"/>
                </a:cubicBezTo>
                <a:cubicBezTo>
                  <a:pt x="84" y="6"/>
                  <a:pt x="86" y="10"/>
                  <a:pt x="86" y="13"/>
                </a:cubicBezTo>
                <a:cubicBezTo>
                  <a:pt x="86" y="18"/>
                  <a:pt x="84" y="23"/>
                  <a:pt x="80" y="27"/>
                </a:cubicBezTo>
                <a:cubicBezTo>
                  <a:pt x="75" y="31"/>
                  <a:pt x="71" y="33"/>
                  <a:pt x="66" y="33"/>
                </a:cubicBezTo>
                <a:cubicBezTo>
                  <a:pt x="63" y="33"/>
                  <a:pt x="60" y="32"/>
                  <a:pt x="57" y="30"/>
                </a:cubicBezTo>
                <a:cubicBezTo>
                  <a:pt x="53" y="28"/>
                  <a:pt x="52" y="24"/>
                  <a:pt x="51" y="19"/>
                </a:cubicBezTo>
                <a:moveTo>
                  <a:pt x="0" y="118"/>
                </a:moveTo>
                <a:cubicBezTo>
                  <a:pt x="0" y="117"/>
                  <a:pt x="1" y="113"/>
                  <a:pt x="3" y="109"/>
                </a:cubicBezTo>
                <a:cubicBezTo>
                  <a:pt x="5" y="104"/>
                  <a:pt x="7" y="98"/>
                  <a:pt x="10" y="92"/>
                </a:cubicBezTo>
                <a:cubicBezTo>
                  <a:pt x="13" y="87"/>
                  <a:pt x="18" y="81"/>
                  <a:pt x="24" y="76"/>
                </a:cubicBezTo>
                <a:cubicBezTo>
                  <a:pt x="30" y="71"/>
                  <a:pt x="37" y="69"/>
                  <a:pt x="43" y="69"/>
                </a:cubicBezTo>
                <a:cubicBezTo>
                  <a:pt x="51" y="69"/>
                  <a:pt x="59" y="72"/>
                  <a:pt x="65" y="77"/>
                </a:cubicBezTo>
                <a:cubicBezTo>
                  <a:pt x="70" y="81"/>
                  <a:pt x="73" y="88"/>
                  <a:pt x="73" y="96"/>
                </a:cubicBezTo>
                <a:cubicBezTo>
                  <a:pt x="73" y="100"/>
                  <a:pt x="72" y="106"/>
                  <a:pt x="69" y="114"/>
                </a:cubicBezTo>
                <a:cubicBezTo>
                  <a:pt x="66" y="122"/>
                  <a:pt x="62" y="133"/>
                  <a:pt x="55" y="147"/>
                </a:cubicBezTo>
                <a:cubicBezTo>
                  <a:pt x="50" y="161"/>
                  <a:pt x="45" y="173"/>
                  <a:pt x="42" y="183"/>
                </a:cubicBezTo>
                <a:cubicBezTo>
                  <a:pt x="41" y="187"/>
                  <a:pt x="40" y="192"/>
                  <a:pt x="40" y="194"/>
                </a:cubicBezTo>
                <a:cubicBezTo>
                  <a:pt x="40" y="199"/>
                  <a:pt x="42" y="202"/>
                  <a:pt x="46" y="202"/>
                </a:cubicBezTo>
                <a:cubicBezTo>
                  <a:pt x="48" y="202"/>
                  <a:pt x="50" y="202"/>
                  <a:pt x="52" y="201"/>
                </a:cubicBezTo>
                <a:cubicBezTo>
                  <a:pt x="54" y="200"/>
                  <a:pt x="57" y="199"/>
                  <a:pt x="60" y="196"/>
                </a:cubicBezTo>
                <a:cubicBezTo>
                  <a:pt x="63" y="194"/>
                  <a:pt x="66" y="189"/>
                  <a:pt x="69" y="184"/>
                </a:cubicBezTo>
                <a:cubicBezTo>
                  <a:pt x="71" y="179"/>
                  <a:pt x="74" y="173"/>
                  <a:pt x="76" y="166"/>
                </a:cubicBezTo>
                <a:cubicBezTo>
                  <a:pt x="77" y="163"/>
                  <a:pt x="78" y="162"/>
                  <a:pt x="78" y="161"/>
                </a:cubicBezTo>
                <a:cubicBezTo>
                  <a:pt x="78" y="161"/>
                  <a:pt x="80" y="161"/>
                  <a:pt x="83" y="161"/>
                </a:cubicBezTo>
                <a:cubicBezTo>
                  <a:pt x="88" y="161"/>
                  <a:pt x="90" y="162"/>
                  <a:pt x="90" y="164"/>
                </a:cubicBezTo>
                <a:cubicBezTo>
                  <a:pt x="90" y="166"/>
                  <a:pt x="89" y="169"/>
                  <a:pt x="87" y="174"/>
                </a:cubicBezTo>
                <a:cubicBezTo>
                  <a:pt x="85" y="179"/>
                  <a:pt x="82" y="184"/>
                  <a:pt x="79" y="190"/>
                </a:cubicBezTo>
                <a:cubicBezTo>
                  <a:pt x="76" y="197"/>
                  <a:pt x="71" y="202"/>
                  <a:pt x="65" y="207"/>
                </a:cubicBezTo>
                <a:cubicBezTo>
                  <a:pt x="59" y="211"/>
                  <a:pt x="51" y="214"/>
                  <a:pt x="44" y="214"/>
                </a:cubicBezTo>
                <a:cubicBezTo>
                  <a:pt x="37" y="214"/>
                  <a:pt x="31" y="211"/>
                  <a:pt x="25" y="207"/>
                </a:cubicBezTo>
                <a:cubicBezTo>
                  <a:pt x="20" y="202"/>
                  <a:pt x="17" y="196"/>
                  <a:pt x="17" y="186"/>
                </a:cubicBezTo>
                <a:cubicBezTo>
                  <a:pt x="17" y="182"/>
                  <a:pt x="17" y="179"/>
                  <a:pt x="18" y="176"/>
                </a:cubicBezTo>
                <a:cubicBezTo>
                  <a:pt x="19" y="172"/>
                  <a:pt x="24" y="160"/>
                  <a:pt x="32" y="140"/>
                </a:cubicBezTo>
                <a:cubicBezTo>
                  <a:pt x="40" y="118"/>
                  <a:pt x="44" y="105"/>
                  <a:pt x="46" y="101"/>
                </a:cubicBezTo>
                <a:cubicBezTo>
                  <a:pt x="47" y="97"/>
                  <a:pt x="48" y="93"/>
                  <a:pt x="48" y="89"/>
                </a:cubicBezTo>
                <a:cubicBezTo>
                  <a:pt x="48" y="84"/>
                  <a:pt x="46" y="81"/>
                  <a:pt x="43" y="81"/>
                </a:cubicBezTo>
                <a:lnTo>
                  <a:pt x="42" y="81"/>
                </a:lnTo>
                <a:cubicBezTo>
                  <a:pt x="36" y="81"/>
                  <a:pt x="30" y="85"/>
                  <a:pt x="25" y="92"/>
                </a:cubicBezTo>
                <a:cubicBezTo>
                  <a:pt x="19" y="99"/>
                  <a:pt x="15" y="108"/>
                  <a:pt x="13" y="118"/>
                </a:cubicBezTo>
                <a:cubicBezTo>
                  <a:pt x="12" y="119"/>
                  <a:pt x="12" y="119"/>
                  <a:pt x="12" y="119"/>
                </a:cubicBezTo>
                <a:cubicBezTo>
                  <a:pt x="12" y="120"/>
                  <a:pt x="12" y="120"/>
                  <a:pt x="12" y="120"/>
                </a:cubicBezTo>
                <a:lnTo>
                  <a:pt x="11" y="121"/>
                </a:lnTo>
                <a:lnTo>
                  <a:pt x="10" y="121"/>
                </a:lnTo>
                <a:lnTo>
                  <a:pt x="9" y="121"/>
                </a:lnTo>
                <a:cubicBezTo>
                  <a:pt x="8" y="121"/>
                  <a:pt x="7" y="121"/>
                  <a:pt x="6" y="121"/>
                </a:cubicBezTo>
                <a:lnTo>
                  <a:pt x="2" y="121"/>
                </a:lnTo>
                <a:cubicBezTo>
                  <a:pt x="1" y="120"/>
                  <a:pt x="0" y="119"/>
                  <a:pt x="0" y="1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209000" y="295272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3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0"/>
                </a:lnTo>
                <a:cubicBezTo>
                  <a:pt x="55" y="36"/>
                  <a:pt x="76" y="67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4"/>
                  <a:pt x="107" y="264"/>
                  <a:pt x="104" y="283"/>
                </a:cubicBezTo>
                <a:cubicBezTo>
                  <a:pt x="101" y="302"/>
                  <a:pt x="97" y="318"/>
                  <a:pt x="93" y="331"/>
                </a:cubicBezTo>
                <a:cubicBezTo>
                  <a:pt x="90" y="344"/>
                  <a:pt x="84" y="357"/>
                  <a:pt x="77" y="370"/>
                </a:cubicBezTo>
                <a:cubicBezTo>
                  <a:pt x="70" y="383"/>
                  <a:pt x="64" y="393"/>
                  <a:pt x="59" y="400"/>
                </a:cubicBezTo>
                <a:cubicBezTo>
                  <a:pt x="55" y="407"/>
                  <a:pt x="49" y="414"/>
                  <a:pt x="41" y="423"/>
                </a:cubicBezTo>
                <a:cubicBezTo>
                  <a:pt x="32" y="431"/>
                  <a:pt x="28" y="436"/>
                  <a:pt x="26" y="437"/>
                </a:cubicBezTo>
                <a:cubicBezTo>
                  <a:pt x="25" y="439"/>
                  <a:pt x="21" y="442"/>
                  <a:pt x="16" y="446"/>
                </a:cubicBezTo>
                <a:cubicBezTo>
                  <a:pt x="15" y="447"/>
                  <a:pt x="14" y="447"/>
                  <a:pt x="14" y="448"/>
                </a:cubicBezTo>
                <a:lnTo>
                  <a:pt x="9" y="448"/>
                </a:lnTo>
                <a:cubicBezTo>
                  <a:pt x="6" y="448"/>
                  <a:pt x="5" y="448"/>
                  <a:pt x="4" y="448"/>
                </a:cubicBezTo>
                <a:cubicBezTo>
                  <a:pt x="3" y="448"/>
                  <a:pt x="2" y="447"/>
                  <a:pt x="2" y="446"/>
                </a:cubicBezTo>
                <a:cubicBezTo>
                  <a:pt x="1" y="446"/>
                  <a:pt x="1" y="444"/>
                  <a:pt x="0" y="442"/>
                </a:cubicBezTo>
                <a:cubicBezTo>
                  <a:pt x="1" y="442"/>
                  <a:pt x="2" y="440"/>
                  <a:pt x="5" y="437"/>
                </a:cubicBezTo>
                <a:cubicBezTo>
                  <a:pt x="51" y="389"/>
                  <a:pt x="76" y="318"/>
                  <a:pt x="76" y="224"/>
                </a:cubicBezTo>
                <a:cubicBezTo>
                  <a:pt x="76" y="131"/>
                  <a:pt x="51" y="59"/>
                  <a:pt x="5" y="11"/>
                </a:cubicBezTo>
                <a:cubicBezTo>
                  <a:pt x="2" y="7"/>
                  <a:pt x="1" y="5"/>
                  <a:pt x="0" y="5"/>
                </a:cubicBezTo>
                <a:cubicBezTo>
                  <a:pt x="0" y="3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6978960" y="3157920"/>
            <a:ext cx="82080" cy="113760"/>
          </a:xfrm>
          <a:custGeom>
            <a:avLst/>
            <a:gdLst/>
            <a:ahLst/>
            <a:rect l="0" t="0" r="r" b="b"/>
            <a:pathLst>
              <a:path w="228" h="316">
                <a:moveTo>
                  <a:pt x="40" y="5"/>
                </a:moveTo>
                <a:cubicBezTo>
                  <a:pt x="40" y="5"/>
                  <a:pt x="51" y="4"/>
                  <a:pt x="72" y="2"/>
                </a:cubicBezTo>
                <a:cubicBezTo>
                  <a:pt x="93" y="1"/>
                  <a:pt x="104" y="0"/>
                  <a:pt x="105" y="0"/>
                </a:cubicBezTo>
                <a:cubicBezTo>
                  <a:pt x="108" y="0"/>
                  <a:pt x="110" y="1"/>
                  <a:pt x="110" y="4"/>
                </a:cubicBezTo>
                <a:cubicBezTo>
                  <a:pt x="110" y="7"/>
                  <a:pt x="105" y="30"/>
                  <a:pt x="94" y="71"/>
                </a:cubicBezTo>
                <a:cubicBezTo>
                  <a:pt x="83" y="115"/>
                  <a:pt x="77" y="138"/>
                  <a:pt x="77" y="139"/>
                </a:cubicBezTo>
                <a:cubicBezTo>
                  <a:pt x="77" y="139"/>
                  <a:pt x="78" y="139"/>
                  <a:pt x="80" y="137"/>
                </a:cubicBezTo>
                <a:cubicBezTo>
                  <a:pt x="98" y="120"/>
                  <a:pt x="118" y="112"/>
                  <a:pt x="138" y="112"/>
                </a:cubicBezTo>
                <a:cubicBezTo>
                  <a:pt x="154" y="112"/>
                  <a:pt x="168" y="116"/>
                  <a:pt x="178" y="124"/>
                </a:cubicBezTo>
                <a:cubicBezTo>
                  <a:pt x="188" y="133"/>
                  <a:pt x="193" y="144"/>
                  <a:pt x="193" y="160"/>
                </a:cubicBezTo>
                <a:cubicBezTo>
                  <a:pt x="193" y="175"/>
                  <a:pt x="188" y="199"/>
                  <a:pt x="176" y="231"/>
                </a:cubicBezTo>
                <a:cubicBezTo>
                  <a:pt x="165" y="263"/>
                  <a:pt x="158" y="282"/>
                  <a:pt x="158" y="289"/>
                </a:cubicBezTo>
                <a:cubicBezTo>
                  <a:pt x="159" y="293"/>
                  <a:pt x="159" y="296"/>
                  <a:pt x="161" y="297"/>
                </a:cubicBezTo>
                <a:cubicBezTo>
                  <a:pt x="162" y="299"/>
                  <a:pt x="165" y="299"/>
                  <a:pt x="168" y="299"/>
                </a:cubicBezTo>
                <a:cubicBezTo>
                  <a:pt x="177" y="299"/>
                  <a:pt x="184" y="295"/>
                  <a:pt x="192" y="286"/>
                </a:cubicBezTo>
                <a:cubicBezTo>
                  <a:pt x="199" y="277"/>
                  <a:pt x="205" y="265"/>
                  <a:pt x="209" y="249"/>
                </a:cubicBezTo>
                <a:cubicBezTo>
                  <a:pt x="210" y="246"/>
                  <a:pt x="211" y="244"/>
                  <a:pt x="212" y="244"/>
                </a:cubicBezTo>
                <a:cubicBezTo>
                  <a:pt x="213" y="243"/>
                  <a:pt x="215" y="243"/>
                  <a:pt x="219" y="243"/>
                </a:cubicBezTo>
                <a:cubicBezTo>
                  <a:pt x="225" y="243"/>
                  <a:pt x="228" y="244"/>
                  <a:pt x="228" y="246"/>
                </a:cubicBezTo>
                <a:cubicBezTo>
                  <a:pt x="228" y="247"/>
                  <a:pt x="227" y="249"/>
                  <a:pt x="226" y="253"/>
                </a:cubicBezTo>
                <a:cubicBezTo>
                  <a:pt x="221" y="271"/>
                  <a:pt x="214" y="285"/>
                  <a:pt x="203" y="296"/>
                </a:cubicBezTo>
                <a:cubicBezTo>
                  <a:pt x="193" y="309"/>
                  <a:pt x="181" y="316"/>
                  <a:pt x="167" y="316"/>
                </a:cubicBezTo>
                <a:lnTo>
                  <a:pt x="165" y="316"/>
                </a:lnTo>
                <a:cubicBezTo>
                  <a:pt x="150" y="316"/>
                  <a:pt x="140" y="312"/>
                  <a:pt x="133" y="303"/>
                </a:cubicBezTo>
                <a:cubicBezTo>
                  <a:pt x="127" y="295"/>
                  <a:pt x="124" y="287"/>
                  <a:pt x="124" y="278"/>
                </a:cubicBezTo>
                <a:cubicBezTo>
                  <a:pt x="124" y="273"/>
                  <a:pt x="129" y="256"/>
                  <a:pt x="140" y="225"/>
                </a:cubicBezTo>
                <a:cubicBezTo>
                  <a:pt x="151" y="194"/>
                  <a:pt x="156" y="171"/>
                  <a:pt x="157" y="156"/>
                </a:cubicBezTo>
                <a:cubicBezTo>
                  <a:pt x="157" y="138"/>
                  <a:pt x="150" y="129"/>
                  <a:pt x="137" y="129"/>
                </a:cubicBezTo>
                <a:lnTo>
                  <a:pt x="135" y="129"/>
                </a:lnTo>
                <a:cubicBezTo>
                  <a:pt x="110" y="129"/>
                  <a:pt x="89" y="144"/>
                  <a:pt x="70" y="173"/>
                </a:cubicBezTo>
                <a:lnTo>
                  <a:pt x="67" y="179"/>
                </a:lnTo>
                <a:lnTo>
                  <a:pt x="52" y="240"/>
                </a:lnTo>
                <a:cubicBezTo>
                  <a:pt x="42" y="279"/>
                  <a:pt x="37" y="300"/>
                  <a:pt x="35" y="304"/>
                </a:cubicBezTo>
                <a:cubicBezTo>
                  <a:pt x="32" y="312"/>
                  <a:pt x="25" y="316"/>
                  <a:pt x="16" y="316"/>
                </a:cubicBezTo>
                <a:cubicBezTo>
                  <a:pt x="12" y="316"/>
                  <a:pt x="8" y="315"/>
                  <a:pt x="5" y="312"/>
                </a:cubicBezTo>
                <a:cubicBezTo>
                  <a:pt x="2" y="309"/>
                  <a:pt x="0" y="307"/>
                  <a:pt x="0" y="304"/>
                </a:cubicBezTo>
                <a:cubicBezTo>
                  <a:pt x="0" y="300"/>
                  <a:pt x="11" y="254"/>
                  <a:pt x="33" y="167"/>
                </a:cubicBezTo>
                <a:lnTo>
                  <a:pt x="66" y="35"/>
                </a:lnTo>
                <a:cubicBezTo>
                  <a:pt x="66" y="31"/>
                  <a:pt x="65" y="28"/>
                  <a:pt x="63" y="27"/>
                </a:cubicBezTo>
                <a:cubicBezTo>
                  <a:pt x="61" y="27"/>
                  <a:pt x="55" y="26"/>
                  <a:pt x="45" y="25"/>
                </a:cubicBezTo>
                <a:lnTo>
                  <a:pt x="36" y="25"/>
                </a:lnTo>
                <a:cubicBezTo>
                  <a:pt x="34" y="23"/>
                  <a:pt x="33" y="22"/>
                  <a:pt x="33" y="22"/>
                </a:cubicBezTo>
                <a:cubicBezTo>
                  <a:pt x="33" y="21"/>
                  <a:pt x="34" y="18"/>
                  <a:pt x="34" y="13"/>
                </a:cubicBezTo>
                <a:cubicBezTo>
                  <a:pt x="36" y="7"/>
                  <a:pt x="38" y="5"/>
                  <a:pt x="40" y="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6749640" y="3127320"/>
            <a:ext cx="536400" cy="14040"/>
          </a:xfrm>
          <a:custGeom>
            <a:avLst/>
            <a:gdLst/>
            <a:ahLst/>
            <a:rect l="0" t="0" r="r" b="b"/>
            <a:pathLst>
              <a:path w="1490" h="39">
                <a:moveTo>
                  <a:pt x="0" y="39"/>
                </a:moveTo>
                <a:lnTo>
                  <a:pt x="1490" y="39"/>
                </a:lnTo>
                <a:lnTo>
                  <a:pt x="149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325640" y="30200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6"/>
                </a:lnTo>
                <a:cubicBezTo>
                  <a:pt x="77" y="52"/>
                  <a:pt x="106" y="96"/>
                  <a:pt x="125" y="151"/>
                </a:cubicBezTo>
                <a:cubicBezTo>
                  <a:pt x="143" y="204"/>
                  <a:pt x="152" y="260"/>
                  <a:pt x="152" y="318"/>
                </a:cubicBezTo>
                <a:cubicBezTo>
                  <a:pt x="152" y="346"/>
                  <a:pt x="150" y="374"/>
                  <a:pt x="146" y="401"/>
                </a:cubicBezTo>
                <a:cubicBezTo>
                  <a:pt x="141" y="427"/>
                  <a:pt x="137" y="450"/>
                  <a:pt x="131" y="468"/>
                </a:cubicBezTo>
                <a:cubicBezTo>
                  <a:pt x="126" y="487"/>
                  <a:pt x="118" y="505"/>
                  <a:pt x="107" y="524"/>
                </a:cubicBezTo>
                <a:cubicBezTo>
                  <a:pt x="97" y="542"/>
                  <a:pt x="89" y="557"/>
                  <a:pt x="83" y="566"/>
                </a:cubicBezTo>
                <a:cubicBezTo>
                  <a:pt x="77" y="576"/>
                  <a:pt x="68" y="587"/>
                  <a:pt x="57" y="599"/>
                </a:cubicBezTo>
                <a:cubicBezTo>
                  <a:pt x="45" y="610"/>
                  <a:pt x="39" y="617"/>
                  <a:pt x="36" y="619"/>
                </a:cubicBezTo>
                <a:cubicBezTo>
                  <a:pt x="34" y="622"/>
                  <a:pt x="29" y="626"/>
                  <a:pt x="22" y="631"/>
                </a:cubicBezTo>
                <a:cubicBezTo>
                  <a:pt x="21" y="633"/>
                  <a:pt x="20" y="634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4" y="634"/>
                  <a:pt x="2" y="633"/>
                  <a:pt x="2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2" y="550"/>
                  <a:pt x="105" y="450"/>
                  <a:pt x="105" y="318"/>
                </a:cubicBezTo>
                <a:cubicBezTo>
                  <a:pt x="105" y="185"/>
                  <a:pt x="72" y="84"/>
                  <a:pt x="7" y="16"/>
                </a:cubicBezTo>
                <a:cubicBezTo>
                  <a:pt x="2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5710320" y="343476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4" y="0"/>
                  <a:pt x="273" y="0"/>
                </a:cubicBezTo>
                <a:lnTo>
                  <a:pt x="543" y="0"/>
                </a:lnTo>
                <a:lnTo>
                  <a:pt x="569" y="69"/>
                </a:lnTo>
                <a:cubicBezTo>
                  <a:pt x="573" y="82"/>
                  <a:pt x="578" y="95"/>
                  <a:pt x="582" y="108"/>
                </a:cubicBezTo>
                <a:cubicBezTo>
                  <a:pt x="587" y="120"/>
                  <a:pt x="591" y="130"/>
                  <a:pt x="593" y="137"/>
                </a:cubicBezTo>
                <a:cubicBezTo>
                  <a:pt x="596" y="144"/>
                  <a:pt x="597" y="147"/>
                  <a:pt x="597" y="148"/>
                </a:cubicBezTo>
                <a:lnTo>
                  <a:pt x="584" y="148"/>
                </a:lnTo>
                <a:lnTo>
                  <a:pt x="572" y="147"/>
                </a:lnTo>
                <a:cubicBezTo>
                  <a:pt x="562" y="121"/>
                  <a:pt x="547" y="99"/>
                  <a:pt x="525" y="81"/>
                </a:cubicBezTo>
                <a:cubicBezTo>
                  <a:pt x="503" y="63"/>
                  <a:pt x="481" y="51"/>
                  <a:pt x="456" y="43"/>
                </a:cubicBezTo>
                <a:cubicBezTo>
                  <a:pt x="433" y="35"/>
                  <a:pt x="408" y="30"/>
                  <a:pt x="378" y="28"/>
                </a:cubicBezTo>
                <a:cubicBezTo>
                  <a:pt x="349" y="26"/>
                  <a:pt x="303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5"/>
                  <a:pt x="80" y="25"/>
                </a:cubicBezTo>
                <a:cubicBezTo>
                  <a:pt x="81" y="27"/>
                  <a:pt x="116" y="74"/>
                  <a:pt x="184" y="168"/>
                </a:cubicBezTo>
                <a:cubicBezTo>
                  <a:pt x="253" y="262"/>
                  <a:pt x="287" y="310"/>
                  <a:pt x="287" y="311"/>
                </a:cubicBezTo>
                <a:cubicBezTo>
                  <a:pt x="290" y="315"/>
                  <a:pt x="290" y="318"/>
                  <a:pt x="289" y="321"/>
                </a:cubicBezTo>
                <a:lnTo>
                  <a:pt x="274" y="338"/>
                </a:lnTo>
                <a:cubicBezTo>
                  <a:pt x="264" y="350"/>
                  <a:pt x="249" y="367"/>
                  <a:pt x="230" y="390"/>
                </a:cubicBezTo>
                <a:cubicBezTo>
                  <a:pt x="210" y="413"/>
                  <a:pt x="191" y="435"/>
                  <a:pt x="173" y="458"/>
                </a:cubicBezTo>
                <a:lnTo>
                  <a:pt x="58" y="593"/>
                </a:lnTo>
                <a:cubicBezTo>
                  <a:pt x="58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4"/>
                  <a:pt x="284" y="594"/>
                </a:cubicBezTo>
                <a:cubicBezTo>
                  <a:pt x="357" y="594"/>
                  <a:pt x="415" y="589"/>
                  <a:pt x="456" y="577"/>
                </a:cubicBezTo>
                <a:cubicBezTo>
                  <a:pt x="498" y="566"/>
                  <a:pt x="532" y="541"/>
                  <a:pt x="557" y="502"/>
                </a:cubicBezTo>
                <a:cubicBezTo>
                  <a:pt x="561" y="495"/>
                  <a:pt x="566" y="485"/>
                  <a:pt x="572" y="471"/>
                </a:cubicBezTo>
                <a:lnTo>
                  <a:pt x="597" y="471"/>
                </a:lnTo>
                <a:lnTo>
                  <a:pt x="543" y="632"/>
                </a:lnTo>
                <a:lnTo>
                  <a:pt x="273" y="633"/>
                </a:lnTo>
                <a:cubicBezTo>
                  <a:pt x="95" y="633"/>
                  <a:pt x="5" y="633"/>
                  <a:pt x="3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7" y="543"/>
                  <a:pt x="94" y="511"/>
                  <a:pt x="119" y="482"/>
                </a:cubicBezTo>
                <a:lnTo>
                  <a:pt x="235" y="345"/>
                </a:lnTo>
                <a:cubicBezTo>
                  <a:pt x="235" y="344"/>
                  <a:pt x="196" y="290"/>
                  <a:pt x="117" y="182"/>
                </a:cubicBezTo>
                <a:lnTo>
                  <a:pt x="0" y="20"/>
                </a:lnTo>
                <a:lnTo>
                  <a:pt x="0" y="13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5948640" y="3425400"/>
            <a:ext cx="90360" cy="73080"/>
          </a:xfrm>
          <a:custGeom>
            <a:avLst/>
            <a:gdLst/>
            <a:ahLst/>
            <a:rect l="0" t="0" r="r" b="b"/>
            <a:pathLst>
              <a:path w="251" h="203">
                <a:moveTo>
                  <a:pt x="0" y="69"/>
                </a:moveTo>
                <a:cubicBezTo>
                  <a:pt x="1" y="67"/>
                  <a:pt x="1" y="65"/>
                  <a:pt x="2" y="62"/>
                </a:cubicBezTo>
                <a:cubicBezTo>
                  <a:pt x="2" y="59"/>
                  <a:pt x="4" y="53"/>
                  <a:pt x="7" y="45"/>
                </a:cubicBezTo>
                <a:cubicBezTo>
                  <a:pt x="10" y="36"/>
                  <a:pt x="13" y="29"/>
                  <a:pt x="16" y="24"/>
                </a:cubicBezTo>
                <a:cubicBezTo>
                  <a:pt x="19" y="18"/>
                  <a:pt x="24" y="12"/>
                  <a:pt x="31" y="7"/>
                </a:cubicBezTo>
                <a:cubicBezTo>
                  <a:pt x="39" y="2"/>
                  <a:pt x="45" y="-1"/>
                  <a:pt x="52" y="0"/>
                </a:cubicBezTo>
                <a:cubicBezTo>
                  <a:pt x="63" y="0"/>
                  <a:pt x="72" y="2"/>
                  <a:pt x="79" y="8"/>
                </a:cubicBezTo>
                <a:cubicBezTo>
                  <a:pt x="86" y="13"/>
                  <a:pt x="91" y="18"/>
                  <a:pt x="93" y="23"/>
                </a:cubicBezTo>
                <a:cubicBezTo>
                  <a:pt x="94" y="28"/>
                  <a:pt x="95" y="31"/>
                  <a:pt x="95" y="32"/>
                </a:cubicBezTo>
                <a:cubicBezTo>
                  <a:pt x="95" y="33"/>
                  <a:pt x="95" y="33"/>
                  <a:pt x="96" y="33"/>
                </a:cubicBezTo>
                <a:lnTo>
                  <a:pt x="101" y="28"/>
                </a:lnTo>
                <a:cubicBezTo>
                  <a:pt x="119" y="9"/>
                  <a:pt x="140" y="0"/>
                  <a:pt x="163" y="0"/>
                </a:cubicBezTo>
                <a:cubicBezTo>
                  <a:pt x="179" y="0"/>
                  <a:pt x="192" y="4"/>
                  <a:pt x="202" y="12"/>
                </a:cubicBezTo>
                <a:cubicBezTo>
                  <a:pt x="212" y="20"/>
                  <a:pt x="217" y="31"/>
                  <a:pt x="217" y="47"/>
                </a:cubicBezTo>
                <a:cubicBezTo>
                  <a:pt x="217" y="62"/>
                  <a:pt x="212" y="87"/>
                  <a:pt x="200" y="118"/>
                </a:cubicBezTo>
                <a:cubicBezTo>
                  <a:pt x="188" y="149"/>
                  <a:pt x="183" y="168"/>
                  <a:pt x="183" y="175"/>
                </a:cubicBezTo>
                <a:cubicBezTo>
                  <a:pt x="183" y="183"/>
                  <a:pt x="185" y="187"/>
                  <a:pt x="191" y="187"/>
                </a:cubicBezTo>
                <a:cubicBezTo>
                  <a:pt x="192" y="187"/>
                  <a:pt x="194" y="186"/>
                  <a:pt x="195" y="186"/>
                </a:cubicBezTo>
                <a:cubicBezTo>
                  <a:pt x="203" y="185"/>
                  <a:pt x="211" y="179"/>
                  <a:pt x="218" y="169"/>
                </a:cubicBezTo>
                <a:cubicBezTo>
                  <a:pt x="225" y="159"/>
                  <a:pt x="230" y="147"/>
                  <a:pt x="233" y="133"/>
                </a:cubicBezTo>
                <a:cubicBezTo>
                  <a:pt x="234" y="131"/>
                  <a:pt x="237" y="130"/>
                  <a:pt x="242" y="130"/>
                </a:cubicBezTo>
                <a:cubicBezTo>
                  <a:pt x="248" y="130"/>
                  <a:pt x="251" y="131"/>
                  <a:pt x="251" y="133"/>
                </a:cubicBezTo>
                <a:cubicBezTo>
                  <a:pt x="251" y="134"/>
                  <a:pt x="251" y="136"/>
                  <a:pt x="250" y="140"/>
                </a:cubicBezTo>
                <a:cubicBezTo>
                  <a:pt x="247" y="149"/>
                  <a:pt x="244" y="157"/>
                  <a:pt x="240" y="166"/>
                </a:cubicBezTo>
                <a:cubicBezTo>
                  <a:pt x="236" y="174"/>
                  <a:pt x="229" y="182"/>
                  <a:pt x="219" y="191"/>
                </a:cubicBezTo>
                <a:cubicBezTo>
                  <a:pt x="210" y="199"/>
                  <a:pt x="199" y="203"/>
                  <a:pt x="188" y="203"/>
                </a:cubicBezTo>
                <a:cubicBezTo>
                  <a:pt x="174" y="203"/>
                  <a:pt x="164" y="199"/>
                  <a:pt x="158" y="191"/>
                </a:cubicBezTo>
                <a:cubicBezTo>
                  <a:pt x="152" y="182"/>
                  <a:pt x="148" y="174"/>
                  <a:pt x="148" y="166"/>
                </a:cubicBezTo>
                <a:cubicBezTo>
                  <a:pt x="148" y="160"/>
                  <a:pt x="154" y="142"/>
                  <a:pt x="165" y="112"/>
                </a:cubicBezTo>
                <a:cubicBezTo>
                  <a:pt x="175" y="82"/>
                  <a:pt x="181" y="58"/>
                  <a:pt x="181" y="43"/>
                </a:cubicBezTo>
                <a:cubicBezTo>
                  <a:pt x="181" y="25"/>
                  <a:pt x="175" y="16"/>
                  <a:pt x="161" y="16"/>
                </a:cubicBezTo>
                <a:lnTo>
                  <a:pt x="159" y="16"/>
                </a:lnTo>
                <a:cubicBezTo>
                  <a:pt x="134" y="16"/>
                  <a:pt x="112" y="32"/>
                  <a:pt x="94" y="62"/>
                </a:cubicBezTo>
                <a:lnTo>
                  <a:pt x="91" y="67"/>
                </a:lnTo>
                <a:lnTo>
                  <a:pt x="76" y="128"/>
                </a:lnTo>
                <a:cubicBezTo>
                  <a:pt x="67" y="167"/>
                  <a:pt x="61" y="188"/>
                  <a:pt x="59" y="191"/>
                </a:cubicBezTo>
                <a:cubicBezTo>
                  <a:pt x="56" y="199"/>
                  <a:pt x="49" y="203"/>
                  <a:pt x="40" y="203"/>
                </a:cubicBezTo>
                <a:cubicBezTo>
                  <a:pt x="36" y="203"/>
                  <a:pt x="32" y="202"/>
                  <a:pt x="30" y="200"/>
                </a:cubicBezTo>
                <a:cubicBezTo>
                  <a:pt x="27" y="199"/>
                  <a:pt x="26" y="197"/>
                  <a:pt x="25" y="195"/>
                </a:cubicBezTo>
                <a:cubicBezTo>
                  <a:pt x="24" y="193"/>
                  <a:pt x="24" y="192"/>
                  <a:pt x="24" y="191"/>
                </a:cubicBezTo>
                <a:cubicBezTo>
                  <a:pt x="24" y="187"/>
                  <a:pt x="30" y="162"/>
                  <a:pt x="42" y="118"/>
                </a:cubicBezTo>
                <a:cubicBezTo>
                  <a:pt x="53" y="72"/>
                  <a:pt x="59" y="48"/>
                  <a:pt x="60" y="44"/>
                </a:cubicBezTo>
                <a:cubicBezTo>
                  <a:pt x="60" y="42"/>
                  <a:pt x="60" y="39"/>
                  <a:pt x="60" y="33"/>
                </a:cubicBezTo>
                <a:cubicBezTo>
                  <a:pt x="60" y="22"/>
                  <a:pt x="57" y="16"/>
                  <a:pt x="50" y="16"/>
                </a:cubicBezTo>
                <a:cubicBezTo>
                  <a:pt x="38" y="16"/>
                  <a:pt x="28" y="31"/>
                  <a:pt x="20" y="61"/>
                </a:cubicBezTo>
                <a:cubicBezTo>
                  <a:pt x="19" y="67"/>
                  <a:pt x="18" y="70"/>
                  <a:pt x="18" y="70"/>
                </a:cubicBezTo>
                <a:cubicBezTo>
                  <a:pt x="17" y="72"/>
                  <a:pt x="14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5948640" y="356400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5"/>
                  <a:pt x="119" y="32"/>
                  <a:pt x="113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9" y="46"/>
                  <a:pt x="84" y="45"/>
                  <a:pt x="81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6"/>
                  <a:pt x="11" y="139"/>
                  <a:pt x="15" y="130"/>
                </a:cubicBezTo>
                <a:cubicBezTo>
                  <a:pt x="20" y="122"/>
                  <a:pt x="26" y="114"/>
                  <a:pt x="35" y="108"/>
                </a:cubicBezTo>
                <a:cubicBezTo>
                  <a:pt x="44" y="101"/>
                  <a:pt x="53" y="97"/>
                  <a:pt x="63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2"/>
                </a:cubicBezTo>
                <a:cubicBezTo>
                  <a:pt x="93" y="173"/>
                  <a:pt x="87" y="189"/>
                  <a:pt x="80" y="209"/>
                </a:cubicBezTo>
                <a:cubicBezTo>
                  <a:pt x="72" y="228"/>
                  <a:pt x="66" y="245"/>
                  <a:pt x="61" y="259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4"/>
                  <a:pt x="75" y="283"/>
                </a:cubicBezTo>
                <a:cubicBezTo>
                  <a:pt x="78" y="283"/>
                  <a:pt x="81" y="280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4"/>
                  <a:pt x="105" y="246"/>
                  <a:pt x="108" y="235"/>
                </a:cubicBezTo>
                <a:cubicBezTo>
                  <a:pt x="109" y="232"/>
                  <a:pt x="110" y="229"/>
                  <a:pt x="110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6" y="239"/>
                  <a:pt x="123" y="246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7"/>
                  <a:pt x="100" y="285"/>
                  <a:pt x="92" y="292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6" y="298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9"/>
                </a:cubicBezTo>
                <a:cubicBezTo>
                  <a:pt x="28" y="245"/>
                  <a:pt x="34" y="228"/>
                  <a:pt x="47" y="198"/>
                </a:cubicBezTo>
                <a:cubicBezTo>
                  <a:pt x="58" y="168"/>
                  <a:pt x="64" y="149"/>
                  <a:pt x="66" y="143"/>
                </a:cubicBezTo>
                <a:cubicBezTo>
                  <a:pt x="68" y="137"/>
                  <a:pt x="69" y="131"/>
                  <a:pt x="69" y="125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5" y="130"/>
                </a:cubicBezTo>
                <a:cubicBezTo>
                  <a:pt x="28" y="139"/>
                  <a:pt x="22" y="153"/>
                  <a:pt x="18" y="168"/>
                </a:cubicBezTo>
                <a:cubicBezTo>
                  <a:pt x="18" y="168"/>
                  <a:pt x="18" y="169"/>
                  <a:pt x="17" y="169"/>
                </a:cubicBezTo>
                <a:cubicBezTo>
                  <a:pt x="17" y="170"/>
                  <a:pt x="17" y="170"/>
                  <a:pt x="17" y="171"/>
                </a:cubicBezTo>
                <a:lnTo>
                  <a:pt x="16" y="172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0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6009840" y="361116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10"/>
                </a:moveTo>
                <a:cubicBezTo>
                  <a:pt x="0" y="6"/>
                  <a:pt x="2" y="2"/>
                  <a:pt x="7" y="0"/>
                </a:cubicBezTo>
                <a:lnTo>
                  <a:pt x="292" y="0"/>
                </a:lnTo>
                <a:cubicBezTo>
                  <a:pt x="297" y="3"/>
                  <a:pt x="299" y="7"/>
                  <a:pt x="299" y="10"/>
                </a:cubicBezTo>
                <a:cubicBezTo>
                  <a:pt x="299" y="14"/>
                  <a:pt x="297" y="16"/>
                  <a:pt x="293" y="19"/>
                </a:cubicBezTo>
                <a:lnTo>
                  <a:pt x="151" y="19"/>
                </a:lnTo>
                <a:lnTo>
                  <a:pt x="7" y="19"/>
                </a:lnTo>
                <a:cubicBezTo>
                  <a:pt x="3" y="18"/>
                  <a:pt x="0" y="15"/>
                  <a:pt x="0" y="10"/>
                </a:cubicBezTo>
                <a:moveTo>
                  <a:pt x="0" y="97"/>
                </a:moveTo>
                <a:cubicBezTo>
                  <a:pt x="0" y="93"/>
                  <a:pt x="3" y="90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2" y="106"/>
                </a:cubicBezTo>
                <a:lnTo>
                  <a:pt x="7" y="106"/>
                </a:lnTo>
                <a:cubicBezTo>
                  <a:pt x="2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6139440" y="356328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9" y="39"/>
                </a:moveTo>
                <a:lnTo>
                  <a:pt x="54" y="41"/>
                </a:lnTo>
                <a:cubicBezTo>
                  <a:pt x="49" y="43"/>
                  <a:pt x="43" y="44"/>
                  <a:pt x="36" y="46"/>
                </a:cubicBezTo>
                <a:cubicBezTo>
                  <a:pt x="28" y="47"/>
                  <a:pt x="19" y="48"/>
                  <a:pt x="10" y="49"/>
                </a:cubicBezTo>
                <a:lnTo>
                  <a:pt x="0" y="49"/>
                </a:lnTo>
                <a:lnTo>
                  <a:pt x="0" y="28"/>
                </a:lnTo>
                <a:lnTo>
                  <a:pt x="10" y="28"/>
                </a:lnTo>
                <a:cubicBezTo>
                  <a:pt x="24" y="28"/>
                  <a:pt x="37" y="25"/>
                  <a:pt x="49" y="22"/>
                </a:cubicBezTo>
                <a:cubicBezTo>
                  <a:pt x="61" y="18"/>
                  <a:pt x="69" y="14"/>
                  <a:pt x="74" y="11"/>
                </a:cubicBezTo>
                <a:cubicBezTo>
                  <a:pt x="78" y="8"/>
                  <a:pt x="83" y="4"/>
                  <a:pt x="86" y="1"/>
                </a:cubicBezTo>
                <a:cubicBezTo>
                  <a:pt x="87" y="0"/>
                  <a:pt x="89" y="0"/>
                  <a:pt x="92" y="0"/>
                </a:cubicBezTo>
                <a:cubicBezTo>
                  <a:pt x="94" y="0"/>
                  <a:pt x="97" y="1"/>
                  <a:pt x="99" y="2"/>
                </a:cubicBezTo>
                <a:lnTo>
                  <a:pt x="99" y="137"/>
                </a:lnTo>
                <a:lnTo>
                  <a:pt x="100" y="271"/>
                </a:lnTo>
                <a:cubicBezTo>
                  <a:pt x="102" y="273"/>
                  <a:pt x="103" y="275"/>
                  <a:pt x="105" y="275"/>
                </a:cubicBezTo>
                <a:cubicBezTo>
                  <a:pt x="106" y="276"/>
                  <a:pt x="110" y="276"/>
                  <a:pt x="116" y="277"/>
                </a:cubicBezTo>
                <a:cubicBezTo>
                  <a:pt x="121" y="278"/>
                  <a:pt x="131" y="278"/>
                  <a:pt x="143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8"/>
                  <a:pt x="120" y="297"/>
                  <a:pt x="79" y="297"/>
                </a:cubicBezTo>
                <a:cubicBezTo>
                  <a:pt x="39" y="297"/>
                  <a:pt x="15" y="298"/>
                  <a:pt x="9" y="298"/>
                </a:cubicBezTo>
                <a:lnTo>
                  <a:pt x="2" y="298"/>
                </a:lnTo>
                <a:lnTo>
                  <a:pt x="2" y="278"/>
                </a:lnTo>
                <a:lnTo>
                  <a:pt x="15" y="278"/>
                </a:lnTo>
                <a:cubicBezTo>
                  <a:pt x="22" y="278"/>
                  <a:pt x="27" y="278"/>
                  <a:pt x="32" y="278"/>
                </a:cubicBezTo>
                <a:cubicBezTo>
                  <a:pt x="37" y="278"/>
                  <a:pt x="41" y="278"/>
                  <a:pt x="43" y="277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3" y="275"/>
                  <a:pt x="54" y="275"/>
                  <a:pt x="54" y="275"/>
                </a:cubicBezTo>
                <a:cubicBezTo>
                  <a:pt x="54" y="275"/>
                  <a:pt x="55" y="274"/>
                  <a:pt x="57" y="273"/>
                </a:cubicBezTo>
                <a:cubicBezTo>
                  <a:pt x="58" y="271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6262920" y="344988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29"/>
                </a:cubicBezTo>
                <a:cubicBezTo>
                  <a:pt x="115" y="29"/>
                  <a:pt x="109" y="29"/>
                  <a:pt x="106" y="28"/>
                </a:cubicBezTo>
                <a:cubicBezTo>
                  <a:pt x="103" y="28"/>
                  <a:pt x="102" y="26"/>
                  <a:pt x="102" y="23"/>
                </a:cubicBezTo>
                <a:cubicBezTo>
                  <a:pt x="102" y="22"/>
                  <a:pt x="102" y="19"/>
                  <a:pt x="103" y="14"/>
                </a:cubicBezTo>
                <a:cubicBezTo>
                  <a:pt x="105" y="5"/>
                  <a:pt x="108" y="1"/>
                  <a:pt x="109" y="1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7" y="1"/>
                  <a:pt x="165" y="1"/>
                  <a:pt x="205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5" y="1"/>
                </a:cubicBezTo>
                <a:cubicBezTo>
                  <a:pt x="281" y="0"/>
                  <a:pt x="286" y="0"/>
                  <a:pt x="287" y="1"/>
                </a:cubicBezTo>
                <a:cubicBezTo>
                  <a:pt x="295" y="1"/>
                  <a:pt x="298" y="2"/>
                  <a:pt x="298" y="6"/>
                </a:cubicBezTo>
                <a:cubicBezTo>
                  <a:pt x="298" y="8"/>
                  <a:pt x="297" y="11"/>
                  <a:pt x="296" y="14"/>
                </a:cubicBezTo>
                <a:cubicBezTo>
                  <a:pt x="296" y="15"/>
                  <a:pt x="296" y="17"/>
                  <a:pt x="296" y="18"/>
                </a:cubicBezTo>
                <a:cubicBezTo>
                  <a:pt x="296" y="20"/>
                  <a:pt x="295" y="21"/>
                  <a:pt x="295" y="22"/>
                </a:cubicBezTo>
                <a:cubicBezTo>
                  <a:pt x="295" y="23"/>
                  <a:pt x="294" y="24"/>
                  <a:pt x="294" y="25"/>
                </a:cubicBezTo>
                <a:cubicBezTo>
                  <a:pt x="293" y="25"/>
                  <a:pt x="293" y="26"/>
                  <a:pt x="292" y="26"/>
                </a:cubicBezTo>
                <a:cubicBezTo>
                  <a:pt x="291" y="27"/>
                  <a:pt x="290" y="27"/>
                  <a:pt x="289" y="28"/>
                </a:cubicBezTo>
                <a:cubicBezTo>
                  <a:pt x="288" y="28"/>
                  <a:pt x="287" y="28"/>
                  <a:pt x="285" y="28"/>
                </a:cubicBezTo>
                <a:cubicBezTo>
                  <a:pt x="283" y="28"/>
                  <a:pt x="281" y="29"/>
                  <a:pt x="279" y="29"/>
                </a:cubicBezTo>
                <a:cubicBezTo>
                  <a:pt x="277" y="29"/>
                  <a:pt x="274" y="29"/>
                  <a:pt x="270" y="29"/>
                </a:cubicBezTo>
                <a:cubicBezTo>
                  <a:pt x="253" y="29"/>
                  <a:pt x="243" y="30"/>
                  <a:pt x="238" y="31"/>
                </a:cubicBezTo>
                <a:cubicBezTo>
                  <a:pt x="233" y="32"/>
                  <a:pt x="230" y="34"/>
                  <a:pt x="227" y="38"/>
                </a:cubicBezTo>
                <a:lnTo>
                  <a:pt x="174" y="240"/>
                </a:lnTo>
                <a:cubicBezTo>
                  <a:pt x="175" y="240"/>
                  <a:pt x="214" y="210"/>
                  <a:pt x="292" y="149"/>
                </a:cubicBezTo>
                <a:cubicBezTo>
                  <a:pt x="369" y="87"/>
                  <a:pt x="409" y="56"/>
                  <a:pt x="411" y="54"/>
                </a:cubicBezTo>
                <a:cubicBezTo>
                  <a:pt x="417" y="48"/>
                  <a:pt x="420" y="44"/>
                  <a:pt x="420" y="40"/>
                </a:cubicBezTo>
                <a:cubicBezTo>
                  <a:pt x="420" y="33"/>
                  <a:pt x="414" y="30"/>
                  <a:pt x="404" y="29"/>
                </a:cubicBezTo>
                <a:cubicBezTo>
                  <a:pt x="397" y="29"/>
                  <a:pt x="394" y="27"/>
                  <a:pt x="394" y="22"/>
                </a:cubicBezTo>
                <a:cubicBezTo>
                  <a:pt x="394" y="21"/>
                  <a:pt x="394" y="18"/>
                  <a:pt x="396" y="13"/>
                </a:cubicBezTo>
                <a:cubicBezTo>
                  <a:pt x="397" y="8"/>
                  <a:pt x="398" y="5"/>
                  <a:pt x="399" y="4"/>
                </a:cubicBezTo>
                <a:cubicBezTo>
                  <a:pt x="400" y="2"/>
                  <a:pt x="404" y="1"/>
                  <a:pt x="409" y="1"/>
                </a:cubicBezTo>
                <a:cubicBezTo>
                  <a:pt x="411" y="1"/>
                  <a:pt x="418" y="1"/>
                  <a:pt x="432" y="1"/>
                </a:cubicBezTo>
                <a:cubicBezTo>
                  <a:pt x="445" y="2"/>
                  <a:pt x="461" y="2"/>
                  <a:pt x="482" y="2"/>
                </a:cubicBezTo>
                <a:cubicBezTo>
                  <a:pt x="492" y="2"/>
                  <a:pt x="502" y="2"/>
                  <a:pt x="513" y="1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6"/>
                  <a:pt x="542" y="22"/>
                  <a:pt x="539" y="26"/>
                </a:cubicBezTo>
                <a:cubicBezTo>
                  <a:pt x="538" y="28"/>
                  <a:pt x="534" y="29"/>
                  <a:pt x="527" y="29"/>
                </a:cubicBezTo>
                <a:cubicBezTo>
                  <a:pt x="495" y="31"/>
                  <a:pt x="467" y="42"/>
                  <a:pt x="441" y="61"/>
                </a:cubicBezTo>
                <a:cubicBezTo>
                  <a:pt x="434" y="65"/>
                  <a:pt x="420" y="76"/>
                  <a:pt x="397" y="94"/>
                </a:cubicBezTo>
                <a:cubicBezTo>
                  <a:pt x="374" y="112"/>
                  <a:pt x="353" y="130"/>
                  <a:pt x="334" y="145"/>
                </a:cubicBezTo>
                <a:lnTo>
                  <a:pt x="304" y="169"/>
                </a:lnTo>
                <a:lnTo>
                  <a:pt x="309" y="182"/>
                </a:lnTo>
                <a:cubicBezTo>
                  <a:pt x="313" y="192"/>
                  <a:pt x="319" y="206"/>
                  <a:pt x="327" y="225"/>
                </a:cubicBezTo>
                <a:cubicBezTo>
                  <a:pt x="335" y="244"/>
                  <a:pt x="343" y="262"/>
                  <a:pt x="349" y="279"/>
                </a:cubicBezTo>
                <a:cubicBezTo>
                  <a:pt x="381" y="353"/>
                  <a:pt x="398" y="392"/>
                  <a:pt x="400" y="394"/>
                </a:cubicBezTo>
                <a:cubicBezTo>
                  <a:pt x="401" y="395"/>
                  <a:pt x="402" y="396"/>
                  <a:pt x="403" y="397"/>
                </a:cubicBezTo>
                <a:cubicBezTo>
                  <a:pt x="409" y="401"/>
                  <a:pt x="420" y="403"/>
                  <a:pt x="435" y="404"/>
                </a:cubicBezTo>
                <a:lnTo>
                  <a:pt x="449" y="404"/>
                </a:lnTo>
                <a:cubicBezTo>
                  <a:pt x="451" y="407"/>
                  <a:pt x="452" y="409"/>
                  <a:pt x="452" y="410"/>
                </a:cubicBezTo>
                <a:cubicBezTo>
                  <a:pt x="452" y="410"/>
                  <a:pt x="452" y="414"/>
                  <a:pt x="451" y="421"/>
                </a:cubicBezTo>
                <a:cubicBezTo>
                  <a:pt x="449" y="426"/>
                  <a:pt x="447" y="430"/>
                  <a:pt x="444" y="433"/>
                </a:cubicBezTo>
                <a:lnTo>
                  <a:pt x="437" y="433"/>
                </a:lnTo>
                <a:cubicBezTo>
                  <a:pt x="420" y="432"/>
                  <a:pt x="400" y="431"/>
                  <a:pt x="377" y="431"/>
                </a:cubicBezTo>
                <a:cubicBezTo>
                  <a:pt x="326" y="431"/>
                  <a:pt x="297" y="432"/>
                  <a:pt x="291" y="433"/>
                </a:cubicBezTo>
                <a:lnTo>
                  <a:pt x="284" y="433"/>
                </a:lnTo>
                <a:cubicBezTo>
                  <a:pt x="282" y="430"/>
                  <a:pt x="280" y="428"/>
                  <a:pt x="280" y="427"/>
                </a:cubicBezTo>
                <a:cubicBezTo>
                  <a:pt x="280" y="426"/>
                  <a:pt x="281" y="422"/>
                  <a:pt x="282" y="416"/>
                </a:cubicBezTo>
                <a:cubicBezTo>
                  <a:pt x="283" y="410"/>
                  <a:pt x="285" y="407"/>
                  <a:pt x="285" y="406"/>
                </a:cubicBezTo>
                <a:cubicBezTo>
                  <a:pt x="286" y="404"/>
                  <a:pt x="289" y="404"/>
                  <a:pt x="292" y="404"/>
                </a:cubicBezTo>
                <a:lnTo>
                  <a:pt x="294" y="404"/>
                </a:lnTo>
                <a:cubicBezTo>
                  <a:pt x="315" y="404"/>
                  <a:pt x="326" y="399"/>
                  <a:pt x="326" y="388"/>
                </a:cubicBezTo>
                <a:cubicBezTo>
                  <a:pt x="326" y="386"/>
                  <a:pt x="320" y="372"/>
                  <a:pt x="309" y="344"/>
                </a:cubicBezTo>
                <a:cubicBezTo>
                  <a:pt x="297" y="316"/>
                  <a:pt x="291" y="300"/>
                  <a:pt x="289" y="296"/>
                </a:cubicBezTo>
                <a:lnTo>
                  <a:pt x="252" y="209"/>
                </a:lnTo>
                <a:lnTo>
                  <a:pt x="208" y="243"/>
                </a:lnTo>
                <a:lnTo>
                  <a:pt x="165" y="276"/>
                </a:lnTo>
                <a:lnTo>
                  <a:pt x="150" y="335"/>
                </a:lnTo>
                <a:cubicBezTo>
                  <a:pt x="141" y="374"/>
                  <a:pt x="136" y="394"/>
                  <a:pt x="136" y="396"/>
                </a:cubicBezTo>
                <a:cubicBezTo>
                  <a:pt x="136" y="399"/>
                  <a:pt x="138" y="401"/>
                  <a:pt x="141" y="402"/>
                </a:cubicBezTo>
                <a:cubicBezTo>
                  <a:pt x="144" y="403"/>
                  <a:pt x="155" y="403"/>
                  <a:pt x="172" y="404"/>
                </a:cubicBezTo>
                <a:lnTo>
                  <a:pt x="192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2"/>
                </a:cubicBezTo>
                <a:cubicBezTo>
                  <a:pt x="144" y="432"/>
                  <a:pt x="123" y="432"/>
                  <a:pt x="95" y="432"/>
                </a:cubicBezTo>
                <a:cubicBezTo>
                  <a:pt x="69" y="432"/>
                  <a:pt x="49" y="432"/>
                  <a:pt x="35" y="432"/>
                </a:cubicBezTo>
                <a:cubicBezTo>
                  <a:pt x="21" y="432"/>
                  <a:pt x="13" y="432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7"/>
                  <a:pt x="7" y="406"/>
                </a:cubicBezTo>
                <a:cubicBezTo>
                  <a:pt x="9" y="405"/>
                  <a:pt x="14" y="404"/>
                  <a:pt x="22" y="404"/>
                </a:cubicBezTo>
                <a:cubicBezTo>
                  <a:pt x="33" y="404"/>
                  <a:pt x="46" y="403"/>
                  <a:pt x="60" y="402"/>
                </a:cubicBezTo>
                <a:cubicBezTo>
                  <a:pt x="66" y="401"/>
                  <a:pt x="70" y="398"/>
                  <a:pt x="72" y="394"/>
                </a:cubicBezTo>
                <a:cubicBezTo>
                  <a:pt x="73" y="393"/>
                  <a:pt x="88" y="334"/>
                  <a:pt x="117" y="218"/>
                </a:cubicBezTo>
                <a:cubicBezTo>
                  <a:pt x="147" y="102"/>
                  <a:pt x="161" y="41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6480000" y="34347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0"/>
                  <a:pt x="6" y="233"/>
                </a:cubicBezTo>
                <a:cubicBezTo>
                  <a:pt x="10" y="207"/>
                  <a:pt x="15" y="184"/>
                  <a:pt x="20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5" y="91"/>
                  <a:pt x="63" y="77"/>
                  <a:pt x="69" y="67"/>
                </a:cubicBezTo>
                <a:cubicBezTo>
                  <a:pt x="75" y="57"/>
                  <a:pt x="84" y="46"/>
                  <a:pt x="95" y="34"/>
                </a:cubicBezTo>
                <a:cubicBezTo>
                  <a:pt x="107" y="23"/>
                  <a:pt x="114" y="15"/>
                  <a:pt x="116" y="13"/>
                </a:cubicBezTo>
                <a:cubicBezTo>
                  <a:pt x="118" y="10"/>
                  <a:pt x="124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1"/>
                  <a:pt x="152" y="5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7"/>
                  <a:pt x="115" y="52"/>
                </a:cubicBezTo>
                <a:cubicBezTo>
                  <a:pt x="105" y="67"/>
                  <a:pt x="95" y="85"/>
                  <a:pt x="84" y="106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0" y="230"/>
                  <a:pt x="47" y="272"/>
                  <a:pt x="47" y="317"/>
                </a:cubicBezTo>
                <a:cubicBezTo>
                  <a:pt x="47" y="361"/>
                  <a:pt x="50" y="402"/>
                  <a:pt x="58" y="438"/>
                </a:cubicBezTo>
                <a:cubicBezTo>
                  <a:pt x="65" y="474"/>
                  <a:pt x="73" y="504"/>
                  <a:pt x="83" y="526"/>
                </a:cubicBezTo>
                <a:cubicBezTo>
                  <a:pt x="94" y="548"/>
                  <a:pt x="104" y="567"/>
                  <a:pt x="114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7" y="484"/>
                </a:cubicBezTo>
                <a:cubicBezTo>
                  <a:pt x="9" y="430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6602400" y="337608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49" y="5"/>
                </a:moveTo>
                <a:cubicBezTo>
                  <a:pt x="149" y="5"/>
                  <a:pt x="160" y="4"/>
                  <a:pt x="182" y="2"/>
                </a:cubicBezTo>
                <a:cubicBezTo>
                  <a:pt x="203" y="1"/>
                  <a:pt x="214" y="0"/>
                  <a:pt x="215" y="0"/>
                </a:cubicBezTo>
                <a:cubicBezTo>
                  <a:pt x="218" y="0"/>
                  <a:pt x="220" y="1"/>
                  <a:pt x="220" y="3"/>
                </a:cubicBezTo>
                <a:cubicBezTo>
                  <a:pt x="220" y="5"/>
                  <a:pt x="209" y="50"/>
                  <a:pt x="188" y="138"/>
                </a:cubicBezTo>
                <a:cubicBezTo>
                  <a:pt x="165" y="227"/>
                  <a:pt x="154" y="272"/>
                  <a:pt x="153" y="274"/>
                </a:cubicBezTo>
                <a:cubicBezTo>
                  <a:pt x="152" y="276"/>
                  <a:pt x="152" y="278"/>
                  <a:pt x="153" y="281"/>
                </a:cubicBezTo>
                <a:cubicBezTo>
                  <a:pt x="153" y="293"/>
                  <a:pt x="157" y="299"/>
                  <a:pt x="165" y="299"/>
                </a:cubicBezTo>
                <a:cubicBezTo>
                  <a:pt x="169" y="299"/>
                  <a:pt x="172" y="298"/>
                  <a:pt x="175" y="295"/>
                </a:cubicBezTo>
                <a:cubicBezTo>
                  <a:pt x="181" y="289"/>
                  <a:pt x="187" y="275"/>
                  <a:pt x="193" y="252"/>
                </a:cubicBezTo>
                <a:cubicBezTo>
                  <a:pt x="195" y="247"/>
                  <a:pt x="197" y="243"/>
                  <a:pt x="198" y="243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3" y="244"/>
                  <a:pt x="213" y="246"/>
                </a:cubicBezTo>
                <a:cubicBezTo>
                  <a:pt x="213" y="248"/>
                  <a:pt x="212" y="250"/>
                  <a:pt x="211" y="253"/>
                </a:cubicBezTo>
                <a:cubicBezTo>
                  <a:pt x="207" y="268"/>
                  <a:pt x="203" y="280"/>
                  <a:pt x="198" y="290"/>
                </a:cubicBezTo>
                <a:cubicBezTo>
                  <a:pt x="193" y="299"/>
                  <a:pt x="189" y="305"/>
                  <a:pt x="185" y="307"/>
                </a:cubicBezTo>
                <a:cubicBezTo>
                  <a:pt x="182" y="310"/>
                  <a:pt x="178" y="313"/>
                  <a:pt x="173" y="315"/>
                </a:cubicBezTo>
                <a:cubicBezTo>
                  <a:pt x="170" y="315"/>
                  <a:pt x="167" y="316"/>
                  <a:pt x="161" y="316"/>
                </a:cubicBezTo>
                <a:cubicBezTo>
                  <a:pt x="151" y="316"/>
                  <a:pt x="142" y="313"/>
                  <a:pt x="136" y="309"/>
                </a:cubicBezTo>
                <a:cubicBezTo>
                  <a:pt x="129" y="304"/>
                  <a:pt x="124" y="300"/>
                  <a:pt x="122" y="295"/>
                </a:cubicBezTo>
                <a:lnTo>
                  <a:pt x="119" y="288"/>
                </a:lnTo>
                <a:lnTo>
                  <a:pt x="118" y="289"/>
                </a:lnTo>
                <a:cubicBezTo>
                  <a:pt x="117" y="289"/>
                  <a:pt x="116" y="290"/>
                  <a:pt x="116" y="290"/>
                </a:cubicBezTo>
                <a:cubicBezTo>
                  <a:pt x="98" y="307"/>
                  <a:pt x="80" y="316"/>
                  <a:pt x="62" y="316"/>
                </a:cubicBezTo>
                <a:cubicBezTo>
                  <a:pt x="46" y="316"/>
                  <a:pt x="31" y="310"/>
                  <a:pt x="19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7"/>
                  <a:pt x="3" y="212"/>
                  <a:pt x="9" y="196"/>
                </a:cubicBezTo>
                <a:cubicBezTo>
                  <a:pt x="15" y="181"/>
                  <a:pt x="22" y="168"/>
                  <a:pt x="30" y="158"/>
                </a:cubicBezTo>
                <a:cubicBezTo>
                  <a:pt x="44" y="141"/>
                  <a:pt x="59" y="129"/>
                  <a:pt x="73" y="122"/>
                </a:cubicBezTo>
                <a:cubicBezTo>
                  <a:pt x="87" y="116"/>
                  <a:pt x="99" y="112"/>
                  <a:pt x="111" y="112"/>
                </a:cubicBezTo>
                <a:cubicBezTo>
                  <a:pt x="127" y="112"/>
                  <a:pt x="140" y="119"/>
                  <a:pt x="148" y="131"/>
                </a:cubicBezTo>
                <a:cubicBezTo>
                  <a:pt x="150" y="133"/>
                  <a:pt x="150" y="134"/>
                  <a:pt x="150" y="133"/>
                </a:cubicBezTo>
                <a:cubicBezTo>
                  <a:pt x="151" y="132"/>
                  <a:pt x="155" y="116"/>
                  <a:pt x="162" y="84"/>
                </a:cubicBezTo>
                <a:cubicBezTo>
                  <a:pt x="171" y="53"/>
                  <a:pt x="175" y="36"/>
                  <a:pt x="176" y="35"/>
                </a:cubicBezTo>
                <a:cubicBezTo>
                  <a:pt x="176" y="31"/>
                  <a:pt x="175" y="28"/>
                  <a:pt x="173" y="27"/>
                </a:cubicBezTo>
                <a:cubicBezTo>
                  <a:pt x="171" y="27"/>
                  <a:pt x="164" y="26"/>
                  <a:pt x="154" y="25"/>
                </a:cubicBezTo>
                <a:lnTo>
                  <a:pt x="145" y="25"/>
                </a:lnTo>
                <a:cubicBezTo>
                  <a:pt x="143" y="23"/>
                  <a:pt x="142" y="22"/>
                  <a:pt x="142" y="22"/>
                </a:cubicBezTo>
                <a:cubicBezTo>
                  <a:pt x="142" y="21"/>
                  <a:pt x="143" y="18"/>
                  <a:pt x="143" y="13"/>
                </a:cubicBezTo>
                <a:cubicBezTo>
                  <a:pt x="145" y="7"/>
                  <a:pt x="147" y="5"/>
                  <a:pt x="149" y="5"/>
                </a:cubicBezTo>
                <a:moveTo>
                  <a:pt x="143" y="164"/>
                </a:moveTo>
                <a:cubicBezTo>
                  <a:pt x="136" y="141"/>
                  <a:pt x="125" y="129"/>
                  <a:pt x="109" y="129"/>
                </a:cubicBezTo>
                <a:cubicBezTo>
                  <a:pt x="99" y="129"/>
                  <a:pt x="89" y="134"/>
                  <a:pt x="79" y="143"/>
                </a:cubicBezTo>
                <a:cubicBezTo>
                  <a:pt x="70" y="152"/>
                  <a:pt x="62" y="164"/>
                  <a:pt x="57" y="179"/>
                </a:cubicBezTo>
                <a:cubicBezTo>
                  <a:pt x="48" y="204"/>
                  <a:pt x="42" y="228"/>
                  <a:pt x="39" y="253"/>
                </a:cubicBezTo>
                <a:cubicBezTo>
                  <a:pt x="39" y="254"/>
                  <a:pt x="39" y="256"/>
                  <a:pt x="39" y="258"/>
                </a:cubicBezTo>
                <a:cubicBezTo>
                  <a:pt x="39" y="261"/>
                  <a:pt x="38" y="262"/>
                  <a:pt x="38" y="264"/>
                </a:cubicBezTo>
                <a:cubicBezTo>
                  <a:pt x="38" y="277"/>
                  <a:pt x="41" y="286"/>
                  <a:pt x="46" y="291"/>
                </a:cubicBezTo>
                <a:cubicBezTo>
                  <a:pt x="51" y="296"/>
                  <a:pt x="58" y="299"/>
                  <a:pt x="65" y="299"/>
                </a:cubicBezTo>
                <a:cubicBezTo>
                  <a:pt x="81" y="299"/>
                  <a:pt x="98" y="289"/>
                  <a:pt x="115" y="267"/>
                </a:cubicBezTo>
                <a:lnTo>
                  <a:pt x="119" y="262"/>
                </a:lnTo>
                <a:lnTo>
                  <a:pt x="143" y="16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6696000" y="336708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3"/>
                </a:moveTo>
                <a:cubicBezTo>
                  <a:pt x="0" y="203"/>
                  <a:pt x="1" y="183"/>
                  <a:pt x="5" y="165"/>
                </a:cubicBezTo>
                <a:cubicBezTo>
                  <a:pt x="8" y="146"/>
                  <a:pt x="12" y="130"/>
                  <a:pt x="16" y="117"/>
                </a:cubicBezTo>
                <a:cubicBezTo>
                  <a:pt x="20" y="103"/>
                  <a:pt x="25" y="90"/>
                  <a:pt x="32" y="77"/>
                </a:cubicBezTo>
                <a:cubicBezTo>
                  <a:pt x="39" y="65"/>
                  <a:pt x="45" y="55"/>
                  <a:pt x="49" y="48"/>
                </a:cubicBezTo>
                <a:cubicBezTo>
                  <a:pt x="53" y="40"/>
                  <a:pt x="60" y="33"/>
                  <a:pt x="68" y="24"/>
                </a:cubicBezTo>
                <a:cubicBezTo>
                  <a:pt x="76" y="16"/>
                  <a:pt x="81" y="11"/>
                  <a:pt x="83" y="9"/>
                </a:cubicBezTo>
                <a:cubicBezTo>
                  <a:pt x="84" y="7"/>
                  <a:pt x="88" y="4"/>
                  <a:pt x="94" y="0"/>
                </a:cubicBezTo>
                <a:lnTo>
                  <a:pt x="100" y="0"/>
                </a:lnTo>
                <a:lnTo>
                  <a:pt x="101" y="0"/>
                </a:lnTo>
                <a:cubicBezTo>
                  <a:pt x="106" y="0"/>
                  <a:pt x="108" y="1"/>
                  <a:pt x="108" y="4"/>
                </a:cubicBezTo>
                <a:cubicBezTo>
                  <a:pt x="108" y="5"/>
                  <a:pt x="105" y="8"/>
                  <a:pt x="100" y="13"/>
                </a:cubicBezTo>
                <a:cubicBezTo>
                  <a:pt x="95" y="18"/>
                  <a:pt x="89" y="26"/>
                  <a:pt x="82" y="37"/>
                </a:cubicBezTo>
                <a:cubicBezTo>
                  <a:pt x="75" y="47"/>
                  <a:pt x="67" y="60"/>
                  <a:pt x="60" y="75"/>
                </a:cubicBezTo>
                <a:cubicBezTo>
                  <a:pt x="52" y="90"/>
                  <a:pt x="46" y="111"/>
                  <a:pt x="41" y="137"/>
                </a:cubicBezTo>
                <a:cubicBezTo>
                  <a:pt x="36" y="163"/>
                  <a:pt x="34" y="192"/>
                  <a:pt x="34" y="223"/>
                </a:cubicBezTo>
                <a:cubicBezTo>
                  <a:pt x="34" y="255"/>
                  <a:pt x="36" y="284"/>
                  <a:pt x="41" y="310"/>
                </a:cubicBezTo>
                <a:cubicBezTo>
                  <a:pt x="46" y="336"/>
                  <a:pt x="52" y="356"/>
                  <a:pt x="59" y="372"/>
                </a:cubicBezTo>
                <a:cubicBezTo>
                  <a:pt x="67" y="388"/>
                  <a:pt x="74" y="401"/>
                  <a:pt x="81" y="411"/>
                </a:cubicBezTo>
                <a:cubicBezTo>
                  <a:pt x="89" y="421"/>
                  <a:pt x="95" y="428"/>
                  <a:pt x="100" y="434"/>
                </a:cubicBezTo>
                <a:cubicBezTo>
                  <a:pt x="105" y="440"/>
                  <a:pt x="108" y="444"/>
                  <a:pt x="108" y="444"/>
                </a:cubicBezTo>
                <a:cubicBezTo>
                  <a:pt x="108" y="446"/>
                  <a:pt x="106" y="448"/>
                  <a:pt x="101" y="448"/>
                </a:cubicBezTo>
                <a:lnTo>
                  <a:pt x="100" y="448"/>
                </a:lnTo>
                <a:lnTo>
                  <a:pt x="94" y="448"/>
                </a:lnTo>
                <a:lnTo>
                  <a:pt x="81" y="437"/>
                </a:lnTo>
                <a:cubicBezTo>
                  <a:pt x="53" y="412"/>
                  <a:pt x="33" y="380"/>
                  <a:pt x="20" y="342"/>
                </a:cubicBezTo>
                <a:cubicBezTo>
                  <a:pt x="7" y="304"/>
                  <a:pt x="0" y="265"/>
                  <a:pt x="0" y="22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6748920" y="341640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6"/>
                  <a:pt x="18" y="42"/>
                  <a:pt x="33" y="25"/>
                </a:cubicBezTo>
                <a:cubicBezTo>
                  <a:pt x="47" y="9"/>
                  <a:pt x="64" y="1"/>
                  <a:pt x="85" y="0"/>
                </a:cubicBezTo>
                <a:cubicBezTo>
                  <a:pt x="95" y="0"/>
                  <a:pt x="105" y="3"/>
                  <a:pt x="114" y="8"/>
                </a:cubicBezTo>
                <a:cubicBezTo>
                  <a:pt x="122" y="14"/>
                  <a:pt x="129" y="21"/>
                  <a:pt x="133" y="29"/>
                </a:cubicBezTo>
                <a:cubicBezTo>
                  <a:pt x="145" y="10"/>
                  <a:pt x="160" y="0"/>
                  <a:pt x="178" y="0"/>
                </a:cubicBezTo>
                <a:cubicBezTo>
                  <a:pt x="189" y="0"/>
                  <a:pt x="199" y="4"/>
                  <a:pt x="207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5"/>
                  <a:pt x="217" y="52"/>
                  <a:pt x="213" y="58"/>
                </a:cubicBezTo>
                <a:cubicBezTo>
                  <a:pt x="209" y="63"/>
                  <a:pt x="205" y="66"/>
                  <a:pt x="201" y="67"/>
                </a:cubicBezTo>
                <a:cubicBezTo>
                  <a:pt x="197" y="69"/>
                  <a:pt x="194" y="69"/>
                  <a:pt x="191" y="69"/>
                </a:cubicBezTo>
                <a:cubicBezTo>
                  <a:pt x="185" y="69"/>
                  <a:pt x="180" y="68"/>
                  <a:pt x="177" y="64"/>
                </a:cubicBezTo>
                <a:cubicBezTo>
                  <a:pt x="173" y="61"/>
                  <a:pt x="171" y="57"/>
                  <a:pt x="171" y="51"/>
                </a:cubicBezTo>
                <a:cubicBezTo>
                  <a:pt x="171" y="38"/>
                  <a:pt x="179" y="28"/>
                  <a:pt x="194" y="23"/>
                </a:cubicBezTo>
                <a:cubicBezTo>
                  <a:pt x="190" y="19"/>
                  <a:pt x="184" y="17"/>
                  <a:pt x="176" y="17"/>
                </a:cubicBezTo>
                <a:cubicBezTo>
                  <a:pt x="172" y="17"/>
                  <a:pt x="169" y="18"/>
                  <a:pt x="167" y="18"/>
                </a:cubicBezTo>
                <a:cubicBezTo>
                  <a:pt x="156" y="23"/>
                  <a:pt x="148" y="33"/>
                  <a:pt x="142" y="48"/>
                </a:cubicBezTo>
                <a:cubicBezTo>
                  <a:pt x="124" y="115"/>
                  <a:pt x="115" y="153"/>
                  <a:pt x="115" y="164"/>
                </a:cubicBezTo>
                <a:cubicBezTo>
                  <a:pt x="115" y="173"/>
                  <a:pt x="118" y="178"/>
                  <a:pt x="123" y="182"/>
                </a:cubicBezTo>
                <a:cubicBezTo>
                  <a:pt x="127" y="186"/>
                  <a:pt x="133" y="187"/>
                  <a:pt x="138" y="187"/>
                </a:cubicBezTo>
                <a:cubicBezTo>
                  <a:pt x="149" y="187"/>
                  <a:pt x="160" y="182"/>
                  <a:pt x="171" y="173"/>
                </a:cubicBezTo>
                <a:cubicBezTo>
                  <a:pt x="182" y="163"/>
                  <a:pt x="189" y="151"/>
                  <a:pt x="193" y="136"/>
                </a:cubicBezTo>
                <a:cubicBezTo>
                  <a:pt x="194" y="133"/>
                  <a:pt x="195" y="132"/>
                  <a:pt x="196" y="132"/>
                </a:cubicBezTo>
                <a:cubicBezTo>
                  <a:pt x="196" y="131"/>
                  <a:pt x="199" y="131"/>
                  <a:pt x="203" y="131"/>
                </a:cubicBezTo>
                <a:lnTo>
                  <a:pt x="204" y="131"/>
                </a:lnTo>
                <a:cubicBezTo>
                  <a:pt x="209" y="131"/>
                  <a:pt x="211" y="132"/>
                  <a:pt x="211" y="134"/>
                </a:cubicBezTo>
                <a:cubicBezTo>
                  <a:pt x="211" y="135"/>
                  <a:pt x="211" y="136"/>
                  <a:pt x="210" y="139"/>
                </a:cubicBezTo>
                <a:cubicBezTo>
                  <a:pt x="205" y="156"/>
                  <a:pt x="196" y="171"/>
                  <a:pt x="183" y="184"/>
                </a:cubicBezTo>
                <a:cubicBezTo>
                  <a:pt x="169" y="197"/>
                  <a:pt x="153" y="204"/>
                  <a:pt x="135" y="204"/>
                </a:cubicBezTo>
                <a:cubicBezTo>
                  <a:pt x="114" y="204"/>
                  <a:pt x="98" y="195"/>
                  <a:pt x="87" y="176"/>
                </a:cubicBezTo>
                <a:cubicBezTo>
                  <a:pt x="75" y="194"/>
                  <a:pt x="61" y="204"/>
                  <a:pt x="45" y="204"/>
                </a:cubicBezTo>
                <a:lnTo>
                  <a:pt x="43" y="204"/>
                </a:lnTo>
                <a:cubicBezTo>
                  <a:pt x="28" y="204"/>
                  <a:pt x="17" y="200"/>
                  <a:pt x="10" y="192"/>
                </a:cubicBezTo>
                <a:cubicBezTo>
                  <a:pt x="4" y="184"/>
                  <a:pt x="1" y="176"/>
                  <a:pt x="0" y="167"/>
                </a:cubicBezTo>
                <a:cubicBezTo>
                  <a:pt x="0" y="158"/>
                  <a:pt x="3" y="150"/>
                  <a:pt x="9" y="144"/>
                </a:cubicBezTo>
                <a:cubicBezTo>
                  <a:pt x="15" y="138"/>
                  <a:pt x="21" y="135"/>
                  <a:pt x="30" y="135"/>
                </a:cubicBezTo>
                <a:cubicBezTo>
                  <a:pt x="43" y="135"/>
                  <a:pt x="49" y="141"/>
                  <a:pt x="49" y="154"/>
                </a:cubicBezTo>
                <a:cubicBezTo>
                  <a:pt x="49" y="160"/>
                  <a:pt x="47" y="165"/>
                  <a:pt x="44" y="170"/>
                </a:cubicBezTo>
                <a:cubicBezTo>
                  <a:pt x="40" y="174"/>
                  <a:pt x="37" y="177"/>
                  <a:pt x="34" y="178"/>
                </a:cubicBezTo>
                <a:cubicBezTo>
                  <a:pt x="30" y="180"/>
                  <a:pt x="28" y="181"/>
                  <a:pt x="28" y="181"/>
                </a:cubicBezTo>
                <a:lnTo>
                  <a:pt x="26" y="181"/>
                </a:lnTo>
                <a:cubicBezTo>
                  <a:pt x="26" y="181"/>
                  <a:pt x="27" y="182"/>
                  <a:pt x="29" y="183"/>
                </a:cubicBezTo>
                <a:cubicBezTo>
                  <a:pt x="31" y="184"/>
                  <a:pt x="33" y="185"/>
                  <a:pt x="36" y="186"/>
                </a:cubicBezTo>
                <a:cubicBezTo>
                  <a:pt x="39" y="187"/>
                  <a:pt x="42" y="188"/>
                  <a:pt x="45" y="187"/>
                </a:cubicBezTo>
                <a:cubicBezTo>
                  <a:pt x="56" y="187"/>
                  <a:pt x="65" y="181"/>
                  <a:pt x="73" y="167"/>
                </a:cubicBezTo>
                <a:cubicBezTo>
                  <a:pt x="75" y="163"/>
                  <a:pt x="79" y="152"/>
                  <a:pt x="83" y="137"/>
                </a:cubicBezTo>
                <a:cubicBezTo>
                  <a:pt x="87" y="121"/>
                  <a:pt x="91" y="104"/>
                  <a:pt x="95" y="88"/>
                </a:cubicBezTo>
                <a:cubicBezTo>
                  <a:pt x="100" y="71"/>
                  <a:pt x="102" y="61"/>
                  <a:pt x="102" y="58"/>
                </a:cubicBezTo>
                <a:cubicBezTo>
                  <a:pt x="104" y="50"/>
                  <a:pt x="105" y="44"/>
                  <a:pt x="105" y="41"/>
                </a:cubicBezTo>
                <a:cubicBezTo>
                  <a:pt x="105" y="32"/>
                  <a:pt x="102" y="26"/>
                  <a:pt x="98" y="23"/>
                </a:cubicBezTo>
                <a:cubicBezTo>
                  <a:pt x="94" y="19"/>
                  <a:pt x="88" y="17"/>
                  <a:pt x="83" y="17"/>
                </a:cubicBezTo>
                <a:cubicBezTo>
                  <a:pt x="71" y="17"/>
                  <a:pt x="60" y="22"/>
                  <a:pt x="49" y="32"/>
                </a:cubicBezTo>
                <a:cubicBezTo>
                  <a:pt x="39" y="41"/>
                  <a:pt x="32" y="53"/>
                  <a:pt x="27" y="68"/>
                </a:cubicBezTo>
                <a:cubicBezTo>
                  <a:pt x="27" y="71"/>
                  <a:pt x="26" y="73"/>
                  <a:pt x="25" y="73"/>
                </a:cubicBezTo>
                <a:cubicBezTo>
                  <a:pt x="23" y="73"/>
                  <a:pt x="21" y="73"/>
                  <a:pt x="17" y="74"/>
                </a:cubicBezTo>
                <a:lnTo>
                  <a:pt x="11" y="74"/>
                </a:lnTo>
                <a:cubicBezTo>
                  <a:pt x="9" y="72"/>
                  <a:pt x="8" y="70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6847920" y="346824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38"/>
                </a:moveTo>
                <a:cubicBezTo>
                  <a:pt x="0" y="38"/>
                  <a:pt x="0" y="35"/>
                  <a:pt x="0" y="27"/>
                </a:cubicBezTo>
                <a:cubicBezTo>
                  <a:pt x="0" y="20"/>
                  <a:pt x="3" y="13"/>
                  <a:pt x="9" y="8"/>
                </a:cubicBezTo>
                <a:cubicBezTo>
                  <a:pt x="13" y="3"/>
                  <a:pt x="20" y="0"/>
                  <a:pt x="28" y="0"/>
                </a:cubicBezTo>
                <a:cubicBezTo>
                  <a:pt x="36" y="0"/>
                  <a:pt x="44" y="4"/>
                  <a:pt x="50" y="11"/>
                </a:cubicBezTo>
                <a:cubicBezTo>
                  <a:pt x="57" y="19"/>
                  <a:pt x="60" y="32"/>
                  <a:pt x="60" y="50"/>
                </a:cubicBezTo>
                <a:cubicBezTo>
                  <a:pt x="60" y="61"/>
                  <a:pt x="59" y="71"/>
                  <a:pt x="56" y="81"/>
                </a:cubicBezTo>
                <a:cubicBezTo>
                  <a:pt x="54" y="91"/>
                  <a:pt x="51" y="100"/>
                  <a:pt x="47" y="107"/>
                </a:cubicBezTo>
                <a:cubicBezTo>
                  <a:pt x="43" y="115"/>
                  <a:pt x="40" y="121"/>
                  <a:pt x="35" y="126"/>
                </a:cubicBezTo>
                <a:cubicBezTo>
                  <a:pt x="31" y="131"/>
                  <a:pt x="28" y="135"/>
                  <a:pt x="25" y="138"/>
                </a:cubicBezTo>
                <a:cubicBezTo>
                  <a:pt x="22" y="141"/>
                  <a:pt x="20" y="142"/>
                  <a:pt x="19" y="142"/>
                </a:cubicBezTo>
                <a:cubicBezTo>
                  <a:pt x="18" y="142"/>
                  <a:pt x="16" y="140"/>
                  <a:pt x="13" y="138"/>
                </a:cubicBezTo>
                <a:cubicBezTo>
                  <a:pt x="10" y="135"/>
                  <a:pt x="9" y="133"/>
                  <a:pt x="9" y="132"/>
                </a:cubicBezTo>
                <a:cubicBezTo>
                  <a:pt x="9" y="131"/>
                  <a:pt x="11" y="128"/>
                  <a:pt x="14" y="125"/>
                </a:cubicBezTo>
                <a:cubicBezTo>
                  <a:pt x="17" y="121"/>
                  <a:pt x="21" y="117"/>
                  <a:pt x="25" y="111"/>
                </a:cubicBezTo>
                <a:cubicBezTo>
                  <a:pt x="29" y="106"/>
                  <a:pt x="33" y="99"/>
                  <a:pt x="37" y="88"/>
                </a:cubicBezTo>
                <a:cubicBezTo>
                  <a:pt x="40" y="78"/>
                  <a:pt x="43" y="68"/>
                  <a:pt x="44" y="55"/>
                </a:cubicBezTo>
                <a:lnTo>
                  <a:pt x="44" y="50"/>
                </a:lnTo>
                <a:lnTo>
                  <a:pt x="43" y="50"/>
                </a:lnTo>
                <a:cubicBezTo>
                  <a:pt x="43" y="51"/>
                  <a:pt x="42" y="51"/>
                  <a:pt x="41" y="51"/>
                </a:cubicBezTo>
                <a:cubicBezTo>
                  <a:pt x="40" y="52"/>
                  <a:pt x="39" y="52"/>
                  <a:pt x="39" y="53"/>
                </a:cubicBezTo>
                <a:cubicBezTo>
                  <a:pt x="38" y="53"/>
                  <a:pt x="36" y="54"/>
                  <a:pt x="35" y="54"/>
                </a:cubicBezTo>
                <a:cubicBezTo>
                  <a:pt x="33" y="54"/>
                  <a:pt x="31" y="54"/>
                  <a:pt x="29" y="54"/>
                </a:cubicBezTo>
                <a:cubicBezTo>
                  <a:pt x="21" y="54"/>
                  <a:pt x="15" y="52"/>
                  <a:pt x="9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6886080" y="3416400"/>
            <a:ext cx="78480" cy="73440"/>
          </a:xfrm>
          <a:custGeom>
            <a:avLst/>
            <a:gdLst/>
            <a:ahLst/>
            <a:rect l="0" t="0" r="r" b="b"/>
            <a:pathLst>
              <a:path w="218" h="204">
                <a:moveTo>
                  <a:pt x="7" y="69"/>
                </a:moveTo>
                <a:cubicBezTo>
                  <a:pt x="9" y="56"/>
                  <a:pt x="17" y="42"/>
                  <a:pt x="31" y="25"/>
                </a:cubicBezTo>
                <a:cubicBezTo>
                  <a:pt x="45" y="9"/>
                  <a:pt x="63" y="1"/>
                  <a:pt x="84" y="0"/>
                </a:cubicBezTo>
                <a:cubicBezTo>
                  <a:pt x="95" y="0"/>
                  <a:pt x="104" y="3"/>
                  <a:pt x="113" y="8"/>
                </a:cubicBezTo>
                <a:cubicBezTo>
                  <a:pt x="121" y="14"/>
                  <a:pt x="128" y="21"/>
                  <a:pt x="132" y="29"/>
                </a:cubicBezTo>
                <a:cubicBezTo>
                  <a:pt x="145" y="10"/>
                  <a:pt x="160" y="0"/>
                  <a:pt x="177" y="0"/>
                </a:cubicBezTo>
                <a:cubicBezTo>
                  <a:pt x="188" y="0"/>
                  <a:pt x="198" y="4"/>
                  <a:pt x="206" y="10"/>
                </a:cubicBezTo>
                <a:cubicBezTo>
                  <a:pt x="214" y="17"/>
                  <a:pt x="218" y="26"/>
                  <a:pt x="218" y="37"/>
                </a:cubicBezTo>
                <a:cubicBezTo>
                  <a:pt x="218" y="45"/>
                  <a:pt x="216" y="52"/>
                  <a:pt x="212" y="58"/>
                </a:cubicBezTo>
                <a:cubicBezTo>
                  <a:pt x="208" y="63"/>
                  <a:pt x="204" y="66"/>
                  <a:pt x="200" y="67"/>
                </a:cubicBezTo>
                <a:cubicBezTo>
                  <a:pt x="196" y="69"/>
                  <a:pt x="193" y="69"/>
                  <a:pt x="190" y="69"/>
                </a:cubicBezTo>
                <a:cubicBezTo>
                  <a:pt x="184" y="69"/>
                  <a:pt x="179" y="68"/>
                  <a:pt x="176" y="64"/>
                </a:cubicBezTo>
                <a:cubicBezTo>
                  <a:pt x="172" y="61"/>
                  <a:pt x="170" y="57"/>
                  <a:pt x="170" y="51"/>
                </a:cubicBezTo>
                <a:cubicBezTo>
                  <a:pt x="170" y="38"/>
                  <a:pt x="178" y="28"/>
                  <a:pt x="193" y="23"/>
                </a:cubicBezTo>
                <a:cubicBezTo>
                  <a:pt x="190" y="19"/>
                  <a:pt x="184" y="17"/>
                  <a:pt x="175" y="17"/>
                </a:cubicBezTo>
                <a:cubicBezTo>
                  <a:pt x="171" y="17"/>
                  <a:pt x="168" y="18"/>
                  <a:pt x="166" y="18"/>
                </a:cubicBezTo>
                <a:cubicBezTo>
                  <a:pt x="155" y="23"/>
                  <a:pt x="147" y="33"/>
                  <a:pt x="141" y="48"/>
                </a:cubicBezTo>
                <a:cubicBezTo>
                  <a:pt x="123" y="115"/>
                  <a:pt x="115" y="153"/>
                  <a:pt x="115" y="164"/>
                </a:cubicBezTo>
                <a:cubicBezTo>
                  <a:pt x="115" y="173"/>
                  <a:pt x="117" y="178"/>
                  <a:pt x="122" y="182"/>
                </a:cubicBezTo>
                <a:cubicBezTo>
                  <a:pt x="126" y="186"/>
                  <a:pt x="132" y="187"/>
                  <a:pt x="137" y="187"/>
                </a:cubicBezTo>
                <a:cubicBezTo>
                  <a:pt x="148" y="187"/>
                  <a:pt x="159" y="182"/>
                  <a:pt x="170" y="173"/>
                </a:cubicBezTo>
                <a:cubicBezTo>
                  <a:pt x="181" y="163"/>
                  <a:pt x="188" y="151"/>
                  <a:pt x="192" y="136"/>
                </a:cubicBezTo>
                <a:cubicBezTo>
                  <a:pt x="193" y="133"/>
                  <a:pt x="194" y="132"/>
                  <a:pt x="195" y="132"/>
                </a:cubicBezTo>
                <a:cubicBezTo>
                  <a:pt x="195" y="131"/>
                  <a:pt x="198" y="131"/>
                  <a:pt x="202" y="131"/>
                </a:cubicBezTo>
                <a:lnTo>
                  <a:pt x="204" y="131"/>
                </a:lnTo>
                <a:cubicBezTo>
                  <a:pt x="208" y="131"/>
                  <a:pt x="210" y="132"/>
                  <a:pt x="210" y="134"/>
                </a:cubicBezTo>
                <a:cubicBezTo>
                  <a:pt x="210" y="135"/>
                  <a:pt x="210" y="136"/>
                  <a:pt x="209" y="139"/>
                </a:cubicBezTo>
                <a:cubicBezTo>
                  <a:pt x="205" y="156"/>
                  <a:pt x="195" y="171"/>
                  <a:pt x="182" y="184"/>
                </a:cubicBezTo>
                <a:cubicBezTo>
                  <a:pt x="168" y="197"/>
                  <a:pt x="152" y="204"/>
                  <a:pt x="134" y="204"/>
                </a:cubicBezTo>
                <a:cubicBezTo>
                  <a:pt x="113" y="204"/>
                  <a:pt x="97" y="195"/>
                  <a:pt x="86" y="176"/>
                </a:cubicBezTo>
                <a:cubicBezTo>
                  <a:pt x="73" y="194"/>
                  <a:pt x="59" y="204"/>
                  <a:pt x="43" y="204"/>
                </a:cubicBezTo>
                <a:lnTo>
                  <a:pt x="41" y="204"/>
                </a:lnTo>
                <a:cubicBezTo>
                  <a:pt x="26" y="204"/>
                  <a:pt x="16" y="200"/>
                  <a:pt x="9" y="192"/>
                </a:cubicBezTo>
                <a:cubicBezTo>
                  <a:pt x="3" y="184"/>
                  <a:pt x="0" y="176"/>
                  <a:pt x="0" y="167"/>
                </a:cubicBezTo>
                <a:cubicBezTo>
                  <a:pt x="0" y="158"/>
                  <a:pt x="2" y="150"/>
                  <a:pt x="8" y="144"/>
                </a:cubicBezTo>
                <a:cubicBezTo>
                  <a:pt x="14" y="138"/>
                  <a:pt x="20" y="135"/>
                  <a:pt x="28" y="135"/>
                </a:cubicBezTo>
                <a:cubicBezTo>
                  <a:pt x="41" y="135"/>
                  <a:pt x="47" y="141"/>
                  <a:pt x="47" y="154"/>
                </a:cubicBezTo>
                <a:cubicBezTo>
                  <a:pt x="47" y="160"/>
                  <a:pt x="46" y="165"/>
                  <a:pt x="42" y="170"/>
                </a:cubicBezTo>
                <a:cubicBezTo>
                  <a:pt x="38" y="174"/>
                  <a:pt x="35" y="177"/>
                  <a:pt x="32" y="178"/>
                </a:cubicBezTo>
                <a:cubicBezTo>
                  <a:pt x="28" y="180"/>
                  <a:pt x="27" y="181"/>
                  <a:pt x="26" y="181"/>
                </a:cubicBezTo>
                <a:lnTo>
                  <a:pt x="25" y="181"/>
                </a:lnTo>
                <a:cubicBezTo>
                  <a:pt x="25" y="181"/>
                  <a:pt x="25" y="182"/>
                  <a:pt x="27" y="183"/>
                </a:cubicBezTo>
                <a:cubicBezTo>
                  <a:pt x="29" y="184"/>
                  <a:pt x="31" y="185"/>
                  <a:pt x="34" y="186"/>
                </a:cubicBezTo>
                <a:cubicBezTo>
                  <a:pt x="37" y="187"/>
                  <a:pt x="40" y="188"/>
                  <a:pt x="43" y="187"/>
                </a:cubicBezTo>
                <a:cubicBezTo>
                  <a:pt x="54" y="187"/>
                  <a:pt x="63" y="181"/>
                  <a:pt x="71" y="167"/>
                </a:cubicBezTo>
                <a:cubicBezTo>
                  <a:pt x="73" y="163"/>
                  <a:pt x="78" y="152"/>
                  <a:pt x="82" y="137"/>
                </a:cubicBezTo>
                <a:cubicBezTo>
                  <a:pt x="86" y="121"/>
                  <a:pt x="90" y="104"/>
                  <a:pt x="94" y="88"/>
                </a:cubicBezTo>
                <a:cubicBezTo>
                  <a:pt x="99" y="71"/>
                  <a:pt x="101" y="61"/>
                  <a:pt x="102" y="58"/>
                </a:cubicBezTo>
                <a:cubicBezTo>
                  <a:pt x="103" y="50"/>
                  <a:pt x="104" y="44"/>
                  <a:pt x="104" y="41"/>
                </a:cubicBezTo>
                <a:cubicBezTo>
                  <a:pt x="104" y="32"/>
                  <a:pt x="102" y="26"/>
                  <a:pt x="97" y="23"/>
                </a:cubicBezTo>
                <a:cubicBezTo>
                  <a:pt x="93" y="19"/>
                  <a:pt x="88" y="17"/>
                  <a:pt x="82" y="17"/>
                </a:cubicBezTo>
                <a:cubicBezTo>
                  <a:pt x="69" y="17"/>
                  <a:pt x="58" y="22"/>
                  <a:pt x="47" y="32"/>
                </a:cubicBezTo>
                <a:cubicBezTo>
                  <a:pt x="37" y="41"/>
                  <a:pt x="30" y="53"/>
                  <a:pt x="25" y="68"/>
                </a:cubicBezTo>
                <a:cubicBezTo>
                  <a:pt x="25" y="71"/>
                  <a:pt x="24" y="73"/>
                  <a:pt x="23" y="73"/>
                </a:cubicBezTo>
                <a:cubicBezTo>
                  <a:pt x="22" y="73"/>
                  <a:pt x="20" y="73"/>
                  <a:pt x="16" y="74"/>
                </a:cubicBezTo>
                <a:lnTo>
                  <a:pt x="10" y="74"/>
                </a:lnTo>
                <a:cubicBezTo>
                  <a:pt x="8" y="72"/>
                  <a:pt x="7" y="70"/>
                  <a:pt x="7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6980040" y="3436560"/>
            <a:ext cx="32400" cy="77040"/>
          </a:xfrm>
          <a:custGeom>
            <a:avLst/>
            <a:gdLst/>
            <a:ahLst/>
            <a:rect l="0" t="0" r="r" b="b"/>
            <a:pathLst>
              <a:path w="90" h="214">
                <a:moveTo>
                  <a:pt x="53" y="19"/>
                </a:moveTo>
                <a:cubicBezTo>
                  <a:pt x="53" y="14"/>
                  <a:pt x="55" y="10"/>
                  <a:pt x="59" y="6"/>
                </a:cubicBezTo>
                <a:cubicBezTo>
                  <a:pt x="63" y="2"/>
                  <a:pt x="67" y="0"/>
                  <a:pt x="72" y="0"/>
                </a:cubicBezTo>
                <a:cubicBezTo>
                  <a:pt x="76" y="0"/>
                  <a:pt x="79" y="1"/>
                  <a:pt x="82" y="4"/>
                </a:cubicBezTo>
                <a:cubicBezTo>
                  <a:pt x="85" y="6"/>
                  <a:pt x="86" y="10"/>
                  <a:pt x="86" y="13"/>
                </a:cubicBezTo>
                <a:cubicBezTo>
                  <a:pt x="86" y="18"/>
                  <a:pt x="84" y="23"/>
                  <a:pt x="80" y="27"/>
                </a:cubicBezTo>
                <a:cubicBezTo>
                  <a:pt x="76" y="31"/>
                  <a:pt x="71" y="33"/>
                  <a:pt x="66" y="33"/>
                </a:cubicBezTo>
                <a:cubicBezTo>
                  <a:pt x="63" y="33"/>
                  <a:pt x="60" y="32"/>
                  <a:pt x="57" y="30"/>
                </a:cubicBezTo>
                <a:cubicBezTo>
                  <a:pt x="54" y="28"/>
                  <a:pt x="53" y="24"/>
                  <a:pt x="53" y="19"/>
                </a:cubicBezTo>
                <a:moveTo>
                  <a:pt x="0" y="119"/>
                </a:moveTo>
                <a:cubicBezTo>
                  <a:pt x="0" y="118"/>
                  <a:pt x="1" y="114"/>
                  <a:pt x="3" y="110"/>
                </a:cubicBezTo>
                <a:cubicBezTo>
                  <a:pt x="5" y="105"/>
                  <a:pt x="7" y="98"/>
                  <a:pt x="10" y="92"/>
                </a:cubicBezTo>
                <a:cubicBezTo>
                  <a:pt x="14" y="87"/>
                  <a:pt x="19" y="81"/>
                  <a:pt x="25" y="76"/>
                </a:cubicBezTo>
                <a:cubicBezTo>
                  <a:pt x="32" y="71"/>
                  <a:pt x="38" y="69"/>
                  <a:pt x="44" y="69"/>
                </a:cubicBezTo>
                <a:cubicBezTo>
                  <a:pt x="53" y="69"/>
                  <a:pt x="59" y="72"/>
                  <a:pt x="65" y="77"/>
                </a:cubicBezTo>
                <a:cubicBezTo>
                  <a:pt x="70" y="81"/>
                  <a:pt x="73" y="88"/>
                  <a:pt x="73" y="96"/>
                </a:cubicBezTo>
                <a:cubicBezTo>
                  <a:pt x="73" y="101"/>
                  <a:pt x="72" y="107"/>
                  <a:pt x="69" y="115"/>
                </a:cubicBezTo>
                <a:cubicBezTo>
                  <a:pt x="66" y="123"/>
                  <a:pt x="62" y="134"/>
                  <a:pt x="56" y="148"/>
                </a:cubicBezTo>
                <a:cubicBezTo>
                  <a:pt x="51" y="162"/>
                  <a:pt x="46" y="174"/>
                  <a:pt x="43" y="184"/>
                </a:cubicBezTo>
                <a:cubicBezTo>
                  <a:pt x="42" y="189"/>
                  <a:pt x="42" y="192"/>
                  <a:pt x="42" y="194"/>
                </a:cubicBezTo>
                <a:cubicBezTo>
                  <a:pt x="42" y="199"/>
                  <a:pt x="43" y="202"/>
                  <a:pt x="47" y="202"/>
                </a:cubicBezTo>
                <a:cubicBezTo>
                  <a:pt x="49" y="202"/>
                  <a:pt x="51" y="202"/>
                  <a:pt x="53" y="201"/>
                </a:cubicBezTo>
                <a:cubicBezTo>
                  <a:pt x="55" y="200"/>
                  <a:pt x="57" y="199"/>
                  <a:pt x="60" y="197"/>
                </a:cubicBezTo>
                <a:cubicBezTo>
                  <a:pt x="63" y="194"/>
                  <a:pt x="66" y="191"/>
                  <a:pt x="69" y="185"/>
                </a:cubicBezTo>
                <a:cubicBezTo>
                  <a:pt x="72" y="180"/>
                  <a:pt x="74" y="174"/>
                  <a:pt x="77" y="167"/>
                </a:cubicBezTo>
                <a:cubicBezTo>
                  <a:pt x="77" y="164"/>
                  <a:pt x="78" y="163"/>
                  <a:pt x="78" y="162"/>
                </a:cubicBezTo>
                <a:cubicBezTo>
                  <a:pt x="79" y="162"/>
                  <a:pt x="80" y="162"/>
                  <a:pt x="84" y="162"/>
                </a:cubicBezTo>
                <a:cubicBezTo>
                  <a:pt x="88" y="162"/>
                  <a:pt x="90" y="163"/>
                  <a:pt x="90" y="165"/>
                </a:cubicBezTo>
                <a:cubicBezTo>
                  <a:pt x="90" y="167"/>
                  <a:pt x="89" y="170"/>
                  <a:pt x="87" y="175"/>
                </a:cubicBezTo>
                <a:cubicBezTo>
                  <a:pt x="85" y="180"/>
                  <a:pt x="83" y="185"/>
                  <a:pt x="79" y="191"/>
                </a:cubicBezTo>
                <a:cubicBezTo>
                  <a:pt x="76" y="197"/>
                  <a:pt x="71" y="202"/>
                  <a:pt x="65" y="207"/>
                </a:cubicBezTo>
                <a:cubicBezTo>
                  <a:pt x="59" y="211"/>
                  <a:pt x="52" y="214"/>
                  <a:pt x="45" y="214"/>
                </a:cubicBezTo>
                <a:cubicBezTo>
                  <a:pt x="39" y="214"/>
                  <a:pt x="32" y="211"/>
                  <a:pt x="27" y="207"/>
                </a:cubicBezTo>
                <a:cubicBezTo>
                  <a:pt x="21" y="203"/>
                  <a:pt x="18" y="196"/>
                  <a:pt x="18" y="187"/>
                </a:cubicBezTo>
                <a:cubicBezTo>
                  <a:pt x="18" y="183"/>
                  <a:pt x="18" y="180"/>
                  <a:pt x="19" y="177"/>
                </a:cubicBezTo>
                <a:cubicBezTo>
                  <a:pt x="20" y="173"/>
                  <a:pt x="25" y="161"/>
                  <a:pt x="33" y="141"/>
                </a:cubicBezTo>
                <a:cubicBezTo>
                  <a:pt x="41" y="119"/>
                  <a:pt x="46" y="107"/>
                  <a:pt x="47" y="102"/>
                </a:cubicBezTo>
                <a:cubicBezTo>
                  <a:pt x="48" y="97"/>
                  <a:pt x="49" y="93"/>
                  <a:pt x="49" y="89"/>
                </a:cubicBezTo>
                <a:cubicBezTo>
                  <a:pt x="49" y="84"/>
                  <a:pt x="47" y="81"/>
                  <a:pt x="44" y="81"/>
                </a:cubicBezTo>
                <a:lnTo>
                  <a:pt x="43" y="81"/>
                </a:lnTo>
                <a:cubicBezTo>
                  <a:pt x="37" y="81"/>
                  <a:pt x="31" y="85"/>
                  <a:pt x="26" y="92"/>
                </a:cubicBezTo>
                <a:cubicBezTo>
                  <a:pt x="20" y="99"/>
                  <a:pt x="16" y="109"/>
                  <a:pt x="13" y="119"/>
                </a:cubicBezTo>
                <a:cubicBezTo>
                  <a:pt x="12" y="120"/>
                  <a:pt x="12" y="120"/>
                  <a:pt x="12" y="120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2" y="121"/>
                  <a:pt x="12" y="122"/>
                  <a:pt x="11" y="122"/>
                </a:cubicBezTo>
                <a:lnTo>
                  <a:pt x="10" y="122"/>
                </a:lnTo>
                <a:lnTo>
                  <a:pt x="9" y="122"/>
                </a:lnTo>
                <a:cubicBezTo>
                  <a:pt x="8" y="122"/>
                  <a:pt x="7" y="122"/>
                  <a:pt x="6" y="122"/>
                </a:cubicBezTo>
                <a:lnTo>
                  <a:pt x="2" y="122"/>
                </a:lnTo>
                <a:cubicBezTo>
                  <a:pt x="1" y="121"/>
                  <a:pt x="0" y="120"/>
                  <a:pt x="0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7033680" y="336708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3" y="0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8" y="10"/>
                </a:lnTo>
                <a:cubicBezTo>
                  <a:pt x="56" y="36"/>
                  <a:pt x="76" y="67"/>
                  <a:pt x="89" y="105"/>
                </a:cubicBezTo>
                <a:cubicBezTo>
                  <a:pt x="102" y="143"/>
                  <a:pt x="108" y="182"/>
                  <a:pt x="108" y="223"/>
                </a:cubicBezTo>
                <a:cubicBezTo>
                  <a:pt x="108" y="244"/>
                  <a:pt x="107" y="264"/>
                  <a:pt x="104" y="283"/>
                </a:cubicBezTo>
                <a:cubicBezTo>
                  <a:pt x="101" y="302"/>
                  <a:pt x="97" y="318"/>
                  <a:pt x="94" y="331"/>
                </a:cubicBezTo>
                <a:cubicBezTo>
                  <a:pt x="90" y="344"/>
                  <a:pt x="84" y="357"/>
                  <a:pt x="77" y="370"/>
                </a:cubicBezTo>
                <a:cubicBezTo>
                  <a:pt x="70" y="383"/>
                  <a:pt x="64" y="393"/>
                  <a:pt x="60" y="400"/>
                </a:cubicBezTo>
                <a:cubicBezTo>
                  <a:pt x="56" y="407"/>
                  <a:pt x="50" y="414"/>
                  <a:pt x="42" y="423"/>
                </a:cubicBezTo>
                <a:cubicBezTo>
                  <a:pt x="34" y="431"/>
                  <a:pt x="29" y="436"/>
                  <a:pt x="27" y="438"/>
                </a:cubicBezTo>
                <a:cubicBezTo>
                  <a:pt x="26" y="439"/>
                  <a:pt x="22" y="442"/>
                  <a:pt x="16" y="446"/>
                </a:cubicBezTo>
                <a:cubicBezTo>
                  <a:pt x="15" y="447"/>
                  <a:pt x="15" y="448"/>
                  <a:pt x="14" y="448"/>
                </a:cubicBezTo>
                <a:lnTo>
                  <a:pt x="9" y="448"/>
                </a:lnTo>
                <a:cubicBezTo>
                  <a:pt x="7" y="448"/>
                  <a:pt x="5" y="448"/>
                  <a:pt x="4" y="448"/>
                </a:cubicBezTo>
                <a:cubicBezTo>
                  <a:pt x="3" y="448"/>
                  <a:pt x="2" y="447"/>
                  <a:pt x="2" y="446"/>
                </a:cubicBezTo>
                <a:cubicBezTo>
                  <a:pt x="1" y="446"/>
                  <a:pt x="1" y="444"/>
                  <a:pt x="0" y="442"/>
                </a:cubicBezTo>
                <a:cubicBezTo>
                  <a:pt x="1" y="442"/>
                  <a:pt x="2" y="440"/>
                  <a:pt x="5" y="437"/>
                </a:cubicBezTo>
                <a:cubicBezTo>
                  <a:pt x="53" y="389"/>
                  <a:pt x="76" y="318"/>
                  <a:pt x="76" y="223"/>
                </a:cubicBezTo>
                <a:cubicBezTo>
                  <a:pt x="76" y="130"/>
                  <a:pt x="53" y="59"/>
                  <a:pt x="5" y="11"/>
                </a:cubicBezTo>
                <a:cubicBezTo>
                  <a:pt x="2" y="7"/>
                  <a:pt x="1" y="5"/>
                  <a:pt x="0" y="5"/>
                </a:cubicBezTo>
                <a:cubicBezTo>
                  <a:pt x="0" y="3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6803640" y="3572280"/>
            <a:ext cx="82080" cy="113760"/>
          </a:xfrm>
          <a:custGeom>
            <a:avLst/>
            <a:gdLst/>
            <a:ahLst/>
            <a:rect l="0" t="0" r="r" b="b"/>
            <a:pathLst>
              <a:path w="228" h="316">
                <a:moveTo>
                  <a:pt x="40" y="5"/>
                </a:moveTo>
                <a:cubicBezTo>
                  <a:pt x="40" y="5"/>
                  <a:pt x="51" y="4"/>
                  <a:pt x="72" y="2"/>
                </a:cubicBezTo>
                <a:cubicBezTo>
                  <a:pt x="93" y="1"/>
                  <a:pt x="104" y="0"/>
                  <a:pt x="105" y="0"/>
                </a:cubicBezTo>
                <a:cubicBezTo>
                  <a:pt x="109" y="0"/>
                  <a:pt x="110" y="1"/>
                  <a:pt x="110" y="4"/>
                </a:cubicBezTo>
                <a:cubicBezTo>
                  <a:pt x="110" y="7"/>
                  <a:pt x="105" y="30"/>
                  <a:pt x="94" y="71"/>
                </a:cubicBezTo>
                <a:cubicBezTo>
                  <a:pt x="83" y="115"/>
                  <a:pt x="77" y="138"/>
                  <a:pt x="77" y="139"/>
                </a:cubicBezTo>
                <a:cubicBezTo>
                  <a:pt x="77" y="139"/>
                  <a:pt x="78" y="139"/>
                  <a:pt x="80" y="137"/>
                </a:cubicBezTo>
                <a:cubicBezTo>
                  <a:pt x="99" y="121"/>
                  <a:pt x="118" y="112"/>
                  <a:pt x="138" y="112"/>
                </a:cubicBezTo>
                <a:cubicBezTo>
                  <a:pt x="155" y="112"/>
                  <a:pt x="168" y="116"/>
                  <a:pt x="177" y="125"/>
                </a:cubicBezTo>
                <a:cubicBezTo>
                  <a:pt x="187" y="133"/>
                  <a:pt x="192" y="144"/>
                  <a:pt x="193" y="160"/>
                </a:cubicBezTo>
                <a:cubicBezTo>
                  <a:pt x="193" y="175"/>
                  <a:pt x="187" y="199"/>
                  <a:pt x="176" y="231"/>
                </a:cubicBezTo>
                <a:cubicBezTo>
                  <a:pt x="164" y="262"/>
                  <a:pt x="159" y="281"/>
                  <a:pt x="159" y="288"/>
                </a:cubicBezTo>
                <a:cubicBezTo>
                  <a:pt x="159" y="292"/>
                  <a:pt x="160" y="295"/>
                  <a:pt x="161" y="296"/>
                </a:cubicBezTo>
                <a:cubicBezTo>
                  <a:pt x="162" y="298"/>
                  <a:pt x="164" y="298"/>
                  <a:pt x="168" y="298"/>
                </a:cubicBezTo>
                <a:cubicBezTo>
                  <a:pt x="176" y="298"/>
                  <a:pt x="184" y="294"/>
                  <a:pt x="191" y="285"/>
                </a:cubicBezTo>
                <a:cubicBezTo>
                  <a:pt x="199" y="276"/>
                  <a:pt x="205" y="264"/>
                  <a:pt x="209" y="248"/>
                </a:cubicBezTo>
                <a:cubicBezTo>
                  <a:pt x="210" y="245"/>
                  <a:pt x="211" y="243"/>
                  <a:pt x="212" y="243"/>
                </a:cubicBezTo>
                <a:cubicBezTo>
                  <a:pt x="213" y="242"/>
                  <a:pt x="215" y="242"/>
                  <a:pt x="219" y="242"/>
                </a:cubicBezTo>
                <a:cubicBezTo>
                  <a:pt x="225" y="242"/>
                  <a:pt x="228" y="243"/>
                  <a:pt x="228" y="245"/>
                </a:cubicBezTo>
                <a:cubicBezTo>
                  <a:pt x="228" y="246"/>
                  <a:pt x="227" y="248"/>
                  <a:pt x="226" y="252"/>
                </a:cubicBezTo>
                <a:cubicBezTo>
                  <a:pt x="221" y="270"/>
                  <a:pt x="214" y="284"/>
                  <a:pt x="203" y="295"/>
                </a:cubicBezTo>
                <a:cubicBezTo>
                  <a:pt x="192" y="308"/>
                  <a:pt x="180" y="316"/>
                  <a:pt x="166" y="316"/>
                </a:cubicBezTo>
                <a:lnTo>
                  <a:pt x="164" y="316"/>
                </a:lnTo>
                <a:cubicBezTo>
                  <a:pt x="150" y="316"/>
                  <a:pt x="140" y="311"/>
                  <a:pt x="134" y="303"/>
                </a:cubicBezTo>
                <a:cubicBezTo>
                  <a:pt x="127" y="294"/>
                  <a:pt x="124" y="286"/>
                  <a:pt x="124" y="277"/>
                </a:cubicBezTo>
                <a:cubicBezTo>
                  <a:pt x="124" y="272"/>
                  <a:pt x="130" y="255"/>
                  <a:pt x="140" y="224"/>
                </a:cubicBezTo>
                <a:cubicBezTo>
                  <a:pt x="151" y="194"/>
                  <a:pt x="157" y="171"/>
                  <a:pt x="157" y="156"/>
                </a:cubicBezTo>
                <a:cubicBezTo>
                  <a:pt x="157" y="138"/>
                  <a:pt x="150" y="129"/>
                  <a:pt x="137" y="129"/>
                </a:cubicBezTo>
                <a:lnTo>
                  <a:pt x="135" y="129"/>
                </a:lnTo>
                <a:cubicBezTo>
                  <a:pt x="110" y="129"/>
                  <a:pt x="89" y="144"/>
                  <a:pt x="71" y="173"/>
                </a:cubicBezTo>
                <a:lnTo>
                  <a:pt x="67" y="179"/>
                </a:lnTo>
                <a:lnTo>
                  <a:pt x="52" y="239"/>
                </a:lnTo>
                <a:cubicBezTo>
                  <a:pt x="43" y="278"/>
                  <a:pt x="37" y="299"/>
                  <a:pt x="36" y="303"/>
                </a:cubicBezTo>
                <a:cubicBezTo>
                  <a:pt x="32" y="311"/>
                  <a:pt x="25" y="316"/>
                  <a:pt x="16" y="316"/>
                </a:cubicBezTo>
                <a:cubicBezTo>
                  <a:pt x="12" y="316"/>
                  <a:pt x="8" y="314"/>
                  <a:pt x="5" y="311"/>
                </a:cubicBezTo>
                <a:cubicBezTo>
                  <a:pt x="2" y="308"/>
                  <a:pt x="1" y="306"/>
                  <a:pt x="0" y="303"/>
                </a:cubicBezTo>
                <a:cubicBezTo>
                  <a:pt x="0" y="299"/>
                  <a:pt x="11" y="253"/>
                  <a:pt x="33" y="167"/>
                </a:cubicBezTo>
                <a:lnTo>
                  <a:pt x="66" y="35"/>
                </a:lnTo>
                <a:cubicBezTo>
                  <a:pt x="66" y="31"/>
                  <a:pt x="65" y="28"/>
                  <a:pt x="63" y="28"/>
                </a:cubicBezTo>
                <a:cubicBezTo>
                  <a:pt x="61" y="27"/>
                  <a:pt x="55" y="26"/>
                  <a:pt x="45" y="25"/>
                </a:cubicBezTo>
                <a:lnTo>
                  <a:pt x="36" y="25"/>
                </a:lnTo>
                <a:cubicBezTo>
                  <a:pt x="34" y="23"/>
                  <a:pt x="33" y="22"/>
                  <a:pt x="33" y="22"/>
                </a:cubicBezTo>
                <a:cubicBezTo>
                  <a:pt x="33" y="21"/>
                  <a:pt x="34" y="18"/>
                  <a:pt x="34" y="13"/>
                </a:cubicBezTo>
                <a:cubicBezTo>
                  <a:pt x="36" y="8"/>
                  <a:pt x="38" y="5"/>
                  <a:pt x="40" y="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6574320" y="3541680"/>
            <a:ext cx="536400" cy="14040"/>
          </a:xfrm>
          <a:custGeom>
            <a:avLst/>
            <a:gdLst/>
            <a:ahLst/>
            <a:rect l="0" t="0" r="r" b="b"/>
            <a:pathLst>
              <a:path w="1490" h="39">
                <a:moveTo>
                  <a:pt x="0" y="39"/>
                </a:moveTo>
                <a:lnTo>
                  <a:pt x="1490" y="39"/>
                </a:lnTo>
                <a:lnTo>
                  <a:pt x="149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7150320" y="34347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2" y="202"/>
                  <a:pt x="152" y="259"/>
                  <a:pt x="152" y="317"/>
                </a:cubicBezTo>
                <a:cubicBezTo>
                  <a:pt x="152" y="345"/>
                  <a:pt x="150" y="373"/>
                  <a:pt x="145" y="400"/>
                </a:cubicBezTo>
                <a:cubicBezTo>
                  <a:pt x="141" y="426"/>
                  <a:pt x="136" y="449"/>
                  <a:pt x="130" y="467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2"/>
                  <a:pt x="89" y="556"/>
                  <a:pt x="83" y="565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5" y="609"/>
                  <a:pt x="39" y="616"/>
                  <a:pt x="37" y="618"/>
                </a:cubicBezTo>
                <a:cubicBezTo>
                  <a:pt x="35" y="621"/>
                  <a:pt x="30" y="625"/>
                  <a:pt x="22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3" y="622"/>
                  <a:pt x="7" y="617"/>
                </a:cubicBezTo>
                <a:cubicBezTo>
                  <a:pt x="72" y="549"/>
                  <a:pt x="105" y="449"/>
                  <a:pt x="105" y="317"/>
                </a:cubicBezTo>
                <a:cubicBezTo>
                  <a:pt x="105" y="183"/>
                  <a:pt x="72" y="83"/>
                  <a:pt x="7" y="15"/>
                </a:cubicBezTo>
                <a:cubicBezTo>
                  <a:pt x="3" y="10"/>
                  <a:pt x="0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5499360" y="3312360"/>
            <a:ext cx="1925280" cy="14040"/>
          </a:xfrm>
          <a:custGeom>
            <a:avLst/>
            <a:gdLst/>
            <a:ahLst/>
            <a:rect l="0" t="0" r="r" b="b"/>
            <a:pathLst>
              <a:path w="5348" h="39">
                <a:moveTo>
                  <a:pt x="0" y="39"/>
                </a:moveTo>
                <a:lnTo>
                  <a:pt x="5348" y="39"/>
                </a:lnTo>
                <a:lnTo>
                  <a:pt x="5348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52200" y="3962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128600" y="2551680"/>
            <a:ext cx="145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регрессии: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4336920" y="4562280"/>
            <a:ext cx="163800" cy="155880"/>
          </a:xfrm>
          <a:custGeom>
            <a:avLst/>
            <a:gdLst/>
            <a:ahLst/>
            <a:rect l="0" t="0" r="r" b="b"/>
            <a:pathLst>
              <a:path w="455" h="433">
                <a:moveTo>
                  <a:pt x="161" y="34"/>
                </a:moveTo>
                <a:cubicBezTo>
                  <a:pt x="161" y="31"/>
                  <a:pt x="149" y="30"/>
                  <a:pt x="125" y="29"/>
                </a:cubicBezTo>
                <a:cubicBezTo>
                  <a:pt x="115" y="29"/>
                  <a:pt x="108" y="28"/>
                  <a:pt x="105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21"/>
                  <a:pt x="101" y="19"/>
                  <a:pt x="102" y="15"/>
                </a:cubicBezTo>
                <a:cubicBezTo>
                  <a:pt x="105" y="6"/>
                  <a:pt x="106" y="2"/>
                  <a:pt x="108" y="1"/>
                </a:cubicBezTo>
                <a:cubicBezTo>
                  <a:pt x="109" y="0"/>
                  <a:pt x="150" y="0"/>
                  <a:pt x="230" y="0"/>
                </a:cubicBezTo>
                <a:cubicBezTo>
                  <a:pt x="310" y="0"/>
                  <a:pt x="353" y="1"/>
                  <a:pt x="359" y="1"/>
                </a:cubicBezTo>
                <a:cubicBezTo>
                  <a:pt x="386" y="6"/>
                  <a:pt x="408" y="16"/>
                  <a:pt x="426" y="32"/>
                </a:cubicBezTo>
                <a:cubicBezTo>
                  <a:pt x="446" y="49"/>
                  <a:pt x="455" y="71"/>
                  <a:pt x="455" y="97"/>
                </a:cubicBezTo>
                <a:cubicBezTo>
                  <a:pt x="455" y="130"/>
                  <a:pt x="441" y="160"/>
                  <a:pt x="412" y="187"/>
                </a:cubicBezTo>
                <a:cubicBezTo>
                  <a:pt x="383" y="215"/>
                  <a:pt x="346" y="233"/>
                  <a:pt x="300" y="241"/>
                </a:cubicBezTo>
                <a:cubicBezTo>
                  <a:pt x="297" y="241"/>
                  <a:pt x="275" y="242"/>
                  <a:pt x="234" y="242"/>
                </a:cubicBezTo>
                <a:lnTo>
                  <a:pt x="173" y="242"/>
                </a:lnTo>
                <a:lnTo>
                  <a:pt x="154" y="317"/>
                </a:lnTo>
                <a:cubicBezTo>
                  <a:pt x="142" y="366"/>
                  <a:pt x="135" y="392"/>
                  <a:pt x="135" y="395"/>
                </a:cubicBezTo>
                <a:cubicBezTo>
                  <a:pt x="135" y="397"/>
                  <a:pt x="136" y="398"/>
                  <a:pt x="136" y="398"/>
                </a:cubicBezTo>
                <a:cubicBezTo>
                  <a:pt x="137" y="399"/>
                  <a:pt x="138" y="400"/>
                  <a:pt x="141" y="401"/>
                </a:cubicBezTo>
                <a:cubicBezTo>
                  <a:pt x="143" y="402"/>
                  <a:pt x="147" y="403"/>
                  <a:pt x="151" y="402"/>
                </a:cubicBezTo>
                <a:cubicBezTo>
                  <a:pt x="156" y="402"/>
                  <a:pt x="163" y="402"/>
                  <a:pt x="172" y="403"/>
                </a:cubicBezTo>
                <a:lnTo>
                  <a:pt x="192" y="403"/>
                </a:lnTo>
                <a:cubicBezTo>
                  <a:pt x="194" y="407"/>
                  <a:pt x="196" y="410"/>
                  <a:pt x="196" y="410"/>
                </a:cubicBezTo>
                <a:cubicBezTo>
                  <a:pt x="196" y="417"/>
                  <a:pt x="194" y="423"/>
                  <a:pt x="191" y="429"/>
                </a:cubicBezTo>
                <a:cubicBezTo>
                  <a:pt x="189" y="431"/>
                  <a:pt x="186" y="433"/>
                  <a:pt x="181" y="433"/>
                </a:cubicBezTo>
                <a:cubicBezTo>
                  <a:pt x="180" y="433"/>
                  <a:pt x="172" y="432"/>
                  <a:pt x="158" y="432"/>
                </a:cubicBezTo>
                <a:cubicBezTo>
                  <a:pt x="143" y="431"/>
                  <a:pt x="122" y="431"/>
                  <a:pt x="94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0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5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3"/>
                  <a:pt x="161" y="41"/>
                  <a:pt x="161" y="34"/>
                </a:cubicBezTo>
                <a:moveTo>
                  <a:pt x="387" y="82"/>
                </a:moveTo>
                <a:cubicBezTo>
                  <a:pt x="387" y="77"/>
                  <a:pt x="387" y="72"/>
                  <a:pt x="386" y="69"/>
                </a:cubicBezTo>
                <a:cubicBezTo>
                  <a:pt x="385" y="66"/>
                  <a:pt x="383" y="61"/>
                  <a:pt x="380" y="55"/>
                </a:cubicBezTo>
                <a:cubicBezTo>
                  <a:pt x="377" y="49"/>
                  <a:pt x="372" y="44"/>
                  <a:pt x="364" y="40"/>
                </a:cubicBezTo>
                <a:cubicBezTo>
                  <a:pt x="357" y="37"/>
                  <a:pt x="347" y="33"/>
                  <a:pt x="333" y="30"/>
                </a:cubicBezTo>
                <a:cubicBezTo>
                  <a:pt x="330" y="30"/>
                  <a:pt x="314" y="29"/>
                  <a:pt x="283" y="29"/>
                </a:cubicBezTo>
                <a:cubicBezTo>
                  <a:pt x="276" y="29"/>
                  <a:pt x="268" y="29"/>
                  <a:pt x="261" y="29"/>
                </a:cubicBezTo>
                <a:cubicBezTo>
                  <a:pt x="253" y="29"/>
                  <a:pt x="247" y="29"/>
                  <a:pt x="242" y="29"/>
                </a:cubicBezTo>
                <a:cubicBezTo>
                  <a:pt x="238" y="30"/>
                  <a:pt x="235" y="30"/>
                  <a:pt x="235" y="29"/>
                </a:cubicBezTo>
                <a:cubicBezTo>
                  <a:pt x="229" y="30"/>
                  <a:pt x="226" y="32"/>
                  <a:pt x="223" y="35"/>
                </a:cubicBezTo>
                <a:cubicBezTo>
                  <a:pt x="223" y="38"/>
                  <a:pt x="219" y="55"/>
                  <a:pt x="211" y="85"/>
                </a:cubicBezTo>
                <a:cubicBezTo>
                  <a:pt x="204" y="115"/>
                  <a:pt x="197" y="144"/>
                  <a:pt x="189" y="172"/>
                </a:cubicBezTo>
                <a:cubicBezTo>
                  <a:pt x="182" y="200"/>
                  <a:pt x="178" y="215"/>
                  <a:pt x="178" y="215"/>
                </a:cubicBezTo>
                <a:cubicBezTo>
                  <a:pt x="178" y="216"/>
                  <a:pt x="195" y="216"/>
                  <a:pt x="229" y="216"/>
                </a:cubicBezTo>
                <a:lnTo>
                  <a:pt x="237" y="216"/>
                </a:lnTo>
                <a:lnTo>
                  <a:pt x="251" y="216"/>
                </a:lnTo>
                <a:cubicBezTo>
                  <a:pt x="298" y="216"/>
                  <a:pt x="332" y="206"/>
                  <a:pt x="352" y="185"/>
                </a:cubicBezTo>
                <a:cubicBezTo>
                  <a:pt x="364" y="173"/>
                  <a:pt x="372" y="157"/>
                  <a:pt x="378" y="135"/>
                </a:cubicBezTo>
                <a:cubicBezTo>
                  <a:pt x="384" y="113"/>
                  <a:pt x="387" y="95"/>
                  <a:pt x="38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4408560" y="450108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7" y="0"/>
                </a:lnTo>
                <a:lnTo>
                  <a:pt x="92" y="5"/>
                </a:lnTo>
                <a:cubicBezTo>
                  <a:pt x="148" y="58"/>
                  <a:pt x="175" y="85"/>
                  <a:pt x="175" y="86"/>
                </a:cubicBezTo>
                <a:lnTo>
                  <a:pt x="159" y="104"/>
                </a:lnTo>
                <a:cubicBezTo>
                  <a:pt x="158" y="104"/>
                  <a:pt x="146" y="93"/>
                  <a:pt x="121" y="73"/>
                </a:cubicBezTo>
                <a:lnTo>
                  <a:pt x="88" y="43"/>
                </a:lnTo>
                <a:lnTo>
                  <a:pt x="53" y="73"/>
                </a:lnTo>
                <a:cubicBezTo>
                  <a:pt x="47" y="78"/>
                  <a:pt x="42" y="83"/>
                  <a:pt x="36" y="88"/>
                </a:cubicBezTo>
                <a:cubicBezTo>
                  <a:pt x="31" y="93"/>
                  <a:pt x="27" y="97"/>
                  <a:pt x="23" y="100"/>
                </a:cubicBezTo>
                <a:lnTo>
                  <a:pt x="18" y="104"/>
                </a:lnTo>
                <a:cubicBezTo>
                  <a:pt x="17" y="104"/>
                  <a:pt x="14" y="101"/>
                  <a:pt x="9" y="95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4521960" y="45468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6"/>
                </a:moveTo>
                <a:cubicBezTo>
                  <a:pt x="0" y="287"/>
                  <a:pt x="2" y="260"/>
                  <a:pt x="6" y="234"/>
                </a:cubicBezTo>
                <a:cubicBezTo>
                  <a:pt x="10" y="207"/>
                  <a:pt x="15" y="185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9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4" y="129"/>
                  <a:pt x="65" y="158"/>
                  <a:pt x="58" y="194"/>
                </a:cubicBezTo>
                <a:cubicBezTo>
                  <a:pt x="50" y="231"/>
                  <a:pt x="46" y="272"/>
                  <a:pt x="46" y="316"/>
                </a:cubicBezTo>
                <a:cubicBezTo>
                  <a:pt x="46" y="362"/>
                  <a:pt x="50" y="403"/>
                  <a:pt x="58" y="439"/>
                </a:cubicBezTo>
                <a:cubicBezTo>
                  <a:pt x="65" y="475"/>
                  <a:pt x="73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8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4596840" y="4617000"/>
            <a:ext cx="90360" cy="103320"/>
          </a:xfrm>
          <a:custGeom>
            <a:avLst/>
            <a:gdLst/>
            <a:ahLst/>
            <a:rect l="0" t="0" r="r" b="b"/>
            <a:pathLst>
              <a:path w="251" h="287">
                <a:moveTo>
                  <a:pt x="0" y="179"/>
                </a:moveTo>
                <a:cubicBezTo>
                  <a:pt x="0" y="133"/>
                  <a:pt x="18" y="92"/>
                  <a:pt x="54" y="55"/>
                </a:cubicBezTo>
                <a:cubicBezTo>
                  <a:pt x="91" y="18"/>
                  <a:pt x="131" y="0"/>
                  <a:pt x="173" y="0"/>
                </a:cubicBezTo>
                <a:cubicBezTo>
                  <a:pt x="196" y="0"/>
                  <a:pt x="215" y="5"/>
                  <a:pt x="228" y="15"/>
                </a:cubicBezTo>
                <a:cubicBezTo>
                  <a:pt x="242" y="25"/>
                  <a:pt x="249" y="39"/>
                  <a:pt x="249" y="55"/>
                </a:cubicBezTo>
                <a:cubicBezTo>
                  <a:pt x="249" y="67"/>
                  <a:pt x="245" y="78"/>
                  <a:pt x="237" y="86"/>
                </a:cubicBezTo>
                <a:cubicBezTo>
                  <a:pt x="229" y="94"/>
                  <a:pt x="219" y="99"/>
                  <a:pt x="207" y="99"/>
                </a:cubicBezTo>
                <a:cubicBezTo>
                  <a:pt x="199" y="99"/>
                  <a:pt x="193" y="97"/>
                  <a:pt x="188" y="93"/>
                </a:cubicBezTo>
                <a:cubicBezTo>
                  <a:pt x="183" y="89"/>
                  <a:pt x="181" y="82"/>
                  <a:pt x="181" y="74"/>
                </a:cubicBezTo>
                <a:cubicBezTo>
                  <a:pt x="181" y="66"/>
                  <a:pt x="183" y="58"/>
                  <a:pt x="188" y="52"/>
                </a:cubicBezTo>
                <a:cubicBezTo>
                  <a:pt x="193" y="47"/>
                  <a:pt x="197" y="42"/>
                  <a:pt x="202" y="39"/>
                </a:cubicBezTo>
                <a:cubicBezTo>
                  <a:pt x="206" y="36"/>
                  <a:pt x="209" y="35"/>
                  <a:pt x="211" y="35"/>
                </a:cubicBezTo>
                <a:cubicBezTo>
                  <a:pt x="211" y="35"/>
                  <a:pt x="210" y="33"/>
                  <a:pt x="208" y="32"/>
                </a:cubicBezTo>
                <a:cubicBezTo>
                  <a:pt x="205" y="30"/>
                  <a:pt x="201" y="28"/>
                  <a:pt x="194" y="27"/>
                </a:cubicBezTo>
                <a:cubicBezTo>
                  <a:pt x="188" y="25"/>
                  <a:pt x="181" y="24"/>
                  <a:pt x="173" y="24"/>
                </a:cubicBezTo>
                <a:cubicBezTo>
                  <a:pt x="160" y="24"/>
                  <a:pt x="148" y="27"/>
                  <a:pt x="137" y="33"/>
                </a:cubicBezTo>
                <a:cubicBezTo>
                  <a:pt x="128" y="37"/>
                  <a:pt x="119" y="43"/>
                  <a:pt x="110" y="52"/>
                </a:cubicBezTo>
                <a:cubicBezTo>
                  <a:pt x="91" y="71"/>
                  <a:pt x="77" y="97"/>
                  <a:pt x="69" y="131"/>
                </a:cubicBezTo>
                <a:cubicBezTo>
                  <a:pt x="61" y="165"/>
                  <a:pt x="56" y="190"/>
                  <a:pt x="56" y="205"/>
                </a:cubicBezTo>
                <a:cubicBezTo>
                  <a:pt x="56" y="225"/>
                  <a:pt x="61" y="239"/>
                  <a:pt x="72" y="249"/>
                </a:cubicBezTo>
                <a:cubicBezTo>
                  <a:pt x="81" y="259"/>
                  <a:pt x="94" y="264"/>
                  <a:pt x="109" y="264"/>
                </a:cubicBezTo>
                <a:lnTo>
                  <a:pt x="111" y="264"/>
                </a:lnTo>
                <a:cubicBezTo>
                  <a:pt x="159" y="264"/>
                  <a:pt x="198" y="246"/>
                  <a:pt x="228" y="210"/>
                </a:cubicBezTo>
                <a:cubicBezTo>
                  <a:pt x="232" y="206"/>
                  <a:pt x="235" y="204"/>
                  <a:pt x="236" y="204"/>
                </a:cubicBezTo>
                <a:cubicBezTo>
                  <a:pt x="238" y="204"/>
                  <a:pt x="240" y="206"/>
                  <a:pt x="244" y="210"/>
                </a:cubicBezTo>
                <a:cubicBezTo>
                  <a:pt x="248" y="213"/>
                  <a:pt x="250" y="216"/>
                  <a:pt x="251" y="219"/>
                </a:cubicBezTo>
                <a:cubicBezTo>
                  <a:pt x="251" y="221"/>
                  <a:pt x="249" y="224"/>
                  <a:pt x="245" y="228"/>
                </a:cubicBezTo>
                <a:cubicBezTo>
                  <a:pt x="241" y="232"/>
                  <a:pt x="235" y="238"/>
                  <a:pt x="227" y="246"/>
                </a:cubicBezTo>
                <a:cubicBezTo>
                  <a:pt x="218" y="253"/>
                  <a:pt x="209" y="260"/>
                  <a:pt x="198" y="265"/>
                </a:cubicBezTo>
                <a:cubicBezTo>
                  <a:pt x="187" y="270"/>
                  <a:pt x="174" y="275"/>
                  <a:pt x="158" y="281"/>
                </a:cubicBezTo>
                <a:cubicBezTo>
                  <a:pt x="142" y="286"/>
                  <a:pt x="125" y="288"/>
                  <a:pt x="107" y="287"/>
                </a:cubicBezTo>
                <a:cubicBezTo>
                  <a:pt x="75" y="287"/>
                  <a:pt x="49" y="277"/>
                  <a:pt x="29" y="257"/>
                </a:cubicBezTo>
                <a:cubicBezTo>
                  <a:pt x="10" y="237"/>
                  <a:pt x="0" y="211"/>
                  <a:pt x="0" y="1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4696200" y="4559400"/>
            <a:ext cx="52200" cy="160920"/>
          </a:xfrm>
          <a:custGeom>
            <a:avLst/>
            <a:gdLst/>
            <a:ahLst/>
            <a:rect l="0" t="0" r="r" b="b"/>
            <a:pathLst>
              <a:path w="145" h="447">
                <a:moveTo>
                  <a:pt x="50" y="403"/>
                </a:moveTo>
                <a:cubicBezTo>
                  <a:pt x="50" y="417"/>
                  <a:pt x="55" y="424"/>
                  <a:pt x="66" y="424"/>
                </a:cubicBezTo>
                <a:cubicBezTo>
                  <a:pt x="81" y="424"/>
                  <a:pt x="95" y="402"/>
                  <a:pt x="106" y="358"/>
                </a:cubicBezTo>
                <a:cubicBezTo>
                  <a:pt x="108" y="349"/>
                  <a:pt x="110" y="345"/>
                  <a:pt x="112" y="344"/>
                </a:cubicBezTo>
                <a:cubicBezTo>
                  <a:pt x="113" y="344"/>
                  <a:pt x="115" y="344"/>
                  <a:pt x="118" y="344"/>
                </a:cubicBezTo>
                <a:lnTo>
                  <a:pt x="121" y="344"/>
                </a:lnTo>
                <a:cubicBezTo>
                  <a:pt x="125" y="344"/>
                  <a:pt x="127" y="344"/>
                  <a:pt x="128" y="344"/>
                </a:cubicBezTo>
                <a:cubicBezTo>
                  <a:pt x="130" y="344"/>
                  <a:pt x="131" y="344"/>
                  <a:pt x="133" y="345"/>
                </a:cubicBezTo>
                <a:cubicBezTo>
                  <a:pt x="133" y="346"/>
                  <a:pt x="134" y="347"/>
                  <a:pt x="134" y="349"/>
                </a:cubicBezTo>
                <a:cubicBezTo>
                  <a:pt x="133" y="352"/>
                  <a:pt x="133" y="355"/>
                  <a:pt x="132" y="360"/>
                </a:cubicBezTo>
                <a:cubicBezTo>
                  <a:pt x="130" y="364"/>
                  <a:pt x="128" y="372"/>
                  <a:pt x="124" y="384"/>
                </a:cubicBezTo>
                <a:cubicBezTo>
                  <a:pt x="120" y="395"/>
                  <a:pt x="116" y="405"/>
                  <a:pt x="111" y="413"/>
                </a:cubicBezTo>
                <a:cubicBezTo>
                  <a:pt x="107" y="421"/>
                  <a:pt x="100" y="429"/>
                  <a:pt x="92" y="437"/>
                </a:cubicBezTo>
                <a:cubicBezTo>
                  <a:pt x="83" y="444"/>
                  <a:pt x="74" y="448"/>
                  <a:pt x="63" y="447"/>
                </a:cubicBezTo>
                <a:cubicBezTo>
                  <a:pt x="48" y="447"/>
                  <a:pt x="33" y="443"/>
                  <a:pt x="20" y="434"/>
                </a:cubicBezTo>
                <a:cubicBezTo>
                  <a:pt x="7" y="424"/>
                  <a:pt x="1" y="409"/>
                  <a:pt x="0" y="387"/>
                </a:cubicBezTo>
                <a:cubicBezTo>
                  <a:pt x="0" y="382"/>
                  <a:pt x="0" y="378"/>
                  <a:pt x="1" y="376"/>
                </a:cubicBezTo>
                <a:lnTo>
                  <a:pt x="42" y="213"/>
                </a:lnTo>
                <a:cubicBezTo>
                  <a:pt x="68" y="105"/>
                  <a:pt x="82" y="50"/>
                  <a:pt x="82" y="46"/>
                </a:cubicBezTo>
                <a:cubicBezTo>
                  <a:pt x="82" y="44"/>
                  <a:pt x="81" y="43"/>
                  <a:pt x="81" y="42"/>
                </a:cubicBezTo>
                <a:cubicBezTo>
                  <a:pt x="81" y="42"/>
                  <a:pt x="80" y="41"/>
                  <a:pt x="79" y="40"/>
                </a:cubicBezTo>
                <a:cubicBezTo>
                  <a:pt x="77" y="39"/>
                  <a:pt x="76" y="39"/>
                  <a:pt x="75" y="39"/>
                </a:cubicBezTo>
                <a:cubicBezTo>
                  <a:pt x="75" y="39"/>
                  <a:pt x="73" y="38"/>
                  <a:pt x="70" y="38"/>
                </a:cubicBezTo>
                <a:cubicBezTo>
                  <a:pt x="68" y="38"/>
                  <a:pt x="66" y="37"/>
                  <a:pt x="65" y="37"/>
                </a:cubicBezTo>
                <a:cubicBezTo>
                  <a:pt x="64" y="37"/>
                  <a:pt x="62" y="37"/>
                  <a:pt x="60" y="37"/>
                </a:cubicBezTo>
                <a:cubicBezTo>
                  <a:pt x="57" y="36"/>
                  <a:pt x="54" y="36"/>
                  <a:pt x="53" y="37"/>
                </a:cubicBezTo>
                <a:cubicBezTo>
                  <a:pt x="49" y="37"/>
                  <a:pt x="46" y="37"/>
                  <a:pt x="45" y="37"/>
                </a:cubicBezTo>
                <a:cubicBezTo>
                  <a:pt x="44" y="37"/>
                  <a:pt x="42" y="36"/>
                  <a:pt x="40" y="36"/>
                </a:cubicBezTo>
                <a:cubicBezTo>
                  <a:pt x="38" y="36"/>
                  <a:pt x="37" y="35"/>
                  <a:pt x="36" y="34"/>
                </a:cubicBezTo>
                <a:cubicBezTo>
                  <a:pt x="36" y="33"/>
                  <a:pt x="36" y="32"/>
                  <a:pt x="36" y="30"/>
                </a:cubicBezTo>
                <a:cubicBezTo>
                  <a:pt x="36" y="30"/>
                  <a:pt x="36" y="27"/>
                  <a:pt x="37" y="21"/>
                </a:cubicBezTo>
                <a:cubicBezTo>
                  <a:pt x="39" y="13"/>
                  <a:pt x="41" y="9"/>
                  <a:pt x="44" y="8"/>
                </a:cubicBezTo>
                <a:cubicBezTo>
                  <a:pt x="46" y="7"/>
                  <a:pt x="61" y="6"/>
                  <a:pt x="89" y="4"/>
                </a:cubicBezTo>
                <a:cubicBezTo>
                  <a:pt x="96" y="4"/>
                  <a:pt x="103" y="4"/>
                  <a:pt x="111" y="3"/>
                </a:cubicBezTo>
                <a:cubicBezTo>
                  <a:pt x="119" y="3"/>
                  <a:pt x="125" y="2"/>
                  <a:pt x="130" y="1"/>
                </a:cubicBezTo>
                <a:cubicBezTo>
                  <a:pt x="135" y="0"/>
                  <a:pt x="138" y="0"/>
                  <a:pt x="138" y="1"/>
                </a:cubicBezTo>
                <a:cubicBezTo>
                  <a:pt x="143" y="1"/>
                  <a:pt x="145" y="2"/>
                  <a:pt x="145" y="6"/>
                </a:cubicBezTo>
                <a:cubicBezTo>
                  <a:pt x="145" y="10"/>
                  <a:pt x="129" y="75"/>
                  <a:pt x="98" y="196"/>
                </a:cubicBezTo>
                <a:cubicBezTo>
                  <a:pt x="67" y="318"/>
                  <a:pt x="52" y="382"/>
                  <a:pt x="51" y="388"/>
                </a:cubicBezTo>
                <a:cubicBezTo>
                  <a:pt x="51" y="389"/>
                  <a:pt x="51" y="391"/>
                  <a:pt x="51" y="393"/>
                </a:cubicBezTo>
                <a:cubicBezTo>
                  <a:pt x="51" y="396"/>
                  <a:pt x="50" y="398"/>
                  <a:pt x="50" y="399"/>
                </a:cubicBezTo>
                <a:lnTo>
                  <a:pt x="50" y="40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4762800" y="4617360"/>
            <a:ext cx="108360" cy="102960"/>
          </a:xfrm>
          <a:custGeom>
            <a:avLst/>
            <a:gdLst/>
            <a:ahLst/>
            <a:rect l="0" t="0" r="r" b="b"/>
            <a:pathLst>
              <a:path w="301" h="286">
                <a:moveTo>
                  <a:pt x="0" y="180"/>
                </a:moveTo>
                <a:cubicBezTo>
                  <a:pt x="0" y="137"/>
                  <a:pt x="16" y="96"/>
                  <a:pt x="48" y="58"/>
                </a:cubicBezTo>
                <a:cubicBezTo>
                  <a:pt x="82" y="19"/>
                  <a:pt x="118" y="0"/>
                  <a:pt x="158" y="0"/>
                </a:cubicBezTo>
                <a:cubicBezTo>
                  <a:pt x="179" y="0"/>
                  <a:pt x="198" y="10"/>
                  <a:pt x="215" y="31"/>
                </a:cubicBezTo>
                <a:cubicBezTo>
                  <a:pt x="221" y="18"/>
                  <a:pt x="231" y="12"/>
                  <a:pt x="244" y="12"/>
                </a:cubicBezTo>
                <a:cubicBezTo>
                  <a:pt x="249" y="12"/>
                  <a:pt x="254" y="13"/>
                  <a:pt x="258" y="17"/>
                </a:cubicBezTo>
                <a:cubicBezTo>
                  <a:pt x="262" y="20"/>
                  <a:pt x="264" y="24"/>
                  <a:pt x="264" y="29"/>
                </a:cubicBezTo>
                <a:cubicBezTo>
                  <a:pt x="264" y="35"/>
                  <a:pt x="257" y="69"/>
                  <a:pt x="241" y="131"/>
                </a:cubicBezTo>
                <a:cubicBezTo>
                  <a:pt x="225" y="194"/>
                  <a:pt x="217" y="229"/>
                  <a:pt x="217" y="237"/>
                </a:cubicBezTo>
                <a:cubicBezTo>
                  <a:pt x="217" y="247"/>
                  <a:pt x="219" y="254"/>
                  <a:pt x="221" y="257"/>
                </a:cubicBezTo>
                <a:cubicBezTo>
                  <a:pt x="224" y="261"/>
                  <a:pt x="229" y="263"/>
                  <a:pt x="235" y="263"/>
                </a:cubicBezTo>
                <a:cubicBezTo>
                  <a:pt x="239" y="263"/>
                  <a:pt x="243" y="261"/>
                  <a:pt x="247" y="257"/>
                </a:cubicBezTo>
                <a:cubicBezTo>
                  <a:pt x="256" y="249"/>
                  <a:pt x="265" y="229"/>
                  <a:pt x="273" y="197"/>
                </a:cubicBezTo>
                <a:cubicBezTo>
                  <a:pt x="276" y="188"/>
                  <a:pt x="278" y="184"/>
                  <a:pt x="280" y="183"/>
                </a:cubicBezTo>
                <a:cubicBezTo>
                  <a:pt x="281" y="183"/>
                  <a:pt x="283" y="183"/>
                  <a:pt x="286" y="183"/>
                </a:cubicBezTo>
                <a:lnTo>
                  <a:pt x="289" y="183"/>
                </a:lnTo>
                <a:cubicBezTo>
                  <a:pt x="297" y="183"/>
                  <a:pt x="301" y="185"/>
                  <a:pt x="301" y="188"/>
                </a:cubicBezTo>
                <a:cubicBezTo>
                  <a:pt x="301" y="191"/>
                  <a:pt x="299" y="197"/>
                  <a:pt x="297" y="206"/>
                </a:cubicBezTo>
                <a:cubicBezTo>
                  <a:pt x="295" y="214"/>
                  <a:pt x="291" y="226"/>
                  <a:pt x="285" y="240"/>
                </a:cubicBezTo>
                <a:cubicBezTo>
                  <a:pt x="278" y="254"/>
                  <a:pt x="272" y="264"/>
                  <a:pt x="264" y="271"/>
                </a:cubicBezTo>
                <a:cubicBezTo>
                  <a:pt x="259" y="277"/>
                  <a:pt x="252" y="281"/>
                  <a:pt x="244" y="285"/>
                </a:cubicBezTo>
                <a:cubicBezTo>
                  <a:pt x="241" y="285"/>
                  <a:pt x="236" y="286"/>
                  <a:pt x="229" y="286"/>
                </a:cubicBezTo>
                <a:cubicBezTo>
                  <a:pt x="215" y="286"/>
                  <a:pt x="203" y="283"/>
                  <a:pt x="193" y="276"/>
                </a:cubicBezTo>
                <a:cubicBezTo>
                  <a:pt x="183" y="270"/>
                  <a:pt x="177" y="264"/>
                  <a:pt x="174" y="257"/>
                </a:cubicBezTo>
                <a:lnTo>
                  <a:pt x="170" y="247"/>
                </a:lnTo>
                <a:cubicBezTo>
                  <a:pt x="170" y="247"/>
                  <a:pt x="169" y="247"/>
                  <a:pt x="168" y="248"/>
                </a:cubicBezTo>
                <a:cubicBezTo>
                  <a:pt x="167" y="249"/>
                  <a:pt x="166" y="250"/>
                  <a:pt x="165" y="250"/>
                </a:cubicBezTo>
                <a:cubicBezTo>
                  <a:pt x="140" y="274"/>
                  <a:pt x="115" y="286"/>
                  <a:pt x="89" y="286"/>
                </a:cubicBezTo>
                <a:cubicBezTo>
                  <a:pt x="65" y="286"/>
                  <a:pt x="45" y="277"/>
                  <a:pt x="27" y="261"/>
                </a:cubicBezTo>
                <a:cubicBezTo>
                  <a:pt x="9" y="244"/>
                  <a:pt x="0" y="217"/>
                  <a:pt x="0" y="180"/>
                </a:cubicBezTo>
                <a:moveTo>
                  <a:pt x="203" y="71"/>
                </a:moveTo>
                <a:cubicBezTo>
                  <a:pt x="203" y="69"/>
                  <a:pt x="201" y="64"/>
                  <a:pt x="199" y="57"/>
                </a:cubicBezTo>
                <a:cubicBezTo>
                  <a:pt x="197" y="50"/>
                  <a:pt x="192" y="43"/>
                  <a:pt x="185" y="35"/>
                </a:cubicBezTo>
                <a:cubicBezTo>
                  <a:pt x="177" y="27"/>
                  <a:pt x="168" y="23"/>
                  <a:pt x="156" y="22"/>
                </a:cubicBezTo>
                <a:cubicBezTo>
                  <a:pt x="141" y="22"/>
                  <a:pt x="127" y="29"/>
                  <a:pt x="113" y="42"/>
                </a:cubicBezTo>
                <a:cubicBezTo>
                  <a:pt x="100" y="55"/>
                  <a:pt x="89" y="72"/>
                  <a:pt x="82" y="93"/>
                </a:cubicBezTo>
                <a:cubicBezTo>
                  <a:pt x="68" y="127"/>
                  <a:pt x="60" y="162"/>
                  <a:pt x="55" y="198"/>
                </a:cubicBezTo>
                <a:cubicBezTo>
                  <a:pt x="55" y="199"/>
                  <a:pt x="55" y="202"/>
                  <a:pt x="55" y="205"/>
                </a:cubicBezTo>
                <a:cubicBezTo>
                  <a:pt x="55" y="208"/>
                  <a:pt x="55" y="211"/>
                  <a:pt x="54" y="212"/>
                </a:cubicBezTo>
                <a:cubicBezTo>
                  <a:pt x="54" y="231"/>
                  <a:pt x="58" y="245"/>
                  <a:pt x="66" y="252"/>
                </a:cubicBezTo>
                <a:cubicBezTo>
                  <a:pt x="73" y="259"/>
                  <a:pt x="83" y="263"/>
                  <a:pt x="94" y="263"/>
                </a:cubicBezTo>
                <a:cubicBezTo>
                  <a:pt x="110" y="263"/>
                  <a:pt x="126" y="256"/>
                  <a:pt x="141" y="242"/>
                </a:cubicBezTo>
                <a:cubicBezTo>
                  <a:pt x="157" y="228"/>
                  <a:pt x="166" y="218"/>
                  <a:pt x="169" y="210"/>
                </a:cubicBezTo>
                <a:cubicBezTo>
                  <a:pt x="170" y="208"/>
                  <a:pt x="176" y="186"/>
                  <a:pt x="186" y="141"/>
                </a:cubicBezTo>
                <a:cubicBezTo>
                  <a:pt x="197" y="98"/>
                  <a:pt x="202" y="74"/>
                  <a:pt x="203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4888080" y="4617000"/>
            <a:ext cx="83520" cy="103320"/>
          </a:xfrm>
          <a:custGeom>
            <a:avLst/>
            <a:gdLst/>
            <a:ahLst/>
            <a:rect l="0" t="0" r="r" b="b"/>
            <a:pathLst>
              <a:path w="232" h="287">
                <a:moveTo>
                  <a:pt x="49" y="97"/>
                </a:moveTo>
                <a:cubicBezTo>
                  <a:pt x="49" y="83"/>
                  <a:pt x="52" y="70"/>
                  <a:pt x="59" y="56"/>
                </a:cubicBezTo>
                <a:cubicBezTo>
                  <a:pt x="66" y="42"/>
                  <a:pt x="78" y="29"/>
                  <a:pt x="94" y="17"/>
                </a:cubicBezTo>
                <a:cubicBezTo>
                  <a:pt x="111" y="5"/>
                  <a:pt x="132" y="0"/>
                  <a:pt x="156" y="0"/>
                </a:cubicBezTo>
                <a:cubicBezTo>
                  <a:pt x="183" y="0"/>
                  <a:pt x="202" y="6"/>
                  <a:pt x="214" y="17"/>
                </a:cubicBezTo>
                <a:cubicBezTo>
                  <a:pt x="226" y="28"/>
                  <a:pt x="232" y="41"/>
                  <a:pt x="232" y="55"/>
                </a:cubicBezTo>
                <a:cubicBezTo>
                  <a:pt x="232" y="69"/>
                  <a:pt x="228" y="78"/>
                  <a:pt x="221" y="85"/>
                </a:cubicBezTo>
                <a:cubicBezTo>
                  <a:pt x="214" y="91"/>
                  <a:pt x="206" y="94"/>
                  <a:pt x="197" y="95"/>
                </a:cubicBezTo>
                <a:cubicBezTo>
                  <a:pt x="192" y="95"/>
                  <a:pt x="187" y="93"/>
                  <a:pt x="182" y="90"/>
                </a:cubicBezTo>
                <a:cubicBezTo>
                  <a:pt x="177" y="86"/>
                  <a:pt x="175" y="81"/>
                  <a:pt x="175" y="73"/>
                </a:cubicBezTo>
                <a:cubicBezTo>
                  <a:pt x="175" y="67"/>
                  <a:pt x="176" y="61"/>
                  <a:pt x="180" y="56"/>
                </a:cubicBezTo>
                <a:cubicBezTo>
                  <a:pt x="184" y="51"/>
                  <a:pt x="188" y="47"/>
                  <a:pt x="191" y="44"/>
                </a:cubicBezTo>
                <a:cubicBezTo>
                  <a:pt x="194" y="42"/>
                  <a:pt x="197" y="40"/>
                  <a:pt x="199" y="40"/>
                </a:cubicBezTo>
                <a:cubicBezTo>
                  <a:pt x="200" y="40"/>
                  <a:pt x="200" y="40"/>
                  <a:pt x="200" y="40"/>
                </a:cubicBezTo>
                <a:cubicBezTo>
                  <a:pt x="200" y="39"/>
                  <a:pt x="198" y="37"/>
                  <a:pt x="195" y="34"/>
                </a:cubicBezTo>
                <a:cubicBezTo>
                  <a:pt x="192" y="32"/>
                  <a:pt x="187" y="29"/>
                  <a:pt x="180" y="27"/>
                </a:cubicBezTo>
                <a:cubicBezTo>
                  <a:pt x="172" y="25"/>
                  <a:pt x="163" y="24"/>
                  <a:pt x="154" y="23"/>
                </a:cubicBezTo>
                <a:cubicBezTo>
                  <a:pt x="134" y="23"/>
                  <a:pt x="119" y="29"/>
                  <a:pt x="110" y="40"/>
                </a:cubicBezTo>
                <a:cubicBezTo>
                  <a:pt x="100" y="51"/>
                  <a:pt x="96" y="62"/>
                  <a:pt x="95" y="73"/>
                </a:cubicBezTo>
                <a:cubicBezTo>
                  <a:pt x="95" y="84"/>
                  <a:pt x="99" y="91"/>
                  <a:pt x="107" y="95"/>
                </a:cubicBezTo>
                <a:cubicBezTo>
                  <a:pt x="115" y="100"/>
                  <a:pt x="127" y="103"/>
                  <a:pt x="142" y="106"/>
                </a:cubicBezTo>
                <a:cubicBezTo>
                  <a:pt x="157" y="109"/>
                  <a:pt x="169" y="112"/>
                  <a:pt x="176" y="116"/>
                </a:cubicBezTo>
                <a:cubicBezTo>
                  <a:pt x="204" y="128"/>
                  <a:pt x="218" y="149"/>
                  <a:pt x="218" y="177"/>
                </a:cubicBezTo>
                <a:cubicBezTo>
                  <a:pt x="218" y="189"/>
                  <a:pt x="215" y="201"/>
                  <a:pt x="211" y="213"/>
                </a:cubicBezTo>
                <a:cubicBezTo>
                  <a:pt x="206" y="225"/>
                  <a:pt x="199" y="236"/>
                  <a:pt x="190" y="248"/>
                </a:cubicBezTo>
                <a:cubicBezTo>
                  <a:pt x="180" y="260"/>
                  <a:pt x="166" y="269"/>
                  <a:pt x="149" y="276"/>
                </a:cubicBezTo>
                <a:cubicBezTo>
                  <a:pt x="132" y="283"/>
                  <a:pt x="112" y="286"/>
                  <a:pt x="89" y="287"/>
                </a:cubicBezTo>
                <a:cubicBezTo>
                  <a:pt x="57" y="287"/>
                  <a:pt x="34" y="281"/>
                  <a:pt x="20" y="269"/>
                </a:cubicBezTo>
                <a:cubicBezTo>
                  <a:pt x="7" y="256"/>
                  <a:pt x="0" y="242"/>
                  <a:pt x="0" y="226"/>
                </a:cubicBezTo>
                <a:cubicBezTo>
                  <a:pt x="0" y="209"/>
                  <a:pt x="4" y="197"/>
                  <a:pt x="13" y="190"/>
                </a:cubicBezTo>
                <a:cubicBezTo>
                  <a:pt x="22" y="183"/>
                  <a:pt x="31" y="179"/>
                  <a:pt x="41" y="179"/>
                </a:cubicBezTo>
                <a:cubicBezTo>
                  <a:pt x="47" y="179"/>
                  <a:pt x="53" y="181"/>
                  <a:pt x="58" y="185"/>
                </a:cubicBezTo>
                <a:cubicBezTo>
                  <a:pt x="64" y="189"/>
                  <a:pt x="67" y="195"/>
                  <a:pt x="67" y="205"/>
                </a:cubicBezTo>
                <a:cubicBezTo>
                  <a:pt x="67" y="216"/>
                  <a:pt x="63" y="225"/>
                  <a:pt x="56" y="232"/>
                </a:cubicBezTo>
                <a:cubicBezTo>
                  <a:pt x="48" y="240"/>
                  <a:pt x="42" y="244"/>
                  <a:pt x="36" y="244"/>
                </a:cubicBezTo>
                <a:cubicBezTo>
                  <a:pt x="35" y="244"/>
                  <a:pt x="35" y="244"/>
                  <a:pt x="34" y="244"/>
                </a:cubicBezTo>
                <a:cubicBezTo>
                  <a:pt x="34" y="244"/>
                  <a:pt x="34" y="245"/>
                  <a:pt x="34" y="246"/>
                </a:cubicBezTo>
                <a:cubicBezTo>
                  <a:pt x="34" y="247"/>
                  <a:pt x="36" y="249"/>
                  <a:pt x="39" y="251"/>
                </a:cubicBezTo>
                <a:cubicBezTo>
                  <a:pt x="42" y="253"/>
                  <a:pt x="48" y="256"/>
                  <a:pt x="58" y="259"/>
                </a:cubicBezTo>
                <a:cubicBezTo>
                  <a:pt x="69" y="262"/>
                  <a:pt x="80" y="264"/>
                  <a:pt x="93" y="263"/>
                </a:cubicBezTo>
                <a:cubicBezTo>
                  <a:pt x="108" y="263"/>
                  <a:pt x="121" y="261"/>
                  <a:pt x="132" y="256"/>
                </a:cubicBezTo>
                <a:cubicBezTo>
                  <a:pt x="143" y="252"/>
                  <a:pt x="151" y="246"/>
                  <a:pt x="156" y="239"/>
                </a:cubicBezTo>
                <a:cubicBezTo>
                  <a:pt x="161" y="232"/>
                  <a:pt x="165" y="225"/>
                  <a:pt x="168" y="219"/>
                </a:cubicBezTo>
                <a:cubicBezTo>
                  <a:pt x="170" y="213"/>
                  <a:pt x="171" y="208"/>
                  <a:pt x="171" y="203"/>
                </a:cubicBezTo>
                <a:cubicBezTo>
                  <a:pt x="171" y="192"/>
                  <a:pt x="166" y="183"/>
                  <a:pt x="157" y="177"/>
                </a:cubicBezTo>
                <a:cubicBezTo>
                  <a:pt x="148" y="171"/>
                  <a:pt x="138" y="167"/>
                  <a:pt x="127" y="166"/>
                </a:cubicBezTo>
                <a:cubicBezTo>
                  <a:pt x="115" y="165"/>
                  <a:pt x="103" y="162"/>
                  <a:pt x="89" y="157"/>
                </a:cubicBezTo>
                <a:cubicBezTo>
                  <a:pt x="76" y="152"/>
                  <a:pt x="66" y="144"/>
                  <a:pt x="60" y="133"/>
                </a:cubicBezTo>
                <a:cubicBezTo>
                  <a:pt x="53" y="123"/>
                  <a:pt x="49" y="111"/>
                  <a:pt x="49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4994640" y="4617000"/>
            <a:ext cx="83880" cy="103320"/>
          </a:xfrm>
          <a:custGeom>
            <a:avLst/>
            <a:gdLst/>
            <a:ahLst/>
            <a:rect l="0" t="0" r="r" b="b"/>
            <a:pathLst>
              <a:path w="233" h="287">
                <a:moveTo>
                  <a:pt x="50" y="97"/>
                </a:moveTo>
                <a:cubicBezTo>
                  <a:pt x="50" y="83"/>
                  <a:pt x="53" y="70"/>
                  <a:pt x="60" y="56"/>
                </a:cubicBezTo>
                <a:cubicBezTo>
                  <a:pt x="66" y="42"/>
                  <a:pt x="78" y="29"/>
                  <a:pt x="95" y="17"/>
                </a:cubicBezTo>
                <a:cubicBezTo>
                  <a:pt x="113" y="5"/>
                  <a:pt x="133" y="0"/>
                  <a:pt x="157" y="0"/>
                </a:cubicBezTo>
                <a:cubicBezTo>
                  <a:pt x="184" y="0"/>
                  <a:pt x="203" y="6"/>
                  <a:pt x="214" y="17"/>
                </a:cubicBezTo>
                <a:cubicBezTo>
                  <a:pt x="226" y="28"/>
                  <a:pt x="232" y="41"/>
                  <a:pt x="233" y="55"/>
                </a:cubicBezTo>
                <a:cubicBezTo>
                  <a:pt x="233" y="69"/>
                  <a:pt x="229" y="78"/>
                  <a:pt x="222" y="85"/>
                </a:cubicBezTo>
                <a:cubicBezTo>
                  <a:pt x="215" y="91"/>
                  <a:pt x="207" y="94"/>
                  <a:pt x="198" y="95"/>
                </a:cubicBezTo>
                <a:cubicBezTo>
                  <a:pt x="192" y="95"/>
                  <a:pt x="187" y="93"/>
                  <a:pt x="183" y="90"/>
                </a:cubicBezTo>
                <a:cubicBezTo>
                  <a:pt x="178" y="86"/>
                  <a:pt x="176" y="81"/>
                  <a:pt x="175" y="73"/>
                </a:cubicBezTo>
                <a:cubicBezTo>
                  <a:pt x="175" y="67"/>
                  <a:pt x="177" y="61"/>
                  <a:pt x="181" y="56"/>
                </a:cubicBezTo>
                <a:cubicBezTo>
                  <a:pt x="185" y="51"/>
                  <a:pt x="188" y="47"/>
                  <a:pt x="192" y="44"/>
                </a:cubicBezTo>
                <a:cubicBezTo>
                  <a:pt x="195" y="42"/>
                  <a:pt x="198" y="40"/>
                  <a:pt x="200" y="40"/>
                </a:cubicBezTo>
                <a:cubicBezTo>
                  <a:pt x="200" y="39"/>
                  <a:pt x="199" y="37"/>
                  <a:pt x="196" y="34"/>
                </a:cubicBezTo>
                <a:cubicBezTo>
                  <a:pt x="193" y="32"/>
                  <a:pt x="188" y="29"/>
                  <a:pt x="180" y="27"/>
                </a:cubicBezTo>
                <a:cubicBezTo>
                  <a:pt x="173" y="25"/>
                  <a:pt x="164" y="24"/>
                  <a:pt x="155" y="23"/>
                </a:cubicBezTo>
                <a:cubicBezTo>
                  <a:pt x="135" y="23"/>
                  <a:pt x="121" y="29"/>
                  <a:pt x="111" y="40"/>
                </a:cubicBezTo>
                <a:cubicBezTo>
                  <a:pt x="101" y="51"/>
                  <a:pt x="96" y="62"/>
                  <a:pt x="96" y="73"/>
                </a:cubicBezTo>
                <a:cubicBezTo>
                  <a:pt x="96" y="84"/>
                  <a:pt x="100" y="91"/>
                  <a:pt x="109" y="95"/>
                </a:cubicBezTo>
                <a:cubicBezTo>
                  <a:pt x="117" y="100"/>
                  <a:pt x="128" y="103"/>
                  <a:pt x="143" y="106"/>
                </a:cubicBezTo>
                <a:cubicBezTo>
                  <a:pt x="159" y="109"/>
                  <a:pt x="170" y="112"/>
                  <a:pt x="176" y="116"/>
                </a:cubicBezTo>
                <a:cubicBezTo>
                  <a:pt x="204" y="128"/>
                  <a:pt x="218" y="149"/>
                  <a:pt x="218" y="177"/>
                </a:cubicBezTo>
                <a:cubicBezTo>
                  <a:pt x="218" y="189"/>
                  <a:pt x="216" y="201"/>
                  <a:pt x="211" y="213"/>
                </a:cubicBezTo>
                <a:cubicBezTo>
                  <a:pt x="207" y="225"/>
                  <a:pt x="200" y="236"/>
                  <a:pt x="190" y="248"/>
                </a:cubicBezTo>
                <a:cubicBezTo>
                  <a:pt x="181" y="260"/>
                  <a:pt x="168" y="269"/>
                  <a:pt x="150" y="276"/>
                </a:cubicBezTo>
                <a:cubicBezTo>
                  <a:pt x="133" y="283"/>
                  <a:pt x="113" y="286"/>
                  <a:pt x="90" y="287"/>
                </a:cubicBezTo>
                <a:cubicBezTo>
                  <a:pt x="58" y="287"/>
                  <a:pt x="35" y="281"/>
                  <a:pt x="21" y="269"/>
                </a:cubicBezTo>
                <a:cubicBezTo>
                  <a:pt x="8" y="256"/>
                  <a:pt x="1" y="242"/>
                  <a:pt x="0" y="226"/>
                </a:cubicBezTo>
                <a:cubicBezTo>
                  <a:pt x="0" y="209"/>
                  <a:pt x="5" y="197"/>
                  <a:pt x="13" y="190"/>
                </a:cubicBezTo>
                <a:cubicBezTo>
                  <a:pt x="22" y="183"/>
                  <a:pt x="32" y="179"/>
                  <a:pt x="41" y="179"/>
                </a:cubicBezTo>
                <a:cubicBezTo>
                  <a:pt x="48" y="179"/>
                  <a:pt x="54" y="181"/>
                  <a:pt x="59" y="185"/>
                </a:cubicBezTo>
                <a:cubicBezTo>
                  <a:pt x="64" y="189"/>
                  <a:pt x="67" y="195"/>
                  <a:pt x="68" y="205"/>
                </a:cubicBezTo>
                <a:cubicBezTo>
                  <a:pt x="68" y="216"/>
                  <a:pt x="64" y="225"/>
                  <a:pt x="56" y="232"/>
                </a:cubicBezTo>
                <a:cubicBezTo>
                  <a:pt x="49" y="240"/>
                  <a:pt x="42" y="244"/>
                  <a:pt x="37" y="244"/>
                </a:cubicBezTo>
                <a:cubicBezTo>
                  <a:pt x="36" y="244"/>
                  <a:pt x="35" y="244"/>
                  <a:pt x="35" y="244"/>
                </a:cubicBezTo>
                <a:cubicBezTo>
                  <a:pt x="35" y="244"/>
                  <a:pt x="34" y="245"/>
                  <a:pt x="34" y="246"/>
                </a:cubicBezTo>
                <a:cubicBezTo>
                  <a:pt x="35" y="247"/>
                  <a:pt x="36" y="249"/>
                  <a:pt x="39" y="251"/>
                </a:cubicBezTo>
                <a:cubicBezTo>
                  <a:pt x="42" y="253"/>
                  <a:pt x="49" y="256"/>
                  <a:pt x="59" y="259"/>
                </a:cubicBezTo>
                <a:cubicBezTo>
                  <a:pt x="69" y="262"/>
                  <a:pt x="81" y="264"/>
                  <a:pt x="94" y="263"/>
                </a:cubicBezTo>
                <a:cubicBezTo>
                  <a:pt x="110" y="263"/>
                  <a:pt x="123" y="261"/>
                  <a:pt x="134" y="256"/>
                </a:cubicBezTo>
                <a:cubicBezTo>
                  <a:pt x="145" y="252"/>
                  <a:pt x="153" y="246"/>
                  <a:pt x="158" y="239"/>
                </a:cubicBezTo>
                <a:cubicBezTo>
                  <a:pt x="163" y="232"/>
                  <a:pt x="167" y="225"/>
                  <a:pt x="169" y="219"/>
                </a:cubicBezTo>
                <a:cubicBezTo>
                  <a:pt x="171" y="213"/>
                  <a:pt x="172" y="208"/>
                  <a:pt x="172" y="203"/>
                </a:cubicBezTo>
                <a:cubicBezTo>
                  <a:pt x="172" y="192"/>
                  <a:pt x="168" y="183"/>
                  <a:pt x="159" y="177"/>
                </a:cubicBezTo>
                <a:cubicBezTo>
                  <a:pt x="150" y="171"/>
                  <a:pt x="140" y="167"/>
                  <a:pt x="128" y="166"/>
                </a:cubicBezTo>
                <a:cubicBezTo>
                  <a:pt x="117" y="165"/>
                  <a:pt x="104" y="162"/>
                  <a:pt x="90" y="157"/>
                </a:cubicBezTo>
                <a:cubicBezTo>
                  <a:pt x="77" y="152"/>
                  <a:pt x="67" y="144"/>
                  <a:pt x="60" y="133"/>
                </a:cubicBezTo>
                <a:cubicBezTo>
                  <a:pt x="53" y="123"/>
                  <a:pt x="50" y="111"/>
                  <a:pt x="5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5165280" y="463392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3" y="8"/>
                  <a:pt x="423" y="13"/>
                </a:cubicBezTo>
                <a:cubicBezTo>
                  <a:pt x="423" y="18"/>
                  <a:pt x="420" y="22"/>
                  <a:pt x="414" y="25"/>
                </a:cubicBezTo>
                <a:lnTo>
                  <a:pt x="213" y="26"/>
                </a:lnTo>
                <a:lnTo>
                  <a:pt x="10" y="26"/>
                </a:lnTo>
                <a:cubicBezTo>
                  <a:pt x="4" y="24"/>
                  <a:pt x="0" y="19"/>
                  <a:pt x="0" y="13"/>
                </a:cubicBezTo>
                <a:moveTo>
                  <a:pt x="0" y="136"/>
                </a:moveTo>
                <a:cubicBezTo>
                  <a:pt x="0" y="129"/>
                  <a:pt x="4" y="125"/>
                  <a:pt x="10" y="123"/>
                </a:cubicBezTo>
                <a:lnTo>
                  <a:pt x="414" y="123"/>
                </a:lnTo>
                <a:cubicBezTo>
                  <a:pt x="420" y="127"/>
                  <a:pt x="423" y="132"/>
                  <a:pt x="423" y="136"/>
                </a:cubicBezTo>
                <a:cubicBezTo>
                  <a:pt x="423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5400720" y="4617000"/>
            <a:ext cx="90360" cy="103320"/>
          </a:xfrm>
          <a:custGeom>
            <a:avLst/>
            <a:gdLst/>
            <a:ahLst/>
            <a:rect l="0" t="0" r="r" b="b"/>
            <a:pathLst>
              <a:path w="251" h="287">
                <a:moveTo>
                  <a:pt x="0" y="179"/>
                </a:moveTo>
                <a:cubicBezTo>
                  <a:pt x="0" y="133"/>
                  <a:pt x="18" y="92"/>
                  <a:pt x="55" y="55"/>
                </a:cubicBezTo>
                <a:cubicBezTo>
                  <a:pt x="92" y="18"/>
                  <a:pt x="131" y="0"/>
                  <a:pt x="173" y="0"/>
                </a:cubicBezTo>
                <a:cubicBezTo>
                  <a:pt x="197" y="0"/>
                  <a:pt x="215" y="5"/>
                  <a:pt x="229" y="15"/>
                </a:cubicBezTo>
                <a:cubicBezTo>
                  <a:pt x="242" y="25"/>
                  <a:pt x="249" y="39"/>
                  <a:pt x="250" y="55"/>
                </a:cubicBezTo>
                <a:cubicBezTo>
                  <a:pt x="250" y="67"/>
                  <a:pt x="246" y="78"/>
                  <a:pt x="238" y="86"/>
                </a:cubicBezTo>
                <a:cubicBezTo>
                  <a:pt x="230" y="94"/>
                  <a:pt x="220" y="99"/>
                  <a:pt x="207" y="99"/>
                </a:cubicBezTo>
                <a:cubicBezTo>
                  <a:pt x="199" y="99"/>
                  <a:pt x="193" y="97"/>
                  <a:pt x="188" y="93"/>
                </a:cubicBezTo>
                <a:cubicBezTo>
                  <a:pt x="184" y="89"/>
                  <a:pt x="181" y="82"/>
                  <a:pt x="181" y="74"/>
                </a:cubicBezTo>
                <a:cubicBezTo>
                  <a:pt x="181" y="66"/>
                  <a:pt x="184" y="58"/>
                  <a:pt x="188" y="52"/>
                </a:cubicBezTo>
                <a:cubicBezTo>
                  <a:pt x="193" y="47"/>
                  <a:pt x="198" y="42"/>
                  <a:pt x="202" y="39"/>
                </a:cubicBezTo>
                <a:cubicBezTo>
                  <a:pt x="207" y="36"/>
                  <a:pt x="210" y="35"/>
                  <a:pt x="211" y="35"/>
                </a:cubicBezTo>
                <a:lnTo>
                  <a:pt x="212" y="35"/>
                </a:lnTo>
                <a:cubicBezTo>
                  <a:pt x="212" y="35"/>
                  <a:pt x="210" y="33"/>
                  <a:pt x="208" y="32"/>
                </a:cubicBezTo>
                <a:cubicBezTo>
                  <a:pt x="205" y="30"/>
                  <a:pt x="201" y="28"/>
                  <a:pt x="195" y="27"/>
                </a:cubicBezTo>
                <a:cubicBezTo>
                  <a:pt x="188" y="25"/>
                  <a:pt x="181" y="24"/>
                  <a:pt x="173" y="24"/>
                </a:cubicBezTo>
                <a:cubicBezTo>
                  <a:pt x="161" y="24"/>
                  <a:pt x="149" y="27"/>
                  <a:pt x="137" y="33"/>
                </a:cubicBezTo>
                <a:cubicBezTo>
                  <a:pt x="128" y="37"/>
                  <a:pt x="119" y="43"/>
                  <a:pt x="110" y="52"/>
                </a:cubicBezTo>
                <a:cubicBezTo>
                  <a:pt x="91" y="71"/>
                  <a:pt x="78" y="97"/>
                  <a:pt x="69" y="131"/>
                </a:cubicBezTo>
                <a:cubicBezTo>
                  <a:pt x="60" y="165"/>
                  <a:pt x="56" y="190"/>
                  <a:pt x="55" y="205"/>
                </a:cubicBezTo>
                <a:cubicBezTo>
                  <a:pt x="55" y="225"/>
                  <a:pt x="61" y="239"/>
                  <a:pt x="73" y="249"/>
                </a:cubicBezTo>
                <a:cubicBezTo>
                  <a:pt x="82" y="259"/>
                  <a:pt x="94" y="264"/>
                  <a:pt x="109" y="264"/>
                </a:cubicBezTo>
                <a:lnTo>
                  <a:pt x="112" y="264"/>
                </a:lnTo>
                <a:cubicBezTo>
                  <a:pt x="159" y="264"/>
                  <a:pt x="198" y="246"/>
                  <a:pt x="229" y="210"/>
                </a:cubicBezTo>
                <a:cubicBezTo>
                  <a:pt x="233" y="206"/>
                  <a:pt x="235" y="204"/>
                  <a:pt x="236" y="204"/>
                </a:cubicBezTo>
                <a:cubicBezTo>
                  <a:pt x="238" y="204"/>
                  <a:pt x="241" y="206"/>
                  <a:pt x="245" y="210"/>
                </a:cubicBezTo>
                <a:cubicBezTo>
                  <a:pt x="248" y="213"/>
                  <a:pt x="251" y="216"/>
                  <a:pt x="251" y="219"/>
                </a:cubicBezTo>
                <a:cubicBezTo>
                  <a:pt x="251" y="221"/>
                  <a:pt x="249" y="224"/>
                  <a:pt x="245" y="228"/>
                </a:cubicBezTo>
                <a:cubicBezTo>
                  <a:pt x="241" y="232"/>
                  <a:pt x="235" y="238"/>
                  <a:pt x="227" y="246"/>
                </a:cubicBezTo>
                <a:cubicBezTo>
                  <a:pt x="219" y="253"/>
                  <a:pt x="209" y="260"/>
                  <a:pt x="198" y="265"/>
                </a:cubicBezTo>
                <a:cubicBezTo>
                  <a:pt x="188" y="270"/>
                  <a:pt x="174" y="275"/>
                  <a:pt x="158" y="281"/>
                </a:cubicBezTo>
                <a:cubicBezTo>
                  <a:pt x="142" y="286"/>
                  <a:pt x="125" y="288"/>
                  <a:pt x="107" y="287"/>
                </a:cubicBezTo>
                <a:cubicBezTo>
                  <a:pt x="76" y="287"/>
                  <a:pt x="49" y="277"/>
                  <a:pt x="30" y="257"/>
                </a:cubicBezTo>
                <a:cubicBezTo>
                  <a:pt x="10" y="237"/>
                  <a:pt x="1" y="211"/>
                  <a:pt x="0" y="1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5518800" y="45471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3" y="632"/>
                </a:moveTo>
                <a:lnTo>
                  <a:pt x="12" y="632"/>
                </a:lnTo>
                <a:cubicBezTo>
                  <a:pt x="6" y="632"/>
                  <a:pt x="2" y="629"/>
                  <a:pt x="0" y="623"/>
                </a:cubicBezTo>
                <a:lnTo>
                  <a:pt x="0" y="316"/>
                </a:lnTo>
                <a:lnTo>
                  <a:pt x="0" y="8"/>
                </a:lnTo>
                <a:cubicBezTo>
                  <a:pt x="5" y="2"/>
                  <a:pt x="10" y="0"/>
                  <a:pt x="13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3"/>
                </a:lnTo>
                <a:cubicBezTo>
                  <a:pt x="23" y="629"/>
                  <a:pt x="19" y="632"/>
                  <a:pt x="15" y="632"/>
                </a:cubicBezTo>
                <a:lnTo>
                  <a:pt x="13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5562720" y="461700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7"/>
                </a:moveTo>
                <a:cubicBezTo>
                  <a:pt x="14" y="79"/>
                  <a:pt x="26" y="59"/>
                  <a:pt x="45" y="35"/>
                </a:cubicBezTo>
                <a:cubicBezTo>
                  <a:pt x="66" y="12"/>
                  <a:pt x="91" y="0"/>
                  <a:pt x="120" y="0"/>
                </a:cubicBezTo>
                <a:cubicBezTo>
                  <a:pt x="134" y="0"/>
                  <a:pt x="148" y="4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7" y="0"/>
                  <a:pt x="280" y="5"/>
                  <a:pt x="292" y="14"/>
                </a:cubicBezTo>
                <a:cubicBezTo>
                  <a:pt x="303" y="23"/>
                  <a:pt x="309" y="36"/>
                  <a:pt x="309" y="51"/>
                </a:cubicBezTo>
                <a:cubicBezTo>
                  <a:pt x="309" y="63"/>
                  <a:pt x="306" y="73"/>
                  <a:pt x="301" y="81"/>
                </a:cubicBezTo>
                <a:cubicBezTo>
                  <a:pt x="295" y="89"/>
                  <a:pt x="289" y="93"/>
                  <a:pt x="283" y="95"/>
                </a:cubicBezTo>
                <a:cubicBezTo>
                  <a:pt x="278" y="97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6"/>
                  <a:pt x="242" y="80"/>
                  <a:pt x="242" y="72"/>
                </a:cubicBezTo>
                <a:cubicBezTo>
                  <a:pt x="242" y="53"/>
                  <a:pt x="252" y="39"/>
                  <a:pt x="273" y="32"/>
                </a:cubicBezTo>
                <a:cubicBezTo>
                  <a:pt x="269" y="27"/>
                  <a:pt x="260" y="24"/>
                  <a:pt x="248" y="24"/>
                </a:cubicBezTo>
                <a:cubicBezTo>
                  <a:pt x="243" y="24"/>
                  <a:pt x="239" y="24"/>
                  <a:pt x="236" y="25"/>
                </a:cubicBezTo>
                <a:cubicBezTo>
                  <a:pt x="220" y="32"/>
                  <a:pt x="208" y="46"/>
                  <a:pt x="201" y="67"/>
                </a:cubicBezTo>
                <a:cubicBezTo>
                  <a:pt x="175" y="160"/>
                  <a:pt x="163" y="216"/>
                  <a:pt x="163" y="231"/>
                </a:cubicBezTo>
                <a:cubicBezTo>
                  <a:pt x="163" y="243"/>
                  <a:pt x="166" y="251"/>
                  <a:pt x="173" y="256"/>
                </a:cubicBezTo>
                <a:cubicBezTo>
                  <a:pt x="180" y="262"/>
                  <a:pt x="187" y="264"/>
                  <a:pt x="195" y="264"/>
                </a:cubicBezTo>
                <a:cubicBezTo>
                  <a:pt x="211" y="264"/>
                  <a:pt x="226" y="257"/>
                  <a:pt x="241" y="243"/>
                </a:cubicBezTo>
                <a:cubicBezTo>
                  <a:pt x="256" y="229"/>
                  <a:pt x="267" y="212"/>
                  <a:pt x="272" y="192"/>
                </a:cubicBezTo>
                <a:cubicBezTo>
                  <a:pt x="273" y="187"/>
                  <a:pt x="275" y="184"/>
                  <a:pt x="276" y="184"/>
                </a:cubicBezTo>
                <a:cubicBezTo>
                  <a:pt x="277" y="184"/>
                  <a:pt x="281" y="183"/>
                  <a:pt x="286" y="183"/>
                </a:cubicBezTo>
                <a:lnTo>
                  <a:pt x="289" y="183"/>
                </a:lnTo>
                <a:cubicBezTo>
                  <a:pt x="295" y="183"/>
                  <a:pt x="298" y="184"/>
                  <a:pt x="298" y="189"/>
                </a:cubicBezTo>
                <a:cubicBezTo>
                  <a:pt x="298" y="189"/>
                  <a:pt x="298" y="192"/>
                  <a:pt x="297" y="196"/>
                </a:cubicBezTo>
                <a:cubicBezTo>
                  <a:pt x="290" y="220"/>
                  <a:pt x="277" y="241"/>
                  <a:pt x="258" y="260"/>
                </a:cubicBezTo>
                <a:cubicBezTo>
                  <a:pt x="238" y="278"/>
                  <a:pt x="216" y="287"/>
                  <a:pt x="190" y="287"/>
                </a:cubicBezTo>
                <a:cubicBezTo>
                  <a:pt x="160" y="287"/>
                  <a:pt x="138" y="274"/>
                  <a:pt x="123" y="248"/>
                </a:cubicBezTo>
                <a:cubicBezTo>
                  <a:pt x="106" y="274"/>
                  <a:pt x="86" y="287"/>
                  <a:pt x="63" y="287"/>
                </a:cubicBezTo>
                <a:lnTo>
                  <a:pt x="60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5" y="259"/>
                  <a:pt x="1" y="248"/>
                  <a:pt x="0" y="236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60" y="190"/>
                  <a:pt x="69" y="199"/>
                  <a:pt x="69" y="217"/>
                </a:cubicBezTo>
                <a:cubicBezTo>
                  <a:pt x="69" y="225"/>
                  <a:pt x="67" y="232"/>
                  <a:pt x="62" y="239"/>
                </a:cubicBezTo>
                <a:cubicBezTo>
                  <a:pt x="56" y="245"/>
                  <a:pt x="51" y="249"/>
                  <a:pt x="46" y="251"/>
                </a:cubicBezTo>
                <a:cubicBezTo>
                  <a:pt x="41" y="254"/>
                  <a:pt x="39" y="255"/>
                  <a:pt x="38" y="255"/>
                </a:cubicBezTo>
                <a:lnTo>
                  <a:pt x="36" y="255"/>
                </a:lnTo>
                <a:cubicBezTo>
                  <a:pt x="36" y="256"/>
                  <a:pt x="37" y="256"/>
                  <a:pt x="40" y="258"/>
                </a:cubicBezTo>
                <a:cubicBezTo>
                  <a:pt x="42" y="259"/>
                  <a:pt x="46" y="260"/>
                  <a:pt x="50" y="262"/>
                </a:cubicBezTo>
                <a:cubicBezTo>
                  <a:pt x="55" y="264"/>
                  <a:pt x="59" y="265"/>
                  <a:pt x="63" y="264"/>
                </a:cubicBezTo>
                <a:cubicBezTo>
                  <a:pt x="78" y="264"/>
                  <a:pt x="91" y="255"/>
                  <a:pt x="102" y="236"/>
                </a:cubicBezTo>
                <a:cubicBezTo>
                  <a:pt x="106" y="229"/>
                  <a:pt x="111" y="215"/>
                  <a:pt x="117" y="193"/>
                </a:cubicBezTo>
                <a:cubicBezTo>
                  <a:pt x="122" y="170"/>
                  <a:pt x="128" y="147"/>
                  <a:pt x="134" y="123"/>
                </a:cubicBezTo>
                <a:cubicBezTo>
                  <a:pt x="140" y="100"/>
                  <a:pt x="144" y="86"/>
                  <a:pt x="144" y="82"/>
                </a:cubicBezTo>
                <a:cubicBezTo>
                  <a:pt x="146" y="70"/>
                  <a:pt x="148" y="62"/>
                  <a:pt x="148" y="57"/>
                </a:cubicBezTo>
                <a:cubicBezTo>
                  <a:pt x="148" y="45"/>
                  <a:pt x="144" y="37"/>
                  <a:pt x="138" y="32"/>
                </a:cubicBezTo>
                <a:cubicBezTo>
                  <a:pt x="132" y="27"/>
                  <a:pt x="125" y="24"/>
                  <a:pt x="117" y="24"/>
                </a:cubicBezTo>
                <a:cubicBezTo>
                  <a:pt x="100" y="24"/>
                  <a:pt x="84" y="31"/>
                  <a:pt x="69" y="44"/>
                </a:cubicBezTo>
                <a:cubicBezTo>
                  <a:pt x="54" y="58"/>
                  <a:pt x="43" y="75"/>
                  <a:pt x="37" y="96"/>
                </a:cubicBezTo>
                <a:cubicBezTo>
                  <a:pt x="36" y="100"/>
                  <a:pt x="35" y="102"/>
                  <a:pt x="34" y="102"/>
                </a:cubicBezTo>
                <a:cubicBezTo>
                  <a:pt x="33" y="103"/>
                  <a:pt x="29" y="103"/>
                  <a:pt x="24" y="104"/>
                </a:cubicBezTo>
                <a:lnTo>
                  <a:pt x="15" y="104"/>
                </a:lnTo>
                <a:cubicBezTo>
                  <a:pt x="12" y="101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5697720" y="454680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7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1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9" y="617"/>
                  <a:pt x="37" y="619"/>
                </a:cubicBezTo>
                <a:cubicBezTo>
                  <a:pt x="34" y="621"/>
                  <a:pt x="30" y="625"/>
                  <a:pt x="22" y="631"/>
                </a:cubicBezTo>
                <a:cubicBezTo>
                  <a:pt x="21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2" y="550"/>
                  <a:pt x="106" y="450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5849640" y="463392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4"/>
                  <a:pt x="0" y="19"/>
                  <a:pt x="0" y="13"/>
                </a:cubicBezTo>
                <a:moveTo>
                  <a:pt x="0" y="136"/>
                </a:moveTo>
                <a:cubicBezTo>
                  <a:pt x="0" y="129"/>
                  <a:pt x="3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2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6140160" y="434412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1"/>
                </a:moveTo>
                <a:cubicBezTo>
                  <a:pt x="4" y="1"/>
                  <a:pt x="95" y="0"/>
                  <a:pt x="274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3" y="83"/>
                  <a:pt x="578" y="96"/>
                  <a:pt x="583" y="108"/>
                </a:cubicBezTo>
                <a:cubicBezTo>
                  <a:pt x="587" y="121"/>
                  <a:pt x="591" y="131"/>
                  <a:pt x="593" y="137"/>
                </a:cubicBezTo>
                <a:cubicBezTo>
                  <a:pt x="596" y="144"/>
                  <a:pt x="597" y="148"/>
                  <a:pt x="597" y="148"/>
                </a:cubicBezTo>
                <a:lnTo>
                  <a:pt x="585" y="148"/>
                </a:lnTo>
                <a:lnTo>
                  <a:pt x="572" y="148"/>
                </a:lnTo>
                <a:cubicBezTo>
                  <a:pt x="562" y="121"/>
                  <a:pt x="547" y="99"/>
                  <a:pt x="525" y="82"/>
                </a:cubicBezTo>
                <a:cubicBezTo>
                  <a:pt x="504" y="64"/>
                  <a:pt x="481" y="51"/>
                  <a:pt x="456" y="43"/>
                </a:cubicBezTo>
                <a:cubicBezTo>
                  <a:pt x="434" y="36"/>
                  <a:pt x="408" y="31"/>
                  <a:pt x="379" y="29"/>
                </a:cubicBezTo>
                <a:cubicBezTo>
                  <a:pt x="350" y="27"/>
                  <a:pt x="303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6"/>
                  <a:pt x="80" y="26"/>
                </a:cubicBezTo>
                <a:cubicBezTo>
                  <a:pt x="81" y="27"/>
                  <a:pt x="116" y="75"/>
                  <a:pt x="185" y="168"/>
                </a:cubicBezTo>
                <a:cubicBezTo>
                  <a:pt x="253" y="263"/>
                  <a:pt x="287" y="310"/>
                  <a:pt x="288" y="312"/>
                </a:cubicBezTo>
                <a:cubicBezTo>
                  <a:pt x="290" y="315"/>
                  <a:pt x="291" y="319"/>
                  <a:pt x="289" y="321"/>
                </a:cubicBezTo>
                <a:lnTo>
                  <a:pt x="274" y="339"/>
                </a:lnTo>
                <a:cubicBezTo>
                  <a:pt x="264" y="351"/>
                  <a:pt x="250" y="368"/>
                  <a:pt x="230" y="391"/>
                </a:cubicBezTo>
                <a:cubicBezTo>
                  <a:pt x="211" y="414"/>
                  <a:pt x="192" y="436"/>
                  <a:pt x="173" y="458"/>
                </a:cubicBezTo>
                <a:lnTo>
                  <a:pt x="59" y="594"/>
                </a:lnTo>
                <a:cubicBezTo>
                  <a:pt x="59" y="594"/>
                  <a:pt x="104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5"/>
                  <a:pt x="284" y="595"/>
                </a:cubicBezTo>
                <a:cubicBezTo>
                  <a:pt x="357" y="595"/>
                  <a:pt x="415" y="589"/>
                  <a:pt x="457" y="578"/>
                </a:cubicBezTo>
                <a:cubicBezTo>
                  <a:pt x="498" y="567"/>
                  <a:pt x="533" y="541"/>
                  <a:pt x="557" y="503"/>
                </a:cubicBezTo>
                <a:cubicBezTo>
                  <a:pt x="562" y="496"/>
                  <a:pt x="566" y="486"/>
                  <a:pt x="572" y="472"/>
                </a:cubicBezTo>
                <a:lnTo>
                  <a:pt x="597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3"/>
                  <a:pt x="4" y="632"/>
                </a:cubicBezTo>
                <a:cubicBezTo>
                  <a:pt x="1" y="631"/>
                  <a:pt x="0" y="630"/>
                  <a:pt x="0" y="627"/>
                </a:cubicBezTo>
                <a:cubicBezTo>
                  <a:pt x="0" y="625"/>
                  <a:pt x="13" y="608"/>
                  <a:pt x="39" y="577"/>
                </a:cubicBezTo>
                <a:cubicBezTo>
                  <a:pt x="68" y="544"/>
                  <a:pt x="95" y="512"/>
                  <a:pt x="119" y="482"/>
                </a:cubicBezTo>
                <a:lnTo>
                  <a:pt x="235" y="345"/>
                </a:lnTo>
                <a:cubicBezTo>
                  <a:pt x="235" y="345"/>
                  <a:pt x="196" y="291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6378840" y="447336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2" y="29"/>
                </a:moveTo>
                <a:cubicBezTo>
                  <a:pt x="72" y="21"/>
                  <a:pt x="75" y="14"/>
                  <a:pt x="81" y="9"/>
                </a:cubicBezTo>
                <a:cubicBezTo>
                  <a:pt x="87" y="4"/>
                  <a:pt x="93" y="1"/>
                  <a:pt x="102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6" y="45"/>
                  <a:pt x="99" y="48"/>
                  <a:pt x="91" y="48"/>
                </a:cubicBezTo>
                <a:cubicBezTo>
                  <a:pt x="87" y="48"/>
                  <a:pt x="83" y="46"/>
                  <a:pt x="79" y="43"/>
                </a:cubicBezTo>
                <a:cubicBezTo>
                  <a:pt x="75" y="40"/>
                  <a:pt x="73" y="36"/>
                  <a:pt x="72" y="29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6" y="148"/>
                  <a:pt x="10" y="140"/>
                  <a:pt x="14" y="132"/>
                </a:cubicBezTo>
                <a:cubicBezTo>
                  <a:pt x="19" y="124"/>
                  <a:pt x="25" y="116"/>
                  <a:pt x="34" y="109"/>
                </a:cubicBezTo>
                <a:cubicBezTo>
                  <a:pt x="43" y="102"/>
                  <a:pt x="52" y="99"/>
                  <a:pt x="61" y="99"/>
                </a:cubicBezTo>
                <a:cubicBezTo>
                  <a:pt x="72" y="99"/>
                  <a:pt x="82" y="103"/>
                  <a:pt x="90" y="110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2" y="174"/>
                  <a:pt x="86" y="190"/>
                  <a:pt x="78" y="209"/>
                </a:cubicBezTo>
                <a:cubicBezTo>
                  <a:pt x="70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2"/>
                  <a:pt x="59" y="285"/>
                  <a:pt x="64" y="285"/>
                </a:cubicBezTo>
                <a:cubicBezTo>
                  <a:pt x="67" y="285"/>
                  <a:pt x="70" y="285"/>
                  <a:pt x="73" y="284"/>
                </a:cubicBezTo>
                <a:cubicBezTo>
                  <a:pt x="76" y="283"/>
                  <a:pt x="79" y="281"/>
                  <a:pt x="83" y="278"/>
                </a:cubicBezTo>
                <a:cubicBezTo>
                  <a:pt x="87" y="274"/>
                  <a:pt x="91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9"/>
                  <a:pt x="117" y="229"/>
                </a:cubicBezTo>
                <a:cubicBezTo>
                  <a:pt x="123" y="229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6" y="278"/>
                  <a:pt x="100" y="286"/>
                  <a:pt x="90" y="292"/>
                </a:cubicBezTo>
                <a:cubicBezTo>
                  <a:pt x="81" y="299"/>
                  <a:pt x="72" y="302"/>
                  <a:pt x="62" y="302"/>
                </a:cubicBezTo>
                <a:cubicBezTo>
                  <a:pt x="53" y="302"/>
                  <a:pt x="44" y="299"/>
                  <a:pt x="36" y="293"/>
                </a:cubicBezTo>
                <a:cubicBezTo>
                  <a:pt x="28" y="286"/>
                  <a:pt x="24" y="277"/>
                  <a:pt x="23" y="264"/>
                </a:cubicBezTo>
                <a:cubicBezTo>
                  <a:pt x="23" y="259"/>
                  <a:pt x="24" y="254"/>
                  <a:pt x="26" y="250"/>
                </a:cubicBezTo>
                <a:cubicBezTo>
                  <a:pt x="27" y="245"/>
                  <a:pt x="33" y="228"/>
                  <a:pt x="45" y="199"/>
                </a:cubicBezTo>
                <a:cubicBezTo>
                  <a:pt x="56" y="169"/>
                  <a:pt x="63" y="150"/>
                  <a:pt x="64" y="145"/>
                </a:cubicBezTo>
                <a:cubicBezTo>
                  <a:pt x="66" y="139"/>
                  <a:pt x="67" y="133"/>
                  <a:pt x="68" y="127"/>
                </a:cubicBezTo>
                <a:cubicBezTo>
                  <a:pt x="68" y="120"/>
                  <a:pt x="65" y="116"/>
                  <a:pt x="60" y="116"/>
                </a:cubicBezTo>
                <a:lnTo>
                  <a:pt x="59" y="116"/>
                </a:lnTo>
                <a:cubicBezTo>
                  <a:pt x="50" y="116"/>
                  <a:pt x="42" y="121"/>
                  <a:pt x="34" y="131"/>
                </a:cubicBezTo>
                <a:cubicBezTo>
                  <a:pt x="27" y="141"/>
                  <a:pt x="21" y="153"/>
                  <a:pt x="17" y="169"/>
                </a:cubicBezTo>
                <a:lnTo>
                  <a:pt x="17" y="170"/>
                </a:ln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2"/>
                  <a:pt x="15" y="172"/>
                </a:cubicBezTo>
                <a:cubicBezTo>
                  <a:pt x="15" y="173"/>
                  <a:pt x="14" y="173"/>
                  <a:pt x="14" y="173"/>
                </a:cubicBezTo>
                <a:cubicBezTo>
                  <a:pt x="14" y="173"/>
                  <a:pt x="13" y="173"/>
                  <a:pt x="12" y="173"/>
                </a:cubicBezTo>
                <a:cubicBezTo>
                  <a:pt x="11" y="173"/>
                  <a:pt x="10" y="173"/>
                  <a:pt x="9" y="173"/>
                </a:cubicBezTo>
                <a:lnTo>
                  <a:pt x="2" y="173"/>
                </a:lnTo>
                <a:cubicBezTo>
                  <a:pt x="0" y="171"/>
                  <a:pt x="0" y="170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6443280" y="4510800"/>
            <a:ext cx="19800" cy="69480"/>
          </a:xfrm>
          <a:custGeom>
            <a:avLst/>
            <a:gdLst/>
            <a:ahLst/>
            <a:rect l="0" t="0" r="r" b="b"/>
            <a:pathLst>
              <a:path w="55" h="193">
                <a:moveTo>
                  <a:pt x="0" y="27"/>
                </a:moveTo>
                <a:cubicBezTo>
                  <a:pt x="0" y="19"/>
                  <a:pt x="4" y="13"/>
                  <a:pt x="9" y="8"/>
                </a:cubicBezTo>
                <a:cubicBezTo>
                  <a:pt x="14" y="2"/>
                  <a:pt x="20" y="0"/>
                  <a:pt x="28" y="0"/>
                </a:cubicBezTo>
                <a:cubicBezTo>
                  <a:pt x="35" y="0"/>
                  <a:pt x="42" y="2"/>
                  <a:pt x="47" y="7"/>
                </a:cubicBezTo>
                <a:cubicBezTo>
                  <a:pt x="52" y="12"/>
                  <a:pt x="55" y="18"/>
                  <a:pt x="55" y="26"/>
                </a:cubicBezTo>
                <a:cubicBezTo>
                  <a:pt x="55" y="34"/>
                  <a:pt x="53" y="40"/>
                  <a:pt x="48" y="45"/>
                </a:cubicBezTo>
                <a:cubicBezTo>
                  <a:pt x="43" y="52"/>
                  <a:pt x="36" y="54"/>
                  <a:pt x="29" y="54"/>
                </a:cubicBezTo>
                <a:cubicBezTo>
                  <a:pt x="21" y="54"/>
                  <a:pt x="14" y="52"/>
                  <a:pt x="9" y="46"/>
                </a:cubicBezTo>
                <a:cubicBezTo>
                  <a:pt x="4" y="41"/>
                  <a:pt x="1" y="34"/>
                  <a:pt x="0" y="27"/>
                </a:cubicBezTo>
                <a:moveTo>
                  <a:pt x="0" y="166"/>
                </a:moveTo>
                <a:cubicBezTo>
                  <a:pt x="0" y="159"/>
                  <a:pt x="4" y="153"/>
                  <a:pt x="9" y="147"/>
                </a:cubicBezTo>
                <a:cubicBezTo>
                  <a:pt x="14" y="142"/>
                  <a:pt x="20" y="139"/>
                  <a:pt x="28" y="139"/>
                </a:cubicBezTo>
                <a:cubicBezTo>
                  <a:pt x="35" y="139"/>
                  <a:pt x="42" y="142"/>
                  <a:pt x="47" y="146"/>
                </a:cubicBezTo>
                <a:cubicBezTo>
                  <a:pt x="52" y="151"/>
                  <a:pt x="55" y="158"/>
                  <a:pt x="55" y="166"/>
                </a:cubicBezTo>
                <a:cubicBezTo>
                  <a:pt x="55" y="173"/>
                  <a:pt x="53" y="180"/>
                  <a:pt x="48" y="185"/>
                </a:cubicBezTo>
                <a:cubicBezTo>
                  <a:pt x="43" y="190"/>
                  <a:pt x="36" y="193"/>
                  <a:pt x="29" y="193"/>
                </a:cubicBezTo>
                <a:cubicBezTo>
                  <a:pt x="21" y="193"/>
                  <a:pt x="14" y="190"/>
                  <a:pt x="9" y="185"/>
                </a:cubicBezTo>
                <a:cubicBezTo>
                  <a:pt x="4" y="180"/>
                  <a:pt x="1" y="174"/>
                  <a:pt x="0" y="16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6478920" y="4508640"/>
            <a:ext cx="77040" cy="104760"/>
          </a:xfrm>
          <a:custGeom>
            <a:avLst/>
            <a:gdLst/>
            <a:ahLst/>
            <a:rect l="0" t="0" r="r" b="b"/>
            <a:pathLst>
              <a:path w="214" h="291">
                <a:moveTo>
                  <a:pt x="0" y="71"/>
                </a:moveTo>
                <a:cubicBezTo>
                  <a:pt x="0" y="66"/>
                  <a:pt x="2" y="59"/>
                  <a:pt x="7" y="49"/>
                </a:cubicBezTo>
                <a:cubicBezTo>
                  <a:pt x="11" y="38"/>
                  <a:pt x="18" y="27"/>
                  <a:pt x="28" y="16"/>
                </a:cubicBezTo>
                <a:cubicBezTo>
                  <a:pt x="38" y="5"/>
                  <a:pt x="49" y="0"/>
                  <a:pt x="61" y="0"/>
                </a:cubicBezTo>
                <a:cubicBezTo>
                  <a:pt x="74" y="0"/>
                  <a:pt x="83" y="4"/>
                  <a:pt x="91" y="11"/>
                </a:cubicBezTo>
                <a:cubicBezTo>
                  <a:pt x="98" y="17"/>
                  <a:pt x="102" y="27"/>
                  <a:pt x="103" y="39"/>
                </a:cubicBezTo>
                <a:cubicBezTo>
                  <a:pt x="102" y="45"/>
                  <a:pt x="101" y="49"/>
                  <a:pt x="101" y="50"/>
                </a:cubicBezTo>
                <a:cubicBezTo>
                  <a:pt x="101" y="51"/>
                  <a:pt x="99" y="57"/>
                  <a:pt x="94" y="70"/>
                </a:cubicBezTo>
                <a:cubicBezTo>
                  <a:pt x="89" y="83"/>
                  <a:pt x="84" y="97"/>
                  <a:pt x="79" y="114"/>
                </a:cubicBezTo>
                <a:cubicBezTo>
                  <a:pt x="74" y="130"/>
                  <a:pt x="72" y="142"/>
                  <a:pt x="72" y="152"/>
                </a:cubicBezTo>
                <a:cubicBezTo>
                  <a:pt x="72" y="165"/>
                  <a:pt x="74" y="174"/>
                  <a:pt x="78" y="179"/>
                </a:cubicBezTo>
                <a:cubicBezTo>
                  <a:pt x="83" y="184"/>
                  <a:pt x="89" y="187"/>
                  <a:pt x="97" y="187"/>
                </a:cubicBezTo>
                <a:cubicBezTo>
                  <a:pt x="104" y="187"/>
                  <a:pt x="110" y="185"/>
                  <a:pt x="116" y="182"/>
                </a:cubicBezTo>
                <a:cubicBezTo>
                  <a:pt x="122" y="179"/>
                  <a:pt x="127" y="175"/>
                  <a:pt x="131" y="172"/>
                </a:cubicBezTo>
                <a:cubicBezTo>
                  <a:pt x="135" y="168"/>
                  <a:pt x="139" y="163"/>
                  <a:pt x="143" y="157"/>
                </a:cubicBezTo>
                <a:cubicBezTo>
                  <a:pt x="143" y="157"/>
                  <a:pt x="144" y="154"/>
                  <a:pt x="146" y="148"/>
                </a:cubicBezTo>
                <a:cubicBezTo>
                  <a:pt x="147" y="142"/>
                  <a:pt x="149" y="134"/>
                  <a:pt x="152" y="122"/>
                </a:cubicBezTo>
                <a:cubicBezTo>
                  <a:pt x="154" y="110"/>
                  <a:pt x="157" y="99"/>
                  <a:pt x="160" y="89"/>
                </a:cubicBezTo>
                <a:cubicBezTo>
                  <a:pt x="172" y="43"/>
                  <a:pt x="178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4"/>
                </a:cubicBezTo>
                <a:cubicBezTo>
                  <a:pt x="214" y="15"/>
                  <a:pt x="214" y="17"/>
                  <a:pt x="214" y="18"/>
                </a:cubicBezTo>
                <a:cubicBezTo>
                  <a:pt x="214" y="22"/>
                  <a:pt x="206" y="54"/>
                  <a:pt x="192" y="113"/>
                </a:cubicBezTo>
                <a:cubicBezTo>
                  <a:pt x="177" y="171"/>
                  <a:pt x="169" y="204"/>
                  <a:pt x="167" y="209"/>
                </a:cubicBezTo>
                <a:cubicBezTo>
                  <a:pt x="158" y="234"/>
                  <a:pt x="144" y="254"/>
                  <a:pt x="122" y="268"/>
                </a:cubicBezTo>
                <a:cubicBezTo>
                  <a:pt x="102" y="283"/>
                  <a:pt x="81" y="290"/>
                  <a:pt x="60" y="291"/>
                </a:cubicBezTo>
                <a:cubicBezTo>
                  <a:pt x="47" y="291"/>
                  <a:pt x="35" y="287"/>
                  <a:pt x="25" y="281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5"/>
                  <a:pt x="11" y="239"/>
                  <a:pt x="13" y="235"/>
                </a:cubicBezTo>
                <a:cubicBezTo>
                  <a:pt x="15" y="230"/>
                  <a:pt x="18" y="227"/>
                  <a:pt x="22" y="225"/>
                </a:cubicBezTo>
                <a:cubicBezTo>
                  <a:pt x="25" y="223"/>
                  <a:pt x="28" y="221"/>
                  <a:pt x="31" y="220"/>
                </a:cubicBezTo>
                <a:cubicBezTo>
                  <a:pt x="33" y="220"/>
                  <a:pt x="35" y="219"/>
                  <a:pt x="38" y="219"/>
                </a:cubicBezTo>
                <a:cubicBezTo>
                  <a:pt x="51" y="219"/>
                  <a:pt x="58" y="225"/>
                  <a:pt x="58" y="238"/>
                </a:cubicBezTo>
                <a:cubicBezTo>
                  <a:pt x="58" y="244"/>
                  <a:pt x="56" y="249"/>
                  <a:pt x="52" y="254"/>
                </a:cubicBezTo>
                <a:cubicBezTo>
                  <a:pt x="49" y="258"/>
                  <a:pt x="45" y="261"/>
                  <a:pt x="42" y="262"/>
                </a:cubicBezTo>
                <a:cubicBezTo>
                  <a:pt x="39" y="264"/>
                  <a:pt x="37" y="265"/>
                  <a:pt x="36" y="265"/>
                </a:cubicBezTo>
                <a:lnTo>
                  <a:pt x="35" y="265"/>
                </a:lnTo>
                <a:cubicBezTo>
                  <a:pt x="36" y="267"/>
                  <a:pt x="38" y="268"/>
                  <a:pt x="44" y="271"/>
                </a:cubicBezTo>
                <a:cubicBezTo>
                  <a:pt x="49" y="273"/>
                  <a:pt x="54" y="274"/>
                  <a:pt x="59" y="274"/>
                </a:cubicBezTo>
                <a:lnTo>
                  <a:pt x="62" y="274"/>
                </a:lnTo>
                <a:cubicBezTo>
                  <a:pt x="67" y="274"/>
                  <a:pt x="71" y="273"/>
                  <a:pt x="74" y="273"/>
                </a:cubicBezTo>
                <a:cubicBezTo>
                  <a:pt x="84" y="270"/>
                  <a:pt x="93" y="264"/>
                  <a:pt x="101" y="256"/>
                </a:cubicBezTo>
                <a:cubicBezTo>
                  <a:pt x="110" y="247"/>
                  <a:pt x="116" y="238"/>
                  <a:pt x="120" y="228"/>
                </a:cubicBezTo>
                <a:cubicBezTo>
                  <a:pt x="125" y="218"/>
                  <a:pt x="128" y="210"/>
                  <a:pt x="132" y="203"/>
                </a:cubicBezTo>
                <a:cubicBezTo>
                  <a:pt x="134" y="196"/>
                  <a:pt x="135" y="192"/>
                  <a:pt x="135" y="190"/>
                </a:cubicBezTo>
                <a:lnTo>
                  <a:pt x="133" y="191"/>
                </a:lnTo>
                <a:cubicBezTo>
                  <a:pt x="131" y="193"/>
                  <a:pt x="127" y="194"/>
                  <a:pt x="123" y="196"/>
                </a:cubicBezTo>
                <a:cubicBezTo>
                  <a:pt x="119" y="198"/>
                  <a:pt x="115" y="200"/>
                  <a:pt x="111" y="202"/>
                </a:cubicBezTo>
                <a:cubicBezTo>
                  <a:pt x="106" y="203"/>
                  <a:pt x="100" y="204"/>
                  <a:pt x="94" y="204"/>
                </a:cubicBezTo>
                <a:cubicBezTo>
                  <a:pt x="80" y="204"/>
                  <a:pt x="68" y="201"/>
                  <a:pt x="58" y="194"/>
                </a:cubicBezTo>
                <a:cubicBezTo>
                  <a:pt x="47" y="188"/>
                  <a:pt x="41" y="177"/>
                  <a:pt x="37" y="162"/>
                </a:cubicBezTo>
                <a:cubicBezTo>
                  <a:pt x="37" y="160"/>
                  <a:pt x="37" y="156"/>
                  <a:pt x="37" y="148"/>
                </a:cubicBezTo>
                <a:cubicBezTo>
                  <a:pt x="37" y="131"/>
                  <a:pt x="42" y="109"/>
                  <a:pt x="52" y="82"/>
                </a:cubicBezTo>
                <a:cubicBezTo>
                  <a:pt x="63" y="54"/>
                  <a:pt x="68" y="36"/>
                  <a:pt x="68" y="29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7" y="20"/>
                  <a:pt x="66" y="19"/>
                </a:cubicBezTo>
                <a:cubicBezTo>
                  <a:pt x="65" y="18"/>
                  <a:pt x="63" y="17"/>
                  <a:pt x="61" y="17"/>
                </a:cubicBezTo>
                <a:lnTo>
                  <a:pt x="60" y="17"/>
                </a:lnTo>
                <a:cubicBezTo>
                  <a:pt x="53" y="17"/>
                  <a:pt x="46" y="20"/>
                  <a:pt x="41" y="26"/>
                </a:cubicBezTo>
                <a:cubicBezTo>
                  <a:pt x="35" y="32"/>
                  <a:pt x="31" y="38"/>
                  <a:pt x="27" y="44"/>
                </a:cubicBezTo>
                <a:cubicBezTo>
                  <a:pt x="24" y="52"/>
                  <a:pt x="22" y="58"/>
                  <a:pt x="20" y="64"/>
                </a:cubicBezTo>
                <a:cubicBezTo>
                  <a:pt x="18" y="70"/>
                  <a:pt x="17" y="73"/>
                  <a:pt x="16" y="74"/>
                </a:cubicBezTo>
                <a:cubicBezTo>
                  <a:pt x="16" y="74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6562080" y="4528800"/>
            <a:ext cx="32400" cy="77040"/>
          </a:xfrm>
          <a:custGeom>
            <a:avLst/>
            <a:gdLst/>
            <a:ahLst/>
            <a:rect l="0" t="0" r="r" b="b"/>
            <a:pathLst>
              <a:path w="90" h="214">
                <a:moveTo>
                  <a:pt x="53" y="19"/>
                </a:moveTo>
                <a:cubicBezTo>
                  <a:pt x="53" y="14"/>
                  <a:pt x="55" y="10"/>
                  <a:pt x="59" y="6"/>
                </a:cubicBezTo>
                <a:cubicBezTo>
                  <a:pt x="63" y="2"/>
                  <a:pt x="67" y="0"/>
                  <a:pt x="73" y="0"/>
                </a:cubicBezTo>
                <a:cubicBezTo>
                  <a:pt x="76" y="0"/>
                  <a:pt x="80" y="1"/>
                  <a:pt x="82" y="4"/>
                </a:cubicBezTo>
                <a:cubicBezTo>
                  <a:pt x="85" y="6"/>
                  <a:pt x="86" y="10"/>
                  <a:pt x="86" y="13"/>
                </a:cubicBezTo>
                <a:cubicBezTo>
                  <a:pt x="86" y="18"/>
                  <a:pt x="84" y="23"/>
                  <a:pt x="80" y="27"/>
                </a:cubicBezTo>
                <a:cubicBezTo>
                  <a:pt x="76" y="31"/>
                  <a:pt x="71" y="33"/>
                  <a:pt x="66" y="33"/>
                </a:cubicBezTo>
                <a:cubicBezTo>
                  <a:pt x="63" y="33"/>
                  <a:pt x="60" y="32"/>
                  <a:pt x="57" y="30"/>
                </a:cubicBezTo>
                <a:cubicBezTo>
                  <a:pt x="54" y="28"/>
                  <a:pt x="53" y="24"/>
                  <a:pt x="53" y="19"/>
                </a:cubicBezTo>
                <a:moveTo>
                  <a:pt x="0" y="119"/>
                </a:moveTo>
                <a:cubicBezTo>
                  <a:pt x="0" y="118"/>
                  <a:pt x="1" y="114"/>
                  <a:pt x="3" y="110"/>
                </a:cubicBezTo>
                <a:cubicBezTo>
                  <a:pt x="5" y="105"/>
                  <a:pt x="7" y="99"/>
                  <a:pt x="11" y="93"/>
                </a:cubicBezTo>
                <a:cubicBezTo>
                  <a:pt x="14" y="88"/>
                  <a:pt x="18" y="82"/>
                  <a:pt x="25" y="77"/>
                </a:cubicBezTo>
                <a:cubicBezTo>
                  <a:pt x="31" y="72"/>
                  <a:pt x="38" y="70"/>
                  <a:pt x="45" y="70"/>
                </a:cubicBezTo>
                <a:cubicBezTo>
                  <a:pt x="53" y="70"/>
                  <a:pt x="60" y="73"/>
                  <a:pt x="65" y="78"/>
                </a:cubicBezTo>
                <a:cubicBezTo>
                  <a:pt x="71" y="82"/>
                  <a:pt x="73" y="89"/>
                  <a:pt x="74" y="97"/>
                </a:cubicBezTo>
                <a:cubicBezTo>
                  <a:pt x="74" y="101"/>
                  <a:pt x="72" y="107"/>
                  <a:pt x="69" y="115"/>
                </a:cubicBezTo>
                <a:cubicBezTo>
                  <a:pt x="66" y="123"/>
                  <a:pt x="62" y="134"/>
                  <a:pt x="57" y="148"/>
                </a:cubicBezTo>
                <a:cubicBezTo>
                  <a:pt x="51" y="162"/>
                  <a:pt x="47" y="174"/>
                  <a:pt x="43" y="184"/>
                </a:cubicBezTo>
                <a:cubicBezTo>
                  <a:pt x="42" y="188"/>
                  <a:pt x="42" y="192"/>
                  <a:pt x="42" y="194"/>
                </a:cubicBezTo>
                <a:cubicBezTo>
                  <a:pt x="42" y="199"/>
                  <a:pt x="43" y="202"/>
                  <a:pt x="47" y="202"/>
                </a:cubicBezTo>
                <a:cubicBezTo>
                  <a:pt x="49" y="202"/>
                  <a:pt x="51" y="202"/>
                  <a:pt x="53" y="201"/>
                </a:cubicBezTo>
                <a:cubicBezTo>
                  <a:pt x="55" y="200"/>
                  <a:pt x="58" y="199"/>
                  <a:pt x="60" y="196"/>
                </a:cubicBezTo>
                <a:cubicBezTo>
                  <a:pt x="63" y="194"/>
                  <a:pt x="66" y="190"/>
                  <a:pt x="69" y="185"/>
                </a:cubicBezTo>
                <a:cubicBezTo>
                  <a:pt x="72" y="180"/>
                  <a:pt x="74" y="174"/>
                  <a:pt x="77" y="167"/>
                </a:cubicBezTo>
                <a:cubicBezTo>
                  <a:pt x="77" y="164"/>
                  <a:pt x="78" y="163"/>
                  <a:pt x="78" y="162"/>
                </a:cubicBezTo>
                <a:cubicBezTo>
                  <a:pt x="79" y="162"/>
                  <a:pt x="81" y="162"/>
                  <a:pt x="84" y="162"/>
                </a:cubicBezTo>
                <a:cubicBezTo>
                  <a:pt x="88" y="162"/>
                  <a:pt x="90" y="163"/>
                  <a:pt x="90" y="165"/>
                </a:cubicBezTo>
                <a:cubicBezTo>
                  <a:pt x="90" y="167"/>
                  <a:pt x="89" y="170"/>
                  <a:pt x="87" y="175"/>
                </a:cubicBezTo>
                <a:cubicBezTo>
                  <a:pt x="85" y="179"/>
                  <a:pt x="83" y="185"/>
                  <a:pt x="79" y="191"/>
                </a:cubicBezTo>
                <a:cubicBezTo>
                  <a:pt x="76" y="197"/>
                  <a:pt x="71" y="202"/>
                  <a:pt x="65" y="207"/>
                </a:cubicBezTo>
                <a:cubicBezTo>
                  <a:pt x="59" y="211"/>
                  <a:pt x="52" y="214"/>
                  <a:pt x="45" y="214"/>
                </a:cubicBezTo>
                <a:cubicBezTo>
                  <a:pt x="39" y="214"/>
                  <a:pt x="33" y="211"/>
                  <a:pt x="26" y="207"/>
                </a:cubicBezTo>
                <a:cubicBezTo>
                  <a:pt x="20" y="202"/>
                  <a:pt x="17" y="196"/>
                  <a:pt x="17" y="187"/>
                </a:cubicBezTo>
                <a:cubicBezTo>
                  <a:pt x="17" y="183"/>
                  <a:pt x="18" y="180"/>
                  <a:pt x="19" y="177"/>
                </a:cubicBezTo>
                <a:cubicBezTo>
                  <a:pt x="20" y="173"/>
                  <a:pt x="24" y="161"/>
                  <a:pt x="33" y="141"/>
                </a:cubicBezTo>
                <a:cubicBezTo>
                  <a:pt x="41" y="119"/>
                  <a:pt x="46" y="106"/>
                  <a:pt x="47" y="102"/>
                </a:cubicBezTo>
                <a:cubicBezTo>
                  <a:pt x="48" y="98"/>
                  <a:pt x="49" y="94"/>
                  <a:pt x="49" y="90"/>
                </a:cubicBezTo>
                <a:cubicBezTo>
                  <a:pt x="49" y="85"/>
                  <a:pt x="47" y="82"/>
                  <a:pt x="44" y="82"/>
                </a:cubicBezTo>
                <a:lnTo>
                  <a:pt x="43" y="82"/>
                </a:lnTo>
                <a:cubicBezTo>
                  <a:pt x="37" y="82"/>
                  <a:pt x="30" y="86"/>
                  <a:pt x="25" y="93"/>
                </a:cubicBezTo>
                <a:cubicBezTo>
                  <a:pt x="20" y="100"/>
                  <a:pt x="16" y="109"/>
                  <a:pt x="13" y="119"/>
                </a:cubicBezTo>
                <a:cubicBezTo>
                  <a:pt x="13" y="120"/>
                  <a:pt x="12" y="120"/>
                  <a:pt x="12" y="120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2" y="121"/>
                  <a:pt x="12" y="122"/>
                  <a:pt x="11" y="122"/>
                </a:cubicBezTo>
                <a:lnTo>
                  <a:pt x="10" y="122"/>
                </a:lnTo>
                <a:lnTo>
                  <a:pt x="9" y="122"/>
                </a:lnTo>
                <a:cubicBezTo>
                  <a:pt x="8" y="122"/>
                  <a:pt x="8" y="122"/>
                  <a:pt x="7" y="122"/>
                </a:cubicBezTo>
                <a:lnTo>
                  <a:pt x="2" y="122"/>
                </a:lnTo>
                <a:cubicBezTo>
                  <a:pt x="1" y="121"/>
                  <a:pt x="0" y="120"/>
                  <a:pt x="0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6616080" y="452088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7" y="2"/>
                  <a:pt x="299" y="5"/>
                  <a:pt x="299" y="9"/>
                </a:cubicBezTo>
                <a:cubicBezTo>
                  <a:pt x="299" y="12"/>
                  <a:pt x="297" y="15"/>
                  <a:pt x="293" y="17"/>
                </a:cubicBezTo>
                <a:lnTo>
                  <a:pt x="149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7"/>
                </a:moveTo>
                <a:cubicBezTo>
                  <a:pt x="0" y="92"/>
                  <a:pt x="2" y="89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0"/>
                  <a:pt x="297" y="103"/>
                  <a:pt x="292" y="106"/>
                </a:cubicBezTo>
                <a:lnTo>
                  <a:pt x="6" y="106"/>
                </a:lnTo>
                <a:cubicBezTo>
                  <a:pt x="2" y="103"/>
                  <a:pt x="0" y="100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6737760" y="4508640"/>
            <a:ext cx="64080" cy="73440"/>
          </a:xfrm>
          <a:custGeom>
            <a:avLst/>
            <a:gdLst/>
            <a:ahLst/>
            <a:rect l="0" t="0" r="r" b="b"/>
            <a:pathLst>
              <a:path w="178" h="204">
                <a:moveTo>
                  <a:pt x="0" y="128"/>
                </a:moveTo>
                <a:cubicBezTo>
                  <a:pt x="0" y="94"/>
                  <a:pt x="13" y="65"/>
                  <a:pt x="40" y="39"/>
                </a:cubicBezTo>
                <a:cubicBezTo>
                  <a:pt x="65" y="13"/>
                  <a:pt x="93" y="0"/>
                  <a:pt x="123" y="0"/>
                </a:cubicBezTo>
                <a:cubicBezTo>
                  <a:pt x="139" y="0"/>
                  <a:pt x="153" y="4"/>
                  <a:pt x="162" y="11"/>
                </a:cubicBezTo>
                <a:cubicBezTo>
                  <a:pt x="172" y="18"/>
                  <a:pt x="177" y="28"/>
                  <a:pt x="177" y="39"/>
                </a:cubicBezTo>
                <a:cubicBezTo>
                  <a:pt x="177" y="48"/>
                  <a:pt x="174" y="55"/>
                  <a:pt x="168" y="61"/>
                </a:cubicBezTo>
                <a:cubicBezTo>
                  <a:pt x="163" y="67"/>
                  <a:pt x="155" y="70"/>
                  <a:pt x="147" y="71"/>
                </a:cubicBezTo>
                <a:cubicBezTo>
                  <a:pt x="141" y="71"/>
                  <a:pt x="137" y="69"/>
                  <a:pt x="133" y="66"/>
                </a:cubicBezTo>
                <a:cubicBezTo>
                  <a:pt x="130" y="63"/>
                  <a:pt x="129" y="59"/>
                  <a:pt x="129" y="53"/>
                </a:cubicBezTo>
                <a:cubicBezTo>
                  <a:pt x="129" y="47"/>
                  <a:pt x="130" y="42"/>
                  <a:pt x="133" y="37"/>
                </a:cubicBezTo>
                <a:cubicBezTo>
                  <a:pt x="137" y="33"/>
                  <a:pt x="140" y="30"/>
                  <a:pt x="143" y="28"/>
                </a:cubicBezTo>
                <a:cubicBezTo>
                  <a:pt x="147" y="26"/>
                  <a:pt x="149" y="25"/>
                  <a:pt x="150" y="25"/>
                </a:cubicBezTo>
                <a:cubicBezTo>
                  <a:pt x="150" y="25"/>
                  <a:pt x="149" y="24"/>
                  <a:pt x="147" y="23"/>
                </a:cubicBezTo>
                <a:cubicBezTo>
                  <a:pt x="146" y="22"/>
                  <a:pt x="142" y="20"/>
                  <a:pt x="138" y="19"/>
                </a:cubicBezTo>
                <a:cubicBezTo>
                  <a:pt x="133" y="18"/>
                  <a:pt x="128" y="17"/>
                  <a:pt x="123" y="17"/>
                </a:cubicBezTo>
                <a:cubicBezTo>
                  <a:pt x="114" y="17"/>
                  <a:pt x="105" y="19"/>
                  <a:pt x="97" y="24"/>
                </a:cubicBezTo>
                <a:cubicBezTo>
                  <a:pt x="91" y="26"/>
                  <a:pt x="85" y="31"/>
                  <a:pt x="78" y="37"/>
                </a:cubicBezTo>
                <a:cubicBezTo>
                  <a:pt x="65" y="51"/>
                  <a:pt x="55" y="69"/>
                  <a:pt x="49" y="93"/>
                </a:cubicBezTo>
                <a:cubicBezTo>
                  <a:pt x="43" y="118"/>
                  <a:pt x="40" y="135"/>
                  <a:pt x="40" y="146"/>
                </a:cubicBezTo>
                <a:cubicBezTo>
                  <a:pt x="40" y="159"/>
                  <a:pt x="44" y="170"/>
                  <a:pt x="52" y="177"/>
                </a:cubicBezTo>
                <a:cubicBezTo>
                  <a:pt x="58" y="184"/>
                  <a:pt x="67" y="187"/>
                  <a:pt x="78" y="187"/>
                </a:cubicBezTo>
                <a:lnTo>
                  <a:pt x="79" y="187"/>
                </a:lnTo>
                <a:cubicBezTo>
                  <a:pt x="113" y="187"/>
                  <a:pt x="140" y="175"/>
                  <a:pt x="162" y="149"/>
                </a:cubicBezTo>
                <a:cubicBezTo>
                  <a:pt x="165" y="146"/>
                  <a:pt x="167" y="145"/>
                  <a:pt x="167" y="145"/>
                </a:cubicBezTo>
                <a:cubicBezTo>
                  <a:pt x="169" y="145"/>
                  <a:pt x="171" y="146"/>
                  <a:pt x="173" y="149"/>
                </a:cubicBezTo>
                <a:cubicBezTo>
                  <a:pt x="176" y="152"/>
                  <a:pt x="177" y="154"/>
                  <a:pt x="178" y="155"/>
                </a:cubicBezTo>
                <a:cubicBezTo>
                  <a:pt x="178" y="157"/>
                  <a:pt x="177" y="159"/>
                  <a:pt x="174" y="162"/>
                </a:cubicBezTo>
                <a:cubicBezTo>
                  <a:pt x="171" y="165"/>
                  <a:pt x="166" y="169"/>
                  <a:pt x="161" y="174"/>
                </a:cubicBezTo>
                <a:cubicBezTo>
                  <a:pt x="155" y="180"/>
                  <a:pt x="148" y="184"/>
                  <a:pt x="141" y="188"/>
                </a:cubicBezTo>
                <a:cubicBezTo>
                  <a:pt x="133" y="191"/>
                  <a:pt x="123" y="195"/>
                  <a:pt x="112" y="199"/>
                </a:cubicBezTo>
                <a:cubicBezTo>
                  <a:pt x="101" y="203"/>
                  <a:pt x="89" y="204"/>
                  <a:pt x="76" y="204"/>
                </a:cubicBezTo>
                <a:cubicBezTo>
                  <a:pt x="54" y="204"/>
                  <a:pt x="36" y="197"/>
                  <a:pt x="21" y="182"/>
                </a:cubicBezTo>
                <a:cubicBezTo>
                  <a:pt x="7" y="168"/>
                  <a:pt x="0" y="150"/>
                  <a:pt x="0" y="12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6858360" y="4359600"/>
            <a:ext cx="195840" cy="155520"/>
          </a:xfrm>
          <a:custGeom>
            <a:avLst/>
            <a:gdLst/>
            <a:ahLst/>
            <a:rect l="0" t="0" r="r" b="b"/>
            <a:pathLst>
              <a:path w="544" h="432">
                <a:moveTo>
                  <a:pt x="161" y="34"/>
                </a:moveTo>
                <a:cubicBezTo>
                  <a:pt x="161" y="31"/>
                  <a:pt x="149" y="29"/>
                  <a:pt x="125" y="29"/>
                </a:cubicBezTo>
                <a:cubicBezTo>
                  <a:pt x="115" y="29"/>
                  <a:pt x="109" y="28"/>
                  <a:pt x="106" y="28"/>
                </a:cubicBezTo>
                <a:cubicBezTo>
                  <a:pt x="103" y="28"/>
                  <a:pt x="101" y="26"/>
                  <a:pt x="101" y="22"/>
                </a:cubicBezTo>
                <a:cubicBezTo>
                  <a:pt x="101" y="21"/>
                  <a:pt x="102" y="19"/>
                  <a:pt x="103" y="13"/>
                </a:cubicBezTo>
                <a:cubicBezTo>
                  <a:pt x="105" y="5"/>
                  <a:pt x="107" y="1"/>
                  <a:pt x="109" y="0"/>
                </a:cubicBezTo>
                <a:cubicBezTo>
                  <a:pt x="110" y="0"/>
                  <a:pt x="112" y="0"/>
                  <a:pt x="116" y="0"/>
                </a:cubicBezTo>
                <a:lnTo>
                  <a:pt x="119" y="0"/>
                </a:lnTo>
                <a:cubicBezTo>
                  <a:pt x="136" y="0"/>
                  <a:pt x="165" y="1"/>
                  <a:pt x="206" y="1"/>
                </a:cubicBezTo>
                <a:cubicBezTo>
                  <a:pt x="221" y="1"/>
                  <a:pt x="234" y="1"/>
                  <a:pt x="246" y="1"/>
                </a:cubicBezTo>
                <a:cubicBezTo>
                  <a:pt x="258" y="1"/>
                  <a:pt x="268" y="1"/>
                  <a:pt x="274" y="0"/>
                </a:cubicBezTo>
                <a:cubicBezTo>
                  <a:pt x="281" y="0"/>
                  <a:pt x="285" y="0"/>
                  <a:pt x="287" y="0"/>
                </a:cubicBezTo>
                <a:cubicBezTo>
                  <a:pt x="294" y="0"/>
                  <a:pt x="298" y="2"/>
                  <a:pt x="298" y="5"/>
                </a:cubicBezTo>
                <a:cubicBezTo>
                  <a:pt x="298" y="7"/>
                  <a:pt x="297" y="10"/>
                  <a:pt x="296" y="14"/>
                </a:cubicBezTo>
                <a:cubicBezTo>
                  <a:pt x="296" y="15"/>
                  <a:pt x="295" y="16"/>
                  <a:pt x="295" y="18"/>
                </a:cubicBezTo>
                <a:cubicBezTo>
                  <a:pt x="295" y="20"/>
                  <a:pt x="295" y="21"/>
                  <a:pt x="295" y="22"/>
                </a:cubicBezTo>
                <a:cubicBezTo>
                  <a:pt x="294" y="23"/>
                  <a:pt x="294" y="23"/>
                  <a:pt x="293" y="24"/>
                </a:cubicBezTo>
                <a:cubicBezTo>
                  <a:pt x="293" y="25"/>
                  <a:pt x="292" y="26"/>
                  <a:pt x="292" y="26"/>
                </a:cubicBezTo>
                <a:cubicBezTo>
                  <a:pt x="291" y="27"/>
                  <a:pt x="290" y="27"/>
                  <a:pt x="289" y="27"/>
                </a:cubicBezTo>
                <a:cubicBezTo>
                  <a:pt x="288" y="28"/>
                  <a:pt x="287" y="28"/>
                  <a:pt x="285" y="28"/>
                </a:cubicBezTo>
                <a:cubicBezTo>
                  <a:pt x="283" y="28"/>
                  <a:pt x="281" y="28"/>
                  <a:pt x="279" y="29"/>
                </a:cubicBezTo>
                <a:cubicBezTo>
                  <a:pt x="277" y="29"/>
                  <a:pt x="274" y="29"/>
                  <a:pt x="270" y="29"/>
                </a:cubicBezTo>
                <a:cubicBezTo>
                  <a:pt x="253" y="29"/>
                  <a:pt x="242" y="30"/>
                  <a:pt x="238" y="31"/>
                </a:cubicBezTo>
                <a:cubicBezTo>
                  <a:pt x="233" y="31"/>
                  <a:pt x="229" y="34"/>
                  <a:pt x="226" y="37"/>
                </a:cubicBezTo>
                <a:lnTo>
                  <a:pt x="174" y="240"/>
                </a:lnTo>
                <a:cubicBezTo>
                  <a:pt x="175" y="240"/>
                  <a:pt x="214" y="209"/>
                  <a:pt x="292" y="148"/>
                </a:cubicBezTo>
                <a:cubicBezTo>
                  <a:pt x="369" y="87"/>
                  <a:pt x="408" y="56"/>
                  <a:pt x="410" y="54"/>
                </a:cubicBezTo>
                <a:cubicBezTo>
                  <a:pt x="416" y="48"/>
                  <a:pt x="419" y="43"/>
                  <a:pt x="419" y="39"/>
                </a:cubicBezTo>
                <a:cubicBezTo>
                  <a:pt x="419" y="33"/>
                  <a:pt x="414" y="29"/>
                  <a:pt x="404" y="29"/>
                </a:cubicBezTo>
                <a:cubicBezTo>
                  <a:pt x="397" y="29"/>
                  <a:pt x="393" y="26"/>
                  <a:pt x="393" y="22"/>
                </a:cubicBezTo>
                <a:cubicBezTo>
                  <a:pt x="393" y="21"/>
                  <a:pt x="394" y="18"/>
                  <a:pt x="395" y="13"/>
                </a:cubicBezTo>
                <a:cubicBezTo>
                  <a:pt x="397" y="8"/>
                  <a:pt x="398" y="5"/>
                  <a:pt x="398" y="3"/>
                </a:cubicBezTo>
                <a:cubicBezTo>
                  <a:pt x="400" y="1"/>
                  <a:pt x="403" y="0"/>
                  <a:pt x="409" y="0"/>
                </a:cubicBezTo>
                <a:cubicBezTo>
                  <a:pt x="411" y="0"/>
                  <a:pt x="418" y="0"/>
                  <a:pt x="431" y="1"/>
                </a:cubicBezTo>
                <a:cubicBezTo>
                  <a:pt x="444" y="1"/>
                  <a:pt x="461" y="1"/>
                  <a:pt x="482" y="1"/>
                </a:cubicBezTo>
                <a:cubicBezTo>
                  <a:pt x="492" y="1"/>
                  <a:pt x="502" y="1"/>
                  <a:pt x="512" y="1"/>
                </a:cubicBezTo>
                <a:cubicBezTo>
                  <a:pt x="523" y="0"/>
                  <a:pt x="529" y="0"/>
                  <a:pt x="531" y="0"/>
                </a:cubicBezTo>
                <a:cubicBezTo>
                  <a:pt x="540" y="0"/>
                  <a:pt x="544" y="2"/>
                  <a:pt x="544" y="7"/>
                </a:cubicBezTo>
                <a:cubicBezTo>
                  <a:pt x="544" y="16"/>
                  <a:pt x="542" y="22"/>
                  <a:pt x="539" y="25"/>
                </a:cubicBezTo>
                <a:cubicBezTo>
                  <a:pt x="538" y="28"/>
                  <a:pt x="534" y="29"/>
                  <a:pt x="527" y="29"/>
                </a:cubicBezTo>
                <a:cubicBezTo>
                  <a:pt x="495" y="31"/>
                  <a:pt x="467" y="42"/>
                  <a:pt x="441" y="61"/>
                </a:cubicBezTo>
                <a:cubicBezTo>
                  <a:pt x="434" y="65"/>
                  <a:pt x="419" y="76"/>
                  <a:pt x="397" y="94"/>
                </a:cubicBezTo>
                <a:cubicBezTo>
                  <a:pt x="374" y="111"/>
                  <a:pt x="353" y="128"/>
                  <a:pt x="333" y="144"/>
                </a:cubicBezTo>
                <a:lnTo>
                  <a:pt x="304" y="167"/>
                </a:lnTo>
                <a:lnTo>
                  <a:pt x="309" y="182"/>
                </a:lnTo>
                <a:cubicBezTo>
                  <a:pt x="313" y="191"/>
                  <a:pt x="319" y="205"/>
                  <a:pt x="327" y="224"/>
                </a:cubicBezTo>
                <a:cubicBezTo>
                  <a:pt x="335" y="243"/>
                  <a:pt x="342" y="261"/>
                  <a:pt x="349" y="278"/>
                </a:cubicBezTo>
                <a:cubicBezTo>
                  <a:pt x="381" y="353"/>
                  <a:pt x="398" y="391"/>
                  <a:pt x="400" y="394"/>
                </a:cubicBezTo>
                <a:cubicBezTo>
                  <a:pt x="401" y="395"/>
                  <a:pt x="402" y="396"/>
                  <a:pt x="403" y="396"/>
                </a:cubicBezTo>
                <a:cubicBezTo>
                  <a:pt x="409" y="401"/>
                  <a:pt x="420" y="403"/>
                  <a:pt x="435" y="403"/>
                </a:cubicBezTo>
                <a:lnTo>
                  <a:pt x="448" y="403"/>
                </a:lnTo>
                <a:cubicBezTo>
                  <a:pt x="451" y="407"/>
                  <a:pt x="452" y="409"/>
                  <a:pt x="452" y="409"/>
                </a:cubicBezTo>
                <a:cubicBezTo>
                  <a:pt x="452" y="410"/>
                  <a:pt x="452" y="413"/>
                  <a:pt x="450" y="420"/>
                </a:cubicBezTo>
                <a:cubicBezTo>
                  <a:pt x="449" y="426"/>
                  <a:pt x="447" y="430"/>
                  <a:pt x="444" y="432"/>
                </a:cubicBezTo>
                <a:lnTo>
                  <a:pt x="437" y="432"/>
                </a:lnTo>
                <a:cubicBezTo>
                  <a:pt x="420" y="431"/>
                  <a:pt x="400" y="431"/>
                  <a:pt x="377" y="431"/>
                </a:cubicBezTo>
                <a:cubicBezTo>
                  <a:pt x="326" y="431"/>
                  <a:pt x="297" y="431"/>
                  <a:pt x="290" y="432"/>
                </a:cubicBezTo>
                <a:lnTo>
                  <a:pt x="284" y="432"/>
                </a:lnTo>
                <a:cubicBezTo>
                  <a:pt x="281" y="430"/>
                  <a:pt x="280" y="428"/>
                  <a:pt x="280" y="427"/>
                </a:cubicBezTo>
                <a:cubicBezTo>
                  <a:pt x="280" y="426"/>
                  <a:pt x="281" y="422"/>
                  <a:pt x="281" y="415"/>
                </a:cubicBezTo>
                <a:cubicBezTo>
                  <a:pt x="283" y="410"/>
                  <a:pt x="284" y="407"/>
                  <a:pt x="285" y="405"/>
                </a:cubicBezTo>
                <a:cubicBezTo>
                  <a:pt x="286" y="404"/>
                  <a:pt x="288" y="403"/>
                  <a:pt x="292" y="403"/>
                </a:cubicBezTo>
                <a:lnTo>
                  <a:pt x="294" y="403"/>
                </a:lnTo>
                <a:cubicBezTo>
                  <a:pt x="315" y="403"/>
                  <a:pt x="326" y="398"/>
                  <a:pt x="326" y="388"/>
                </a:cubicBezTo>
                <a:cubicBezTo>
                  <a:pt x="326" y="386"/>
                  <a:pt x="320" y="371"/>
                  <a:pt x="309" y="343"/>
                </a:cubicBezTo>
                <a:cubicBezTo>
                  <a:pt x="297" y="315"/>
                  <a:pt x="291" y="300"/>
                  <a:pt x="288" y="296"/>
                </a:cubicBezTo>
                <a:lnTo>
                  <a:pt x="252" y="209"/>
                </a:lnTo>
                <a:lnTo>
                  <a:pt x="209" y="242"/>
                </a:lnTo>
                <a:lnTo>
                  <a:pt x="165" y="276"/>
                </a:lnTo>
                <a:lnTo>
                  <a:pt x="150" y="334"/>
                </a:lnTo>
                <a:cubicBezTo>
                  <a:pt x="140" y="373"/>
                  <a:pt x="136" y="394"/>
                  <a:pt x="136" y="396"/>
                </a:cubicBezTo>
                <a:cubicBezTo>
                  <a:pt x="136" y="399"/>
                  <a:pt x="137" y="401"/>
                  <a:pt x="141" y="402"/>
                </a:cubicBezTo>
                <a:cubicBezTo>
                  <a:pt x="144" y="402"/>
                  <a:pt x="155" y="403"/>
                  <a:pt x="172" y="403"/>
                </a:cubicBezTo>
                <a:lnTo>
                  <a:pt x="193" y="403"/>
                </a:lnTo>
                <a:cubicBezTo>
                  <a:pt x="195" y="407"/>
                  <a:pt x="197" y="410"/>
                  <a:pt x="197" y="410"/>
                </a:cubicBezTo>
                <a:cubicBezTo>
                  <a:pt x="197" y="417"/>
                  <a:pt x="195" y="423"/>
                  <a:pt x="192" y="429"/>
                </a:cubicBezTo>
                <a:cubicBezTo>
                  <a:pt x="189" y="431"/>
                  <a:pt x="186" y="432"/>
                  <a:pt x="181" y="432"/>
                </a:cubicBezTo>
                <a:cubicBezTo>
                  <a:pt x="180" y="432"/>
                  <a:pt x="172" y="432"/>
                  <a:pt x="158" y="432"/>
                </a:cubicBezTo>
                <a:cubicBezTo>
                  <a:pt x="143" y="431"/>
                  <a:pt x="122" y="431"/>
                  <a:pt x="95" y="431"/>
                </a:cubicBezTo>
                <a:cubicBezTo>
                  <a:pt x="68" y="431"/>
                  <a:pt x="48" y="431"/>
                  <a:pt x="34" y="431"/>
                </a:cubicBezTo>
                <a:cubicBezTo>
                  <a:pt x="21" y="431"/>
                  <a:pt x="13" y="431"/>
                  <a:pt x="12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10"/>
                  <a:pt x="6" y="406"/>
                  <a:pt x="7" y="405"/>
                </a:cubicBezTo>
                <a:cubicBezTo>
                  <a:pt x="9" y="404"/>
                  <a:pt x="14" y="404"/>
                  <a:pt x="22" y="403"/>
                </a:cubicBezTo>
                <a:cubicBezTo>
                  <a:pt x="33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6" y="102"/>
                  <a:pt x="161" y="41"/>
                  <a:pt x="161" y="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7075080" y="43441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7" y="234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4" y="128"/>
                  <a:pt x="45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7"/>
                  <a:pt x="95" y="86"/>
                  <a:pt x="85" y="107"/>
                </a:cubicBezTo>
                <a:cubicBezTo>
                  <a:pt x="74" y="129"/>
                  <a:pt x="65" y="158"/>
                  <a:pt x="58" y="194"/>
                </a:cubicBezTo>
                <a:cubicBezTo>
                  <a:pt x="50" y="231"/>
                  <a:pt x="47" y="273"/>
                  <a:pt x="47" y="317"/>
                </a:cubicBezTo>
                <a:cubicBezTo>
                  <a:pt x="47" y="362"/>
                  <a:pt x="50" y="403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5" y="618"/>
                </a:lnTo>
                <a:cubicBezTo>
                  <a:pt x="76" y="583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197840" y="428544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0" y="5"/>
                  <a:pt x="161" y="5"/>
                  <a:pt x="182" y="3"/>
                </a:cubicBezTo>
                <a:cubicBezTo>
                  <a:pt x="203" y="2"/>
                  <a:pt x="214" y="1"/>
                  <a:pt x="215" y="0"/>
                </a:cubicBezTo>
                <a:cubicBezTo>
                  <a:pt x="218" y="0"/>
                  <a:pt x="220" y="2"/>
                  <a:pt x="220" y="4"/>
                </a:cubicBezTo>
                <a:cubicBezTo>
                  <a:pt x="220" y="6"/>
                  <a:pt x="209" y="51"/>
                  <a:pt x="187" y="139"/>
                </a:cubicBezTo>
                <a:cubicBezTo>
                  <a:pt x="165" y="228"/>
                  <a:pt x="154" y="273"/>
                  <a:pt x="154" y="275"/>
                </a:cubicBezTo>
                <a:cubicBezTo>
                  <a:pt x="153" y="276"/>
                  <a:pt x="153" y="279"/>
                  <a:pt x="153" y="281"/>
                </a:cubicBezTo>
                <a:cubicBezTo>
                  <a:pt x="153" y="294"/>
                  <a:pt x="157" y="300"/>
                  <a:pt x="166" y="300"/>
                </a:cubicBezTo>
                <a:cubicBezTo>
                  <a:pt x="168" y="300"/>
                  <a:pt x="171" y="298"/>
                  <a:pt x="175" y="296"/>
                </a:cubicBezTo>
                <a:cubicBezTo>
                  <a:pt x="181" y="290"/>
                  <a:pt x="187" y="276"/>
                  <a:pt x="193" y="253"/>
                </a:cubicBezTo>
                <a:cubicBezTo>
                  <a:pt x="195" y="247"/>
                  <a:pt x="196" y="244"/>
                  <a:pt x="198" y="244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2" y="244"/>
                  <a:pt x="212" y="247"/>
                </a:cubicBezTo>
                <a:cubicBezTo>
                  <a:pt x="212" y="248"/>
                  <a:pt x="212" y="251"/>
                  <a:pt x="211" y="254"/>
                </a:cubicBezTo>
                <a:cubicBezTo>
                  <a:pt x="207" y="269"/>
                  <a:pt x="203" y="281"/>
                  <a:pt x="198" y="290"/>
                </a:cubicBezTo>
                <a:cubicBezTo>
                  <a:pt x="192" y="299"/>
                  <a:pt x="188" y="305"/>
                  <a:pt x="185" y="308"/>
                </a:cubicBezTo>
                <a:cubicBezTo>
                  <a:pt x="182" y="311"/>
                  <a:pt x="178" y="313"/>
                  <a:pt x="172" y="315"/>
                </a:cubicBezTo>
                <a:cubicBezTo>
                  <a:pt x="170" y="316"/>
                  <a:pt x="167" y="316"/>
                  <a:pt x="162" y="316"/>
                </a:cubicBezTo>
                <a:cubicBezTo>
                  <a:pt x="152" y="316"/>
                  <a:pt x="143" y="314"/>
                  <a:pt x="136" y="309"/>
                </a:cubicBezTo>
                <a:cubicBezTo>
                  <a:pt x="129" y="305"/>
                  <a:pt x="125" y="300"/>
                  <a:pt x="123" y="296"/>
                </a:cubicBezTo>
                <a:lnTo>
                  <a:pt x="120" y="289"/>
                </a:lnTo>
                <a:cubicBezTo>
                  <a:pt x="120" y="289"/>
                  <a:pt x="119" y="289"/>
                  <a:pt x="118" y="289"/>
                </a:cubicBezTo>
                <a:cubicBezTo>
                  <a:pt x="118" y="290"/>
                  <a:pt x="117" y="290"/>
                  <a:pt x="117" y="291"/>
                </a:cubicBezTo>
                <a:cubicBezTo>
                  <a:pt x="99" y="308"/>
                  <a:pt x="81" y="316"/>
                  <a:pt x="63" y="316"/>
                </a:cubicBezTo>
                <a:cubicBezTo>
                  <a:pt x="47" y="316"/>
                  <a:pt x="31" y="310"/>
                  <a:pt x="19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7"/>
                  <a:pt x="3" y="213"/>
                  <a:pt x="9" y="198"/>
                </a:cubicBezTo>
                <a:cubicBezTo>
                  <a:pt x="15" y="182"/>
                  <a:pt x="22" y="169"/>
                  <a:pt x="30" y="158"/>
                </a:cubicBezTo>
                <a:cubicBezTo>
                  <a:pt x="44" y="141"/>
                  <a:pt x="59" y="129"/>
                  <a:pt x="73" y="123"/>
                </a:cubicBezTo>
                <a:cubicBezTo>
                  <a:pt x="87" y="116"/>
                  <a:pt x="100" y="113"/>
                  <a:pt x="111" y="113"/>
                </a:cubicBezTo>
                <a:cubicBezTo>
                  <a:pt x="128" y="113"/>
                  <a:pt x="140" y="119"/>
                  <a:pt x="149" y="132"/>
                </a:cubicBezTo>
                <a:cubicBezTo>
                  <a:pt x="150" y="134"/>
                  <a:pt x="151" y="134"/>
                  <a:pt x="151" y="134"/>
                </a:cubicBezTo>
                <a:cubicBezTo>
                  <a:pt x="151" y="132"/>
                  <a:pt x="155" y="116"/>
                  <a:pt x="163" y="85"/>
                </a:cubicBezTo>
                <a:cubicBezTo>
                  <a:pt x="171" y="54"/>
                  <a:pt x="175" y="37"/>
                  <a:pt x="176" y="35"/>
                </a:cubicBezTo>
                <a:cubicBezTo>
                  <a:pt x="176" y="31"/>
                  <a:pt x="175" y="29"/>
                  <a:pt x="172" y="28"/>
                </a:cubicBezTo>
                <a:cubicBezTo>
                  <a:pt x="170" y="27"/>
                  <a:pt x="165" y="26"/>
                  <a:pt x="155" y="26"/>
                </a:cubicBezTo>
                <a:lnTo>
                  <a:pt x="146" y="26"/>
                </a:lnTo>
                <a:cubicBezTo>
                  <a:pt x="144" y="24"/>
                  <a:pt x="143" y="23"/>
                  <a:pt x="143" y="22"/>
                </a:cubicBezTo>
                <a:cubicBezTo>
                  <a:pt x="143" y="22"/>
                  <a:pt x="143" y="19"/>
                  <a:pt x="144" y="14"/>
                </a:cubicBezTo>
                <a:cubicBezTo>
                  <a:pt x="145" y="8"/>
                  <a:pt x="147" y="5"/>
                  <a:pt x="150" y="5"/>
                </a:cubicBezTo>
                <a:moveTo>
                  <a:pt x="143" y="165"/>
                </a:moveTo>
                <a:cubicBezTo>
                  <a:pt x="137" y="141"/>
                  <a:pt x="125" y="130"/>
                  <a:pt x="110" y="130"/>
                </a:cubicBezTo>
                <a:cubicBezTo>
                  <a:pt x="99" y="130"/>
                  <a:pt x="89" y="134"/>
                  <a:pt x="80" y="143"/>
                </a:cubicBezTo>
                <a:cubicBezTo>
                  <a:pt x="70" y="153"/>
                  <a:pt x="63" y="165"/>
                  <a:pt x="58" y="180"/>
                </a:cubicBezTo>
                <a:cubicBezTo>
                  <a:pt x="49" y="204"/>
                  <a:pt x="42" y="229"/>
                  <a:pt x="38" y="254"/>
                </a:cubicBezTo>
                <a:cubicBezTo>
                  <a:pt x="38" y="255"/>
                  <a:pt x="38" y="257"/>
                  <a:pt x="38" y="259"/>
                </a:cubicBezTo>
                <a:cubicBezTo>
                  <a:pt x="38" y="261"/>
                  <a:pt x="38" y="263"/>
                  <a:pt x="38" y="264"/>
                </a:cubicBezTo>
                <a:cubicBezTo>
                  <a:pt x="38" y="278"/>
                  <a:pt x="40" y="287"/>
                  <a:pt x="47" y="292"/>
                </a:cubicBezTo>
                <a:cubicBezTo>
                  <a:pt x="52" y="297"/>
                  <a:pt x="59" y="300"/>
                  <a:pt x="66" y="300"/>
                </a:cubicBezTo>
                <a:cubicBezTo>
                  <a:pt x="82" y="300"/>
                  <a:pt x="99" y="289"/>
                  <a:pt x="116" y="268"/>
                </a:cubicBezTo>
                <a:lnTo>
                  <a:pt x="119" y="263"/>
                </a:lnTo>
                <a:lnTo>
                  <a:pt x="143" y="16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291440" y="4276440"/>
            <a:ext cx="38520" cy="161280"/>
          </a:xfrm>
          <a:custGeom>
            <a:avLst/>
            <a:gdLst/>
            <a:ahLst/>
            <a:rect l="0" t="0" r="r" b="b"/>
            <a:pathLst>
              <a:path w="107" h="448">
                <a:moveTo>
                  <a:pt x="0" y="224"/>
                </a:moveTo>
                <a:cubicBezTo>
                  <a:pt x="0" y="203"/>
                  <a:pt x="1" y="184"/>
                  <a:pt x="4" y="165"/>
                </a:cubicBezTo>
                <a:cubicBezTo>
                  <a:pt x="7" y="147"/>
                  <a:pt x="10" y="131"/>
                  <a:pt x="14" y="117"/>
                </a:cubicBezTo>
                <a:cubicBezTo>
                  <a:pt x="18" y="104"/>
                  <a:pt x="24" y="91"/>
                  <a:pt x="31" y="78"/>
                </a:cubicBezTo>
                <a:cubicBezTo>
                  <a:pt x="38" y="65"/>
                  <a:pt x="44" y="55"/>
                  <a:pt x="49" y="48"/>
                </a:cubicBezTo>
                <a:cubicBezTo>
                  <a:pt x="53" y="41"/>
                  <a:pt x="59" y="33"/>
                  <a:pt x="68" y="25"/>
                </a:cubicBezTo>
                <a:cubicBezTo>
                  <a:pt x="76" y="17"/>
                  <a:pt x="81" y="12"/>
                  <a:pt x="82" y="10"/>
                </a:cubicBezTo>
                <a:cubicBezTo>
                  <a:pt x="84" y="8"/>
                  <a:pt x="88" y="5"/>
                  <a:pt x="94" y="0"/>
                </a:cubicBezTo>
                <a:lnTo>
                  <a:pt x="99" y="0"/>
                </a:lnTo>
                <a:lnTo>
                  <a:pt x="101" y="0"/>
                </a:lnTo>
                <a:cubicBezTo>
                  <a:pt x="105" y="0"/>
                  <a:pt x="107" y="2"/>
                  <a:pt x="107" y="4"/>
                </a:cubicBezTo>
                <a:cubicBezTo>
                  <a:pt x="107" y="5"/>
                  <a:pt x="105" y="8"/>
                  <a:pt x="100" y="14"/>
                </a:cubicBezTo>
                <a:cubicBezTo>
                  <a:pt x="95" y="19"/>
                  <a:pt x="89" y="27"/>
                  <a:pt x="81" y="37"/>
                </a:cubicBezTo>
                <a:cubicBezTo>
                  <a:pt x="74" y="48"/>
                  <a:pt x="67" y="61"/>
                  <a:pt x="60" y="76"/>
                </a:cubicBezTo>
                <a:cubicBezTo>
                  <a:pt x="52" y="91"/>
                  <a:pt x="46" y="112"/>
                  <a:pt x="40" y="138"/>
                </a:cubicBezTo>
                <a:cubicBezTo>
                  <a:pt x="35" y="164"/>
                  <a:pt x="32" y="192"/>
                  <a:pt x="32" y="224"/>
                </a:cubicBezTo>
                <a:cubicBezTo>
                  <a:pt x="32" y="255"/>
                  <a:pt x="35" y="284"/>
                  <a:pt x="40" y="310"/>
                </a:cubicBezTo>
                <a:cubicBezTo>
                  <a:pt x="46" y="335"/>
                  <a:pt x="52" y="356"/>
                  <a:pt x="59" y="372"/>
                </a:cubicBezTo>
                <a:cubicBezTo>
                  <a:pt x="66" y="388"/>
                  <a:pt x="74" y="400"/>
                  <a:pt x="81" y="410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7" y="444"/>
                  <a:pt x="107" y="444"/>
                </a:cubicBezTo>
                <a:cubicBezTo>
                  <a:pt x="107" y="447"/>
                  <a:pt x="105" y="448"/>
                  <a:pt x="101" y="448"/>
                </a:cubicBezTo>
                <a:lnTo>
                  <a:pt x="99" y="448"/>
                </a:lnTo>
                <a:lnTo>
                  <a:pt x="94" y="448"/>
                </a:lnTo>
                <a:lnTo>
                  <a:pt x="81" y="438"/>
                </a:lnTo>
                <a:cubicBezTo>
                  <a:pt x="53" y="411"/>
                  <a:pt x="32" y="380"/>
                  <a:pt x="19" y="342"/>
                </a:cubicBezTo>
                <a:cubicBezTo>
                  <a:pt x="6" y="304"/>
                  <a:pt x="0" y="265"/>
                  <a:pt x="0" y="22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344360" y="432612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7"/>
                  <a:pt x="18" y="42"/>
                  <a:pt x="32" y="26"/>
                </a:cubicBezTo>
                <a:cubicBezTo>
                  <a:pt x="46" y="10"/>
                  <a:pt x="63" y="0"/>
                  <a:pt x="84" y="0"/>
                </a:cubicBezTo>
                <a:cubicBezTo>
                  <a:pt x="94" y="0"/>
                  <a:pt x="104" y="4"/>
                  <a:pt x="113" y="9"/>
                </a:cubicBezTo>
                <a:cubicBezTo>
                  <a:pt x="122" y="14"/>
                  <a:pt x="128" y="21"/>
                  <a:pt x="133" y="29"/>
                </a:cubicBezTo>
                <a:cubicBezTo>
                  <a:pt x="145" y="10"/>
                  <a:pt x="160" y="0"/>
                  <a:pt x="178" y="0"/>
                </a:cubicBezTo>
                <a:cubicBezTo>
                  <a:pt x="189" y="0"/>
                  <a:pt x="198" y="4"/>
                  <a:pt x="206" y="11"/>
                </a:cubicBezTo>
                <a:cubicBezTo>
                  <a:pt x="214" y="17"/>
                  <a:pt x="219" y="26"/>
                  <a:pt x="219" y="37"/>
                </a:cubicBezTo>
                <a:cubicBezTo>
                  <a:pt x="219" y="46"/>
                  <a:pt x="217" y="53"/>
                  <a:pt x="213" y="58"/>
                </a:cubicBezTo>
                <a:cubicBezTo>
                  <a:pt x="208" y="64"/>
                  <a:pt x="204" y="67"/>
                  <a:pt x="201" y="68"/>
                </a:cubicBezTo>
                <a:cubicBezTo>
                  <a:pt x="197" y="69"/>
                  <a:pt x="193" y="70"/>
                  <a:pt x="190" y="70"/>
                </a:cubicBezTo>
                <a:cubicBezTo>
                  <a:pt x="185" y="70"/>
                  <a:pt x="180" y="68"/>
                  <a:pt x="176" y="65"/>
                </a:cubicBezTo>
                <a:cubicBezTo>
                  <a:pt x="173" y="62"/>
                  <a:pt x="171" y="57"/>
                  <a:pt x="171" y="52"/>
                </a:cubicBezTo>
                <a:cubicBezTo>
                  <a:pt x="171" y="38"/>
                  <a:pt x="178" y="29"/>
                  <a:pt x="193" y="24"/>
                </a:cubicBezTo>
                <a:cubicBezTo>
                  <a:pt x="190" y="20"/>
                  <a:pt x="184" y="18"/>
                  <a:pt x="175" y="18"/>
                </a:cubicBezTo>
                <a:cubicBezTo>
                  <a:pt x="172" y="18"/>
                  <a:pt x="169" y="18"/>
                  <a:pt x="167" y="19"/>
                </a:cubicBezTo>
                <a:cubicBezTo>
                  <a:pt x="156" y="24"/>
                  <a:pt x="147" y="34"/>
                  <a:pt x="142" y="48"/>
                </a:cubicBezTo>
                <a:cubicBezTo>
                  <a:pt x="124" y="114"/>
                  <a:pt x="115" y="153"/>
                  <a:pt x="115" y="164"/>
                </a:cubicBezTo>
                <a:cubicBezTo>
                  <a:pt x="115" y="172"/>
                  <a:pt x="118" y="178"/>
                  <a:pt x="122" y="182"/>
                </a:cubicBezTo>
                <a:cubicBezTo>
                  <a:pt x="127" y="185"/>
                  <a:pt x="132" y="187"/>
                  <a:pt x="138" y="187"/>
                </a:cubicBezTo>
                <a:cubicBezTo>
                  <a:pt x="149" y="187"/>
                  <a:pt x="160" y="182"/>
                  <a:pt x="171" y="172"/>
                </a:cubicBezTo>
                <a:cubicBezTo>
                  <a:pt x="181" y="162"/>
                  <a:pt x="189" y="150"/>
                  <a:pt x="192" y="136"/>
                </a:cubicBezTo>
                <a:cubicBezTo>
                  <a:pt x="193" y="133"/>
                  <a:pt x="194" y="131"/>
                  <a:pt x="195" y="131"/>
                </a:cubicBezTo>
                <a:cubicBezTo>
                  <a:pt x="196" y="131"/>
                  <a:pt x="198" y="131"/>
                  <a:pt x="202" y="130"/>
                </a:cubicBezTo>
                <a:lnTo>
                  <a:pt x="204" y="130"/>
                </a:lnTo>
                <a:cubicBezTo>
                  <a:pt x="209" y="130"/>
                  <a:pt x="211" y="131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2" y="184"/>
                </a:cubicBezTo>
                <a:cubicBezTo>
                  <a:pt x="168" y="197"/>
                  <a:pt x="153" y="204"/>
                  <a:pt x="134" y="204"/>
                </a:cubicBezTo>
                <a:cubicBezTo>
                  <a:pt x="113" y="204"/>
                  <a:pt x="97" y="194"/>
                  <a:pt x="86" y="175"/>
                </a:cubicBezTo>
                <a:cubicBezTo>
                  <a:pt x="74" y="194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2"/>
                </a:cubicBezTo>
                <a:cubicBezTo>
                  <a:pt x="4" y="184"/>
                  <a:pt x="0" y="176"/>
                  <a:pt x="0" y="167"/>
                </a:cubicBezTo>
                <a:cubicBezTo>
                  <a:pt x="0" y="157"/>
                  <a:pt x="3" y="150"/>
                  <a:pt x="9" y="144"/>
                </a:cubicBezTo>
                <a:cubicBezTo>
                  <a:pt x="14" y="138"/>
                  <a:pt x="21" y="135"/>
                  <a:pt x="29" y="135"/>
                </a:cubicBezTo>
                <a:cubicBezTo>
                  <a:pt x="42" y="135"/>
                  <a:pt x="48" y="141"/>
                  <a:pt x="48" y="154"/>
                </a:cubicBezTo>
                <a:cubicBezTo>
                  <a:pt x="48" y="159"/>
                  <a:pt x="46" y="165"/>
                  <a:pt x="43" y="169"/>
                </a:cubicBezTo>
                <a:cubicBezTo>
                  <a:pt x="39" y="174"/>
                  <a:pt x="36" y="177"/>
                  <a:pt x="32" y="178"/>
                </a:cubicBezTo>
                <a:cubicBezTo>
                  <a:pt x="29" y="180"/>
                  <a:pt x="27" y="180"/>
                  <a:pt x="26" y="180"/>
                </a:cubicBezTo>
                <a:lnTo>
                  <a:pt x="25" y="181"/>
                </a:lnTo>
                <a:cubicBezTo>
                  <a:pt x="25" y="181"/>
                  <a:pt x="26" y="182"/>
                  <a:pt x="28" y="183"/>
                </a:cubicBezTo>
                <a:cubicBezTo>
                  <a:pt x="30" y="183"/>
                  <a:pt x="32" y="185"/>
                  <a:pt x="35" y="186"/>
                </a:cubicBezTo>
                <a:cubicBezTo>
                  <a:pt x="38" y="187"/>
                  <a:pt x="41" y="187"/>
                  <a:pt x="43" y="187"/>
                </a:cubicBezTo>
                <a:cubicBezTo>
                  <a:pt x="54" y="187"/>
                  <a:pt x="63" y="180"/>
                  <a:pt x="71" y="167"/>
                </a:cubicBezTo>
                <a:cubicBezTo>
                  <a:pt x="74" y="162"/>
                  <a:pt x="77" y="152"/>
                  <a:pt x="81" y="137"/>
                </a:cubicBezTo>
                <a:cubicBezTo>
                  <a:pt x="86" y="121"/>
                  <a:pt x="90" y="105"/>
                  <a:pt x="94" y="88"/>
                </a:cubicBezTo>
                <a:cubicBezTo>
                  <a:pt x="98" y="72"/>
                  <a:pt x="101" y="62"/>
                  <a:pt x="101" y="59"/>
                </a:cubicBezTo>
                <a:cubicBezTo>
                  <a:pt x="103" y="51"/>
                  <a:pt x="103" y="45"/>
                  <a:pt x="103" y="41"/>
                </a:cubicBezTo>
                <a:cubicBezTo>
                  <a:pt x="103" y="33"/>
                  <a:pt x="101" y="27"/>
                  <a:pt x="97" y="23"/>
                </a:cubicBezTo>
                <a:cubicBezTo>
                  <a:pt x="92" y="20"/>
                  <a:pt x="87" y="18"/>
                  <a:pt x="81" y="18"/>
                </a:cubicBezTo>
                <a:cubicBezTo>
                  <a:pt x="70" y="18"/>
                  <a:pt x="58" y="23"/>
                  <a:pt x="48" y="32"/>
                </a:cubicBezTo>
                <a:cubicBezTo>
                  <a:pt x="38" y="42"/>
                  <a:pt x="30" y="54"/>
                  <a:pt x="26" y="69"/>
                </a:cubicBezTo>
                <a:cubicBezTo>
                  <a:pt x="25" y="72"/>
                  <a:pt x="25" y="73"/>
                  <a:pt x="24" y="73"/>
                </a:cubicBezTo>
                <a:cubicBezTo>
                  <a:pt x="23" y="74"/>
                  <a:pt x="21" y="74"/>
                  <a:pt x="17" y="74"/>
                </a:cubicBezTo>
                <a:lnTo>
                  <a:pt x="10" y="74"/>
                </a:lnTo>
                <a:cubicBezTo>
                  <a:pt x="9" y="73"/>
                  <a:pt x="8" y="71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7443360" y="4377960"/>
            <a:ext cx="21600" cy="50760"/>
          </a:xfrm>
          <a:custGeom>
            <a:avLst/>
            <a:gdLst/>
            <a:ahLst/>
            <a:rect l="0" t="0" r="r" b="b"/>
            <a:pathLst>
              <a:path w="60" h="141">
                <a:moveTo>
                  <a:pt x="0" y="38"/>
                </a:moveTo>
                <a:cubicBezTo>
                  <a:pt x="0" y="38"/>
                  <a:pt x="0" y="34"/>
                  <a:pt x="0" y="27"/>
                </a:cubicBezTo>
                <a:cubicBezTo>
                  <a:pt x="0" y="19"/>
                  <a:pt x="2" y="13"/>
                  <a:pt x="8" y="8"/>
                </a:cubicBezTo>
                <a:cubicBezTo>
                  <a:pt x="13" y="2"/>
                  <a:pt x="19" y="0"/>
                  <a:pt x="27" y="0"/>
                </a:cubicBezTo>
                <a:cubicBezTo>
                  <a:pt x="36" y="0"/>
                  <a:pt x="43" y="3"/>
                  <a:pt x="50" y="11"/>
                </a:cubicBezTo>
                <a:cubicBezTo>
                  <a:pt x="56" y="18"/>
                  <a:pt x="60" y="31"/>
                  <a:pt x="60" y="50"/>
                </a:cubicBezTo>
                <a:cubicBezTo>
                  <a:pt x="60" y="61"/>
                  <a:pt x="59" y="71"/>
                  <a:pt x="56" y="80"/>
                </a:cubicBezTo>
                <a:cubicBezTo>
                  <a:pt x="53" y="91"/>
                  <a:pt x="50" y="100"/>
                  <a:pt x="47" y="107"/>
                </a:cubicBezTo>
                <a:cubicBezTo>
                  <a:pt x="43" y="114"/>
                  <a:pt x="39" y="120"/>
                  <a:pt x="35" y="125"/>
                </a:cubicBezTo>
                <a:cubicBezTo>
                  <a:pt x="31" y="130"/>
                  <a:pt x="27" y="134"/>
                  <a:pt x="24" y="137"/>
                </a:cubicBezTo>
                <a:cubicBezTo>
                  <a:pt x="21" y="140"/>
                  <a:pt x="19" y="142"/>
                  <a:pt x="19" y="141"/>
                </a:cubicBezTo>
                <a:cubicBezTo>
                  <a:pt x="17" y="141"/>
                  <a:pt x="15" y="140"/>
                  <a:pt x="13" y="137"/>
                </a:cubicBezTo>
                <a:cubicBezTo>
                  <a:pt x="10" y="135"/>
                  <a:pt x="9" y="133"/>
                  <a:pt x="9" y="132"/>
                </a:cubicBezTo>
                <a:cubicBezTo>
                  <a:pt x="9" y="130"/>
                  <a:pt x="10" y="128"/>
                  <a:pt x="14" y="124"/>
                </a:cubicBezTo>
                <a:cubicBezTo>
                  <a:pt x="17" y="121"/>
                  <a:pt x="21" y="116"/>
                  <a:pt x="25" y="111"/>
                </a:cubicBezTo>
                <a:cubicBezTo>
                  <a:pt x="29" y="106"/>
                  <a:pt x="33" y="98"/>
                  <a:pt x="36" y="88"/>
                </a:cubicBezTo>
                <a:cubicBezTo>
                  <a:pt x="40" y="78"/>
                  <a:pt x="42" y="67"/>
                  <a:pt x="44" y="55"/>
                </a:cubicBezTo>
                <a:lnTo>
                  <a:pt x="44" y="50"/>
                </a:lnTo>
                <a:lnTo>
                  <a:pt x="43" y="50"/>
                </a:lnTo>
                <a:cubicBezTo>
                  <a:pt x="43" y="50"/>
                  <a:pt x="42" y="51"/>
                  <a:pt x="41" y="51"/>
                </a:cubicBezTo>
                <a:cubicBezTo>
                  <a:pt x="40" y="51"/>
                  <a:pt x="39" y="52"/>
                  <a:pt x="38" y="52"/>
                </a:cubicBezTo>
                <a:cubicBezTo>
                  <a:pt x="37" y="53"/>
                  <a:pt x="36" y="53"/>
                  <a:pt x="34" y="53"/>
                </a:cubicBezTo>
                <a:cubicBezTo>
                  <a:pt x="32" y="53"/>
                  <a:pt x="31" y="53"/>
                  <a:pt x="29" y="54"/>
                </a:cubicBezTo>
                <a:cubicBezTo>
                  <a:pt x="21" y="54"/>
                  <a:pt x="14" y="51"/>
                  <a:pt x="9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481160" y="432612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7"/>
                  <a:pt x="18" y="42"/>
                  <a:pt x="32" y="26"/>
                </a:cubicBezTo>
                <a:cubicBezTo>
                  <a:pt x="46" y="10"/>
                  <a:pt x="63" y="0"/>
                  <a:pt x="84" y="0"/>
                </a:cubicBezTo>
                <a:cubicBezTo>
                  <a:pt x="94" y="0"/>
                  <a:pt x="104" y="4"/>
                  <a:pt x="112" y="9"/>
                </a:cubicBezTo>
                <a:cubicBezTo>
                  <a:pt x="121" y="14"/>
                  <a:pt x="127" y="21"/>
                  <a:pt x="132" y="29"/>
                </a:cubicBezTo>
                <a:cubicBezTo>
                  <a:pt x="144" y="10"/>
                  <a:pt x="159" y="0"/>
                  <a:pt x="178" y="0"/>
                </a:cubicBezTo>
                <a:cubicBezTo>
                  <a:pt x="189" y="0"/>
                  <a:pt x="198" y="4"/>
                  <a:pt x="206" y="11"/>
                </a:cubicBezTo>
                <a:cubicBezTo>
                  <a:pt x="214" y="17"/>
                  <a:pt x="219" y="26"/>
                  <a:pt x="219" y="37"/>
                </a:cubicBezTo>
                <a:cubicBezTo>
                  <a:pt x="219" y="46"/>
                  <a:pt x="217" y="53"/>
                  <a:pt x="213" y="58"/>
                </a:cubicBezTo>
                <a:cubicBezTo>
                  <a:pt x="208" y="64"/>
                  <a:pt x="204" y="67"/>
                  <a:pt x="201" y="68"/>
                </a:cubicBezTo>
                <a:cubicBezTo>
                  <a:pt x="197" y="69"/>
                  <a:pt x="193" y="70"/>
                  <a:pt x="190" y="70"/>
                </a:cubicBezTo>
                <a:cubicBezTo>
                  <a:pt x="185" y="70"/>
                  <a:pt x="180" y="68"/>
                  <a:pt x="176" y="65"/>
                </a:cubicBezTo>
                <a:cubicBezTo>
                  <a:pt x="173" y="62"/>
                  <a:pt x="171" y="57"/>
                  <a:pt x="171" y="52"/>
                </a:cubicBezTo>
                <a:cubicBezTo>
                  <a:pt x="171" y="38"/>
                  <a:pt x="179" y="29"/>
                  <a:pt x="193" y="24"/>
                </a:cubicBezTo>
                <a:cubicBezTo>
                  <a:pt x="190" y="20"/>
                  <a:pt x="184" y="18"/>
                  <a:pt x="176" y="18"/>
                </a:cubicBezTo>
                <a:cubicBezTo>
                  <a:pt x="172" y="18"/>
                  <a:pt x="169" y="18"/>
                  <a:pt x="167" y="19"/>
                </a:cubicBezTo>
                <a:cubicBezTo>
                  <a:pt x="155" y="24"/>
                  <a:pt x="146" y="34"/>
                  <a:pt x="141" y="48"/>
                </a:cubicBezTo>
                <a:cubicBezTo>
                  <a:pt x="123" y="114"/>
                  <a:pt x="114" y="153"/>
                  <a:pt x="114" y="164"/>
                </a:cubicBezTo>
                <a:cubicBezTo>
                  <a:pt x="114" y="172"/>
                  <a:pt x="117" y="178"/>
                  <a:pt x="121" y="182"/>
                </a:cubicBezTo>
                <a:cubicBezTo>
                  <a:pt x="126" y="185"/>
                  <a:pt x="131" y="187"/>
                  <a:pt x="137" y="187"/>
                </a:cubicBezTo>
                <a:cubicBezTo>
                  <a:pt x="148" y="187"/>
                  <a:pt x="159" y="182"/>
                  <a:pt x="171" y="172"/>
                </a:cubicBezTo>
                <a:cubicBezTo>
                  <a:pt x="181" y="162"/>
                  <a:pt x="189" y="150"/>
                  <a:pt x="193" y="136"/>
                </a:cubicBezTo>
                <a:cubicBezTo>
                  <a:pt x="193" y="133"/>
                  <a:pt x="194" y="131"/>
                  <a:pt x="195" y="131"/>
                </a:cubicBezTo>
                <a:cubicBezTo>
                  <a:pt x="196" y="131"/>
                  <a:pt x="198" y="131"/>
                  <a:pt x="202" y="130"/>
                </a:cubicBezTo>
                <a:lnTo>
                  <a:pt x="204" y="130"/>
                </a:lnTo>
                <a:cubicBezTo>
                  <a:pt x="209" y="130"/>
                  <a:pt x="211" y="131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2" y="184"/>
                </a:cubicBezTo>
                <a:cubicBezTo>
                  <a:pt x="169" y="197"/>
                  <a:pt x="152" y="204"/>
                  <a:pt x="133" y="204"/>
                </a:cubicBezTo>
                <a:cubicBezTo>
                  <a:pt x="113" y="204"/>
                  <a:pt x="97" y="194"/>
                  <a:pt x="86" y="175"/>
                </a:cubicBezTo>
                <a:cubicBezTo>
                  <a:pt x="74" y="194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2"/>
                </a:cubicBezTo>
                <a:cubicBezTo>
                  <a:pt x="4" y="184"/>
                  <a:pt x="0" y="176"/>
                  <a:pt x="0" y="167"/>
                </a:cubicBezTo>
                <a:cubicBezTo>
                  <a:pt x="0" y="157"/>
                  <a:pt x="3" y="150"/>
                  <a:pt x="9" y="144"/>
                </a:cubicBezTo>
                <a:cubicBezTo>
                  <a:pt x="14" y="138"/>
                  <a:pt x="21" y="135"/>
                  <a:pt x="29" y="135"/>
                </a:cubicBezTo>
                <a:cubicBezTo>
                  <a:pt x="42" y="135"/>
                  <a:pt x="48" y="141"/>
                  <a:pt x="48" y="154"/>
                </a:cubicBezTo>
                <a:cubicBezTo>
                  <a:pt x="48" y="159"/>
                  <a:pt x="46" y="165"/>
                  <a:pt x="43" y="169"/>
                </a:cubicBezTo>
                <a:cubicBezTo>
                  <a:pt x="39" y="174"/>
                  <a:pt x="36" y="177"/>
                  <a:pt x="32" y="178"/>
                </a:cubicBezTo>
                <a:cubicBezTo>
                  <a:pt x="29" y="180"/>
                  <a:pt x="27" y="180"/>
                  <a:pt x="27" y="180"/>
                </a:cubicBezTo>
                <a:lnTo>
                  <a:pt x="25" y="181"/>
                </a:lnTo>
                <a:cubicBezTo>
                  <a:pt x="25" y="181"/>
                  <a:pt x="26" y="182"/>
                  <a:pt x="28" y="183"/>
                </a:cubicBezTo>
                <a:cubicBezTo>
                  <a:pt x="30" y="183"/>
                  <a:pt x="32" y="185"/>
                  <a:pt x="35" y="186"/>
                </a:cubicBezTo>
                <a:cubicBezTo>
                  <a:pt x="38" y="187"/>
                  <a:pt x="41" y="187"/>
                  <a:pt x="44" y="187"/>
                </a:cubicBezTo>
                <a:cubicBezTo>
                  <a:pt x="54" y="187"/>
                  <a:pt x="64" y="180"/>
                  <a:pt x="71" y="167"/>
                </a:cubicBezTo>
                <a:cubicBezTo>
                  <a:pt x="74" y="162"/>
                  <a:pt x="77" y="152"/>
                  <a:pt x="82" y="137"/>
                </a:cubicBezTo>
                <a:cubicBezTo>
                  <a:pt x="86" y="121"/>
                  <a:pt x="90" y="105"/>
                  <a:pt x="94" y="88"/>
                </a:cubicBezTo>
                <a:cubicBezTo>
                  <a:pt x="98" y="72"/>
                  <a:pt x="101" y="62"/>
                  <a:pt x="101" y="59"/>
                </a:cubicBezTo>
                <a:cubicBezTo>
                  <a:pt x="103" y="51"/>
                  <a:pt x="103" y="45"/>
                  <a:pt x="103" y="41"/>
                </a:cubicBezTo>
                <a:cubicBezTo>
                  <a:pt x="103" y="33"/>
                  <a:pt x="101" y="27"/>
                  <a:pt x="97" y="23"/>
                </a:cubicBezTo>
                <a:cubicBezTo>
                  <a:pt x="92" y="20"/>
                  <a:pt x="87" y="18"/>
                  <a:pt x="82" y="18"/>
                </a:cubicBezTo>
                <a:cubicBezTo>
                  <a:pt x="70" y="18"/>
                  <a:pt x="58" y="23"/>
                  <a:pt x="48" y="32"/>
                </a:cubicBezTo>
                <a:cubicBezTo>
                  <a:pt x="38" y="42"/>
                  <a:pt x="30" y="54"/>
                  <a:pt x="26" y="69"/>
                </a:cubicBezTo>
                <a:cubicBezTo>
                  <a:pt x="26" y="72"/>
                  <a:pt x="25" y="73"/>
                  <a:pt x="24" y="73"/>
                </a:cubicBezTo>
                <a:cubicBezTo>
                  <a:pt x="23" y="74"/>
                  <a:pt x="21" y="74"/>
                  <a:pt x="17" y="74"/>
                </a:cubicBezTo>
                <a:lnTo>
                  <a:pt x="10" y="74"/>
                </a:lnTo>
                <a:cubicBezTo>
                  <a:pt x="9" y="73"/>
                  <a:pt x="8" y="71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75480" y="4346280"/>
            <a:ext cx="32040" cy="76680"/>
          </a:xfrm>
          <a:custGeom>
            <a:avLst/>
            <a:gdLst/>
            <a:ahLst/>
            <a:rect l="0" t="0" r="r" b="b"/>
            <a:pathLst>
              <a:path w="89" h="213">
                <a:moveTo>
                  <a:pt x="52" y="19"/>
                </a:moveTo>
                <a:cubicBezTo>
                  <a:pt x="52" y="14"/>
                  <a:pt x="54" y="10"/>
                  <a:pt x="58" y="6"/>
                </a:cubicBezTo>
                <a:cubicBezTo>
                  <a:pt x="62" y="2"/>
                  <a:pt x="67" y="0"/>
                  <a:pt x="72" y="0"/>
                </a:cubicBezTo>
                <a:cubicBezTo>
                  <a:pt x="76" y="0"/>
                  <a:pt x="79" y="1"/>
                  <a:pt x="82" y="4"/>
                </a:cubicBezTo>
                <a:cubicBezTo>
                  <a:pt x="84" y="6"/>
                  <a:pt x="85" y="9"/>
                  <a:pt x="86" y="13"/>
                </a:cubicBezTo>
                <a:cubicBezTo>
                  <a:pt x="86" y="18"/>
                  <a:pt x="84" y="22"/>
                  <a:pt x="79" y="26"/>
                </a:cubicBezTo>
                <a:cubicBezTo>
                  <a:pt x="75" y="30"/>
                  <a:pt x="71" y="32"/>
                  <a:pt x="65" y="33"/>
                </a:cubicBezTo>
                <a:cubicBezTo>
                  <a:pt x="62" y="33"/>
                  <a:pt x="59" y="32"/>
                  <a:pt x="57" y="29"/>
                </a:cubicBezTo>
                <a:cubicBezTo>
                  <a:pt x="54" y="27"/>
                  <a:pt x="52" y="24"/>
                  <a:pt x="52" y="19"/>
                </a:cubicBezTo>
                <a:moveTo>
                  <a:pt x="0" y="119"/>
                </a:moveTo>
                <a:cubicBezTo>
                  <a:pt x="0" y="116"/>
                  <a:pt x="1" y="113"/>
                  <a:pt x="3" y="108"/>
                </a:cubicBezTo>
                <a:cubicBezTo>
                  <a:pt x="4" y="103"/>
                  <a:pt x="7" y="98"/>
                  <a:pt x="10" y="92"/>
                </a:cubicBezTo>
                <a:cubicBezTo>
                  <a:pt x="13" y="86"/>
                  <a:pt x="18" y="81"/>
                  <a:pt x="24" y="76"/>
                </a:cubicBezTo>
                <a:cubicBezTo>
                  <a:pt x="30" y="71"/>
                  <a:pt x="37" y="69"/>
                  <a:pt x="44" y="69"/>
                </a:cubicBezTo>
                <a:cubicBezTo>
                  <a:pt x="52" y="69"/>
                  <a:pt x="59" y="71"/>
                  <a:pt x="65" y="76"/>
                </a:cubicBezTo>
                <a:cubicBezTo>
                  <a:pt x="70" y="81"/>
                  <a:pt x="73" y="88"/>
                  <a:pt x="73" y="96"/>
                </a:cubicBezTo>
                <a:cubicBezTo>
                  <a:pt x="73" y="99"/>
                  <a:pt x="72" y="105"/>
                  <a:pt x="69" y="114"/>
                </a:cubicBezTo>
                <a:cubicBezTo>
                  <a:pt x="66" y="123"/>
                  <a:pt x="61" y="134"/>
                  <a:pt x="56" y="148"/>
                </a:cubicBezTo>
                <a:cubicBezTo>
                  <a:pt x="50" y="162"/>
                  <a:pt x="46" y="174"/>
                  <a:pt x="43" y="183"/>
                </a:cubicBezTo>
                <a:cubicBezTo>
                  <a:pt x="42" y="188"/>
                  <a:pt x="41" y="191"/>
                  <a:pt x="41" y="194"/>
                </a:cubicBezTo>
                <a:cubicBezTo>
                  <a:pt x="41" y="199"/>
                  <a:pt x="43" y="202"/>
                  <a:pt x="46" y="202"/>
                </a:cubicBezTo>
                <a:cubicBezTo>
                  <a:pt x="48" y="202"/>
                  <a:pt x="50" y="201"/>
                  <a:pt x="52" y="201"/>
                </a:cubicBezTo>
                <a:cubicBezTo>
                  <a:pt x="55" y="200"/>
                  <a:pt x="57" y="198"/>
                  <a:pt x="60" y="196"/>
                </a:cubicBezTo>
                <a:cubicBezTo>
                  <a:pt x="63" y="194"/>
                  <a:pt x="65" y="190"/>
                  <a:pt x="68" y="185"/>
                </a:cubicBezTo>
                <a:cubicBezTo>
                  <a:pt x="71" y="180"/>
                  <a:pt x="74" y="174"/>
                  <a:pt x="76" y="166"/>
                </a:cubicBezTo>
                <a:cubicBezTo>
                  <a:pt x="77" y="164"/>
                  <a:pt x="77" y="162"/>
                  <a:pt x="78" y="162"/>
                </a:cubicBezTo>
                <a:cubicBezTo>
                  <a:pt x="78" y="162"/>
                  <a:pt x="80" y="161"/>
                  <a:pt x="83" y="161"/>
                </a:cubicBezTo>
                <a:cubicBezTo>
                  <a:pt x="87" y="161"/>
                  <a:pt x="89" y="162"/>
                  <a:pt x="89" y="165"/>
                </a:cubicBezTo>
                <a:cubicBezTo>
                  <a:pt x="89" y="166"/>
                  <a:pt x="89" y="169"/>
                  <a:pt x="87" y="174"/>
                </a:cubicBezTo>
                <a:cubicBezTo>
                  <a:pt x="85" y="179"/>
                  <a:pt x="82" y="185"/>
                  <a:pt x="79" y="190"/>
                </a:cubicBezTo>
                <a:cubicBezTo>
                  <a:pt x="75" y="196"/>
                  <a:pt x="71" y="202"/>
                  <a:pt x="65" y="206"/>
                </a:cubicBezTo>
                <a:cubicBezTo>
                  <a:pt x="58" y="211"/>
                  <a:pt x="52" y="213"/>
                  <a:pt x="45" y="213"/>
                </a:cubicBezTo>
                <a:cubicBezTo>
                  <a:pt x="38" y="213"/>
                  <a:pt x="31" y="211"/>
                  <a:pt x="25" y="207"/>
                </a:cubicBezTo>
                <a:cubicBezTo>
                  <a:pt x="20" y="202"/>
                  <a:pt x="17" y="195"/>
                  <a:pt x="16" y="186"/>
                </a:cubicBezTo>
                <a:cubicBezTo>
                  <a:pt x="16" y="183"/>
                  <a:pt x="17" y="179"/>
                  <a:pt x="18" y="176"/>
                </a:cubicBezTo>
                <a:cubicBezTo>
                  <a:pt x="19" y="173"/>
                  <a:pt x="24" y="161"/>
                  <a:pt x="32" y="140"/>
                </a:cubicBezTo>
                <a:cubicBezTo>
                  <a:pt x="41" y="119"/>
                  <a:pt x="45" y="105"/>
                  <a:pt x="46" y="101"/>
                </a:cubicBezTo>
                <a:cubicBezTo>
                  <a:pt x="48" y="97"/>
                  <a:pt x="48" y="93"/>
                  <a:pt x="49" y="89"/>
                </a:cubicBezTo>
                <a:cubicBezTo>
                  <a:pt x="49" y="84"/>
                  <a:pt x="47" y="81"/>
                  <a:pt x="43" y="81"/>
                </a:cubicBezTo>
                <a:cubicBezTo>
                  <a:pt x="36" y="81"/>
                  <a:pt x="30" y="84"/>
                  <a:pt x="24" y="91"/>
                </a:cubicBezTo>
                <a:cubicBezTo>
                  <a:pt x="19" y="98"/>
                  <a:pt x="15" y="107"/>
                  <a:pt x="12" y="119"/>
                </a:cubicBezTo>
                <a:lnTo>
                  <a:pt x="12" y="120"/>
                </a:lnTo>
                <a:cubicBezTo>
                  <a:pt x="11" y="120"/>
                  <a:pt x="11" y="121"/>
                  <a:pt x="11" y="121"/>
                </a:cubicBezTo>
                <a:lnTo>
                  <a:pt x="11" y="122"/>
                </a:lnTo>
                <a:cubicBezTo>
                  <a:pt x="10" y="122"/>
                  <a:pt x="10" y="122"/>
                  <a:pt x="10" y="122"/>
                </a:cubicBezTo>
                <a:lnTo>
                  <a:pt x="9" y="122"/>
                </a:lnTo>
                <a:cubicBezTo>
                  <a:pt x="8" y="122"/>
                  <a:pt x="7" y="122"/>
                  <a:pt x="6" y="122"/>
                </a:cubicBezTo>
                <a:lnTo>
                  <a:pt x="2" y="122"/>
                </a:lnTo>
                <a:cubicBezTo>
                  <a:pt x="0" y="121"/>
                  <a:pt x="0" y="120"/>
                  <a:pt x="0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629120" y="427644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6" y="11"/>
                </a:lnTo>
                <a:cubicBezTo>
                  <a:pt x="54" y="36"/>
                  <a:pt x="76" y="68"/>
                  <a:pt x="89" y="106"/>
                </a:cubicBezTo>
                <a:cubicBezTo>
                  <a:pt x="102" y="144"/>
                  <a:pt x="108" y="183"/>
                  <a:pt x="108" y="224"/>
                </a:cubicBezTo>
                <a:cubicBezTo>
                  <a:pt x="108" y="244"/>
                  <a:pt x="106" y="264"/>
                  <a:pt x="103" y="282"/>
                </a:cubicBezTo>
                <a:cubicBezTo>
                  <a:pt x="100" y="301"/>
                  <a:pt x="97" y="317"/>
                  <a:pt x="93" y="330"/>
                </a:cubicBezTo>
                <a:cubicBezTo>
                  <a:pt x="89" y="343"/>
                  <a:pt x="84" y="357"/>
                  <a:pt x="77" y="370"/>
                </a:cubicBezTo>
                <a:cubicBezTo>
                  <a:pt x="69" y="383"/>
                  <a:pt x="64" y="393"/>
                  <a:pt x="59" y="400"/>
                </a:cubicBezTo>
                <a:cubicBezTo>
                  <a:pt x="54" y="406"/>
                  <a:pt x="48" y="415"/>
                  <a:pt x="40" y="423"/>
                </a:cubicBezTo>
                <a:cubicBezTo>
                  <a:pt x="32" y="432"/>
                  <a:pt x="27" y="437"/>
                  <a:pt x="26" y="438"/>
                </a:cubicBezTo>
                <a:cubicBezTo>
                  <a:pt x="25" y="440"/>
                  <a:pt x="21" y="442"/>
                  <a:pt x="16" y="447"/>
                </a:cubicBezTo>
                <a:cubicBezTo>
                  <a:pt x="15" y="448"/>
                  <a:pt x="14" y="448"/>
                  <a:pt x="14" y="448"/>
                </a:cubicBezTo>
                <a:lnTo>
                  <a:pt x="9" y="448"/>
                </a:lnTo>
                <a:cubicBezTo>
                  <a:pt x="6" y="448"/>
                  <a:pt x="5" y="448"/>
                  <a:pt x="4" y="448"/>
                </a:cubicBezTo>
                <a:cubicBezTo>
                  <a:pt x="3" y="448"/>
                  <a:pt x="2" y="448"/>
                  <a:pt x="1" y="447"/>
                </a:cubicBezTo>
                <a:cubicBezTo>
                  <a:pt x="1" y="446"/>
                  <a:pt x="0" y="445"/>
                  <a:pt x="0" y="443"/>
                </a:cubicBezTo>
                <a:cubicBezTo>
                  <a:pt x="0" y="443"/>
                  <a:pt x="2" y="441"/>
                  <a:pt x="5" y="437"/>
                </a:cubicBezTo>
                <a:cubicBezTo>
                  <a:pt x="51" y="388"/>
                  <a:pt x="75" y="317"/>
                  <a:pt x="75" y="224"/>
                </a:cubicBezTo>
                <a:cubicBezTo>
                  <a:pt x="75" y="130"/>
                  <a:pt x="51" y="59"/>
                  <a:pt x="5" y="12"/>
                </a:cubicBezTo>
                <a:cubicBezTo>
                  <a:pt x="2" y="8"/>
                  <a:pt x="0" y="6"/>
                  <a:pt x="0" y="6"/>
                </a:cubicBezTo>
                <a:cubicBezTo>
                  <a:pt x="0" y="3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7399080" y="4481640"/>
            <a:ext cx="82080" cy="114120"/>
          </a:xfrm>
          <a:custGeom>
            <a:avLst/>
            <a:gdLst/>
            <a:ahLst/>
            <a:rect l="0" t="0" r="r" b="b"/>
            <a:pathLst>
              <a:path w="228" h="317">
                <a:moveTo>
                  <a:pt x="40" y="5"/>
                </a:moveTo>
                <a:cubicBezTo>
                  <a:pt x="40" y="5"/>
                  <a:pt x="51" y="5"/>
                  <a:pt x="72" y="3"/>
                </a:cubicBezTo>
                <a:cubicBezTo>
                  <a:pt x="93" y="2"/>
                  <a:pt x="104" y="1"/>
                  <a:pt x="105" y="0"/>
                </a:cubicBezTo>
                <a:cubicBezTo>
                  <a:pt x="108" y="0"/>
                  <a:pt x="110" y="2"/>
                  <a:pt x="110" y="4"/>
                </a:cubicBezTo>
                <a:cubicBezTo>
                  <a:pt x="110" y="8"/>
                  <a:pt x="105" y="30"/>
                  <a:pt x="94" y="72"/>
                </a:cubicBezTo>
                <a:cubicBezTo>
                  <a:pt x="83" y="116"/>
                  <a:pt x="77" y="139"/>
                  <a:pt x="77" y="139"/>
                </a:cubicBezTo>
                <a:cubicBezTo>
                  <a:pt x="77" y="140"/>
                  <a:pt x="78" y="139"/>
                  <a:pt x="80" y="137"/>
                </a:cubicBezTo>
                <a:cubicBezTo>
                  <a:pt x="98" y="121"/>
                  <a:pt x="118" y="113"/>
                  <a:pt x="139" y="113"/>
                </a:cubicBezTo>
                <a:cubicBezTo>
                  <a:pt x="155" y="113"/>
                  <a:pt x="168" y="117"/>
                  <a:pt x="178" y="125"/>
                </a:cubicBezTo>
                <a:cubicBezTo>
                  <a:pt x="188" y="133"/>
                  <a:pt x="193" y="145"/>
                  <a:pt x="193" y="160"/>
                </a:cubicBezTo>
                <a:cubicBezTo>
                  <a:pt x="193" y="176"/>
                  <a:pt x="188" y="199"/>
                  <a:pt x="176" y="231"/>
                </a:cubicBezTo>
                <a:cubicBezTo>
                  <a:pt x="165" y="263"/>
                  <a:pt x="159" y="282"/>
                  <a:pt x="159" y="288"/>
                </a:cubicBezTo>
                <a:cubicBezTo>
                  <a:pt x="160" y="292"/>
                  <a:pt x="160" y="295"/>
                  <a:pt x="161" y="297"/>
                </a:cubicBezTo>
                <a:cubicBezTo>
                  <a:pt x="163" y="298"/>
                  <a:pt x="165" y="299"/>
                  <a:pt x="168" y="299"/>
                </a:cubicBezTo>
                <a:cubicBezTo>
                  <a:pt x="177" y="299"/>
                  <a:pt x="184" y="295"/>
                  <a:pt x="191" y="286"/>
                </a:cubicBezTo>
                <a:cubicBezTo>
                  <a:pt x="199" y="277"/>
                  <a:pt x="204" y="264"/>
                  <a:pt x="209" y="249"/>
                </a:cubicBezTo>
                <a:cubicBezTo>
                  <a:pt x="210" y="246"/>
                  <a:pt x="211" y="244"/>
                  <a:pt x="212" y="243"/>
                </a:cubicBezTo>
                <a:cubicBezTo>
                  <a:pt x="212" y="243"/>
                  <a:pt x="215" y="242"/>
                  <a:pt x="219" y="242"/>
                </a:cubicBezTo>
                <a:cubicBezTo>
                  <a:pt x="225" y="242"/>
                  <a:pt x="228" y="243"/>
                  <a:pt x="228" y="246"/>
                </a:cubicBezTo>
                <a:cubicBezTo>
                  <a:pt x="228" y="246"/>
                  <a:pt x="227" y="248"/>
                  <a:pt x="226" y="253"/>
                </a:cubicBezTo>
                <a:cubicBezTo>
                  <a:pt x="221" y="270"/>
                  <a:pt x="214" y="285"/>
                  <a:pt x="203" y="296"/>
                </a:cubicBezTo>
                <a:cubicBezTo>
                  <a:pt x="193" y="310"/>
                  <a:pt x="181" y="316"/>
                  <a:pt x="167" y="316"/>
                </a:cubicBezTo>
                <a:lnTo>
                  <a:pt x="165" y="316"/>
                </a:lnTo>
                <a:cubicBezTo>
                  <a:pt x="151" y="316"/>
                  <a:pt x="140" y="312"/>
                  <a:pt x="134" y="303"/>
                </a:cubicBezTo>
                <a:cubicBezTo>
                  <a:pt x="128" y="295"/>
                  <a:pt x="124" y="287"/>
                  <a:pt x="124" y="278"/>
                </a:cubicBezTo>
                <a:cubicBezTo>
                  <a:pt x="124" y="273"/>
                  <a:pt x="130" y="255"/>
                  <a:pt x="141" y="225"/>
                </a:cubicBezTo>
                <a:cubicBezTo>
                  <a:pt x="152" y="194"/>
                  <a:pt x="157" y="172"/>
                  <a:pt x="157" y="156"/>
                </a:cubicBezTo>
                <a:cubicBezTo>
                  <a:pt x="157" y="139"/>
                  <a:pt x="151" y="130"/>
                  <a:pt x="138" y="130"/>
                </a:cubicBezTo>
                <a:lnTo>
                  <a:pt x="136" y="130"/>
                </a:lnTo>
                <a:cubicBezTo>
                  <a:pt x="110" y="130"/>
                  <a:pt x="88" y="145"/>
                  <a:pt x="70" y="174"/>
                </a:cubicBezTo>
                <a:lnTo>
                  <a:pt x="67" y="180"/>
                </a:lnTo>
                <a:lnTo>
                  <a:pt x="52" y="240"/>
                </a:lnTo>
                <a:cubicBezTo>
                  <a:pt x="42" y="279"/>
                  <a:pt x="37" y="300"/>
                  <a:pt x="35" y="304"/>
                </a:cubicBezTo>
                <a:cubicBezTo>
                  <a:pt x="31" y="313"/>
                  <a:pt x="25" y="317"/>
                  <a:pt x="16" y="317"/>
                </a:cubicBezTo>
                <a:cubicBezTo>
                  <a:pt x="11" y="317"/>
                  <a:pt x="8" y="315"/>
                  <a:pt x="5" y="313"/>
                </a:cubicBezTo>
                <a:cubicBezTo>
                  <a:pt x="2" y="310"/>
                  <a:pt x="0" y="306"/>
                  <a:pt x="0" y="304"/>
                </a:cubicBezTo>
                <a:cubicBezTo>
                  <a:pt x="0" y="299"/>
                  <a:pt x="11" y="254"/>
                  <a:pt x="33" y="168"/>
                </a:cubicBezTo>
                <a:lnTo>
                  <a:pt x="66" y="35"/>
                </a:lnTo>
                <a:cubicBezTo>
                  <a:pt x="66" y="31"/>
                  <a:pt x="65" y="29"/>
                  <a:pt x="63" y="28"/>
                </a:cubicBezTo>
                <a:cubicBezTo>
                  <a:pt x="60" y="27"/>
                  <a:pt x="55" y="26"/>
                  <a:pt x="45" y="26"/>
                </a:cubicBezTo>
                <a:lnTo>
                  <a:pt x="36" y="26"/>
                </a:lnTo>
                <a:cubicBezTo>
                  <a:pt x="34" y="24"/>
                  <a:pt x="33" y="23"/>
                  <a:pt x="33" y="22"/>
                </a:cubicBezTo>
                <a:cubicBezTo>
                  <a:pt x="33" y="22"/>
                  <a:pt x="33" y="19"/>
                  <a:pt x="34" y="14"/>
                </a:cubicBezTo>
                <a:cubicBezTo>
                  <a:pt x="35" y="8"/>
                  <a:pt x="37" y="5"/>
                  <a:pt x="40" y="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7169760" y="4451040"/>
            <a:ext cx="536400" cy="14040"/>
          </a:xfrm>
          <a:custGeom>
            <a:avLst/>
            <a:gdLst/>
            <a:ahLst/>
            <a:rect l="0" t="0" r="r" b="b"/>
            <a:pathLst>
              <a:path w="1490" h="39">
                <a:moveTo>
                  <a:pt x="0" y="39"/>
                </a:moveTo>
                <a:lnTo>
                  <a:pt x="1490" y="39"/>
                </a:lnTo>
                <a:lnTo>
                  <a:pt x="149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745400" y="434412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5" y="1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9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4" y="203"/>
                  <a:pt x="153" y="260"/>
                  <a:pt x="153" y="317"/>
                </a:cubicBezTo>
                <a:cubicBezTo>
                  <a:pt x="153" y="346"/>
                  <a:pt x="151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4" y="631"/>
                </a:cubicBezTo>
                <a:cubicBezTo>
                  <a:pt x="22" y="632"/>
                  <a:pt x="22" y="633"/>
                  <a:pt x="21" y="634"/>
                </a:cubicBezTo>
                <a:lnTo>
                  <a:pt x="13" y="634"/>
                </a:lnTo>
                <a:cubicBezTo>
                  <a:pt x="10" y="634"/>
                  <a:pt x="8" y="634"/>
                  <a:pt x="7" y="634"/>
                </a:cubicBezTo>
                <a:cubicBezTo>
                  <a:pt x="5" y="634"/>
                  <a:pt x="4" y="633"/>
                  <a:pt x="2" y="632"/>
                </a:cubicBezTo>
                <a:cubicBezTo>
                  <a:pt x="2" y="630"/>
                  <a:pt x="1" y="629"/>
                  <a:pt x="0" y="626"/>
                </a:cubicBezTo>
                <a:cubicBezTo>
                  <a:pt x="1" y="626"/>
                  <a:pt x="4" y="623"/>
                  <a:pt x="8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4"/>
                  <a:pt x="74" y="84"/>
                  <a:pt x="8" y="16"/>
                </a:cubicBezTo>
                <a:cubicBezTo>
                  <a:pt x="4" y="11"/>
                  <a:pt x="1" y="8"/>
                  <a:pt x="0" y="8"/>
                </a:cubicBezTo>
                <a:cubicBezTo>
                  <a:pt x="0" y="4"/>
                  <a:pt x="2" y="2"/>
                  <a:pt x="5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6222960" y="4776120"/>
            <a:ext cx="214920" cy="228240"/>
          </a:xfrm>
          <a:custGeom>
            <a:avLst/>
            <a:gdLst/>
            <a:ahLst/>
            <a:rect l="0" t="0" r="r" b="b"/>
            <a:pathLst>
              <a:path w="597" h="634">
                <a:moveTo>
                  <a:pt x="3" y="1"/>
                </a:moveTo>
                <a:cubicBezTo>
                  <a:pt x="4" y="1"/>
                  <a:pt x="94" y="0"/>
                  <a:pt x="274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3" y="83"/>
                  <a:pt x="578" y="96"/>
                  <a:pt x="583" y="108"/>
                </a:cubicBezTo>
                <a:cubicBezTo>
                  <a:pt x="587" y="121"/>
                  <a:pt x="591" y="131"/>
                  <a:pt x="593" y="137"/>
                </a:cubicBezTo>
                <a:cubicBezTo>
                  <a:pt x="596" y="144"/>
                  <a:pt x="597" y="148"/>
                  <a:pt x="597" y="148"/>
                </a:cubicBezTo>
                <a:lnTo>
                  <a:pt x="584" y="148"/>
                </a:lnTo>
                <a:lnTo>
                  <a:pt x="572" y="147"/>
                </a:lnTo>
                <a:cubicBezTo>
                  <a:pt x="562" y="121"/>
                  <a:pt x="547" y="99"/>
                  <a:pt x="526" y="82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4" y="36"/>
                  <a:pt x="409" y="31"/>
                  <a:pt x="380" y="29"/>
                </a:cubicBezTo>
                <a:cubicBezTo>
                  <a:pt x="350" y="26"/>
                  <a:pt x="304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6"/>
                  <a:pt x="80" y="26"/>
                </a:cubicBezTo>
                <a:cubicBezTo>
                  <a:pt x="81" y="27"/>
                  <a:pt x="116" y="75"/>
                  <a:pt x="184" y="168"/>
                </a:cubicBezTo>
                <a:cubicBezTo>
                  <a:pt x="253" y="262"/>
                  <a:pt x="287" y="309"/>
                  <a:pt x="287" y="311"/>
                </a:cubicBezTo>
                <a:cubicBezTo>
                  <a:pt x="290" y="314"/>
                  <a:pt x="290" y="318"/>
                  <a:pt x="289" y="320"/>
                </a:cubicBezTo>
                <a:lnTo>
                  <a:pt x="274" y="339"/>
                </a:lnTo>
                <a:cubicBezTo>
                  <a:pt x="264" y="351"/>
                  <a:pt x="249" y="368"/>
                  <a:pt x="230" y="391"/>
                </a:cubicBezTo>
                <a:cubicBezTo>
                  <a:pt x="211" y="413"/>
                  <a:pt x="192" y="436"/>
                  <a:pt x="173" y="458"/>
                </a:cubicBezTo>
                <a:lnTo>
                  <a:pt x="59" y="594"/>
                </a:lnTo>
                <a:cubicBezTo>
                  <a:pt x="59" y="594"/>
                  <a:pt x="103" y="594"/>
                  <a:pt x="193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0" y="594"/>
                  <a:pt x="275" y="595"/>
                  <a:pt x="284" y="595"/>
                </a:cubicBezTo>
                <a:cubicBezTo>
                  <a:pt x="358" y="595"/>
                  <a:pt x="416" y="589"/>
                  <a:pt x="457" y="578"/>
                </a:cubicBezTo>
                <a:cubicBezTo>
                  <a:pt x="499" y="566"/>
                  <a:pt x="532" y="541"/>
                  <a:pt x="557" y="503"/>
                </a:cubicBezTo>
                <a:cubicBezTo>
                  <a:pt x="561" y="496"/>
                  <a:pt x="566" y="486"/>
                  <a:pt x="572" y="472"/>
                </a:cubicBezTo>
                <a:lnTo>
                  <a:pt x="597" y="472"/>
                </a:lnTo>
                <a:lnTo>
                  <a:pt x="543" y="633"/>
                </a:lnTo>
                <a:lnTo>
                  <a:pt x="274" y="634"/>
                </a:lnTo>
                <a:cubicBezTo>
                  <a:pt x="95" y="634"/>
                  <a:pt x="5" y="633"/>
                  <a:pt x="4" y="632"/>
                </a:cubicBezTo>
                <a:cubicBezTo>
                  <a:pt x="1" y="631"/>
                  <a:pt x="0" y="630"/>
                  <a:pt x="0" y="627"/>
                </a:cubicBezTo>
                <a:cubicBezTo>
                  <a:pt x="0" y="624"/>
                  <a:pt x="13" y="608"/>
                  <a:pt x="39" y="577"/>
                </a:cubicBezTo>
                <a:cubicBezTo>
                  <a:pt x="68" y="544"/>
                  <a:pt x="94" y="512"/>
                  <a:pt x="119" y="482"/>
                </a:cubicBezTo>
                <a:lnTo>
                  <a:pt x="235" y="345"/>
                </a:lnTo>
                <a:cubicBezTo>
                  <a:pt x="235" y="345"/>
                  <a:pt x="196" y="290"/>
                  <a:pt x="117" y="182"/>
                </a:cubicBezTo>
                <a:lnTo>
                  <a:pt x="0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6461280" y="476712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1" y="68"/>
                  <a:pt x="1" y="65"/>
                  <a:pt x="2" y="62"/>
                </a:cubicBezTo>
                <a:cubicBezTo>
                  <a:pt x="2" y="59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9"/>
                  <a:pt x="24" y="13"/>
                  <a:pt x="31" y="8"/>
                </a:cubicBezTo>
                <a:cubicBezTo>
                  <a:pt x="38" y="2"/>
                  <a:pt x="45" y="0"/>
                  <a:pt x="51" y="0"/>
                </a:cubicBezTo>
                <a:cubicBezTo>
                  <a:pt x="62" y="0"/>
                  <a:pt x="71" y="3"/>
                  <a:pt x="78" y="8"/>
                </a:cubicBezTo>
                <a:cubicBezTo>
                  <a:pt x="85" y="13"/>
                  <a:pt x="90" y="19"/>
                  <a:pt x="92" y="23"/>
                </a:cubicBezTo>
                <a:cubicBezTo>
                  <a:pt x="93" y="28"/>
                  <a:pt x="94" y="31"/>
                  <a:pt x="94" y="33"/>
                </a:cubicBezTo>
                <a:cubicBezTo>
                  <a:pt x="94" y="33"/>
                  <a:pt x="94" y="34"/>
                  <a:pt x="95" y="34"/>
                </a:cubicBezTo>
                <a:lnTo>
                  <a:pt x="100" y="29"/>
                </a:lnTo>
                <a:cubicBezTo>
                  <a:pt x="119" y="10"/>
                  <a:pt x="140" y="0"/>
                  <a:pt x="163" y="0"/>
                </a:cubicBezTo>
                <a:cubicBezTo>
                  <a:pt x="179" y="0"/>
                  <a:pt x="192" y="4"/>
                  <a:pt x="202" y="12"/>
                </a:cubicBezTo>
                <a:cubicBezTo>
                  <a:pt x="212" y="20"/>
                  <a:pt x="217" y="32"/>
                  <a:pt x="217" y="47"/>
                </a:cubicBezTo>
                <a:cubicBezTo>
                  <a:pt x="217" y="63"/>
                  <a:pt x="212" y="86"/>
                  <a:pt x="200" y="118"/>
                </a:cubicBezTo>
                <a:cubicBezTo>
                  <a:pt x="188" y="149"/>
                  <a:pt x="183" y="168"/>
                  <a:pt x="183" y="174"/>
                </a:cubicBezTo>
                <a:cubicBezTo>
                  <a:pt x="183" y="182"/>
                  <a:pt x="185" y="186"/>
                  <a:pt x="191" y="186"/>
                </a:cubicBezTo>
                <a:cubicBezTo>
                  <a:pt x="192" y="186"/>
                  <a:pt x="194" y="186"/>
                  <a:pt x="195" y="186"/>
                </a:cubicBezTo>
                <a:cubicBezTo>
                  <a:pt x="203" y="184"/>
                  <a:pt x="211" y="178"/>
                  <a:pt x="218" y="169"/>
                </a:cubicBezTo>
                <a:cubicBezTo>
                  <a:pt x="225" y="159"/>
                  <a:pt x="230" y="147"/>
                  <a:pt x="233" y="133"/>
                </a:cubicBezTo>
                <a:cubicBezTo>
                  <a:pt x="234" y="130"/>
                  <a:pt x="237" y="129"/>
                  <a:pt x="242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1" y="135"/>
                  <a:pt x="250" y="140"/>
                </a:cubicBezTo>
                <a:cubicBezTo>
                  <a:pt x="247" y="148"/>
                  <a:pt x="244" y="157"/>
                  <a:pt x="240" y="165"/>
                </a:cubicBezTo>
                <a:cubicBezTo>
                  <a:pt x="236" y="173"/>
                  <a:pt x="229" y="182"/>
                  <a:pt x="219" y="190"/>
                </a:cubicBezTo>
                <a:cubicBezTo>
                  <a:pt x="210" y="199"/>
                  <a:pt x="199" y="203"/>
                  <a:pt x="188" y="203"/>
                </a:cubicBezTo>
                <a:cubicBezTo>
                  <a:pt x="174" y="203"/>
                  <a:pt x="164" y="199"/>
                  <a:pt x="158" y="190"/>
                </a:cubicBezTo>
                <a:cubicBezTo>
                  <a:pt x="152" y="182"/>
                  <a:pt x="148" y="174"/>
                  <a:pt x="148" y="165"/>
                </a:cubicBezTo>
                <a:cubicBezTo>
                  <a:pt x="148" y="159"/>
                  <a:pt x="154" y="142"/>
                  <a:pt x="165" y="111"/>
                </a:cubicBezTo>
                <a:cubicBezTo>
                  <a:pt x="175" y="81"/>
                  <a:pt x="181" y="59"/>
                  <a:pt x="181" y="43"/>
                </a:cubicBezTo>
                <a:cubicBezTo>
                  <a:pt x="181" y="26"/>
                  <a:pt x="175" y="17"/>
                  <a:pt x="161" y="17"/>
                </a:cubicBezTo>
                <a:lnTo>
                  <a:pt x="159" y="17"/>
                </a:lnTo>
                <a:cubicBezTo>
                  <a:pt x="134" y="17"/>
                  <a:pt x="112" y="32"/>
                  <a:pt x="93" y="62"/>
                </a:cubicBezTo>
                <a:lnTo>
                  <a:pt x="90" y="68"/>
                </a:lnTo>
                <a:lnTo>
                  <a:pt x="76" y="128"/>
                </a:lnTo>
                <a:cubicBezTo>
                  <a:pt x="66" y="167"/>
                  <a:pt x="60" y="188"/>
                  <a:pt x="59" y="192"/>
                </a:cubicBezTo>
                <a:cubicBezTo>
                  <a:pt x="55" y="200"/>
                  <a:pt x="48" y="204"/>
                  <a:pt x="39" y="204"/>
                </a:cubicBezTo>
                <a:cubicBezTo>
                  <a:pt x="35" y="204"/>
                  <a:pt x="32" y="203"/>
                  <a:pt x="30" y="201"/>
                </a:cubicBezTo>
                <a:cubicBezTo>
                  <a:pt x="28" y="199"/>
                  <a:pt x="26" y="197"/>
                  <a:pt x="25" y="196"/>
                </a:cubicBezTo>
                <a:cubicBezTo>
                  <a:pt x="24" y="194"/>
                  <a:pt x="24" y="192"/>
                  <a:pt x="24" y="190"/>
                </a:cubicBezTo>
                <a:cubicBezTo>
                  <a:pt x="24" y="186"/>
                  <a:pt x="30" y="162"/>
                  <a:pt x="41" y="117"/>
                </a:cubicBezTo>
                <a:cubicBezTo>
                  <a:pt x="52" y="73"/>
                  <a:pt x="58" y="48"/>
                  <a:pt x="59" y="44"/>
                </a:cubicBezTo>
                <a:cubicBezTo>
                  <a:pt x="59" y="43"/>
                  <a:pt x="59" y="39"/>
                  <a:pt x="59" y="34"/>
                </a:cubicBezTo>
                <a:cubicBezTo>
                  <a:pt x="59" y="22"/>
                  <a:pt x="56" y="17"/>
                  <a:pt x="49" y="17"/>
                </a:cubicBezTo>
                <a:cubicBezTo>
                  <a:pt x="37" y="17"/>
                  <a:pt x="28" y="32"/>
                  <a:pt x="21" y="61"/>
                </a:cubicBezTo>
                <a:cubicBezTo>
                  <a:pt x="19" y="67"/>
                  <a:pt x="18" y="70"/>
                  <a:pt x="18" y="71"/>
                </a:cubicBezTo>
                <a:cubicBezTo>
                  <a:pt x="17" y="73"/>
                  <a:pt x="14" y="73"/>
                  <a:pt x="9" y="73"/>
                </a:cubicBezTo>
                <a:lnTo>
                  <a:pt x="3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6461280" y="49053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3" y="29"/>
                </a:moveTo>
                <a:cubicBezTo>
                  <a:pt x="73" y="20"/>
                  <a:pt x="76" y="14"/>
                  <a:pt x="82" y="9"/>
                </a:cubicBezTo>
                <a:cubicBezTo>
                  <a:pt x="87" y="4"/>
                  <a:pt x="94" y="1"/>
                  <a:pt x="101" y="0"/>
                </a:cubicBezTo>
                <a:cubicBezTo>
                  <a:pt x="107" y="0"/>
                  <a:pt x="111" y="2"/>
                  <a:pt x="116" y="6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7"/>
                  <a:pt x="119" y="33"/>
                  <a:pt x="112" y="39"/>
                </a:cubicBezTo>
                <a:cubicBezTo>
                  <a:pt x="106" y="45"/>
                  <a:pt x="99" y="48"/>
                  <a:pt x="92" y="48"/>
                </a:cubicBezTo>
                <a:cubicBezTo>
                  <a:pt x="88" y="48"/>
                  <a:pt x="83" y="46"/>
                  <a:pt x="80" y="43"/>
                </a:cubicBezTo>
                <a:cubicBezTo>
                  <a:pt x="76" y="40"/>
                  <a:pt x="74" y="36"/>
                  <a:pt x="73" y="29"/>
                </a:cubicBezTo>
                <a:moveTo>
                  <a:pt x="0" y="169"/>
                </a:moveTo>
                <a:cubicBezTo>
                  <a:pt x="0" y="166"/>
                  <a:pt x="2" y="162"/>
                  <a:pt x="4" y="155"/>
                </a:cubicBezTo>
                <a:cubicBezTo>
                  <a:pt x="7" y="148"/>
                  <a:pt x="11" y="140"/>
                  <a:pt x="15" y="132"/>
                </a:cubicBezTo>
                <a:cubicBezTo>
                  <a:pt x="20" y="124"/>
                  <a:pt x="26" y="116"/>
                  <a:pt x="35" y="109"/>
                </a:cubicBezTo>
                <a:cubicBezTo>
                  <a:pt x="43" y="102"/>
                  <a:pt x="52" y="99"/>
                  <a:pt x="62" y="99"/>
                </a:cubicBezTo>
                <a:cubicBezTo>
                  <a:pt x="73" y="99"/>
                  <a:pt x="83" y="103"/>
                  <a:pt x="91" y="110"/>
                </a:cubicBezTo>
                <a:cubicBezTo>
                  <a:pt x="98" y="116"/>
                  <a:pt x="102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2" y="174"/>
                  <a:pt x="86" y="190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8" y="266"/>
                  <a:pt x="58" y="271"/>
                  <a:pt x="58" y="274"/>
                </a:cubicBezTo>
                <a:cubicBezTo>
                  <a:pt x="58" y="282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09" y="229"/>
                </a:cubicBezTo>
                <a:cubicBezTo>
                  <a:pt x="110" y="229"/>
                  <a:pt x="113" y="229"/>
                  <a:pt x="118" y="229"/>
                </a:cubicBezTo>
                <a:cubicBezTo>
                  <a:pt x="124" y="229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4"/>
                  <a:pt x="117" y="261"/>
                  <a:pt x="111" y="270"/>
                </a:cubicBezTo>
                <a:cubicBezTo>
                  <a:pt x="106" y="278"/>
                  <a:pt x="99" y="285"/>
                  <a:pt x="91" y="292"/>
                </a:cubicBezTo>
                <a:cubicBezTo>
                  <a:pt x="82" y="299"/>
                  <a:pt x="73" y="302"/>
                  <a:pt x="63" y="302"/>
                </a:cubicBezTo>
                <a:cubicBezTo>
                  <a:pt x="53" y="302"/>
                  <a:pt x="45" y="299"/>
                  <a:pt x="37" y="292"/>
                </a:cubicBezTo>
                <a:cubicBezTo>
                  <a:pt x="29" y="286"/>
                  <a:pt x="24" y="277"/>
                  <a:pt x="24" y="264"/>
                </a:cubicBezTo>
                <a:cubicBezTo>
                  <a:pt x="24" y="259"/>
                  <a:pt x="25" y="254"/>
                  <a:pt x="26" y="250"/>
                </a:cubicBezTo>
                <a:cubicBezTo>
                  <a:pt x="28" y="245"/>
                  <a:pt x="34" y="228"/>
                  <a:pt x="46" y="199"/>
                </a:cubicBezTo>
                <a:cubicBezTo>
                  <a:pt x="57" y="168"/>
                  <a:pt x="63" y="150"/>
                  <a:pt x="65" y="144"/>
                </a:cubicBezTo>
                <a:cubicBezTo>
                  <a:pt x="67" y="138"/>
                  <a:pt x="68" y="133"/>
                  <a:pt x="68" y="127"/>
                </a:cubicBezTo>
                <a:cubicBezTo>
                  <a:pt x="68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3"/>
                  <a:pt x="18" y="169"/>
                </a:cubicBezTo>
                <a:lnTo>
                  <a:pt x="17" y="170"/>
                </a:lnTo>
                <a:cubicBezTo>
                  <a:pt x="17" y="171"/>
                  <a:pt x="17" y="171"/>
                  <a:pt x="17" y="171"/>
                </a:cubicBezTo>
                <a:cubicBezTo>
                  <a:pt x="17" y="172"/>
                  <a:pt x="17" y="172"/>
                  <a:pt x="16" y="172"/>
                </a:cubicBezTo>
                <a:cubicBezTo>
                  <a:pt x="15" y="172"/>
                  <a:pt x="15" y="173"/>
                  <a:pt x="15" y="173"/>
                </a:cubicBezTo>
                <a:cubicBezTo>
                  <a:pt x="14" y="173"/>
                  <a:pt x="14" y="173"/>
                  <a:pt x="13" y="173"/>
                </a:cubicBezTo>
                <a:cubicBezTo>
                  <a:pt x="12" y="173"/>
                  <a:pt x="11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6522480" y="495288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7" y="0"/>
                </a:cubicBezTo>
                <a:lnTo>
                  <a:pt x="292" y="0"/>
                </a:lnTo>
                <a:cubicBezTo>
                  <a:pt x="297" y="2"/>
                  <a:pt x="299" y="5"/>
                  <a:pt x="299" y="9"/>
                </a:cubicBezTo>
                <a:cubicBezTo>
                  <a:pt x="299" y="12"/>
                  <a:pt x="297" y="15"/>
                  <a:pt x="293" y="17"/>
                </a:cubicBezTo>
                <a:lnTo>
                  <a:pt x="151" y="18"/>
                </a:lnTo>
                <a:lnTo>
                  <a:pt x="7" y="18"/>
                </a:lnTo>
                <a:cubicBezTo>
                  <a:pt x="3" y="16"/>
                  <a:pt x="0" y="13"/>
                  <a:pt x="0" y="9"/>
                </a:cubicBezTo>
                <a:moveTo>
                  <a:pt x="0" y="97"/>
                </a:moveTo>
                <a:cubicBezTo>
                  <a:pt x="0" y="92"/>
                  <a:pt x="3" y="89"/>
                  <a:pt x="7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0"/>
                  <a:pt x="297" y="103"/>
                  <a:pt x="292" y="105"/>
                </a:cubicBezTo>
                <a:lnTo>
                  <a:pt x="7" y="105"/>
                </a:lnTo>
                <a:cubicBezTo>
                  <a:pt x="2" y="103"/>
                  <a:pt x="0" y="100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6652080" y="49046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8" y="39"/>
                </a:moveTo>
                <a:lnTo>
                  <a:pt x="53" y="42"/>
                </a:lnTo>
                <a:cubicBezTo>
                  <a:pt x="48" y="43"/>
                  <a:pt x="42" y="45"/>
                  <a:pt x="35" y="46"/>
                </a:cubicBezTo>
                <a:cubicBezTo>
                  <a:pt x="27" y="48"/>
                  <a:pt x="18" y="49"/>
                  <a:pt x="9" y="49"/>
                </a:cubicBezTo>
                <a:lnTo>
                  <a:pt x="0" y="49"/>
                </a:lnTo>
                <a:lnTo>
                  <a:pt x="0" y="29"/>
                </a:lnTo>
                <a:lnTo>
                  <a:pt x="9" y="29"/>
                </a:lnTo>
                <a:cubicBezTo>
                  <a:pt x="23" y="28"/>
                  <a:pt x="36" y="26"/>
                  <a:pt x="48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7" y="8"/>
                  <a:pt x="82" y="5"/>
                  <a:pt x="85" y="1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7"/>
                </a:lnTo>
                <a:lnTo>
                  <a:pt x="99" y="272"/>
                </a:lnTo>
                <a:cubicBezTo>
                  <a:pt x="101" y="274"/>
                  <a:pt x="102" y="275"/>
                  <a:pt x="104" y="276"/>
                </a:cubicBezTo>
                <a:cubicBezTo>
                  <a:pt x="105" y="276"/>
                  <a:pt x="109" y="277"/>
                  <a:pt x="116" y="277"/>
                </a:cubicBezTo>
                <a:cubicBezTo>
                  <a:pt x="121" y="278"/>
                  <a:pt x="131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8" y="298"/>
                </a:cubicBezTo>
                <a:cubicBezTo>
                  <a:pt x="37" y="298"/>
                  <a:pt x="14" y="298"/>
                  <a:pt x="8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1" y="278"/>
                  <a:pt x="26" y="278"/>
                  <a:pt x="31" y="278"/>
                </a:cubicBezTo>
                <a:cubicBezTo>
                  <a:pt x="36" y="278"/>
                  <a:pt x="40" y="278"/>
                  <a:pt x="42" y="278"/>
                </a:cubicBezTo>
                <a:cubicBezTo>
                  <a:pt x="45" y="278"/>
                  <a:pt x="47" y="277"/>
                  <a:pt x="49" y="277"/>
                </a:cubicBezTo>
                <a:cubicBezTo>
                  <a:pt x="51" y="276"/>
                  <a:pt x="53" y="276"/>
                  <a:pt x="53" y="276"/>
                </a:cubicBezTo>
                <a:cubicBezTo>
                  <a:pt x="53" y="276"/>
                  <a:pt x="54" y="275"/>
                  <a:pt x="56" y="273"/>
                </a:cubicBezTo>
                <a:cubicBezTo>
                  <a:pt x="57" y="272"/>
                  <a:pt x="58" y="271"/>
                  <a:pt x="58" y="272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6775560" y="4791240"/>
            <a:ext cx="195840" cy="155880"/>
          </a:xfrm>
          <a:custGeom>
            <a:avLst/>
            <a:gdLst/>
            <a:ahLst/>
            <a:rect l="0" t="0" r="r" b="b"/>
            <a:pathLst>
              <a:path w="544" h="433">
                <a:moveTo>
                  <a:pt x="161" y="35"/>
                </a:moveTo>
                <a:cubicBezTo>
                  <a:pt x="161" y="32"/>
                  <a:pt x="149" y="30"/>
                  <a:pt x="125" y="30"/>
                </a:cubicBezTo>
                <a:cubicBezTo>
                  <a:pt x="115" y="30"/>
                  <a:pt x="109" y="29"/>
                  <a:pt x="106" y="29"/>
                </a:cubicBezTo>
                <a:cubicBezTo>
                  <a:pt x="103" y="29"/>
                  <a:pt x="102" y="27"/>
                  <a:pt x="102" y="23"/>
                </a:cubicBezTo>
                <a:cubicBezTo>
                  <a:pt x="102" y="22"/>
                  <a:pt x="102" y="19"/>
                  <a:pt x="103" y="14"/>
                </a:cubicBezTo>
                <a:cubicBezTo>
                  <a:pt x="105" y="6"/>
                  <a:pt x="108" y="2"/>
                  <a:pt x="109" y="1"/>
                </a:cubicBezTo>
                <a:cubicBezTo>
                  <a:pt x="110" y="1"/>
                  <a:pt x="112" y="0"/>
                  <a:pt x="116" y="0"/>
                </a:cubicBezTo>
                <a:lnTo>
                  <a:pt x="119" y="0"/>
                </a:lnTo>
                <a:cubicBezTo>
                  <a:pt x="137" y="1"/>
                  <a:pt x="165" y="2"/>
                  <a:pt x="205" y="2"/>
                </a:cubicBezTo>
                <a:cubicBezTo>
                  <a:pt x="220" y="2"/>
                  <a:pt x="233" y="2"/>
                  <a:pt x="245" y="2"/>
                </a:cubicBezTo>
                <a:cubicBezTo>
                  <a:pt x="257" y="2"/>
                  <a:pt x="267" y="2"/>
                  <a:pt x="274" y="1"/>
                </a:cubicBezTo>
                <a:cubicBezTo>
                  <a:pt x="280" y="1"/>
                  <a:pt x="285" y="1"/>
                  <a:pt x="286" y="1"/>
                </a:cubicBezTo>
                <a:cubicBezTo>
                  <a:pt x="293" y="1"/>
                  <a:pt x="297" y="3"/>
                  <a:pt x="297" y="6"/>
                </a:cubicBezTo>
                <a:cubicBezTo>
                  <a:pt x="297" y="8"/>
                  <a:pt x="296" y="11"/>
                  <a:pt x="295" y="15"/>
                </a:cubicBezTo>
                <a:cubicBezTo>
                  <a:pt x="295" y="16"/>
                  <a:pt x="294" y="17"/>
                  <a:pt x="294" y="19"/>
                </a:cubicBezTo>
                <a:cubicBezTo>
                  <a:pt x="294" y="21"/>
                  <a:pt x="294" y="22"/>
                  <a:pt x="294" y="23"/>
                </a:cubicBezTo>
                <a:cubicBezTo>
                  <a:pt x="293" y="23"/>
                  <a:pt x="293" y="24"/>
                  <a:pt x="293" y="25"/>
                </a:cubicBezTo>
                <a:cubicBezTo>
                  <a:pt x="292" y="26"/>
                  <a:pt x="292" y="27"/>
                  <a:pt x="291" y="27"/>
                </a:cubicBezTo>
                <a:cubicBezTo>
                  <a:pt x="290" y="27"/>
                  <a:pt x="289" y="28"/>
                  <a:pt x="288" y="28"/>
                </a:cubicBezTo>
                <a:cubicBezTo>
                  <a:pt x="287" y="29"/>
                  <a:pt x="286" y="29"/>
                  <a:pt x="284" y="29"/>
                </a:cubicBezTo>
                <a:cubicBezTo>
                  <a:pt x="282" y="29"/>
                  <a:pt x="280" y="29"/>
                  <a:pt x="278" y="30"/>
                </a:cubicBezTo>
                <a:cubicBezTo>
                  <a:pt x="276" y="30"/>
                  <a:pt x="273" y="30"/>
                  <a:pt x="269" y="30"/>
                </a:cubicBezTo>
                <a:cubicBezTo>
                  <a:pt x="252" y="30"/>
                  <a:pt x="242" y="31"/>
                  <a:pt x="237" y="31"/>
                </a:cubicBezTo>
                <a:cubicBezTo>
                  <a:pt x="232" y="32"/>
                  <a:pt x="229" y="35"/>
                  <a:pt x="226" y="38"/>
                </a:cubicBezTo>
                <a:lnTo>
                  <a:pt x="174" y="240"/>
                </a:lnTo>
                <a:cubicBezTo>
                  <a:pt x="175" y="240"/>
                  <a:pt x="214" y="209"/>
                  <a:pt x="291" y="148"/>
                </a:cubicBezTo>
                <a:cubicBezTo>
                  <a:pt x="368" y="88"/>
                  <a:pt x="407" y="57"/>
                  <a:pt x="410" y="55"/>
                </a:cubicBezTo>
                <a:cubicBezTo>
                  <a:pt x="415" y="49"/>
                  <a:pt x="418" y="44"/>
                  <a:pt x="418" y="40"/>
                </a:cubicBezTo>
                <a:cubicBezTo>
                  <a:pt x="418" y="34"/>
                  <a:pt x="413" y="30"/>
                  <a:pt x="403" y="30"/>
                </a:cubicBezTo>
                <a:cubicBezTo>
                  <a:pt x="396" y="30"/>
                  <a:pt x="393" y="27"/>
                  <a:pt x="393" y="23"/>
                </a:cubicBezTo>
                <a:cubicBezTo>
                  <a:pt x="393" y="22"/>
                  <a:pt x="393" y="19"/>
                  <a:pt x="394" y="14"/>
                </a:cubicBezTo>
                <a:cubicBezTo>
                  <a:pt x="396" y="9"/>
                  <a:pt x="397" y="6"/>
                  <a:pt x="398" y="4"/>
                </a:cubicBezTo>
                <a:cubicBezTo>
                  <a:pt x="399" y="2"/>
                  <a:pt x="402" y="1"/>
                  <a:pt x="408" y="1"/>
                </a:cubicBezTo>
                <a:cubicBezTo>
                  <a:pt x="410" y="1"/>
                  <a:pt x="417" y="1"/>
                  <a:pt x="431" y="2"/>
                </a:cubicBezTo>
                <a:cubicBezTo>
                  <a:pt x="445" y="2"/>
                  <a:pt x="461" y="2"/>
                  <a:pt x="482" y="2"/>
                </a:cubicBezTo>
                <a:cubicBezTo>
                  <a:pt x="492" y="2"/>
                  <a:pt x="502" y="2"/>
                  <a:pt x="512" y="2"/>
                </a:cubicBezTo>
                <a:cubicBezTo>
                  <a:pt x="523" y="1"/>
                  <a:pt x="529" y="1"/>
                  <a:pt x="531" y="1"/>
                </a:cubicBezTo>
                <a:cubicBezTo>
                  <a:pt x="540" y="1"/>
                  <a:pt x="544" y="3"/>
                  <a:pt x="544" y="7"/>
                </a:cubicBezTo>
                <a:cubicBezTo>
                  <a:pt x="544" y="17"/>
                  <a:pt x="542" y="23"/>
                  <a:pt x="539" y="26"/>
                </a:cubicBezTo>
                <a:cubicBezTo>
                  <a:pt x="538" y="29"/>
                  <a:pt x="534" y="30"/>
                  <a:pt x="527" y="30"/>
                </a:cubicBezTo>
                <a:cubicBezTo>
                  <a:pt x="495" y="32"/>
                  <a:pt x="467" y="42"/>
                  <a:pt x="441" y="62"/>
                </a:cubicBezTo>
                <a:cubicBezTo>
                  <a:pt x="434" y="66"/>
                  <a:pt x="418" y="77"/>
                  <a:pt x="396" y="95"/>
                </a:cubicBezTo>
                <a:cubicBezTo>
                  <a:pt x="373" y="112"/>
                  <a:pt x="352" y="129"/>
                  <a:pt x="332" y="145"/>
                </a:cubicBezTo>
                <a:lnTo>
                  <a:pt x="303" y="168"/>
                </a:lnTo>
                <a:lnTo>
                  <a:pt x="308" y="182"/>
                </a:lnTo>
                <a:cubicBezTo>
                  <a:pt x="312" y="191"/>
                  <a:pt x="318" y="205"/>
                  <a:pt x="326" y="224"/>
                </a:cubicBezTo>
                <a:cubicBezTo>
                  <a:pt x="334" y="243"/>
                  <a:pt x="341" y="261"/>
                  <a:pt x="348" y="279"/>
                </a:cubicBezTo>
                <a:cubicBezTo>
                  <a:pt x="380" y="354"/>
                  <a:pt x="397" y="392"/>
                  <a:pt x="399" y="395"/>
                </a:cubicBezTo>
                <a:cubicBezTo>
                  <a:pt x="400" y="396"/>
                  <a:pt x="401" y="397"/>
                  <a:pt x="402" y="397"/>
                </a:cubicBezTo>
                <a:cubicBezTo>
                  <a:pt x="408" y="402"/>
                  <a:pt x="419" y="404"/>
                  <a:pt x="435" y="404"/>
                </a:cubicBezTo>
                <a:lnTo>
                  <a:pt x="449" y="404"/>
                </a:lnTo>
                <a:cubicBezTo>
                  <a:pt x="451" y="408"/>
                  <a:pt x="452" y="410"/>
                  <a:pt x="452" y="410"/>
                </a:cubicBezTo>
                <a:cubicBezTo>
                  <a:pt x="452" y="410"/>
                  <a:pt x="452" y="414"/>
                  <a:pt x="450" y="421"/>
                </a:cubicBezTo>
                <a:cubicBezTo>
                  <a:pt x="449" y="427"/>
                  <a:pt x="447" y="431"/>
                  <a:pt x="444" y="433"/>
                </a:cubicBezTo>
                <a:lnTo>
                  <a:pt x="437" y="433"/>
                </a:lnTo>
                <a:cubicBezTo>
                  <a:pt x="419" y="432"/>
                  <a:pt x="399" y="432"/>
                  <a:pt x="376" y="432"/>
                </a:cubicBezTo>
                <a:cubicBezTo>
                  <a:pt x="325" y="432"/>
                  <a:pt x="296" y="432"/>
                  <a:pt x="289" y="433"/>
                </a:cubicBezTo>
                <a:lnTo>
                  <a:pt x="283" y="433"/>
                </a:lnTo>
                <a:cubicBezTo>
                  <a:pt x="281" y="431"/>
                  <a:pt x="279" y="429"/>
                  <a:pt x="279" y="428"/>
                </a:cubicBezTo>
                <a:cubicBezTo>
                  <a:pt x="279" y="426"/>
                  <a:pt x="280" y="423"/>
                  <a:pt x="281" y="416"/>
                </a:cubicBezTo>
                <a:cubicBezTo>
                  <a:pt x="282" y="411"/>
                  <a:pt x="284" y="407"/>
                  <a:pt x="284" y="406"/>
                </a:cubicBezTo>
                <a:cubicBezTo>
                  <a:pt x="285" y="405"/>
                  <a:pt x="288" y="404"/>
                  <a:pt x="291" y="404"/>
                </a:cubicBezTo>
                <a:lnTo>
                  <a:pt x="293" y="404"/>
                </a:lnTo>
                <a:cubicBezTo>
                  <a:pt x="314" y="404"/>
                  <a:pt x="325" y="399"/>
                  <a:pt x="325" y="389"/>
                </a:cubicBezTo>
                <a:cubicBezTo>
                  <a:pt x="325" y="387"/>
                  <a:pt x="319" y="372"/>
                  <a:pt x="308" y="344"/>
                </a:cubicBezTo>
                <a:cubicBezTo>
                  <a:pt x="296" y="316"/>
                  <a:pt x="290" y="301"/>
                  <a:pt x="288" y="297"/>
                </a:cubicBezTo>
                <a:lnTo>
                  <a:pt x="251" y="209"/>
                </a:lnTo>
                <a:lnTo>
                  <a:pt x="208" y="242"/>
                </a:lnTo>
                <a:lnTo>
                  <a:pt x="165" y="277"/>
                </a:lnTo>
                <a:lnTo>
                  <a:pt x="150" y="335"/>
                </a:lnTo>
                <a:cubicBezTo>
                  <a:pt x="141" y="374"/>
                  <a:pt x="136" y="395"/>
                  <a:pt x="136" y="397"/>
                </a:cubicBezTo>
                <a:cubicBezTo>
                  <a:pt x="136" y="400"/>
                  <a:pt x="137" y="402"/>
                  <a:pt x="141" y="402"/>
                </a:cubicBezTo>
                <a:cubicBezTo>
                  <a:pt x="144" y="403"/>
                  <a:pt x="155" y="404"/>
                  <a:pt x="172" y="404"/>
                </a:cubicBezTo>
                <a:lnTo>
                  <a:pt x="192" y="404"/>
                </a:lnTo>
                <a:cubicBezTo>
                  <a:pt x="195" y="408"/>
                  <a:pt x="196" y="410"/>
                  <a:pt x="196" y="411"/>
                </a:cubicBezTo>
                <a:cubicBezTo>
                  <a:pt x="196" y="418"/>
                  <a:pt x="194" y="424"/>
                  <a:pt x="191" y="430"/>
                </a:cubicBezTo>
                <a:cubicBezTo>
                  <a:pt x="189" y="432"/>
                  <a:pt x="186" y="433"/>
                  <a:pt x="181" y="433"/>
                </a:cubicBezTo>
                <a:cubicBezTo>
                  <a:pt x="180" y="433"/>
                  <a:pt x="172" y="433"/>
                  <a:pt x="158" y="433"/>
                </a:cubicBezTo>
                <a:cubicBezTo>
                  <a:pt x="144" y="432"/>
                  <a:pt x="122" y="432"/>
                  <a:pt x="95" y="432"/>
                </a:cubicBezTo>
                <a:cubicBezTo>
                  <a:pt x="69" y="432"/>
                  <a:pt x="48" y="432"/>
                  <a:pt x="35" y="432"/>
                </a:cubicBezTo>
                <a:cubicBezTo>
                  <a:pt x="21" y="432"/>
                  <a:pt x="13" y="432"/>
                  <a:pt x="12" y="433"/>
                </a:cubicBezTo>
                <a:cubicBezTo>
                  <a:pt x="4" y="433"/>
                  <a:pt x="0" y="431"/>
                  <a:pt x="0" y="426"/>
                </a:cubicBezTo>
                <a:cubicBezTo>
                  <a:pt x="0" y="426"/>
                  <a:pt x="1" y="423"/>
                  <a:pt x="2" y="418"/>
                </a:cubicBezTo>
                <a:cubicBezTo>
                  <a:pt x="4" y="411"/>
                  <a:pt x="6" y="407"/>
                  <a:pt x="7" y="406"/>
                </a:cubicBezTo>
                <a:cubicBezTo>
                  <a:pt x="9" y="405"/>
                  <a:pt x="14" y="405"/>
                  <a:pt x="22" y="404"/>
                </a:cubicBezTo>
                <a:cubicBezTo>
                  <a:pt x="33" y="404"/>
                  <a:pt x="46" y="404"/>
                  <a:pt x="60" y="402"/>
                </a:cubicBezTo>
                <a:cubicBezTo>
                  <a:pt x="66" y="401"/>
                  <a:pt x="70" y="399"/>
                  <a:pt x="72" y="395"/>
                </a:cubicBezTo>
                <a:cubicBezTo>
                  <a:pt x="73" y="393"/>
                  <a:pt x="88" y="335"/>
                  <a:pt x="117" y="218"/>
                </a:cubicBezTo>
                <a:cubicBezTo>
                  <a:pt x="146" y="103"/>
                  <a:pt x="161" y="42"/>
                  <a:pt x="161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6992280" y="4776120"/>
            <a:ext cx="55080" cy="228240"/>
          </a:xfrm>
          <a:custGeom>
            <a:avLst/>
            <a:gdLst/>
            <a:ahLst/>
            <a:rect l="0" t="0" r="r" b="b"/>
            <a:pathLst>
              <a:path w="153" h="634">
                <a:moveTo>
                  <a:pt x="0" y="316"/>
                </a:moveTo>
                <a:cubicBezTo>
                  <a:pt x="0" y="287"/>
                  <a:pt x="3" y="260"/>
                  <a:pt x="7" y="233"/>
                </a:cubicBezTo>
                <a:cubicBezTo>
                  <a:pt x="11" y="207"/>
                  <a:pt x="16" y="185"/>
                  <a:pt x="21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7"/>
                  <a:pt x="125" y="38"/>
                  <a:pt x="115" y="53"/>
                </a:cubicBezTo>
                <a:cubicBezTo>
                  <a:pt x="105" y="67"/>
                  <a:pt x="94" y="85"/>
                  <a:pt x="84" y="107"/>
                </a:cubicBezTo>
                <a:cubicBezTo>
                  <a:pt x="73" y="128"/>
                  <a:pt x="65" y="158"/>
                  <a:pt x="57" y="194"/>
                </a:cubicBezTo>
                <a:cubicBezTo>
                  <a:pt x="50" y="231"/>
                  <a:pt x="47" y="272"/>
                  <a:pt x="47" y="316"/>
                </a:cubicBezTo>
                <a:cubicBezTo>
                  <a:pt x="47" y="362"/>
                  <a:pt x="50" y="402"/>
                  <a:pt x="57" y="439"/>
                </a:cubicBezTo>
                <a:cubicBezTo>
                  <a:pt x="65" y="475"/>
                  <a:pt x="73" y="504"/>
                  <a:pt x="83" y="527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5" y="606"/>
                  <a:pt x="142" y="615"/>
                </a:cubicBezTo>
                <a:cubicBezTo>
                  <a:pt x="149" y="623"/>
                  <a:pt x="153" y="627"/>
                  <a:pt x="153" y="628"/>
                </a:cubicBezTo>
                <a:cubicBezTo>
                  <a:pt x="153" y="632"/>
                  <a:pt x="149" y="634"/>
                  <a:pt x="143" y="634"/>
                </a:cubicBezTo>
                <a:lnTo>
                  <a:pt x="141" y="634"/>
                </a:lnTo>
                <a:lnTo>
                  <a:pt x="133" y="634"/>
                </a:lnTo>
                <a:lnTo>
                  <a:pt x="114" y="618"/>
                </a:lnTo>
                <a:cubicBezTo>
                  <a:pt x="75" y="583"/>
                  <a:pt x="46" y="538"/>
                  <a:pt x="28" y="484"/>
                </a:cubicBezTo>
                <a:cubicBezTo>
                  <a:pt x="10" y="431"/>
                  <a:pt x="0" y="375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7115040" y="471744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0" y="5"/>
                  <a:pt x="161" y="4"/>
                  <a:pt x="182" y="3"/>
                </a:cubicBezTo>
                <a:cubicBezTo>
                  <a:pt x="203" y="1"/>
                  <a:pt x="214" y="1"/>
                  <a:pt x="215" y="0"/>
                </a:cubicBezTo>
                <a:cubicBezTo>
                  <a:pt x="218" y="0"/>
                  <a:pt x="220" y="1"/>
                  <a:pt x="220" y="4"/>
                </a:cubicBezTo>
                <a:cubicBezTo>
                  <a:pt x="220" y="6"/>
                  <a:pt x="209" y="51"/>
                  <a:pt x="187" y="139"/>
                </a:cubicBezTo>
                <a:cubicBezTo>
                  <a:pt x="166" y="227"/>
                  <a:pt x="154" y="273"/>
                  <a:pt x="154" y="274"/>
                </a:cubicBezTo>
                <a:cubicBezTo>
                  <a:pt x="153" y="276"/>
                  <a:pt x="153" y="279"/>
                  <a:pt x="153" y="281"/>
                </a:cubicBezTo>
                <a:cubicBezTo>
                  <a:pt x="153" y="294"/>
                  <a:pt x="158" y="300"/>
                  <a:pt x="166" y="300"/>
                </a:cubicBezTo>
                <a:cubicBezTo>
                  <a:pt x="169" y="300"/>
                  <a:pt x="172" y="298"/>
                  <a:pt x="175" y="296"/>
                </a:cubicBezTo>
                <a:cubicBezTo>
                  <a:pt x="181" y="290"/>
                  <a:pt x="187" y="276"/>
                  <a:pt x="193" y="253"/>
                </a:cubicBezTo>
                <a:cubicBezTo>
                  <a:pt x="195" y="247"/>
                  <a:pt x="196" y="244"/>
                  <a:pt x="198" y="244"/>
                </a:cubicBezTo>
                <a:cubicBezTo>
                  <a:pt x="198" y="243"/>
                  <a:pt x="200" y="243"/>
                  <a:pt x="202" y="243"/>
                </a:cubicBezTo>
                <a:lnTo>
                  <a:pt x="204" y="243"/>
                </a:lnTo>
                <a:lnTo>
                  <a:pt x="206" y="243"/>
                </a:lnTo>
                <a:cubicBezTo>
                  <a:pt x="210" y="243"/>
                  <a:pt x="212" y="244"/>
                  <a:pt x="212" y="247"/>
                </a:cubicBezTo>
                <a:cubicBezTo>
                  <a:pt x="212" y="248"/>
                  <a:pt x="212" y="251"/>
                  <a:pt x="211" y="254"/>
                </a:cubicBezTo>
                <a:cubicBezTo>
                  <a:pt x="207" y="269"/>
                  <a:pt x="203" y="281"/>
                  <a:pt x="198" y="290"/>
                </a:cubicBezTo>
                <a:cubicBezTo>
                  <a:pt x="193" y="299"/>
                  <a:pt x="188" y="305"/>
                  <a:pt x="185" y="308"/>
                </a:cubicBezTo>
                <a:cubicBezTo>
                  <a:pt x="182" y="311"/>
                  <a:pt x="178" y="313"/>
                  <a:pt x="173" y="315"/>
                </a:cubicBezTo>
                <a:cubicBezTo>
                  <a:pt x="170" y="316"/>
                  <a:pt x="167" y="316"/>
                  <a:pt x="162" y="316"/>
                </a:cubicBezTo>
                <a:cubicBezTo>
                  <a:pt x="152" y="316"/>
                  <a:pt x="143" y="314"/>
                  <a:pt x="136" y="309"/>
                </a:cubicBezTo>
                <a:cubicBezTo>
                  <a:pt x="130" y="305"/>
                  <a:pt x="125" y="300"/>
                  <a:pt x="123" y="295"/>
                </a:cubicBezTo>
                <a:lnTo>
                  <a:pt x="120" y="289"/>
                </a:lnTo>
                <a:cubicBezTo>
                  <a:pt x="120" y="288"/>
                  <a:pt x="119" y="289"/>
                  <a:pt x="119" y="289"/>
                </a:cubicBezTo>
                <a:cubicBezTo>
                  <a:pt x="118" y="290"/>
                  <a:pt x="117" y="290"/>
                  <a:pt x="117" y="291"/>
                </a:cubicBezTo>
                <a:cubicBezTo>
                  <a:pt x="99" y="308"/>
                  <a:pt x="81" y="316"/>
                  <a:pt x="63" y="316"/>
                </a:cubicBezTo>
                <a:cubicBezTo>
                  <a:pt x="46" y="316"/>
                  <a:pt x="31" y="310"/>
                  <a:pt x="19" y="298"/>
                </a:cubicBezTo>
                <a:cubicBezTo>
                  <a:pt x="6" y="286"/>
                  <a:pt x="0" y="267"/>
                  <a:pt x="0" y="240"/>
                </a:cubicBezTo>
                <a:cubicBezTo>
                  <a:pt x="0" y="226"/>
                  <a:pt x="3" y="211"/>
                  <a:pt x="9" y="197"/>
                </a:cubicBezTo>
                <a:cubicBezTo>
                  <a:pt x="15" y="182"/>
                  <a:pt x="22" y="169"/>
                  <a:pt x="30" y="158"/>
                </a:cubicBezTo>
                <a:cubicBezTo>
                  <a:pt x="44" y="141"/>
                  <a:pt x="59" y="129"/>
                  <a:pt x="73" y="123"/>
                </a:cubicBezTo>
                <a:cubicBezTo>
                  <a:pt x="87" y="116"/>
                  <a:pt x="100" y="113"/>
                  <a:pt x="111" y="113"/>
                </a:cubicBezTo>
                <a:cubicBezTo>
                  <a:pt x="128" y="113"/>
                  <a:pt x="141" y="119"/>
                  <a:pt x="149" y="132"/>
                </a:cubicBezTo>
                <a:cubicBezTo>
                  <a:pt x="150" y="134"/>
                  <a:pt x="151" y="134"/>
                  <a:pt x="151" y="134"/>
                </a:cubicBezTo>
                <a:cubicBezTo>
                  <a:pt x="151" y="132"/>
                  <a:pt x="155" y="116"/>
                  <a:pt x="163" y="85"/>
                </a:cubicBezTo>
                <a:cubicBezTo>
                  <a:pt x="171" y="54"/>
                  <a:pt x="175" y="37"/>
                  <a:pt x="176" y="35"/>
                </a:cubicBezTo>
                <a:cubicBezTo>
                  <a:pt x="176" y="31"/>
                  <a:pt x="175" y="29"/>
                  <a:pt x="173" y="28"/>
                </a:cubicBezTo>
                <a:cubicBezTo>
                  <a:pt x="171" y="27"/>
                  <a:pt x="165" y="26"/>
                  <a:pt x="155" y="26"/>
                </a:cubicBezTo>
                <a:lnTo>
                  <a:pt x="146" y="26"/>
                </a:lnTo>
                <a:cubicBezTo>
                  <a:pt x="144" y="24"/>
                  <a:pt x="143" y="23"/>
                  <a:pt x="143" y="22"/>
                </a:cubicBezTo>
                <a:cubicBezTo>
                  <a:pt x="143" y="22"/>
                  <a:pt x="143" y="19"/>
                  <a:pt x="144" y="14"/>
                </a:cubicBezTo>
                <a:cubicBezTo>
                  <a:pt x="145" y="8"/>
                  <a:pt x="147" y="5"/>
                  <a:pt x="150" y="5"/>
                </a:cubicBezTo>
                <a:moveTo>
                  <a:pt x="144" y="165"/>
                </a:moveTo>
                <a:cubicBezTo>
                  <a:pt x="137" y="141"/>
                  <a:pt x="126" y="130"/>
                  <a:pt x="110" y="130"/>
                </a:cubicBezTo>
                <a:cubicBezTo>
                  <a:pt x="100" y="130"/>
                  <a:pt x="90" y="134"/>
                  <a:pt x="80" y="143"/>
                </a:cubicBezTo>
                <a:cubicBezTo>
                  <a:pt x="71" y="153"/>
                  <a:pt x="63" y="165"/>
                  <a:pt x="58" y="180"/>
                </a:cubicBezTo>
                <a:cubicBezTo>
                  <a:pt x="48" y="203"/>
                  <a:pt x="42" y="228"/>
                  <a:pt x="38" y="254"/>
                </a:cubicBezTo>
                <a:cubicBezTo>
                  <a:pt x="38" y="255"/>
                  <a:pt x="38" y="256"/>
                  <a:pt x="38" y="259"/>
                </a:cubicBezTo>
                <a:cubicBezTo>
                  <a:pt x="38" y="261"/>
                  <a:pt x="38" y="263"/>
                  <a:pt x="38" y="264"/>
                </a:cubicBezTo>
                <a:cubicBezTo>
                  <a:pt x="38" y="278"/>
                  <a:pt x="41" y="287"/>
                  <a:pt x="46" y="292"/>
                </a:cubicBezTo>
                <a:cubicBezTo>
                  <a:pt x="51" y="297"/>
                  <a:pt x="59" y="300"/>
                  <a:pt x="66" y="300"/>
                </a:cubicBezTo>
                <a:cubicBezTo>
                  <a:pt x="82" y="300"/>
                  <a:pt x="99" y="289"/>
                  <a:pt x="116" y="268"/>
                </a:cubicBezTo>
                <a:lnTo>
                  <a:pt x="119" y="263"/>
                </a:lnTo>
                <a:lnTo>
                  <a:pt x="144" y="16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7208640" y="470844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0" y="225"/>
                </a:moveTo>
                <a:cubicBezTo>
                  <a:pt x="0" y="204"/>
                  <a:pt x="1" y="185"/>
                  <a:pt x="4" y="166"/>
                </a:cubicBezTo>
                <a:cubicBezTo>
                  <a:pt x="7" y="148"/>
                  <a:pt x="11" y="132"/>
                  <a:pt x="14" y="118"/>
                </a:cubicBezTo>
                <a:cubicBezTo>
                  <a:pt x="18" y="104"/>
                  <a:pt x="24" y="91"/>
                  <a:pt x="31" y="78"/>
                </a:cubicBezTo>
                <a:cubicBezTo>
                  <a:pt x="38" y="65"/>
                  <a:pt x="44" y="55"/>
                  <a:pt x="48" y="48"/>
                </a:cubicBezTo>
                <a:cubicBezTo>
                  <a:pt x="52" y="41"/>
                  <a:pt x="58" y="33"/>
                  <a:pt x="68" y="25"/>
                </a:cubicBezTo>
                <a:cubicBezTo>
                  <a:pt x="76" y="17"/>
                  <a:pt x="81" y="11"/>
                  <a:pt x="83" y="10"/>
                </a:cubicBezTo>
                <a:cubicBezTo>
                  <a:pt x="84" y="8"/>
                  <a:pt x="88" y="5"/>
                  <a:pt x="94" y="0"/>
                </a:cubicBezTo>
                <a:lnTo>
                  <a:pt x="99" y="0"/>
                </a:lnTo>
                <a:lnTo>
                  <a:pt x="101" y="0"/>
                </a:lnTo>
                <a:cubicBezTo>
                  <a:pt x="105" y="0"/>
                  <a:pt x="108" y="2"/>
                  <a:pt x="108" y="4"/>
                </a:cubicBezTo>
                <a:cubicBezTo>
                  <a:pt x="108" y="5"/>
                  <a:pt x="105" y="8"/>
                  <a:pt x="100" y="14"/>
                </a:cubicBezTo>
                <a:cubicBezTo>
                  <a:pt x="95" y="19"/>
                  <a:pt x="89" y="27"/>
                  <a:pt x="82" y="37"/>
                </a:cubicBezTo>
                <a:cubicBezTo>
                  <a:pt x="74" y="48"/>
                  <a:pt x="67" y="61"/>
                  <a:pt x="59" y="76"/>
                </a:cubicBezTo>
                <a:cubicBezTo>
                  <a:pt x="51" y="91"/>
                  <a:pt x="45" y="113"/>
                  <a:pt x="40" y="139"/>
                </a:cubicBezTo>
                <a:cubicBezTo>
                  <a:pt x="35" y="164"/>
                  <a:pt x="32" y="193"/>
                  <a:pt x="32" y="225"/>
                </a:cubicBezTo>
                <a:cubicBezTo>
                  <a:pt x="32" y="256"/>
                  <a:pt x="35" y="285"/>
                  <a:pt x="40" y="311"/>
                </a:cubicBezTo>
                <a:cubicBezTo>
                  <a:pt x="45" y="336"/>
                  <a:pt x="51" y="357"/>
                  <a:pt x="58" y="373"/>
                </a:cubicBezTo>
                <a:cubicBezTo>
                  <a:pt x="66" y="389"/>
                  <a:pt x="74" y="401"/>
                  <a:pt x="81" y="411"/>
                </a:cubicBezTo>
                <a:cubicBezTo>
                  <a:pt x="89" y="421"/>
                  <a:pt x="95" y="429"/>
                  <a:pt x="100" y="435"/>
                </a:cubicBezTo>
                <a:cubicBezTo>
                  <a:pt x="105" y="441"/>
                  <a:pt x="108" y="444"/>
                  <a:pt x="108" y="444"/>
                </a:cubicBezTo>
                <a:cubicBezTo>
                  <a:pt x="108" y="447"/>
                  <a:pt x="105" y="448"/>
                  <a:pt x="101" y="448"/>
                </a:cubicBezTo>
                <a:lnTo>
                  <a:pt x="99" y="448"/>
                </a:lnTo>
                <a:lnTo>
                  <a:pt x="94" y="448"/>
                </a:lnTo>
                <a:lnTo>
                  <a:pt x="81" y="438"/>
                </a:lnTo>
                <a:cubicBezTo>
                  <a:pt x="52" y="412"/>
                  <a:pt x="32" y="381"/>
                  <a:pt x="19" y="343"/>
                </a:cubicBezTo>
                <a:cubicBezTo>
                  <a:pt x="6" y="305"/>
                  <a:pt x="0" y="266"/>
                  <a:pt x="0" y="22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7261560" y="475812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7"/>
                  <a:pt x="18" y="42"/>
                  <a:pt x="32" y="26"/>
                </a:cubicBezTo>
                <a:cubicBezTo>
                  <a:pt x="46" y="9"/>
                  <a:pt x="63" y="0"/>
                  <a:pt x="84" y="0"/>
                </a:cubicBezTo>
                <a:cubicBezTo>
                  <a:pt x="94" y="0"/>
                  <a:pt x="104" y="3"/>
                  <a:pt x="112" y="8"/>
                </a:cubicBezTo>
                <a:cubicBezTo>
                  <a:pt x="122" y="13"/>
                  <a:pt x="129" y="21"/>
                  <a:pt x="133" y="29"/>
                </a:cubicBezTo>
                <a:cubicBezTo>
                  <a:pt x="145" y="9"/>
                  <a:pt x="160" y="0"/>
                  <a:pt x="178" y="0"/>
                </a:cubicBezTo>
                <a:cubicBezTo>
                  <a:pt x="189" y="0"/>
                  <a:pt x="198" y="3"/>
                  <a:pt x="206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6"/>
                  <a:pt x="217" y="53"/>
                  <a:pt x="213" y="58"/>
                </a:cubicBezTo>
                <a:cubicBezTo>
                  <a:pt x="209" y="64"/>
                  <a:pt x="205" y="67"/>
                  <a:pt x="201" y="68"/>
                </a:cubicBezTo>
                <a:cubicBezTo>
                  <a:pt x="197" y="69"/>
                  <a:pt x="193" y="70"/>
                  <a:pt x="190" y="70"/>
                </a:cubicBezTo>
                <a:cubicBezTo>
                  <a:pt x="185" y="70"/>
                  <a:pt x="180" y="68"/>
                  <a:pt x="177" y="65"/>
                </a:cubicBezTo>
                <a:cubicBezTo>
                  <a:pt x="173" y="62"/>
                  <a:pt x="171" y="57"/>
                  <a:pt x="171" y="52"/>
                </a:cubicBezTo>
                <a:cubicBezTo>
                  <a:pt x="171" y="38"/>
                  <a:pt x="179" y="29"/>
                  <a:pt x="193" y="24"/>
                </a:cubicBezTo>
                <a:cubicBezTo>
                  <a:pt x="190" y="20"/>
                  <a:pt x="184" y="18"/>
                  <a:pt x="176" y="18"/>
                </a:cubicBezTo>
                <a:cubicBezTo>
                  <a:pt x="172" y="18"/>
                  <a:pt x="169" y="18"/>
                  <a:pt x="167" y="19"/>
                </a:cubicBezTo>
                <a:cubicBezTo>
                  <a:pt x="156" y="24"/>
                  <a:pt x="147" y="33"/>
                  <a:pt x="142" y="48"/>
                </a:cubicBezTo>
                <a:cubicBezTo>
                  <a:pt x="124" y="114"/>
                  <a:pt x="114" y="153"/>
                  <a:pt x="114" y="164"/>
                </a:cubicBezTo>
                <a:cubicBezTo>
                  <a:pt x="114" y="172"/>
                  <a:pt x="117" y="178"/>
                  <a:pt x="122" y="182"/>
                </a:cubicBezTo>
                <a:cubicBezTo>
                  <a:pt x="127" y="185"/>
                  <a:pt x="132" y="187"/>
                  <a:pt x="138" y="187"/>
                </a:cubicBezTo>
                <a:cubicBezTo>
                  <a:pt x="149" y="187"/>
                  <a:pt x="160" y="182"/>
                  <a:pt x="171" y="172"/>
                </a:cubicBezTo>
                <a:cubicBezTo>
                  <a:pt x="181" y="162"/>
                  <a:pt x="189" y="150"/>
                  <a:pt x="193" y="136"/>
                </a:cubicBezTo>
                <a:cubicBezTo>
                  <a:pt x="193" y="133"/>
                  <a:pt x="194" y="131"/>
                  <a:pt x="195" y="131"/>
                </a:cubicBezTo>
                <a:cubicBezTo>
                  <a:pt x="196" y="131"/>
                  <a:pt x="199" y="130"/>
                  <a:pt x="202" y="130"/>
                </a:cubicBezTo>
                <a:lnTo>
                  <a:pt x="204" y="130"/>
                </a:lnTo>
                <a:cubicBezTo>
                  <a:pt x="209" y="130"/>
                  <a:pt x="211" y="131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2" y="184"/>
                </a:cubicBezTo>
                <a:cubicBezTo>
                  <a:pt x="169" y="197"/>
                  <a:pt x="153" y="204"/>
                  <a:pt x="134" y="204"/>
                </a:cubicBezTo>
                <a:cubicBezTo>
                  <a:pt x="113" y="204"/>
                  <a:pt x="97" y="194"/>
                  <a:pt x="86" y="175"/>
                </a:cubicBezTo>
                <a:cubicBezTo>
                  <a:pt x="74" y="194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1"/>
                </a:cubicBezTo>
                <a:cubicBezTo>
                  <a:pt x="4" y="184"/>
                  <a:pt x="1" y="175"/>
                  <a:pt x="0" y="167"/>
                </a:cubicBezTo>
                <a:cubicBezTo>
                  <a:pt x="0" y="157"/>
                  <a:pt x="3" y="150"/>
                  <a:pt x="9" y="144"/>
                </a:cubicBezTo>
                <a:cubicBezTo>
                  <a:pt x="14" y="138"/>
                  <a:pt x="21" y="135"/>
                  <a:pt x="29" y="135"/>
                </a:cubicBezTo>
                <a:cubicBezTo>
                  <a:pt x="42" y="135"/>
                  <a:pt x="48" y="141"/>
                  <a:pt x="48" y="153"/>
                </a:cubicBezTo>
                <a:cubicBezTo>
                  <a:pt x="48" y="159"/>
                  <a:pt x="46" y="165"/>
                  <a:pt x="43" y="169"/>
                </a:cubicBezTo>
                <a:cubicBezTo>
                  <a:pt x="39" y="174"/>
                  <a:pt x="36" y="177"/>
                  <a:pt x="32" y="178"/>
                </a:cubicBezTo>
                <a:cubicBezTo>
                  <a:pt x="29" y="180"/>
                  <a:pt x="27" y="180"/>
                  <a:pt x="27" y="180"/>
                </a:cubicBezTo>
                <a:lnTo>
                  <a:pt x="25" y="181"/>
                </a:lnTo>
                <a:cubicBezTo>
                  <a:pt x="25" y="181"/>
                  <a:pt x="26" y="182"/>
                  <a:pt x="28" y="182"/>
                </a:cubicBezTo>
                <a:cubicBezTo>
                  <a:pt x="30" y="183"/>
                  <a:pt x="32" y="184"/>
                  <a:pt x="35" y="186"/>
                </a:cubicBezTo>
                <a:cubicBezTo>
                  <a:pt x="38" y="187"/>
                  <a:pt x="41" y="187"/>
                  <a:pt x="44" y="187"/>
                </a:cubicBezTo>
                <a:cubicBezTo>
                  <a:pt x="54" y="187"/>
                  <a:pt x="64" y="180"/>
                  <a:pt x="71" y="167"/>
                </a:cubicBezTo>
                <a:cubicBezTo>
                  <a:pt x="74" y="162"/>
                  <a:pt x="77" y="152"/>
                  <a:pt x="82" y="136"/>
                </a:cubicBezTo>
                <a:cubicBezTo>
                  <a:pt x="86" y="121"/>
                  <a:pt x="90" y="105"/>
                  <a:pt x="94" y="88"/>
                </a:cubicBezTo>
                <a:cubicBezTo>
                  <a:pt x="98" y="71"/>
                  <a:pt x="101" y="62"/>
                  <a:pt x="101" y="59"/>
                </a:cubicBezTo>
                <a:cubicBezTo>
                  <a:pt x="103" y="51"/>
                  <a:pt x="104" y="45"/>
                  <a:pt x="104" y="41"/>
                </a:cubicBezTo>
                <a:cubicBezTo>
                  <a:pt x="104" y="33"/>
                  <a:pt x="101" y="27"/>
                  <a:pt x="97" y="23"/>
                </a:cubicBezTo>
                <a:cubicBezTo>
                  <a:pt x="92" y="20"/>
                  <a:pt x="87" y="18"/>
                  <a:pt x="82" y="18"/>
                </a:cubicBezTo>
                <a:cubicBezTo>
                  <a:pt x="70" y="18"/>
                  <a:pt x="59" y="23"/>
                  <a:pt x="48" y="32"/>
                </a:cubicBezTo>
                <a:cubicBezTo>
                  <a:pt x="38" y="42"/>
                  <a:pt x="30" y="54"/>
                  <a:pt x="26" y="69"/>
                </a:cubicBezTo>
                <a:cubicBezTo>
                  <a:pt x="26" y="72"/>
                  <a:pt x="25" y="73"/>
                  <a:pt x="24" y="73"/>
                </a:cubicBezTo>
                <a:cubicBezTo>
                  <a:pt x="23" y="74"/>
                  <a:pt x="21" y="74"/>
                  <a:pt x="17" y="74"/>
                </a:cubicBezTo>
                <a:lnTo>
                  <a:pt x="11" y="74"/>
                </a:lnTo>
                <a:cubicBezTo>
                  <a:pt x="9" y="73"/>
                  <a:pt x="8" y="71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7360560" y="4809600"/>
            <a:ext cx="21600" cy="51120"/>
          </a:xfrm>
          <a:custGeom>
            <a:avLst/>
            <a:gdLst/>
            <a:ahLst/>
            <a:rect l="0" t="0" r="r" b="b"/>
            <a:pathLst>
              <a:path w="60" h="142">
                <a:moveTo>
                  <a:pt x="0" y="40"/>
                </a:moveTo>
                <a:cubicBezTo>
                  <a:pt x="0" y="40"/>
                  <a:pt x="0" y="36"/>
                  <a:pt x="0" y="29"/>
                </a:cubicBezTo>
                <a:cubicBezTo>
                  <a:pt x="0" y="21"/>
                  <a:pt x="3" y="15"/>
                  <a:pt x="7" y="9"/>
                </a:cubicBezTo>
                <a:cubicBezTo>
                  <a:pt x="12" y="3"/>
                  <a:pt x="19" y="0"/>
                  <a:pt x="27" y="0"/>
                </a:cubicBezTo>
                <a:cubicBezTo>
                  <a:pt x="35" y="0"/>
                  <a:pt x="42" y="4"/>
                  <a:pt x="49" y="13"/>
                </a:cubicBezTo>
                <a:cubicBezTo>
                  <a:pt x="56" y="20"/>
                  <a:pt x="60" y="33"/>
                  <a:pt x="60" y="52"/>
                </a:cubicBezTo>
                <a:cubicBezTo>
                  <a:pt x="60" y="62"/>
                  <a:pt x="59" y="73"/>
                  <a:pt x="55" y="82"/>
                </a:cubicBezTo>
                <a:cubicBezTo>
                  <a:pt x="53" y="92"/>
                  <a:pt x="49" y="101"/>
                  <a:pt x="46" y="108"/>
                </a:cubicBezTo>
                <a:cubicBezTo>
                  <a:pt x="42" y="115"/>
                  <a:pt x="38" y="121"/>
                  <a:pt x="34" y="126"/>
                </a:cubicBezTo>
                <a:cubicBezTo>
                  <a:pt x="30" y="131"/>
                  <a:pt x="26" y="135"/>
                  <a:pt x="23" y="138"/>
                </a:cubicBezTo>
                <a:cubicBezTo>
                  <a:pt x="20" y="141"/>
                  <a:pt x="19" y="143"/>
                  <a:pt x="18" y="142"/>
                </a:cubicBezTo>
                <a:cubicBezTo>
                  <a:pt x="16" y="142"/>
                  <a:pt x="15" y="141"/>
                  <a:pt x="12" y="138"/>
                </a:cubicBezTo>
                <a:cubicBezTo>
                  <a:pt x="9" y="136"/>
                  <a:pt x="8" y="134"/>
                  <a:pt x="8" y="132"/>
                </a:cubicBezTo>
                <a:cubicBezTo>
                  <a:pt x="8" y="131"/>
                  <a:pt x="9" y="129"/>
                  <a:pt x="13" y="125"/>
                </a:cubicBezTo>
                <a:cubicBezTo>
                  <a:pt x="16" y="122"/>
                  <a:pt x="20" y="117"/>
                  <a:pt x="24" y="112"/>
                </a:cubicBezTo>
                <a:cubicBezTo>
                  <a:pt x="28" y="107"/>
                  <a:pt x="32" y="99"/>
                  <a:pt x="36" y="90"/>
                </a:cubicBezTo>
                <a:cubicBezTo>
                  <a:pt x="39" y="80"/>
                  <a:pt x="41" y="69"/>
                  <a:pt x="43" y="57"/>
                </a:cubicBezTo>
                <a:lnTo>
                  <a:pt x="43" y="52"/>
                </a:lnTo>
                <a:lnTo>
                  <a:pt x="42" y="52"/>
                </a:lnTo>
                <a:cubicBezTo>
                  <a:pt x="42" y="52"/>
                  <a:pt x="41" y="53"/>
                  <a:pt x="40" y="53"/>
                </a:cubicBezTo>
                <a:cubicBezTo>
                  <a:pt x="39" y="53"/>
                  <a:pt x="38" y="54"/>
                  <a:pt x="37" y="54"/>
                </a:cubicBezTo>
                <a:cubicBezTo>
                  <a:pt x="36" y="55"/>
                  <a:pt x="35" y="55"/>
                  <a:pt x="33" y="55"/>
                </a:cubicBezTo>
                <a:cubicBezTo>
                  <a:pt x="32" y="55"/>
                  <a:pt x="30" y="55"/>
                  <a:pt x="28" y="56"/>
                </a:cubicBezTo>
                <a:cubicBezTo>
                  <a:pt x="20" y="56"/>
                  <a:pt x="13" y="53"/>
                  <a:pt x="8" y="48"/>
                </a:cubicBezTo>
                <a:lnTo>
                  <a:pt x="0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7398360" y="475812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7"/>
                  <a:pt x="18" y="42"/>
                  <a:pt x="32" y="26"/>
                </a:cubicBezTo>
                <a:cubicBezTo>
                  <a:pt x="46" y="9"/>
                  <a:pt x="63" y="0"/>
                  <a:pt x="84" y="0"/>
                </a:cubicBezTo>
                <a:cubicBezTo>
                  <a:pt x="94" y="0"/>
                  <a:pt x="104" y="3"/>
                  <a:pt x="113" y="8"/>
                </a:cubicBezTo>
                <a:cubicBezTo>
                  <a:pt x="121" y="13"/>
                  <a:pt x="128" y="21"/>
                  <a:pt x="132" y="29"/>
                </a:cubicBezTo>
                <a:cubicBezTo>
                  <a:pt x="144" y="9"/>
                  <a:pt x="159" y="0"/>
                  <a:pt x="178" y="0"/>
                </a:cubicBezTo>
                <a:cubicBezTo>
                  <a:pt x="189" y="0"/>
                  <a:pt x="198" y="3"/>
                  <a:pt x="207" y="10"/>
                </a:cubicBezTo>
                <a:cubicBezTo>
                  <a:pt x="215" y="17"/>
                  <a:pt x="219" y="26"/>
                  <a:pt x="219" y="37"/>
                </a:cubicBezTo>
                <a:cubicBezTo>
                  <a:pt x="219" y="46"/>
                  <a:pt x="217" y="53"/>
                  <a:pt x="213" y="58"/>
                </a:cubicBezTo>
                <a:cubicBezTo>
                  <a:pt x="209" y="64"/>
                  <a:pt x="205" y="67"/>
                  <a:pt x="201" y="68"/>
                </a:cubicBezTo>
                <a:cubicBezTo>
                  <a:pt x="197" y="69"/>
                  <a:pt x="193" y="70"/>
                  <a:pt x="190" y="70"/>
                </a:cubicBezTo>
                <a:cubicBezTo>
                  <a:pt x="185" y="70"/>
                  <a:pt x="180" y="68"/>
                  <a:pt x="177" y="65"/>
                </a:cubicBezTo>
                <a:cubicBezTo>
                  <a:pt x="172" y="62"/>
                  <a:pt x="170" y="57"/>
                  <a:pt x="170" y="52"/>
                </a:cubicBezTo>
                <a:cubicBezTo>
                  <a:pt x="170" y="38"/>
                  <a:pt x="179" y="29"/>
                  <a:pt x="194" y="24"/>
                </a:cubicBezTo>
                <a:cubicBezTo>
                  <a:pt x="190" y="20"/>
                  <a:pt x="184" y="18"/>
                  <a:pt x="176" y="18"/>
                </a:cubicBezTo>
                <a:cubicBezTo>
                  <a:pt x="171" y="18"/>
                  <a:pt x="168" y="18"/>
                  <a:pt x="166" y="19"/>
                </a:cubicBezTo>
                <a:cubicBezTo>
                  <a:pt x="155" y="24"/>
                  <a:pt x="146" y="33"/>
                  <a:pt x="141" y="48"/>
                </a:cubicBezTo>
                <a:cubicBezTo>
                  <a:pt x="123" y="114"/>
                  <a:pt x="114" y="153"/>
                  <a:pt x="114" y="164"/>
                </a:cubicBezTo>
                <a:cubicBezTo>
                  <a:pt x="114" y="172"/>
                  <a:pt x="117" y="178"/>
                  <a:pt x="121" y="182"/>
                </a:cubicBezTo>
                <a:cubicBezTo>
                  <a:pt x="126" y="185"/>
                  <a:pt x="131" y="187"/>
                  <a:pt x="137" y="187"/>
                </a:cubicBezTo>
                <a:cubicBezTo>
                  <a:pt x="148" y="187"/>
                  <a:pt x="159" y="182"/>
                  <a:pt x="170" y="172"/>
                </a:cubicBezTo>
                <a:cubicBezTo>
                  <a:pt x="181" y="162"/>
                  <a:pt x="189" y="150"/>
                  <a:pt x="193" y="136"/>
                </a:cubicBezTo>
                <a:cubicBezTo>
                  <a:pt x="194" y="133"/>
                  <a:pt x="194" y="131"/>
                  <a:pt x="195" y="131"/>
                </a:cubicBezTo>
                <a:cubicBezTo>
                  <a:pt x="196" y="131"/>
                  <a:pt x="199" y="130"/>
                  <a:pt x="202" y="130"/>
                </a:cubicBezTo>
                <a:lnTo>
                  <a:pt x="204" y="130"/>
                </a:lnTo>
                <a:cubicBezTo>
                  <a:pt x="209" y="130"/>
                  <a:pt x="211" y="131"/>
                  <a:pt x="211" y="134"/>
                </a:cubicBezTo>
                <a:cubicBezTo>
                  <a:pt x="211" y="134"/>
                  <a:pt x="211" y="136"/>
                  <a:pt x="210" y="139"/>
                </a:cubicBezTo>
                <a:cubicBezTo>
                  <a:pt x="205" y="156"/>
                  <a:pt x="196" y="171"/>
                  <a:pt x="182" y="184"/>
                </a:cubicBezTo>
                <a:cubicBezTo>
                  <a:pt x="168" y="197"/>
                  <a:pt x="152" y="204"/>
                  <a:pt x="134" y="204"/>
                </a:cubicBezTo>
                <a:cubicBezTo>
                  <a:pt x="113" y="204"/>
                  <a:pt x="97" y="194"/>
                  <a:pt x="86" y="175"/>
                </a:cubicBezTo>
                <a:cubicBezTo>
                  <a:pt x="74" y="194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1"/>
                </a:cubicBezTo>
                <a:cubicBezTo>
                  <a:pt x="4" y="184"/>
                  <a:pt x="1" y="175"/>
                  <a:pt x="0" y="167"/>
                </a:cubicBezTo>
                <a:cubicBezTo>
                  <a:pt x="0" y="157"/>
                  <a:pt x="3" y="150"/>
                  <a:pt x="9" y="144"/>
                </a:cubicBezTo>
                <a:cubicBezTo>
                  <a:pt x="14" y="138"/>
                  <a:pt x="21" y="135"/>
                  <a:pt x="29" y="135"/>
                </a:cubicBezTo>
                <a:cubicBezTo>
                  <a:pt x="42" y="135"/>
                  <a:pt x="48" y="141"/>
                  <a:pt x="48" y="153"/>
                </a:cubicBezTo>
                <a:cubicBezTo>
                  <a:pt x="48" y="159"/>
                  <a:pt x="46" y="165"/>
                  <a:pt x="43" y="169"/>
                </a:cubicBezTo>
                <a:cubicBezTo>
                  <a:pt x="39" y="174"/>
                  <a:pt x="36" y="177"/>
                  <a:pt x="32" y="178"/>
                </a:cubicBezTo>
                <a:cubicBezTo>
                  <a:pt x="29" y="180"/>
                  <a:pt x="27" y="180"/>
                  <a:pt x="27" y="180"/>
                </a:cubicBezTo>
                <a:lnTo>
                  <a:pt x="25" y="181"/>
                </a:lnTo>
                <a:cubicBezTo>
                  <a:pt x="25" y="181"/>
                  <a:pt x="26" y="182"/>
                  <a:pt x="28" y="182"/>
                </a:cubicBezTo>
                <a:cubicBezTo>
                  <a:pt x="30" y="183"/>
                  <a:pt x="32" y="184"/>
                  <a:pt x="35" y="186"/>
                </a:cubicBezTo>
                <a:cubicBezTo>
                  <a:pt x="38" y="187"/>
                  <a:pt x="41" y="187"/>
                  <a:pt x="44" y="187"/>
                </a:cubicBezTo>
                <a:cubicBezTo>
                  <a:pt x="54" y="187"/>
                  <a:pt x="64" y="180"/>
                  <a:pt x="71" y="167"/>
                </a:cubicBezTo>
                <a:cubicBezTo>
                  <a:pt x="74" y="162"/>
                  <a:pt x="77" y="152"/>
                  <a:pt x="82" y="136"/>
                </a:cubicBezTo>
                <a:cubicBezTo>
                  <a:pt x="86" y="121"/>
                  <a:pt x="90" y="105"/>
                  <a:pt x="94" y="88"/>
                </a:cubicBezTo>
                <a:cubicBezTo>
                  <a:pt x="98" y="71"/>
                  <a:pt x="101" y="62"/>
                  <a:pt x="101" y="59"/>
                </a:cubicBezTo>
                <a:cubicBezTo>
                  <a:pt x="103" y="51"/>
                  <a:pt x="104" y="45"/>
                  <a:pt x="104" y="41"/>
                </a:cubicBezTo>
                <a:cubicBezTo>
                  <a:pt x="104" y="33"/>
                  <a:pt x="101" y="27"/>
                  <a:pt x="97" y="23"/>
                </a:cubicBezTo>
                <a:cubicBezTo>
                  <a:pt x="92" y="20"/>
                  <a:pt x="87" y="18"/>
                  <a:pt x="82" y="18"/>
                </a:cubicBezTo>
                <a:cubicBezTo>
                  <a:pt x="70" y="18"/>
                  <a:pt x="59" y="23"/>
                  <a:pt x="48" y="32"/>
                </a:cubicBezTo>
                <a:cubicBezTo>
                  <a:pt x="38" y="42"/>
                  <a:pt x="30" y="54"/>
                  <a:pt x="26" y="69"/>
                </a:cubicBezTo>
                <a:cubicBezTo>
                  <a:pt x="26" y="72"/>
                  <a:pt x="25" y="73"/>
                  <a:pt x="24" y="73"/>
                </a:cubicBezTo>
                <a:cubicBezTo>
                  <a:pt x="23" y="74"/>
                  <a:pt x="21" y="74"/>
                  <a:pt x="17" y="74"/>
                </a:cubicBezTo>
                <a:lnTo>
                  <a:pt x="11" y="74"/>
                </a:lnTo>
                <a:cubicBezTo>
                  <a:pt x="9" y="73"/>
                  <a:pt x="8" y="71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7492680" y="4778280"/>
            <a:ext cx="32400" cy="76680"/>
          </a:xfrm>
          <a:custGeom>
            <a:avLst/>
            <a:gdLst/>
            <a:ahLst/>
            <a:rect l="0" t="0" r="r" b="b"/>
            <a:pathLst>
              <a:path w="90" h="213">
                <a:moveTo>
                  <a:pt x="51" y="19"/>
                </a:moveTo>
                <a:cubicBezTo>
                  <a:pt x="51" y="14"/>
                  <a:pt x="53" y="10"/>
                  <a:pt x="57" y="6"/>
                </a:cubicBezTo>
                <a:cubicBezTo>
                  <a:pt x="61" y="2"/>
                  <a:pt x="66" y="0"/>
                  <a:pt x="71" y="0"/>
                </a:cubicBezTo>
                <a:cubicBezTo>
                  <a:pt x="75" y="0"/>
                  <a:pt x="78" y="1"/>
                  <a:pt x="81" y="4"/>
                </a:cubicBezTo>
                <a:cubicBezTo>
                  <a:pt x="83" y="6"/>
                  <a:pt x="85" y="9"/>
                  <a:pt x="85" y="13"/>
                </a:cubicBezTo>
                <a:cubicBezTo>
                  <a:pt x="85" y="18"/>
                  <a:pt x="83" y="22"/>
                  <a:pt x="78" y="26"/>
                </a:cubicBezTo>
                <a:cubicBezTo>
                  <a:pt x="74" y="30"/>
                  <a:pt x="70" y="32"/>
                  <a:pt x="65" y="33"/>
                </a:cubicBezTo>
                <a:cubicBezTo>
                  <a:pt x="61" y="33"/>
                  <a:pt x="58" y="32"/>
                  <a:pt x="56" y="29"/>
                </a:cubicBezTo>
                <a:cubicBezTo>
                  <a:pt x="53" y="27"/>
                  <a:pt x="52" y="24"/>
                  <a:pt x="51" y="19"/>
                </a:cubicBezTo>
                <a:moveTo>
                  <a:pt x="0" y="118"/>
                </a:moveTo>
                <a:cubicBezTo>
                  <a:pt x="0" y="116"/>
                  <a:pt x="1" y="113"/>
                  <a:pt x="3" y="108"/>
                </a:cubicBezTo>
                <a:cubicBezTo>
                  <a:pt x="5" y="103"/>
                  <a:pt x="7" y="98"/>
                  <a:pt x="10" y="92"/>
                </a:cubicBezTo>
                <a:cubicBezTo>
                  <a:pt x="13" y="86"/>
                  <a:pt x="18" y="81"/>
                  <a:pt x="24" y="76"/>
                </a:cubicBezTo>
                <a:cubicBezTo>
                  <a:pt x="30" y="71"/>
                  <a:pt x="37" y="69"/>
                  <a:pt x="43" y="69"/>
                </a:cubicBezTo>
                <a:cubicBezTo>
                  <a:pt x="51" y="69"/>
                  <a:pt x="58" y="71"/>
                  <a:pt x="64" y="76"/>
                </a:cubicBezTo>
                <a:cubicBezTo>
                  <a:pt x="69" y="81"/>
                  <a:pt x="72" y="88"/>
                  <a:pt x="72" y="96"/>
                </a:cubicBezTo>
                <a:cubicBezTo>
                  <a:pt x="72" y="99"/>
                  <a:pt x="71" y="105"/>
                  <a:pt x="68" y="114"/>
                </a:cubicBezTo>
                <a:cubicBezTo>
                  <a:pt x="65" y="122"/>
                  <a:pt x="61" y="133"/>
                  <a:pt x="55" y="147"/>
                </a:cubicBezTo>
                <a:cubicBezTo>
                  <a:pt x="50" y="161"/>
                  <a:pt x="45" y="173"/>
                  <a:pt x="42" y="182"/>
                </a:cubicBezTo>
                <a:cubicBezTo>
                  <a:pt x="41" y="187"/>
                  <a:pt x="40" y="191"/>
                  <a:pt x="40" y="194"/>
                </a:cubicBezTo>
                <a:cubicBezTo>
                  <a:pt x="40" y="199"/>
                  <a:pt x="42" y="201"/>
                  <a:pt x="46" y="201"/>
                </a:cubicBezTo>
                <a:cubicBezTo>
                  <a:pt x="48" y="201"/>
                  <a:pt x="50" y="201"/>
                  <a:pt x="52" y="200"/>
                </a:cubicBezTo>
                <a:cubicBezTo>
                  <a:pt x="54" y="200"/>
                  <a:pt x="56" y="198"/>
                  <a:pt x="59" y="196"/>
                </a:cubicBezTo>
                <a:cubicBezTo>
                  <a:pt x="62" y="194"/>
                  <a:pt x="64" y="190"/>
                  <a:pt x="67" y="184"/>
                </a:cubicBezTo>
                <a:cubicBezTo>
                  <a:pt x="70" y="179"/>
                  <a:pt x="73" y="173"/>
                  <a:pt x="75" y="165"/>
                </a:cubicBezTo>
                <a:cubicBezTo>
                  <a:pt x="76" y="163"/>
                  <a:pt x="76" y="161"/>
                  <a:pt x="77" y="161"/>
                </a:cubicBezTo>
                <a:cubicBezTo>
                  <a:pt x="77" y="161"/>
                  <a:pt x="79" y="160"/>
                  <a:pt x="82" y="160"/>
                </a:cubicBezTo>
                <a:cubicBezTo>
                  <a:pt x="86" y="160"/>
                  <a:pt x="90" y="161"/>
                  <a:pt x="90" y="163"/>
                </a:cubicBezTo>
                <a:cubicBezTo>
                  <a:pt x="90" y="165"/>
                  <a:pt x="89" y="168"/>
                  <a:pt x="86" y="173"/>
                </a:cubicBezTo>
                <a:cubicBezTo>
                  <a:pt x="84" y="178"/>
                  <a:pt x="81" y="183"/>
                  <a:pt x="78" y="190"/>
                </a:cubicBezTo>
                <a:cubicBezTo>
                  <a:pt x="74" y="196"/>
                  <a:pt x="70" y="202"/>
                  <a:pt x="64" y="206"/>
                </a:cubicBezTo>
                <a:cubicBezTo>
                  <a:pt x="58" y="211"/>
                  <a:pt x="51" y="213"/>
                  <a:pt x="44" y="213"/>
                </a:cubicBezTo>
                <a:cubicBezTo>
                  <a:pt x="37" y="213"/>
                  <a:pt x="31" y="211"/>
                  <a:pt x="25" y="207"/>
                </a:cubicBezTo>
                <a:cubicBezTo>
                  <a:pt x="20" y="202"/>
                  <a:pt x="17" y="195"/>
                  <a:pt x="17" y="185"/>
                </a:cubicBezTo>
                <a:cubicBezTo>
                  <a:pt x="17" y="182"/>
                  <a:pt x="17" y="178"/>
                  <a:pt x="18" y="175"/>
                </a:cubicBezTo>
                <a:cubicBezTo>
                  <a:pt x="19" y="172"/>
                  <a:pt x="24" y="160"/>
                  <a:pt x="32" y="139"/>
                </a:cubicBezTo>
                <a:cubicBezTo>
                  <a:pt x="40" y="118"/>
                  <a:pt x="44" y="105"/>
                  <a:pt x="46" y="101"/>
                </a:cubicBezTo>
                <a:cubicBezTo>
                  <a:pt x="47" y="97"/>
                  <a:pt x="48" y="93"/>
                  <a:pt x="48" y="89"/>
                </a:cubicBezTo>
                <a:cubicBezTo>
                  <a:pt x="48" y="83"/>
                  <a:pt x="46" y="81"/>
                  <a:pt x="42" y="81"/>
                </a:cubicBezTo>
                <a:cubicBezTo>
                  <a:pt x="35" y="81"/>
                  <a:pt x="30" y="84"/>
                  <a:pt x="24" y="91"/>
                </a:cubicBezTo>
                <a:cubicBezTo>
                  <a:pt x="19" y="98"/>
                  <a:pt x="15" y="107"/>
                  <a:pt x="12" y="118"/>
                </a:cubicBezTo>
                <a:lnTo>
                  <a:pt x="12" y="119"/>
                </a:lnTo>
                <a:lnTo>
                  <a:pt x="11" y="120"/>
                </a:lnTo>
                <a:cubicBezTo>
                  <a:pt x="10" y="121"/>
                  <a:pt x="10" y="121"/>
                  <a:pt x="10" y="121"/>
                </a:cubicBezTo>
                <a:lnTo>
                  <a:pt x="9" y="121"/>
                </a:lnTo>
                <a:cubicBezTo>
                  <a:pt x="8" y="121"/>
                  <a:pt x="7" y="121"/>
                  <a:pt x="6" y="121"/>
                </a:cubicBezTo>
                <a:lnTo>
                  <a:pt x="2" y="121"/>
                </a:lnTo>
                <a:cubicBezTo>
                  <a:pt x="0" y="120"/>
                  <a:pt x="0" y="119"/>
                  <a:pt x="0" y="1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7546320" y="4708440"/>
            <a:ext cx="38880" cy="161280"/>
          </a:xfrm>
          <a:custGeom>
            <a:avLst/>
            <a:gdLst/>
            <a:ahLst/>
            <a:rect l="0" t="0" r="r" b="b"/>
            <a:pathLst>
              <a:path w="108" h="448">
                <a:moveTo>
                  <a:pt x="2" y="1"/>
                </a:moveTo>
                <a:lnTo>
                  <a:pt x="4" y="0"/>
                </a:lnTo>
                <a:cubicBezTo>
                  <a:pt x="6" y="0"/>
                  <a:pt x="7" y="0"/>
                  <a:pt x="9" y="0"/>
                </a:cubicBezTo>
                <a:lnTo>
                  <a:pt x="14" y="0"/>
                </a:lnTo>
                <a:lnTo>
                  <a:pt x="27" y="11"/>
                </a:lnTo>
                <a:cubicBezTo>
                  <a:pt x="55" y="36"/>
                  <a:pt x="75" y="68"/>
                  <a:pt x="89" y="106"/>
                </a:cubicBezTo>
                <a:cubicBezTo>
                  <a:pt x="102" y="145"/>
                  <a:pt x="108" y="184"/>
                  <a:pt x="108" y="225"/>
                </a:cubicBezTo>
                <a:cubicBezTo>
                  <a:pt x="108" y="245"/>
                  <a:pt x="107" y="265"/>
                  <a:pt x="104" y="283"/>
                </a:cubicBezTo>
                <a:cubicBezTo>
                  <a:pt x="101" y="302"/>
                  <a:pt x="97" y="318"/>
                  <a:pt x="93" y="331"/>
                </a:cubicBezTo>
                <a:cubicBezTo>
                  <a:pt x="89" y="344"/>
                  <a:pt x="84" y="357"/>
                  <a:pt x="76" y="371"/>
                </a:cubicBezTo>
                <a:cubicBezTo>
                  <a:pt x="69" y="384"/>
                  <a:pt x="63" y="394"/>
                  <a:pt x="59" y="401"/>
                </a:cubicBezTo>
                <a:cubicBezTo>
                  <a:pt x="55" y="407"/>
                  <a:pt x="48" y="415"/>
                  <a:pt x="40" y="423"/>
                </a:cubicBezTo>
                <a:cubicBezTo>
                  <a:pt x="32" y="432"/>
                  <a:pt x="28" y="437"/>
                  <a:pt x="26" y="438"/>
                </a:cubicBezTo>
                <a:cubicBezTo>
                  <a:pt x="25" y="440"/>
                  <a:pt x="21" y="442"/>
                  <a:pt x="16" y="447"/>
                </a:cubicBezTo>
                <a:cubicBezTo>
                  <a:pt x="15" y="447"/>
                  <a:pt x="14" y="448"/>
                  <a:pt x="14" y="448"/>
                </a:cubicBezTo>
                <a:lnTo>
                  <a:pt x="9" y="448"/>
                </a:lnTo>
                <a:cubicBezTo>
                  <a:pt x="6" y="448"/>
                  <a:pt x="5" y="448"/>
                  <a:pt x="4" y="448"/>
                </a:cubicBezTo>
                <a:cubicBezTo>
                  <a:pt x="3" y="448"/>
                  <a:pt x="2" y="448"/>
                  <a:pt x="2" y="447"/>
                </a:cubicBezTo>
                <a:cubicBezTo>
                  <a:pt x="1" y="446"/>
                  <a:pt x="0" y="445"/>
                  <a:pt x="0" y="443"/>
                </a:cubicBezTo>
                <a:cubicBezTo>
                  <a:pt x="0" y="443"/>
                  <a:pt x="2" y="441"/>
                  <a:pt x="5" y="437"/>
                </a:cubicBezTo>
                <a:cubicBezTo>
                  <a:pt x="51" y="389"/>
                  <a:pt x="74" y="318"/>
                  <a:pt x="74" y="225"/>
                </a:cubicBezTo>
                <a:cubicBezTo>
                  <a:pt x="74" y="131"/>
                  <a:pt x="51" y="59"/>
                  <a:pt x="5" y="11"/>
                </a:cubicBezTo>
                <a:cubicBezTo>
                  <a:pt x="2" y="8"/>
                  <a:pt x="0" y="6"/>
                  <a:pt x="0" y="6"/>
                </a:cubicBezTo>
                <a:cubicBezTo>
                  <a:pt x="0" y="3"/>
                  <a:pt x="1" y="2"/>
                  <a:pt x="2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7316280" y="4913640"/>
            <a:ext cx="82080" cy="114120"/>
          </a:xfrm>
          <a:custGeom>
            <a:avLst/>
            <a:gdLst/>
            <a:ahLst/>
            <a:rect l="0" t="0" r="r" b="b"/>
            <a:pathLst>
              <a:path w="228" h="317">
                <a:moveTo>
                  <a:pt x="40" y="5"/>
                </a:moveTo>
                <a:cubicBezTo>
                  <a:pt x="40" y="5"/>
                  <a:pt x="51" y="4"/>
                  <a:pt x="72" y="3"/>
                </a:cubicBezTo>
                <a:cubicBezTo>
                  <a:pt x="93" y="2"/>
                  <a:pt x="104" y="1"/>
                  <a:pt x="105" y="0"/>
                </a:cubicBezTo>
                <a:cubicBezTo>
                  <a:pt x="108" y="0"/>
                  <a:pt x="110" y="2"/>
                  <a:pt x="110" y="4"/>
                </a:cubicBezTo>
                <a:cubicBezTo>
                  <a:pt x="110" y="8"/>
                  <a:pt x="105" y="30"/>
                  <a:pt x="94" y="73"/>
                </a:cubicBezTo>
                <a:cubicBezTo>
                  <a:pt x="83" y="117"/>
                  <a:pt x="77" y="139"/>
                  <a:pt x="77" y="140"/>
                </a:cubicBezTo>
                <a:cubicBezTo>
                  <a:pt x="77" y="141"/>
                  <a:pt x="78" y="140"/>
                  <a:pt x="80" y="138"/>
                </a:cubicBezTo>
                <a:cubicBezTo>
                  <a:pt x="98" y="122"/>
                  <a:pt x="118" y="114"/>
                  <a:pt x="139" y="114"/>
                </a:cubicBezTo>
                <a:cubicBezTo>
                  <a:pt x="155" y="114"/>
                  <a:pt x="168" y="118"/>
                  <a:pt x="178" y="126"/>
                </a:cubicBezTo>
                <a:cubicBezTo>
                  <a:pt x="188" y="134"/>
                  <a:pt x="193" y="146"/>
                  <a:pt x="193" y="161"/>
                </a:cubicBezTo>
                <a:cubicBezTo>
                  <a:pt x="193" y="177"/>
                  <a:pt x="188" y="200"/>
                  <a:pt x="176" y="232"/>
                </a:cubicBezTo>
                <a:cubicBezTo>
                  <a:pt x="165" y="264"/>
                  <a:pt x="159" y="283"/>
                  <a:pt x="159" y="289"/>
                </a:cubicBezTo>
                <a:cubicBezTo>
                  <a:pt x="160" y="293"/>
                  <a:pt x="160" y="296"/>
                  <a:pt x="162" y="298"/>
                </a:cubicBezTo>
                <a:cubicBezTo>
                  <a:pt x="163" y="299"/>
                  <a:pt x="165" y="300"/>
                  <a:pt x="168" y="300"/>
                </a:cubicBezTo>
                <a:cubicBezTo>
                  <a:pt x="177" y="300"/>
                  <a:pt x="184" y="296"/>
                  <a:pt x="192" y="287"/>
                </a:cubicBezTo>
                <a:cubicBezTo>
                  <a:pt x="199" y="278"/>
                  <a:pt x="205" y="265"/>
                  <a:pt x="209" y="250"/>
                </a:cubicBezTo>
                <a:cubicBezTo>
                  <a:pt x="210" y="247"/>
                  <a:pt x="211" y="245"/>
                  <a:pt x="212" y="244"/>
                </a:cubicBezTo>
                <a:cubicBezTo>
                  <a:pt x="213" y="243"/>
                  <a:pt x="215" y="243"/>
                  <a:pt x="219" y="243"/>
                </a:cubicBezTo>
                <a:cubicBezTo>
                  <a:pt x="225" y="243"/>
                  <a:pt x="228" y="244"/>
                  <a:pt x="228" y="247"/>
                </a:cubicBezTo>
                <a:cubicBezTo>
                  <a:pt x="228" y="247"/>
                  <a:pt x="227" y="249"/>
                  <a:pt x="226" y="253"/>
                </a:cubicBezTo>
                <a:cubicBezTo>
                  <a:pt x="221" y="271"/>
                  <a:pt x="214" y="286"/>
                  <a:pt x="203" y="297"/>
                </a:cubicBezTo>
                <a:cubicBezTo>
                  <a:pt x="193" y="310"/>
                  <a:pt x="181" y="316"/>
                  <a:pt x="167" y="316"/>
                </a:cubicBezTo>
                <a:lnTo>
                  <a:pt x="165" y="316"/>
                </a:lnTo>
                <a:cubicBezTo>
                  <a:pt x="151" y="316"/>
                  <a:pt x="141" y="312"/>
                  <a:pt x="134" y="304"/>
                </a:cubicBezTo>
                <a:cubicBezTo>
                  <a:pt x="127" y="296"/>
                  <a:pt x="124" y="287"/>
                  <a:pt x="124" y="279"/>
                </a:cubicBezTo>
                <a:cubicBezTo>
                  <a:pt x="124" y="274"/>
                  <a:pt x="129" y="256"/>
                  <a:pt x="141" y="226"/>
                </a:cubicBezTo>
                <a:cubicBezTo>
                  <a:pt x="152" y="195"/>
                  <a:pt x="157" y="173"/>
                  <a:pt x="158" y="157"/>
                </a:cubicBezTo>
                <a:cubicBezTo>
                  <a:pt x="158" y="140"/>
                  <a:pt x="151" y="131"/>
                  <a:pt x="138" y="131"/>
                </a:cubicBezTo>
                <a:lnTo>
                  <a:pt x="136" y="131"/>
                </a:lnTo>
                <a:cubicBezTo>
                  <a:pt x="110" y="131"/>
                  <a:pt x="88" y="146"/>
                  <a:pt x="70" y="175"/>
                </a:cubicBezTo>
                <a:lnTo>
                  <a:pt x="67" y="181"/>
                </a:lnTo>
                <a:lnTo>
                  <a:pt x="52" y="241"/>
                </a:lnTo>
                <a:cubicBezTo>
                  <a:pt x="42" y="280"/>
                  <a:pt x="37" y="301"/>
                  <a:pt x="35" y="304"/>
                </a:cubicBezTo>
                <a:cubicBezTo>
                  <a:pt x="32" y="312"/>
                  <a:pt x="25" y="317"/>
                  <a:pt x="16" y="317"/>
                </a:cubicBezTo>
                <a:cubicBezTo>
                  <a:pt x="12" y="317"/>
                  <a:pt x="8" y="315"/>
                  <a:pt x="5" y="312"/>
                </a:cubicBezTo>
                <a:cubicBezTo>
                  <a:pt x="2" y="310"/>
                  <a:pt x="0" y="307"/>
                  <a:pt x="0" y="304"/>
                </a:cubicBezTo>
                <a:cubicBezTo>
                  <a:pt x="0" y="300"/>
                  <a:pt x="11" y="255"/>
                  <a:pt x="33" y="169"/>
                </a:cubicBezTo>
                <a:lnTo>
                  <a:pt x="66" y="35"/>
                </a:lnTo>
                <a:cubicBezTo>
                  <a:pt x="66" y="31"/>
                  <a:pt x="65" y="29"/>
                  <a:pt x="63" y="28"/>
                </a:cubicBezTo>
                <a:cubicBezTo>
                  <a:pt x="61" y="27"/>
                  <a:pt x="55" y="26"/>
                  <a:pt x="45" y="26"/>
                </a:cubicBezTo>
                <a:lnTo>
                  <a:pt x="36" y="26"/>
                </a:lnTo>
                <a:cubicBezTo>
                  <a:pt x="34" y="24"/>
                  <a:pt x="33" y="23"/>
                  <a:pt x="33" y="22"/>
                </a:cubicBezTo>
                <a:cubicBezTo>
                  <a:pt x="33" y="22"/>
                  <a:pt x="33" y="19"/>
                  <a:pt x="34" y="14"/>
                </a:cubicBezTo>
                <a:cubicBezTo>
                  <a:pt x="36" y="8"/>
                  <a:pt x="38" y="5"/>
                  <a:pt x="40" y="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7086960" y="4883040"/>
            <a:ext cx="536400" cy="14040"/>
          </a:xfrm>
          <a:custGeom>
            <a:avLst/>
            <a:gdLst/>
            <a:ahLst/>
            <a:rect l="0" t="0" r="r" b="b"/>
            <a:pathLst>
              <a:path w="1490" h="39">
                <a:moveTo>
                  <a:pt x="0" y="39"/>
                </a:moveTo>
                <a:lnTo>
                  <a:pt x="1490" y="39"/>
                </a:lnTo>
                <a:lnTo>
                  <a:pt x="1490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662960" y="47761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7" y="51"/>
                  <a:pt x="106" y="96"/>
                  <a:pt x="125" y="149"/>
                </a:cubicBezTo>
                <a:cubicBezTo>
                  <a:pt x="143" y="203"/>
                  <a:pt x="152" y="259"/>
                  <a:pt x="152" y="316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6"/>
                  <a:pt x="118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6"/>
                  <a:pt x="68" y="586"/>
                  <a:pt x="57" y="598"/>
                </a:cubicBezTo>
                <a:cubicBezTo>
                  <a:pt x="45" y="610"/>
                  <a:pt x="38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0" y="632"/>
                  <a:pt x="20" y="633"/>
                  <a:pt x="19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1" y="632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2" y="550"/>
                  <a:pt x="106" y="450"/>
                  <a:pt x="106" y="316"/>
                </a:cubicBezTo>
                <a:cubicBezTo>
                  <a:pt x="106" y="184"/>
                  <a:pt x="72" y="84"/>
                  <a:pt x="7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6104520" y="4653720"/>
            <a:ext cx="1740240" cy="14040"/>
          </a:xfrm>
          <a:custGeom>
            <a:avLst/>
            <a:gdLst/>
            <a:ahLst/>
            <a:rect l="0" t="0" r="r" b="b"/>
            <a:pathLst>
              <a:path w="4834" h="39">
                <a:moveTo>
                  <a:pt x="0" y="39"/>
                </a:moveTo>
                <a:lnTo>
                  <a:pt x="4834" y="39"/>
                </a:lnTo>
                <a:lnTo>
                  <a:pt x="4834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128600" y="3875760"/>
            <a:ext cx="197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классификации: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747720" y="5209200"/>
            <a:ext cx="602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Интуиция: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взвешенное среднее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/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взвешенное голосование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752400" y="2742840"/>
            <a:ext cx="1771920" cy="410040"/>
          </a:xfrm>
          <a:custGeom>
            <a:avLst/>
            <a:gdLst/>
            <a:ahLst/>
            <a:rect l="0" t="0" r="r" b="b"/>
            <a:pathLst>
              <a:path w="4922" h="1139">
                <a:moveTo>
                  <a:pt x="0" y="0"/>
                </a:moveTo>
                <a:lnTo>
                  <a:pt x="4922" y="0"/>
                </a:lnTo>
                <a:lnTo>
                  <a:pt x="492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2523960" y="2742840"/>
            <a:ext cx="2248200" cy="410040"/>
          </a:xfrm>
          <a:custGeom>
            <a:avLst/>
            <a:gdLst/>
            <a:ahLst/>
            <a:rect l="0" t="0" r="r" b="b"/>
            <a:pathLst>
              <a:path w="6245" h="1139">
                <a:moveTo>
                  <a:pt x="0" y="0"/>
                </a:moveTo>
                <a:lnTo>
                  <a:pt x="6245" y="0"/>
                </a:lnTo>
                <a:lnTo>
                  <a:pt x="62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4771800" y="2742840"/>
            <a:ext cx="2934000" cy="410040"/>
          </a:xfrm>
          <a:custGeom>
            <a:avLst/>
            <a:gdLst/>
            <a:ahLst/>
            <a:rect l="0" t="0" r="r" b="b"/>
            <a:pathLst>
              <a:path w="8150" h="1139">
                <a:moveTo>
                  <a:pt x="0" y="0"/>
                </a:moveTo>
                <a:lnTo>
                  <a:pt x="8150" y="0"/>
                </a:lnTo>
                <a:lnTo>
                  <a:pt x="815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752400" y="3152520"/>
            <a:ext cx="1771920" cy="410040"/>
          </a:xfrm>
          <a:custGeom>
            <a:avLst/>
            <a:gdLst/>
            <a:ahLst/>
            <a:rect l="0" t="0" r="r" b="b"/>
            <a:pathLst>
              <a:path w="4922" h="1139">
                <a:moveTo>
                  <a:pt x="0" y="0"/>
                </a:moveTo>
                <a:lnTo>
                  <a:pt x="4922" y="0"/>
                </a:lnTo>
                <a:lnTo>
                  <a:pt x="492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2523960" y="3152520"/>
            <a:ext cx="2248200" cy="410040"/>
          </a:xfrm>
          <a:custGeom>
            <a:avLst/>
            <a:gdLst/>
            <a:ahLst/>
            <a:rect l="0" t="0" r="r" b="b"/>
            <a:pathLst>
              <a:path w="6245" h="1139">
                <a:moveTo>
                  <a:pt x="0" y="0"/>
                </a:moveTo>
                <a:lnTo>
                  <a:pt x="6245" y="0"/>
                </a:lnTo>
                <a:lnTo>
                  <a:pt x="62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4771800" y="3152520"/>
            <a:ext cx="2934000" cy="410040"/>
          </a:xfrm>
          <a:custGeom>
            <a:avLst/>
            <a:gdLst/>
            <a:ahLst/>
            <a:rect l="0" t="0" r="r" b="b"/>
            <a:pathLst>
              <a:path w="8150" h="1139">
                <a:moveTo>
                  <a:pt x="0" y="0"/>
                </a:moveTo>
                <a:lnTo>
                  <a:pt x="8150" y="0"/>
                </a:lnTo>
                <a:lnTo>
                  <a:pt x="815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752400" y="3562200"/>
            <a:ext cx="1771920" cy="419400"/>
          </a:xfrm>
          <a:custGeom>
            <a:avLst/>
            <a:gdLst/>
            <a:ahLst/>
            <a:rect l="0" t="0" r="r" b="b"/>
            <a:pathLst>
              <a:path w="4922" h="1165">
                <a:moveTo>
                  <a:pt x="0" y="0"/>
                </a:moveTo>
                <a:lnTo>
                  <a:pt x="4922" y="0"/>
                </a:lnTo>
                <a:lnTo>
                  <a:pt x="4922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2523960" y="3562200"/>
            <a:ext cx="2248200" cy="419400"/>
          </a:xfrm>
          <a:custGeom>
            <a:avLst/>
            <a:gdLst/>
            <a:ahLst/>
            <a:rect l="0" t="0" r="r" b="b"/>
            <a:pathLst>
              <a:path w="6245" h="1165">
                <a:moveTo>
                  <a:pt x="0" y="0"/>
                </a:moveTo>
                <a:lnTo>
                  <a:pt x="6245" y="0"/>
                </a:lnTo>
                <a:lnTo>
                  <a:pt x="6245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4771800" y="3562200"/>
            <a:ext cx="2934000" cy="419400"/>
          </a:xfrm>
          <a:custGeom>
            <a:avLst/>
            <a:gdLst/>
            <a:ahLst/>
            <a:rect l="0" t="0" r="r" b="b"/>
            <a:pathLst>
              <a:path w="8150" h="1165">
                <a:moveTo>
                  <a:pt x="0" y="0"/>
                </a:moveTo>
                <a:lnTo>
                  <a:pt x="8150" y="0"/>
                </a:lnTo>
                <a:lnTo>
                  <a:pt x="8150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752400" y="3981240"/>
            <a:ext cx="1771920" cy="410040"/>
          </a:xfrm>
          <a:custGeom>
            <a:avLst/>
            <a:gdLst/>
            <a:ahLst/>
            <a:rect l="0" t="0" r="r" b="b"/>
            <a:pathLst>
              <a:path w="4922" h="1139">
                <a:moveTo>
                  <a:pt x="0" y="0"/>
                </a:moveTo>
                <a:lnTo>
                  <a:pt x="4922" y="0"/>
                </a:lnTo>
                <a:lnTo>
                  <a:pt x="4922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2523960" y="3981240"/>
            <a:ext cx="2248200" cy="410040"/>
          </a:xfrm>
          <a:custGeom>
            <a:avLst/>
            <a:gdLst/>
            <a:ahLst/>
            <a:rect l="0" t="0" r="r" b="b"/>
            <a:pathLst>
              <a:path w="6245" h="1139">
                <a:moveTo>
                  <a:pt x="0" y="0"/>
                </a:moveTo>
                <a:lnTo>
                  <a:pt x="6245" y="0"/>
                </a:lnTo>
                <a:lnTo>
                  <a:pt x="6245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4771800" y="3981240"/>
            <a:ext cx="2934000" cy="410040"/>
          </a:xfrm>
          <a:custGeom>
            <a:avLst/>
            <a:gdLst/>
            <a:ahLst/>
            <a:rect l="0" t="0" r="r" b="b"/>
            <a:pathLst>
              <a:path w="8150" h="1139">
                <a:moveTo>
                  <a:pt x="0" y="0"/>
                </a:moveTo>
                <a:lnTo>
                  <a:pt x="8150" y="0"/>
                </a:lnTo>
                <a:lnTo>
                  <a:pt x="8150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752400" y="4390920"/>
            <a:ext cx="1771920" cy="409680"/>
          </a:xfrm>
          <a:custGeom>
            <a:avLst/>
            <a:gdLst/>
            <a:ahLst/>
            <a:rect l="0" t="0" r="r" b="b"/>
            <a:pathLst>
              <a:path w="4922" h="1138">
                <a:moveTo>
                  <a:pt x="0" y="0"/>
                </a:moveTo>
                <a:lnTo>
                  <a:pt x="4922" y="0"/>
                </a:lnTo>
                <a:lnTo>
                  <a:pt x="4922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2523960" y="4390920"/>
            <a:ext cx="2248200" cy="409680"/>
          </a:xfrm>
          <a:custGeom>
            <a:avLst/>
            <a:gdLst/>
            <a:ahLst/>
            <a:rect l="0" t="0" r="r" b="b"/>
            <a:pathLst>
              <a:path w="6245" h="1138">
                <a:moveTo>
                  <a:pt x="0" y="0"/>
                </a:moveTo>
                <a:lnTo>
                  <a:pt x="6245" y="0"/>
                </a:lnTo>
                <a:lnTo>
                  <a:pt x="6245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/>
          <p:nvPr/>
        </p:nvSpPr>
        <p:spPr>
          <a:xfrm>
            <a:off x="4771800" y="4390920"/>
            <a:ext cx="2934000" cy="409680"/>
          </a:xfrm>
          <a:custGeom>
            <a:avLst/>
            <a:gdLst/>
            <a:ahLst/>
            <a:rect l="0" t="0" r="r" b="b"/>
            <a:pathLst>
              <a:path w="8150" h="1138">
                <a:moveTo>
                  <a:pt x="0" y="0"/>
                </a:moveTo>
                <a:lnTo>
                  <a:pt x="8150" y="0"/>
                </a:lnTo>
                <a:lnTo>
                  <a:pt x="8150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5240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752400" y="273348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252396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2533320" y="2733480"/>
            <a:ext cx="2248560" cy="9720"/>
          </a:xfrm>
          <a:custGeom>
            <a:avLst/>
            <a:gdLst/>
            <a:ahLst/>
            <a:rect l="0" t="0" r="r" b="b"/>
            <a:pathLst>
              <a:path w="6246" h="27">
                <a:moveTo>
                  <a:pt x="0" y="0"/>
                </a:moveTo>
                <a:lnTo>
                  <a:pt x="6246" y="0"/>
                </a:lnTo>
                <a:lnTo>
                  <a:pt x="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4771800" y="273348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4781520" y="2733480"/>
            <a:ext cx="2924280" cy="9720"/>
          </a:xfrm>
          <a:custGeom>
            <a:avLst/>
            <a:gdLst/>
            <a:ahLst/>
            <a:rect l="0" t="0" r="r" b="b"/>
            <a:pathLst>
              <a:path w="8123" h="27">
                <a:moveTo>
                  <a:pt x="0" y="0"/>
                </a:moveTo>
                <a:lnTo>
                  <a:pt x="8123" y="0"/>
                </a:lnTo>
                <a:lnTo>
                  <a:pt x="812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7696080" y="273348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752400" y="314316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2533320" y="3143160"/>
            <a:ext cx="2248560" cy="9720"/>
          </a:xfrm>
          <a:custGeom>
            <a:avLst/>
            <a:gdLst/>
            <a:ahLst/>
            <a:rect l="0" t="0" r="r" b="b"/>
            <a:pathLst>
              <a:path w="6246" h="27">
                <a:moveTo>
                  <a:pt x="0" y="0"/>
                </a:moveTo>
                <a:lnTo>
                  <a:pt x="6246" y="0"/>
                </a:lnTo>
                <a:lnTo>
                  <a:pt x="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4781520" y="3143160"/>
            <a:ext cx="2924280" cy="9720"/>
          </a:xfrm>
          <a:custGeom>
            <a:avLst/>
            <a:gdLst/>
            <a:ahLst/>
            <a:rect l="0" t="0" r="r" b="b"/>
            <a:pathLst>
              <a:path w="8123" h="27">
                <a:moveTo>
                  <a:pt x="0" y="0"/>
                </a:moveTo>
                <a:lnTo>
                  <a:pt x="8123" y="0"/>
                </a:lnTo>
                <a:lnTo>
                  <a:pt x="812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752400" y="31525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2523960" y="31525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4771800" y="3152520"/>
            <a:ext cx="10080" cy="419400"/>
          </a:xfrm>
          <a:custGeom>
            <a:avLst/>
            <a:gdLst/>
            <a:ahLst/>
            <a:rect l="0" t="0" r="r" b="b"/>
            <a:pathLst>
              <a:path w="28" h="1165">
                <a:moveTo>
                  <a:pt x="0" y="0"/>
                </a:moveTo>
                <a:lnTo>
                  <a:pt x="28" y="0"/>
                </a:lnTo>
                <a:lnTo>
                  <a:pt x="28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696080" y="31525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752400" y="35715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52400" y="356220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2523960" y="35715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2533320" y="3562200"/>
            <a:ext cx="2248560" cy="9720"/>
          </a:xfrm>
          <a:custGeom>
            <a:avLst/>
            <a:gdLst/>
            <a:ahLst/>
            <a:rect l="0" t="0" r="r" b="b"/>
            <a:pathLst>
              <a:path w="6246" h="27">
                <a:moveTo>
                  <a:pt x="0" y="0"/>
                </a:moveTo>
                <a:lnTo>
                  <a:pt x="6246" y="0"/>
                </a:lnTo>
                <a:lnTo>
                  <a:pt x="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4771800" y="357156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4781520" y="3562200"/>
            <a:ext cx="2924280" cy="9720"/>
          </a:xfrm>
          <a:custGeom>
            <a:avLst/>
            <a:gdLst/>
            <a:ahLst/>
            <a:rect l="0" t="0" r="r" b="b"/>
            <a:pathLst>
              <a:path w="8123" h="27">
                <a:moveTo>
                  <a:pt x="0" y="0"/>
                </a:moveTo>
                <a:lnTo>
                  <a:pt x="8123" y="0"/>
                </a:lnTo>
                <a:lnTo>
                  <a:pt x="812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696080" y="357156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752400" y="39812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752400" y="397188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2523960" y="39812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2533320" y="3971880"/>
            <a:ext cx="2248560" cy="9720"/>
          </a:xfrm>
          <a:custGeom>
            <a:avLst/>
            <a:gdLst/>
            <a:ahLst/>
            <a:rect l="0" t="0" r="r" b="b"/>
            <a:pathLst>
              <a:path w="6246" h="27">
                <a:moveTo>
                  <a:pt x="0" y="0"/>
                </a:moveTo>
                <a:lnTo>
                  <a:pt x="6246" y="0"/>
                </a:lnTo>
                <a:lnTo>
                  <a:pt x="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4771800" y="3981240"/>
            <a:ext cx="10080" cy="410040"/>
          </a:xfrm>
          <a:custGeom>
            <a:avLst/>
            <a:gdLst/>
            <a:ahLst/>
            <a:rect l="0" t="0" r="r" b="b"/>
            <a:pathLst>
              <a:path w="28" h="1139">
                <a:moveTo>
                  <a:pt x="0" y="0"/>
                </a:moveTo>
                <a:lnTo>
                  <a:pt x="28" y="0"/>
                </a:lnTo>
                <a:lnTo>
                  <a:pt x="28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4781520" y="3971880"/>
            <a:ext cx="2924280" cy="9720"/>
          </a:xfrm>
          <a:custGeom>
            <a:avLst/>
            <a:gdLst/>
            <a:ahLst/>
            <a:rect l="0" t="0" r="r" b="b"/>
            <a:pathLst>
              <a:path w="8123" h="27">
                <a:moveTo>
                  <a:pt x="0" y="0"/>
                </a:moveTo>
                <a:lnTo>
                  <a:pt x="8123" y="0"/>
                </a:lnTo>
                <a:lnTo>
                  <a:pt x="812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696080" y="398124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752400" y="43909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752400" y="4381200"/>
            <a:ext cx="1781280" cy="10080"/>
          </a:xfrm>
          <a:custGeom>
            <a:avLst/>
            <a:gdLst/>
            <a:ahLst/>
            <a:rect l="0" t="0" r="r" b="b"/>
            <a:pathLst>
              <a:path w="4948" h="28">
                <a:moveTo>
                  <a:pt x="0" y="0"/>
                </a:moveTo>
                <a:lnTo>
                  <a:pt x="4948" y="0"/>
                </a:lnTo>
                <a:lnTo>
                  <a:pt x="494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2523960" y="43909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2533320" y="4381200"/>
            <a:ext cx="2248560" cy="10080"/>
          </a:xfrm>
          <a:custGeom>
            <a:avLst/>
            <a:gdLst/>
            <a:ahLst/>
            <a:rect l="0" t="0" r="r" b="b"/>
            <a:pathLst>
              <a:path w="6246" h="28">
                <a:moveTo>
                  <a:pt x="0" y="0"/>
                </a:moveTo>
                <a:lnTo>
                  <a:pt x="6246" y="0"/>
                </a:lnTo>
                <a:lnTo>
                  <a:pt x="624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4771800" y="4390920"/>
            <a:ext cx="10080" cy="409680"/>
          </a:xfrm>
          <a:custGeom>
            <a:avLst/>
            <a:gdLst/>
            <a:ahLst/>
            <a:rect l="0" t="0" r="r" b="b"/>
            <a:pathLst>
              <a:path w="28" h="1138">
                <a:moveTo>
                  <a:pt x="0" y="0"/>
                </a:moveTo>
                <a:lnTo>
                  <a:pt x="28" y="0"/>
                </a:lnTo>
                <a:lnTo>
                  <a:pt x="28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4781520" y="4381200"/>
            <a:ext cx="2924280" cy="10080"/>
          </a:xfrm>
          <a:custGeom>
            <a:avLst/>
            <a:gdLst/>
            <a:ahLst/>
            <a:rect l="0" t="0" r="r" b="b"/>
            <a:pathLst>
              <a:path w="8123" h="28">
                <a:moveTo>
                  <a:pt x="0" y="0"/>
                </a:moveTo>
                <a:lnTo>
                  <a:pt x="8123" y="0"/>
                </a:lnTo>
                <a:lnTo>
                  <a:pt x="812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7696080" y="439092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52400" y="4790880"/>
            <a:ext cx="1781280" cy="9720"/>
          </a:xfrm>
          <a:custGeom>
            <a:avLst/>
            <a:gdLst/>
            <a:ahLst/>
            <a:rect l="0" t="0" r="r" b="b"/>
            <a:pathLst>
              <a:path w="4948" h="27">
                <a:moveTo>
                  <a:pt x="0" y="0"/>
                </a:moveTo>
                <a:lnTo>
                  <a:pt x="4948" y="0"/>
                </a:lnTo>
                <a:lnTo>
                  <a:pt x="494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2533320" y="4790880"/>
            <a:ext cx="2248560" cy="9720"/>
          </a:xfrm>
          <a:custGeom>
            <a:avLst/>
            <a:gdLst/>
            <a:ahLst/>
            <a:rect l="0" t="0" r="r" b="b"/>
            <a:pathLst>
              <a:path w="6246" h="27">
                <a:moveTo>
                  <a:pt x="0" y="0"/>
                </a:moveTo>
                <a:lnTo>
                  <a:pt x="6246" y="0"/>
                </a:lnTo>
                <a:lnTo>
                  <a:pt x="624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4781520" y="4790880"/>
            <a:ext cx="2924280" cy="9720"/>
          </a:xfrm>
          <a:custGeom>
            <a:avLst/>
            <a:gdLst/>
            <a:ahLst/>
            <a:rect l="0" t="0" r="r" b="b"/>
            <a:pathLst>
              <a:path w="8123" h="27">
                <a:moveTo>
                  <a:pt x="0" y="0"/>
                </a:moveTo>
                <a:lnTo>
                  <a:pt x="8123" y="0"/>
                </a:lnTo>
                <a:lnTo>
                  <a:pt x="812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747720" y="1638720"/>
            <a:ext cx="58618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Сравнение k-NN и Парзеновского окна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747720" y="2334600"/>
            <a:ext cx="14713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Что выбрать?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880920" y="2837520"/>
            <a:ext cx="90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2653920" y="2837520"/>
            <a:ext cx="44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k-NN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4903920" y="2837520"/>
            <a:ext cx="182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Парзеновское окно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880920" y="3247200"/>
            <a:ext cx="113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Управление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4143240" y="3257280"/>
            <a:ext cx="219240" cy="238680"/>
          </a:xfrm>
          <a:custGeom>
            <a:avLst/>
            <a:gdLst/>
            <a:ahLst/>
            <a:rect l="0" t="0" r="r" b="b"/>
            <a:pathLst>
              <a:path w="609" h="663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1" y="1"/>
                  <a:pt x="482" y="3"/>
                </a:cubicBezTo>
                <a:cubicBezTo>
                  <a:pt x="492" y="5"/>
                  <a:pt x="502" y="8"/>
                  <a:pt x="511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8" y="33"/>
                  <a:pt x="556" y="39"/>
                  <a:pt x="563" y="47"/>
                </a:cubicBezTo>
                <a:cubicBezTo>
                  <a:pt x="570" y="54"/>
                  <a:pt x="577" y="62"/>
                  <a:pt x="583" y="71"/>
                </a:cubicBezTo>
                <a:cubicBezTo>
                  <a:pt x="588" y="79"/>
                  <a:pt x="593" y="89"/>
                  <a:pt x="597" y="98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8"/>
                  <a:pt x="609" y="149"/>
                  <a:pt x="609" y="159"/>
                </a:cubicBezTo>
                <a:lnTo>
                  <a:pt x="609" y="503"/>
                </a:lnTo>
                <a:cubicBezTo>
                  <a:pt x="609" y="513"/>
                  <a:pt x="608" y="524"/>
                  <a:pt x="606" y="534"/>
                </a:cubicBezTo>
                <a:cubicBezTo>
                  <a:pt x="604" y="545"/>
                  <a:pt x="601" y="555"/>
                  <a:pt x="597" y="565"/>
                </a:cubicBezTo>
                <a:cubicBezTo>
                  <a:pt x="593" y="574"/>
                  <a:pt x="588" y="583"/>
                  <a:pt x="583" y="592"/>
                </a:cubicBezTo>
                <a:cubicBezTo>
                  <a:pt x="577" y="601"/>
                  <a:pt x="570" y="609"/>
                  <a:pt x="563" y="616"/>
                </a:cubicBezTo>
                <a:cubicBezTo>
                  <a:pt x="556" y="624"/>
                  <a:pt x="548" y="630"/>
                  <a:pt x="539" y="636"/>
                </a:cubicBezTo>
                <a:cubicBezTo>
                  <a:pt x="530" y="642"/>
                  <a:pt x="521" y="647"/>
                  <a:pt x="511" y="651"/>
                </a:cubicBezTo>
                <a:cubicBezTo>
                  <a:pt x="502" y="655"/>
                  <a:pt x="492" y="658"/>
                  <a:pt x="482" y="660"/>
                </a:cubicBezTo>
                <a:cubicBezTo>
                  <a:pt x="471" y="662"/>
                  <a:pt x="461" y="663"/>
                  <a:pt x="451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7" y="658"/>
                  <a:pt x="108" y="655"/>
                  <a:pt x="98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2" y="630"/>
                  <a:pt x="54" y="624"/>
                  <a:pt x="46" y="616"/>
                </a:cubicBezTo>
                <a:cubicBezTo>
                  <a:pt x="39" y="609"/>
                  <a:pt x="32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2653920" y="3247200"/>
            <a:ext cx="1494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Кол-во соседей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4204080" y="32882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4366080" y="3247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6181560" y="3257280"/>
            <a:ext cx="219240" cy="238680"/>
          </a:xfrm>
          <a:custGeom>
            <a:avLst/>
            <a:gdLst/>
            <a:ahLst/>
            <a:rect l="0" t="0" r="r" b="b"/>
            <a:pathLst>
              <a:path w="609" h="663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60" y="0"/>
                </a:cubicBezTo>
                <a:lnTo>
                  <a:pt x="451" y="0"/>
                </a:lnTo>
                <a:cubicBezTo>
                  <a:pt x="461" y="0"/>
                  <a:pt x="471" y="1"/>
                  <a:pt x="482" y="3"/>
                </a:cubicBezTo>
                <a:cubicBezTo>
                  <a:pt x="492" y="5"/>
                  <a:pt x="502" y="8"/>
                  <a:pt x="511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8" y="33"/>
                  <a:pt x="556" y="39"/>
                  <a:pt x="563" y="47"/>
                </a:cubicBezTo>
                <a:cubicBezTo>
                  <a:pt x="570" y="54"/>
                  <a:pt x="577" y="62"/>
                  <a:pt x="583" y="71"/>
                </a:cubicBezTo>
                <a:cubicBezTo>
                  <a:pt x="589" y="79"/>
                  <a:pt x="593" y="89"/>
                  <a:pt x="597" y="98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8"/>
                  <a:pt x="609" y="149"/>
                  <a:pt x="609" y="159"/>
                </a:cubicBezTo>
                <a:lnTo>
                  <a:pt x="609" y="503"/>
                </a:lnTo>
                <a:cubicBezTo>
                  <a:pt x="609" y="513"/>
                  <a:pt x="608" y="524"/>
                  <a:pt x="606" y="534"/>
                </a:cubicBezTo>
                <a:cubicBezTo>
                  <a:pt x="604" y="545"/>
                  <a:pt x="601" y="555"/>
                  <a:pt x="597" y="565"/>
                </a:cubicBezTo>
                <a:cubicBezTo>
                  <a:pt x="593" y="574"/>
                  <a:pt x="589" y="583"/>
                  <a:pt x="583" y="592"/>
                </a:cubicBezTo>
                <a:cubicBezTo>
                  <a:pt x="577" y="601"/>
                  <a:pt x="570" y="609"/>
                  <a:pt x="563" y="616"/>
                </a:cubicBezTo>
                <a:cubicBezTo>
                  <a:pt x="556" y="624"/>
                  <a:pt x="548" y="630"/>
                  <a:pt x="539" y="636"/>
                </a:cubicBezTo>
                <a:cubicBezTo>
                  <a:pt x="530" y="642"/>
                  <a:pt x="521" y="647"/>
                  <a:pt x="511" y="651"/>
                </a:cubicBezTo>
                <a:cubicBezTo>
                  <a:pt x="502" y="655"/>
                  <a:pt x="492" y="658"/>
                  <a:pt x="482" y="660"/>
                </a:cubicBezTo>
                <a:cubicBezTo>
                  <a:pt x="471" y="662"/>
                  <a:pt x="461" y="663"/>
                  <a:pt x="451" y="663"/>
                </a:cubicBezTo>
                <a:lnTo>
                  <a:pt x="160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8" y="647"/>
                  <a:pt x="79" y="642"/>
                  <a:pt x="71" y="636"/>
                </a:cubicBezTo>
                <a:cubicBezTo>
                  <a:pt x="62" y="630"/>
                  <a:pt x="54" y="624"/>
                  <a:pt x="46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4903920" y="3247200"/>
            <a:ext cx="127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Ширина окна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6243120" y="32882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h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6405120" y="32472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880920" y="3666240"/>
            <a:ext cx="1411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Вклад соседей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3038400" y="3666960"/>
            <a:ext cx="219240" cy="248040"/>
          </a:xfrm>
          <a:custGeom>
            <a:avLst/>
            <a:gdLst/>
            <a:ahLst/>
            <a:rect l="0" t="0" r="r" b="b"/>
            <a:pathLst>
              <a:path w="609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50" y="0"/>
                </a:lnTo>
                <a:cubicBezTo>
                  <a:pt x="461" y="0"/>
                  <a:pt x="471" y="1"/>
                  <a:pt x="481" y="3"/>
                </a:cubicBezTo>
                <a:cubicBezTo>
                  <a:pt x="492" y="5"/>
                  <a:pt x="502" y="8"/>
                  <a:pt x="511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7" y="33"/>
                  <a:pt x="555" y="39"/>
                  <a:pt x="563" y="46"/>
                </a:cubicBezTo>
                <a:cubicBezTo>
                  <a:pt x="570" y="54"/>
                  <a:pt x="577" y="62"/>
                  <a:pt x="582" y="71"/>
                </a:cubicBezTo>
                <a:cubicBezTo>
                  <a:pt x="588" y="79"/>
                  <a:pt x="593" y="88"/>
                  <a:pt x="597" y="98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8"/>
                  <a:pt x="609" y="148"/>
                  <a:pt x="609" y="159"/>
                </a:cubicBezTo>
                <a:lnTo>
                  <a:pt x="609" y="530"/>
                </a:lnTo>
                <a:cubicBezTo>
                  <a:pt x="609" y="541"/>
                  <a:pt x="608" y="551"/>
                  <a:pt x="606" y="561"/>
                </a:cubicBezTo>
                <a:cubicBezTo>
                  <a:pt x="604" y="571"/>
                  <a:pt x="601" y="581"/>
                  <a:pt x="597" y="591"/>
                </a:cubicBezTo>
                <a:cubicBezTo>
                  <a:pt x="593" y="601"/>
                  <a:pt x="588" y="610"/>
                  <a:pt x="582" y="618"/>
                </a:cubicBezTo>
                <a:cubicBezTo>
                  <a:pt x="577" y="627"/>
                  <a:pt x="570" y="635"/>
                  <a:pt x="563" y="642"/>
                </a:cubicBezTo>
                <a:cubicBezTo>
                  <a:pt x="555" y="650"/>
                  <a:pt x="547" y="656"/>
                  <a:pt x="539" y="662"/>
                </a:cubicBezTo>
                <a:cubicBezTo>
                  <a:pt x="530" y="668"/>
                  <a:pt x="521" y="673"/>
                  <a:pt x="511" y="677"/>
                </a:cubicBezTo>
                <a:cubicBezTo>
                  <a:pt x="502" y="681"/>
                  <a:pt x="492" y="684"/>
                  <a:pt x="481" y="686"/>
                </a:cubicBezTo>
                <a:cubicBezTo>
                  <a:pt x="471" y="688"/>
                  <a:pt x="461" y="689"/>
                  <a:pt x="45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2653920" y="3666240"/>
            <a:ext cx="38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3099960" y="36979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3261960" y="3666240"/>
            <a:ext cx="138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соседей равны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4903920" y="3666240"/>
            <a:ext cx="268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Близкие соседи весят больше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880920" y="4075920"/>
            <a:ext cx="78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Граница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2653920" y="4075920"/>
            <a:ext cx="113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Ступенчатая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4903920" y="4075920"/>
            <a:ext cx="134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Более плавная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880920" y="4485240"/>
            <a:ext cx="152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Выч. стоимость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2653920" y="4485240"/>
            <a:ext cx="100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Сравнимая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4903920" y="4485240"/>
            <a:ext cx="100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Сравнимая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747720" y="4990320"/>
            <a:ext cx="673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Вывод: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Парзеновское окно — это более гибкая и сглаженная версия k-NN.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747720" y="771840"/>
            <a:ext cx="3670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Проклятие размерности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747720" y="1461960"/>
            <a:ext cx="1959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4488cc"/>
                </a:solidFill>
                <a:latin typeface="Arial"/>
                <a:ea typeface="Arial"/>
              </a:rPr>
              <a:t>Суть проблемы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747720" y="2067840"/>
            <a:ext cx="41461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Чем выше размерность, тем пустыннее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952200" y="2857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747720" y="2334600"/>
            <a:ext cx="1443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пространство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1128600" y="2770920"/>
            <a:ext cx="406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Качество сильно падает с ростом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1128600" y="3056400"/>
            <a:ext cx="1527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числа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128600" y="3494880"/>
            <a:ext cx="400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Интуиция: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точки становятся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одинаково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128600" y="3780360"/>
            <a:ext cx="219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далекими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друг от друга.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128600" y="4218480"/>
            <a:ext cx="450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Следствие: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Понятие "ближайшего соседа" теряет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952200" y="50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1128600" y="4504320"/>
            <a:ext cx="62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смысл.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3848040" y="49528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6" y="21"/>
                  <a:pt x="565" y="27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7" y="54"/>
                  <a:pt x="603" y="62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8"/>
                </a:cubicBezTo>
                <a:cubicBezTo>
                  <a:pt x="635" y="138"/>
                  <a:pt x="636" y="148"/>
                  <a:pt x="636" y="159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10"/>
                  <a:pt x="609" y="618"/>
                </a:cubicBezTo>
                <a:cubicBezTo>
                  <a:pt x="603" y="627"/>
                  <a:pt x="597" y="635"/>
                  <a:pt x="589" y="642"/>
                </a:cubicBezTo>
                <a:cubicBezTo>
                  <a:pt x="582" y="650"/>
                  <a:pt x="574" y="656"/>
                  <a:pt x="565" y="662"/>
                </a:cubicBezTo>
                <a:cubicBezTo>
                  <a:pt x="556" y="668"/>
                  <a:pt x="547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7" y="689"/>
                  <a:pt x="477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1128600" y="4942440"/>
            <a:ext cx="272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Объем гиперсферы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радиуса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3911760" y="49838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r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1137960" y="5303520"/>
            <a:ext cx="93600" cy="103680"/>
          </a:xfrm>
          <a:custGeom>
            <a:avLst/>
            <a:gdLst/>
            <a:ahLst/>
            <a:rect l="0" t="0" r="r" b="b"/>
            <a:pathLst>
              <a:path w="260" h="288">
                <a:moveTo>
                  <a:pt x="0" y="98"/>
                </a:moveTo>
                <a:cubicBezTo>
                  <a:pt x="1" y="97"/>
                  <a:pt x="1" y="95"/>
                  <a:pt x="2" y="93"/>
                </a:cubicBezTo>
                <a:cubicBezTo>
                  <a:pt x="2" y="91"/>
                  <a:pt x="3" y="87"/>
                  <a:pt x="5" y="79"/>
                </a:cubicBezTo>
                <a:cubicBezTo>
                  <a:pt x="7" y="72"/>
                  <a:pt x="9" y="66"/>
                  <a:pt x="11" y="60"/>
                </a:cubicBezTo>
                <a:cubicBezTo>
                  <a:pt x="14" y="54"/>
                  <a:pt x="17" y="47"/>
                  <a:pt x="21" y="39"/>
                </a:cubicBezTo>
                <a:cubicBezTo>
                  <a:pt x="24" y="31"/>
                  <a:pt x="29" y="25"/>
                  <a:pt x="33" y="20"/>
                </a:cubicBezTo>
                <a:cubicBezTo>
                  <a:pt x="38" y="15"/>
                  <a:pt x="43" y="11"/>
                  <a:pt x="50" y="6"/>
                </a:cubicBezTo>
                <a:cubicBezTo>
                  <a:pt x="56" y="1"/>
                  <a:pt x="63" y="0"/>
                  <a:pt x="72" y="0"/>
                </a:cubicBezTo>
                <a:cubicBezTo>
                  <a:pt x="84" y="0"/>
                  <a:pt x="95" y="3"/>
                  <a:pt x="104" y="8"/>
                </a:cubicBezTo>
                <a:cubicBezTo>
                  <a:pt x="113" y="13"/>
                  <a:pt x="120" y="18"/>
                  <a:pt x="123" y="22"/>
                </a:cubicBezTo>
                <a:cubicBezTo>
                  <a:pt x="127" y="26"/>
                  <a:pt x="129" y="30"/>
                  <a:pt x="130" y="35"/>
                </a:cubicBezTo>
                <a:cubicBezTo>
                  <a:pt x="131" y="37"/>
                  <a:pt x="132" y="38"/>
                  <a:pt x="132" y="38"/>
                </a:cubicBezTo>
                <a:cubicBezTo>
                  <a:pt x="133" y="38"/>
                  <a:pt x="134" y="37"/>
                  <a:pt x="137" y="34"/>
                </a:cubicBezTo>
                <a:cubicBezTo>
                  <a:pt x="158" y="12"/>
                  <a:pt x="181" y="1"/>
                  <a:pt x="207" y="1"/>
                </a:cubicBezTo>
                <a:lnTo>
                  <a:pt x="209" y="1"/>
                </a:lnTo>
                <a:cubicBezTo>
                  <a:pt x="230" y="1"/>
                  <a:pt x="245" y="10"/>
                  <a:pt x="255" y="27"/>
                </a:cubicBezTo>
                <a:cubicBezTo>
                  <a:pt x="258" y="35"/>
                  <a:pt x="260" y="43"/>
                  <a:pt x="260" y="50"/>
                </a:cubicBezTo>
                <a:cubicBezTo>
                  <a:pt x="260" y="63"/>
                  <a:pt x="257" y="73"/>
                  <a:pt x="252" y="81"/>
                </a:cubicBezTo>
                <a:cubicBezTo>
                  <a:pt x="246" y="88"/>
                  <a:pt x="241" y="93"/>
                  <a:pt x="235" y="95"/>
                </a:cubicBezTo>
                <a:cubicBezTo>
                  <a:pt x="230" y="97"/>
                  <a:pt x="225" y="98"/>
                  <a:pt x="219" y="98"/>
                </a:cubicBezTo>
                <a:cubicBezTo>
                  <a:pt x="211" y="98"/>
                  <a:pt x="204" y="95"/>
                  <a:pt x="199" y="91"/>
                </a:cubicBezTo>
                <a:cubicBezTo>
                  <a:pt x="194" y="86"/>
                  <a:pt x="192" y="80"/>
                  <a:pt x="192" y="72"/>
                </a:cubicBezTo>
                <a:cubicBezTo>
                  <a:pt x="192" y="52"/>
                  <a:pt x="203" y="39"/>
                  <a:pt x="227" y="32"/>
                </a:cubicBezTo>
                <a:cubicBezTo>
                  <a:pt x="218" y="27"/>
                  <a:pt x="210" y="24"/>
                  <a:pt x="204" y="24"/>
                </a:cubicBezTo>
                <a:cubicBezTo>
                  <a:pt x="181" y="24"/>
                  <a:pt x="159" y="39"/>
                  <a:pt x="139" y="71"/>
                </a:cubicBezTo>
                <a:cubicBezTo>
                  <a:pt x="135" y="77"/>
                  <a:pt x="132" y="84"/>
                  <a:pt x="130" y="91"/>
                </a:cubicBezTo>
                <a:cubicBezTo>
                  <a:pt x="128" y="99"/>
                  <a:pt x="120" y="127"/>
                  <a:pt x="108" y="175"/>
                </a:cubicBezTo>
                <a:cubicBezTo>
                  <a:pt x="94" y="234"/>
                  <a:pt x="86" y="266"/>
                  <a:pt x="84" y="270"/>
                </a:cubicBezTo>
                <a:cubicBezTo>
                  <a:pt x="78" y="281"/>
                  <a:pt x="69" y="288"/>
                  <a:pt x="55" y="288"/>
                </a:cubicBezTo>
                <a:cubicBezTo>
                  <a:pt x="50" y="288"/>
                  <a:pt x="45" y="286"/>
                  <a:pt x="42" y="284"/>
                </a:cubicBezTo>
                <a:cubicBezTo>
                  <a:pt x="39" y="280"/>
                  <a:pt x="36" y="278"/>
                  <a:pt x="35" y="275"/>
                </a:cubicBezTo>
                <a:cubicBezTo>
                  <a:pt x="34" y="273"/>
                  <a:pt x="33" y="271"/>
                  <a:pt x="34" y="269"/>
                </a:cubicBezTo>
                <a:cubicBezTo>
                  <a:pt x="34" y="264"/>
                  <a:pt x="42" y="227"/>
                  <a:pt x="59" y="160"/>
                </a:cubicBezTo>
                <a:cubicBezTo>
                  <a:pt x="77" y="93"/>
                  <a:pt x="85" y="56"/>
                  <a:pt x="85" y="48"/>
                </a:cubicBezTo>
                <a:cubicBezTo>
                  <a:pt x="85" y="32"/>
                  <a:pt x="80" y="24"/>
                  <a:pt x="69" y="24"/>
                </a:cubicBezTo>
                <a:cubicBezTo>
                  <a:pt x="59" y="24"/>
                  <a:pt x="52" y="30"/>
                  <a:pt x="45" y="42"/>
                </a:cubicBezTo>
                <a:cubicBezTo>
                  <a:pt x="39" y="53"/>
                  <a:pt x="34" y="66"/>
                  <a:pt x="30" y="80"/>
                </a:cubicBezTo>
                <a:cubicBezTo>
                  <a:pt x="26" y="94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2" y="102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1248840" y="5209920"/>
            <a:ext cx="79200" cy="113760"/>
          </a:xfrm>
          <a:custGeom>
            <a:avLst/>
            <a:gdLst/>
            <a:ahLst/>
            <a:rect l="0" t="0" r="r" b="b"/>
            <a:pathLst>
              <a:path w="220" h="316">
                <a:moveTo>
                  <a:pt x="150" y="5"/>
                </a:moveTo>
                <a:cubicBezTo>
                  <a:pt x="150" y="5"/>
                  <a:pt x="161" y="4"/>
                  <a:pt x="182" y="3"/>
                </a:cubicBezTo>
                <a:cubicBezTo>
                  <a:pt x="203" y="1"/>
                  <a:pt x="214" y="1"/>
                  <a:pt x="214" y="0"/>
                </a:cubicBezTo>
                <a:cubicBezTo>
                  <a:pt x="218" y="0"/>
                  <a:pt x="220" y="1"/>
                  <a:pt x="220" y="4"/>
                </a:cubicBezTo>
                <a:cubicBezTo>
                  <a:pt x="220" y="6"/>
                  <a:pt x="209" y="51"/>
                  <a:pt x="187" y="140"/>
                </a:cubicBezTo>
                <a:cubicBezTo>
                  <a:pt x="165" y="228"/>
                  <a:pt x="154" y="272"/>
                  <a:pt x="154" y="274"/>
                </a:cubicBezTo>
                <a:cubicBezTo>
                  <a:pt x="153" y="276"/>
                  <a:pt x="153" y="278"/>
                  <a:pt x="153" y="281"/>
                </a:cubicBezTo>
                <a:cubicBezTo>
                  <a:pt x="153" y="293"/>
                  <a:pt x="157" y="300"/>
                  <a:pt x="166" y="300"/>
                </a:cubicBezTo>
                <a:cubicBezTo>
                  <a:pt x="168" y="299"/>
                  <a:pt x="171" y="298"/>
                  <a:pt x="175" y="296"/>
                </a:cubicBezTo>
                <a:cubicBezTo>
                  <a:pt x="181" y="290"/>
                  <a:pt x="187" y="275"/>
                  <a:pt x="193" y="253"/>
                </a:cubicBezTo>
                <a:cubicBezTo>
                  <a:pt x="195" y="247"/>
                  <a:pt x="196" y="244"/>
                  <a:pt x="197" y="243"/>
                </a:cubicBezTo>
                <a:cubicBezTo>
                  <a:pt x="198" y="243"/>
                  <a:pt x="199" y="243"/>
                  <a:pt x="202" y="243"/>
                </a:cubicBezTo>
                <a:lnTo>
                  <a:pt x="204" y="243"/>
                </a:lnTo>
                <a:lnTo>
                  <a:pt x="205" y="243"/>
                </a:lnTo>
                <a:cubicBezTo>
                  <a:pt x="210" y="243"/>
                  <a:pt x="212" y="244"/>
                  <a:pt x="212" y="247"/>
                </a:cubicBezTo>
                <a:cubicBezTo>
                  <a:pt x="212" y="248"/>
                  <a:pt x="212" y="250"/>
                  <a:pt x="211" y="254"/>
                </a:cubicBezTo>
                <a:cubicBezTo>
                  <a:pt x="207" y="269"/>
                  <a:pt x="202" y="281"/>
                  <a:pt x="197" y="290"/>
                </a:cubicBezTo>
                <a:cubicBezTo>
                  <a:pt x="192" y="299"/>
                  <a:pt x="188" y="305"/>
                  <a:pt x="185" y="308"/>
                </a:cubicBezTo>
                <a:cubicBezTo>
                  <a:pt x="182" y="310"/>
                  <a:pt x="177" y="313"/>
                  <a:pt x="172" y="315"/>
                </a:cubicBezTo>
                <a:cubicBezTo>
                  <a:pt x="170" y="316"/>
                  <a:pt x="166" y="316"/>
                  <a:pt x="162" y="316"/>
                </a:cubicBezTo>
                <a:cubicBezTo>
                  <a:pt x="152" y="316"/>
                  <a:pt x="143" y="314"/>
                  <a:pt x="136" y="309"/>
                </a:cubicBezTo>
                <a:cubicBezTo>
                  <a:pt x="129" y="305"/>
                  <a:pt x="124" y="300"/>
                  <a:pt x="122" y="295"/>
                </a:cubicBezTo>
                <a:lnTo>
                  <a:pt x="119" y="289"/>
                </a:lnTo>
                <a:cubicBezTo>
                  <a:pt x="119" y="288"/>
                  <a:pt x="118" y="288"/>
                  <a:pt x="117" y="289"/>
                </a:cubicBezTo>
                <a:cubicBezTo>
                  <a:pt x="117" y="290"/>
                  <a:pt x="116" y="290"/>
                  <a:pt x="116" y="291"/>
                </a:cubicBezTo>
                <a:cubicBezTo>
                  <a:pt x="98" y="307"/>
                  <a:pt x="80" y="316"/>
                  <a:pt x="62" y="316"/>
                </a:cubicBezTo>
                <a:cubicBezTo>
                  <a:pt x="46" y="316"/>
                  <a:pt x="31" y="310"/>
                  <a:pt x="19" y="298"/>
                </a:cubicBezTo>
                <a:cubicBezTo>
                  <a:pt x="6" y="286"/>
                  <a:pt x="0" y="267"/>
                  <a:pt x="0" y="241"/>
                </a:cubicBezTo>
                <a:cubicBezTo>
                  <a:pt x="0" y="227"/>
                  <a:pt x="3" y="212"/>
                  <a:pt x="9" y="197"/>
                </a:cubicBezTo>
                <a:cubicBezTo>
                  <a:pt x="15" y="183"/>
                  <a:pt x="22" y="170"/>
                  <a:pt x="30" y="159"/>
                </a:cubicBezTo>
                <a:cubicBezTo>
                  <a:pt x="44" y="142"/>
                  <a:pt x="58" y="130"/>
                  <a:pt x="72" y="123"/>
                </a:cubicBezTo>
                <a:cubicBezTo>
                  <a:pt x="86" y="116"/>
                  <a:pt x="99" y="113"/>
                  <a:pt x="110" y="113"/>
                </a:cubicBezTo>
                <a:cubicBezTo>
                  <a:pt x="127" y="113"/>
                  <a:pt x="140" y="119"/>
                  <a:pt x="149" y="133"/>
                </a:cubicBezTo>
                <a:cubicBezTo>
                  <a:pt x="150" y="134"/>
                  <a:pt x="151" y="135"/>
                  <a:pt x="151" y="134"/>
                </a:cubicBezTo>
                <a:cubicBezTo>
                  <a:pt x="151" y="133"/>
                  <a:pt x="155" y="116"/>
                  <a:pt x="163" y="85"/>
                </a:cubicBezTo>
                <a:cubicBezTo>
                  <a:pt x="171" y="53"/>
                  <a:pt x="175" y="37"/>
                  <a:pt x="176" y="35"/>
                </a:cubicBezTo>
                <a:cubicBezTo>
                  <a:pt x="176" y="31"/>
                  <a:pt x="174" y="29"/>
                  <a:pt x="172" y="28"/>
                </a:cubicBezTo>
                <a:cubicBezTo>
                  <a:pt x="170" y="27"/>
                  <a:pt x="164" y="26"/>
                  <a:pt x="155" y="26"/>
                </a:cubicBezTo>
                <a:lnTo>
                  <a:pt x="146" y="26"/>
                </a:lnTo>
                <a:cubicBezTo>
                  <a:pt x="144" y="24"/>
                  <a:pt x="143" y="23"/>
                  <a:pt x="143" y="22"/>
                </a:cubicBezTo>
                <a:cubicBezTo>
                  <a:pt x="143" y="22"/>
                  <a:pt x="143" y="19"/>
                  <a:pt x="144" y="14"/>
                </a:cubicBezTo>
                <a:cubicBezTo>
                  <a:pt x="145" y="8"/>
                  <a:pt x="147" y="5"/>
                  <a:pt x="150" y="5"/>
                </a:cubicBezTo>
                <a:moveTo>
                  <a:pt x="143" y="166"/>
                </a:moveTo>
                <a:cubicBezTo>
                  <a:pt x="136" y="142"/>
                  <a:pt x="124" y="130"/>
                  <a:pt x="109" y="130"/>
                </a:cubicBezTo>
                <a:cubicBezTo>
                  <a:pt x="98" y="130"/>
                  <a:pt x="88" y="135"/>
                  <a:pt x="79" y="144"/>
                </a:cubicBezTo>
                <a:cubicBezTo>
                  <a:pt x="69" y="153"/>
                  <a:pt x="62" y="166"/>
                  <a:pt x="57" y="180"/>
                </a:cubicBezTo>
                <a:cubicBezTo>
                  <a:pt x="48" y="204"/>
                  <a:pt x="42" y="228"/>
                  <a:pt x="38" y="254"/>
                </a:cubicBezTo>
                <a:cubicBezTo>
                  <a:pt x="38" y="255"/>
                  <a:pt x="38" y="256"/>
                  <a:pt x="38" y="259"/>
                </a:cubicBezTo>
                <a:cubicBezTo>
                  <a:pt x="38" y="261"/>
                  <a:pt x="38" y="263"/>
                  <a:pt x="38" y="264"/>
                </a:cubicBezTo>
                <a:cubicBezTo>
                  <a:pt x="38" y="277"/>
                  <a:pt x="40" y="287"/>
                  <a:pt x="46" y="292"/>
                </a:cubicBezTo>
                <a:cubicBezTo>
                  <a:pt x="51" y="297"/>
                  <a:pt x="58" y="299"/>
                  <a:pt x="65" y="300"/>
                </a:cubicBezTo>
                <a:cubicBezTo>
                  <a:pt x="81" y="300"/>
                  <a:pt x="98" y="289"/>
                  <a:pt x="115" y="268"/>
                </a:cubicBezTo>
                <a:lnTo>
                  <a:pt x="118" y="263"/>
                </a:lnTo>
                <a:lnTo>
                  <a:pt x="143" y="16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4073400" y="4942440"/>
            <a:ext cx="153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пропорционален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952200" y="5762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333800" y="52376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128600" y="5676120"/>
            <a:ext cx="380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Чтобы захватить 1% данных в 100-мерном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1128600" y="5961600"/>
            <a:ext cx="4502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пространстве, нужен радиус ~0.97. Это почти весь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1128600" y="6247440"/>
            <a:ext cx="34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куб!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747720" y="2410200"/>
            <a:ext cx="3876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Негативные последствия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47720" y="3106080"/>
            <a:ext cx="44172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Чем это плохо для метрических методов?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952200" y="3971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128600" y="3551760"/>
            <a:ext cx="649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Потеря смысла расстояния: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Различия между расстояниями ничтожны.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952200" y="4305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1128600" y="3885120"/>
            <a:ext cx="632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Необходимость в экспоненциально большем количестве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1128600" y="4218480"/>
            <a:ext cx="572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Рост шума: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Нерелевантные признаки "зашумляют" расстояние.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747720" y="2057760"/>
            <a:ext cx="4174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Как бороться с проклятием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747720" y="2438640"/>
            <a:ext cx="21510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размерности?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952200" y="3657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747720" y="3134520"/>
            <a:ext cx="1707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Методы борьбы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952200" y="3990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128600" y="3570840"/>
            <a:ext cx="501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Отбор признаков: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Убрать неинформативные признаки.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952200" y="4324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1128600" y="3904200"/>
            <a:ext cx="406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Снижение размерности: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PCA, t-SNE, UMAP.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952200" y="4657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1128600" y="4237560"/>
            <a:ext cx="521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Специализированные метрики: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Косинусное расстояние.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128600" y="4570920"/>
            <a:ext cx="455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Увеличение объема данных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(часто невозможно).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747720" y="1419480"/>
            <a:ext cx="43729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Практические рекомендации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747720" y="2115360"/>
            <a:ext cx="4499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Когда использовать метрические методы?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952200" y="3085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747720" y="2561400"/>
            <a:ext cx="81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Хорошо: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128600" y="2999520"/>
            <a:ext cx="320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задач с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малой размерностью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952200" y="3752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1128600" y="3332880"/>
            <a:ext cx="278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данных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 очень много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952200" y="4086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128600" y="3666240"/>
            <a:ext cx="116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Как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baseline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128600" y="3999600"/>
            <a:ext cx="3202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важна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952200" y="4962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747720" y="4437720"/>
            <a:ext cx="66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952200" y="5295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128600" y="4875840"/>
            <a:ext cx="330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данных с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тысячами признаков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1128600" y="5209200"/>
            <a:ext cx="565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Когда требуется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быстрое предсказание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больших объемах.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/>
          <p:nvPr/>
        </p:nvSpPr>
        <p:spPr>
          <a:xfrm>
            <a:off x="952200" y="3057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747720" y="2324520"/>
            <a:ext cx="8694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Итоги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/>
          <p:nvPr/>
        </p:nvSpPr>
        <p:spPr>
          <a:xfrm>
            <a:off x="952200" y="3390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128600" y="2970720"/>
            <a:ext cx="434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Методы основаны на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запоминании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близости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/>
          <p:nvPr/>
        </p:nvSpPr>
        <p:spPr>
          <a:xfrm>
            <a:off x="4657680" y="3305160"/>
            <a:ext cx="219240" cy="247680"/>
          </a:xfrm>
          <a:custGeom>
            <a:avLst/>
            <a:gdLst/>
            <a:ahLst/>
            <a:rect l="0" t="0" r="r" b="b"/>
            <a:pathLst>
              <a:path w="609" h="688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9" y="1"/>
                  <a:pt x="149" y="0"/>
                  <a:pt x="159" y="0"/>
                </a:cubicBezTo>
                <a:lnTo>
                  <a:pt x="450" y="0"/>
                </a:lnTo>
                <a:cubicBezTo>
                  <a:pt x="461" y="0"/>
                  <a:pt x="471" y="1"/>
                  <a:pt x="481" y="3"/>
                </a:cubicBezTo>
                <a:cubicBezTo>
                  <a:pt x="492" y="5"/>
                  <a:pt x="502" y="8"/>
                  <a:pt x="511" y="12"/>
                </a:cubicBezTo>
                <a:cubicBezTo>
                  <a:pt x="521" y="16"/>
                  <a:pt x="530" y="21"/>
                  <a:pt x="539" y="26"/>
                </a:cubicBezTo>
                <a:cubicBezTo>
                  <a:pt x="547" y="32"/>
                  <a:pt x="555" y="39"/>
                  <a:pt x="563" y="46"/>
                </a:cubicBezTo>
                <a:cubicBezTo>
                  <a:pt x="570" y="53"/>
                  <a:pt x="577" y="61"/>
                  <a:pt x="582" y="70"/>
                </a:cubicBezTo>
                <a:cubicBezTo>
                  <a:pt x="588" y="79"/>
                  <a:pt x="593" y="88"/>
                  <a:pt x="597" y="99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9"/>
                  <a:pt x="609" y="149"/>
                  <a:pt x="609" y="159"/>
                </a:cubicBezTo>
                <a:lnTo>
                  <a:pt x="609" y="530"/>
                </a:lnTo>
                <a:cubicBezTo>
                  <a:pt x="609" y="540"/>
                  <a:pt x="608" y="550"/>
                  <a:pt x="606" y="561"/>
                </a:cubicBezTo>
                <a:cubicBezTo>
                  <a:pt x="604" y="571"/>
                  <a:pt x="601" y="581"/>
                  <a:pt x="597" y="590"/>
                </a:cubicBezTo>
                <a:cubicBezTo>
                  <a:pt x="593" y="600"/>
                  <a:pt x="588" y="609"/>
                  <a:pt x="582" y="618"/>
                </a:cubicBezTo>
                <a:cubicBezTo>
                  <a:pt x="577" y="627"/>
                  <a:pt x="570" y="635"/>
                  <a:pt x="563" y="642"/>
                </a:cubicBezTo>
                <a:cubicBezTo>
                  <a:pt x="555" y="649"/>
                  <a:pt x="547" y="656"/>
                  <a:pt x="539" y="662"/>
                </a:cubicBezTo>
                <a:cubicBezTo>
                  <a:pt x="530" y="667"/>
                  <a:pt x="521" y="672"/>
                  <a:pt x="511" y="676"/>
                </a:cubicBezTo>
                <a:cubicBezTo>
                  <a:pt x="502" y="680"/>
                  <a:pt x="492" y="683"/>
                  <a:pt x="481" y="685"/>
                </a:cubicBezTo>
                <a:cubicBezTo>
                  <a:pt x="471" y="687"/>
                  <a:pt x="461" y="688"/>
                  <a:pt x="450" y="688"/>
                </a:cubicBezTo>
                <a:lnTo>
                  <a:pt x="159" y="688"/>
                </a:lnTo>
                <a:cubicBezTo>
                  <a:pt x="149" y="688"/>
                  <a:pt x="139" y="687"/>
                  <a:pt x="127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7"/>
                  <a:pt x="70" y="662"/>
                </a:cubicBezTo>
                <a:cubicBezTo>
                  <a:pt x="62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1128600" y="3304080"/>
            <a:ext cx="354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k-NN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простой метод, основанный на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4717800" y="333576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4879800" y="3304080"/>
            <a:ext cx="199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ближайших объектах.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952200" y="4057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128600" y="3637440"/>
            <a:ext cx="625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 Парзеновского окна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использует взвешивание по близости.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1128600" y="3970800"/>
            <a:ext cx="541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Оба метода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сильно страдают от проклятия размерности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128600" y="4304520"/>
            <a:ext cx="414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Обязательный этап: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Предобработка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" descr=""/>
          <p:cNvPicPr/>
          <p:nvPr/>
        </p:nvPicPr>
        <p:blipFill>
          <a:blip r:embed="rId1"/>
          <a:stretch/>
        </p:blipFill>
        <p:spPr>
          <a:xfrm>
            <a:off x="7314840" y="0"/>
            <a:ext cx="4877280" cy="6857640"/>
          </a:xfrm>
          <a:prstGeom prst="rect">
            <a:avLst/>
          </a:prstGeom>
          <a:ln w="0">
            <a:noFill/>
          </a:ln>
        </p:spPr>
      </p:pic>
      <p:sp>
        <p:nvSpPr>
          <p:cNvPr id="16" name=""/>
          <p:cNvSpPr txBox="1"/>
          <p:nvPr/>
        </p:nvSpPr>
        <p:spPr>
          <a:xfrm>
            <a:off x="747720" y="1277280"/>
            <a:ext cx="3458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Введение в метрические методы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1781640"/>
            <a:ext cx="522504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Философия метрических методов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952200" y="30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2467800"/>
            <a:ext cx="2961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Обучение без явной модели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128600" y="2913840"/>
            <a:ext cx="522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принцип: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"Скажи мне, кто твой друг, и я скажу,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220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28600" y="3199320"/>
            <a:ext cx="67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кто ты".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28600" y="3532680"/>
            <a:ext cx="518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 просто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запоминает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существующие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2200" y="4238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28600" y="3818520"/>
            <a:ext cx="327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обучающие данные (instance-based).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128600" y="4151880"/>
            <a:ext cx="474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нового объекта алгоритм ищет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28600" y="4437720"/>
            <a:ext cx="5112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тренировочных данных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наиболее похожие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(ближайшие)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52200" y="5143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28600" y="4723560"/>
            <a:ext cx="426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объекты и выносит вердикт на основе их меток.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128600" y="5056920"/>
            <a:ext cx="464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Наличие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меры близости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(метрики) между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28600" y="5342400"/>
            <a:ext cx="100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объектами.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2248200"/>
            <a:ext cx="32421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Общая схема работы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2944080"/>
            <a:ext cx="46594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Как работает любой метрический алгоритм?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16920" y="3380400"/>
            <a:ext cx="388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Запоминание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всей обучающей выборки.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16920" y="3713760"/>
            <a:ext cx="7020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Для нового объекта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вычисляются расстояния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до всех объектов обучения.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16920" y="4047120"/>
            <a:ext cx="1008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Выбираются объекты, попавшие 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окрестность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нового объекта (зависит от выбранной формулы расстояния).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916920" y="4380480"/>
            <a:ext cx="680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Агрегируется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информация о целевой переменной отобранных объектов.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591240" y="1324080"/>
            <a:ext cx="5714640" cy="4219200"/>
          </a:xfrm>
          <a:prstGeom prst="rect">
            <a:avLst/>
          </a:prstGeom>
          <a:ln w="0">
            <a:noFill/>
          </a:ln>
        </p:spPr>
      </p:pic>
      <p:sp>
        <p:nvSpPr>
          <p:cNvPr id="51" name=""/>
          <p:cNvSpPr txBox="1"/>
          <p:nvPr/>
        </p:nvSpPr>
        <p:spPr>
          <a:xfrm>
            <a:off x="747720" y="1724760"/>
            <a:ext cx="3691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Метод k-ближайших соседей (k-NN)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2229120"/>
            <a:ext cx="27331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Идея метода k-NN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5220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2925000"/>
            <a:ext cx="28749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Простота и эффективность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2104920" y="3371760"/>
            <a:ext cx="219240" cy="238320"/>
          </a:xfrm>
          <a:custGeom>
            <a:avLst/>
            <a:gdLst/>
            <a:ahLst/>
            <a:rect l="0" t="0" r="r" b="b"/>
            <a:pathLst>
              <a:path w="609" h="662">
                <a:moveTo>
                  <a:pt x="0" y="503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0" y="0"/>
                </a:lnTo>
                <a:cubicBezTo>
                  <a:pt x="460" y="0"/>
                  <a:pt x="470" y="1"/>
                  <a:pt x="481" y="3"/>
                </a:cubicBezTo>
                <a:cubicBezTo>
                  <a:pt x="491" y="5"/>
                  <a:pt x="501" y="8"/>
                  <a:pt x="510" y="12"/>
                </a:cubicBezTo>
                <a:cubicBezTo>
                  <a:pt x="520" y="16"/>
                  <a:pt x="529" y="21"/>
                  <a:pt x="539" y="27"/>
                </a:cubicBezTo>
                <a:cubicBezTo>
                  <a:pt x="547" y="32"/>
                  <a:pt x="555" y="39"/>
                  <a:pt x="563" y="46"/>
                </a:cubicBezTo>
                <a:cubicBezTo>
                  <a:pt x="570" y="54"/>
                  <a:pt x="577" y="62"/>
                  <a:pt x="583" y="70"/>
                </a:cubicBezTo>
                <a:cubicBezTo>
                  <a:pt x="588" y="79"/>
                  <a:pt x="593" y="88"/>
                  <a:pt x="597" y="98"/>
                </a:cubicBezTo>
                <a:cubicBezTo>
                  <a:pt x="601" y="107"/>
                  <a:pt x="604" y="117"/>
                  <a:pt x="606" y="128"/>
                </a:cubicBezTo>
                <a:cubicBezTo>
                  <a:pt x="608" y="138"/>
                  <a:pt x="609" y="148"/>
                  <a:pt x="609" y="158"/>
                </a:cubicBezTo>
                <a:lnTo>
                  <a:pt x="609" y="503"/>
                </a:lnTo>
                <a:cubicBezTo>
                  <a:pt x="609" y="514"/>
                  <a:pt x="608" y="524"/>
                  <a:pt x="606" y="534"/>
                </a:cubicBezTo>
                <a:cubicBezTo>
                  <a:pt x="604" y="545"/>
                  <a:pt x="601" y="555"/>
                  <a:pt x="597" y="564"/>
                </a:cubicBezTo>
                <a:cubicBezTo>
                  <a:pt x="593" y="574"/>
                  <a:pt x="588" y="583"/>
                  <a:pt x="583" y="592"/>
                </a:cubicBezTo>
                <a:cubicBezTo>
                  <a:pt x="577" y="600"/>
                  <a:pt x="570" y="608"/>
                  <a:pt x="563" y="616"/>
                </a:cubicBezTo>
                <a:cubicBezTo>
                  <a:pt x="555" y="623"/>
                  <a:pt x="547" y="630"/>
                  <a:pt x="539" y="635"/>
                </a:cubicBezTo>
                <a:cubicBezTo>
                  <a:pt x="529" y="641"/>
                  <a:pt x="520" y="646"/>
                  <a:pt x="510" y="650"/>
                </a:cubicBezTo>
                <a:cubicBezTo>
                  <a:pt x="501" y="654"/>
                  <a:pt x="491" y="657"/>
                  <a:pt x="481" y="659"/>
                </a:cubicBezTo>
                <a:cubicBezTo>
                  <a:pt x="470" y="661"/>
                  <a:pt x="460" y="662"/>
                  <a:pt x="450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5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28600" y="3361320"/>
            <a:ext cx="97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Параметр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165760" y="34027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327400" y="3361320"/>
            <a:ext cx="321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Количество "соседей", которые мы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52200" y="40766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28600" y="3656520"/>
            <a:ext cx="79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спросим.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28600" y="3989880"/>
            <a:ext cx="352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Присвоение метки по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52200" y="4695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28600" y="4275720"/>
            <a:ext cx="290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мажоритарному голосованию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28600" y="4609080"/>
            <a:ext cx="446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Регрессия: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Предсказание значения как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среднего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28600" y="4894920"/>
            <a:ext cx="174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арифметического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1657800"/>
            <a:ext cx="42253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Выбор метрики расстояния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952200" y="2952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7720" y="2353680"/>
            <a:ext cx="2881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Как измерять "похожесть"?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446280" y="2879280"/>
            <a:ext cx="111960" cy="160560"/>
          </a:xfrm>
          <a:custGeom>
            <a:avLst/>
            <a:gdLst/>
            <a:ahLst/>
            <a:rect l="0" t="0" r="r" b="b"/>
            <a:pathLst>
              <a:path w="311" h="446">
                <a:moveTo>
                  <a:pt x="211" y="7"/>
                </a:moveTo>
                <a:cubicBezTo>
                  <a:pt x="212" y="7"/>
                  <a:pt x="227" y="6"/>
                  <a:pt x="257" y="4"/>
                </a:cubicBezTo>
                <a:cubicBezTo>
                  <a:pt x="287" y="2"/>
                  <a:pt x="302" y="0"/>
                  <a:pt x="303" y="0"/>
                </a:cubicBezTo>
                <a:cubicBezTo>
                  <a:pt x="308" y="0"/>
                  <a:pt x="311" y="2"/>
                  <a:pt x="311" y="5"/>
                </a:cubicBezTo>
                <a:cubicBezTo>
                  <a:pt x="311" y="8"/>
                  <a:pt x="295" y="72"/>
                  <a:pt x="264" y="196"/>
                </a:cubicBezTo>
                <a:cubicBezTo>
                  <a:pt x="234" y="321"/>
                  <a:pt x="218" y="385"/>
                  <a:pt x="217" y="387"/>
                </a:cubicBezTo>
                <a:cubicBezTo>
                  <a:pt x="216" y="390"/>
                  <a:pt x="216" y="393"/>
                  <a:pt x="216" y="397"/>
                </a:cubicBezTo>
                <a:cubicBezTo>
                  <a:pt x="216" y="414"/>
                  <a:pt x="222" y="423"/>
                  <a:pt x="234" y="423"/>
                </a:cubicBezTo>
                <a:cubicBezTo>
                  <a:pt x="238" y="423"/>
                  <a:pt x="242" y="421"/>
                  <a:pt x="247" y="418"/>
                </a:cubicBezTo>
                <a:cubicBezTo>
                  <a:pt x="256" y="409"/>
                  <a:pt x="264" y="389"/>
                  <a:pt x="273" y="357"/>
                </a:cubicBezTo>
                <a:cubicBezTo>
                  <a:pt x="275" y="348"/>
                  <a:pt x="277" y="344"/>
                  <a:pt x="279" y="344"/>
                </a:cubicBezTo>
                <a:cubicBezTo>
                  <a:pt x="280" y="343"/>
                  <a:pt x="282" y="343"/>
                  <a:pt x="285" y="343"/>
                </a:cubicBezTo>
                <a:lnTo>
                  <a:pt x="288" y="343"/>
                </a:lnTo>
                <a:lnTo>
                  <a:pt x="290" y="343"/>
                </a:lnTo>
                <a:cubicBezTo>
                  <a:pt x="297" y="343"/>
                  <a:pt x="300" y="345"/>
                  <a:pt x="300" y="348"/>
                </a:cubicBezTo>
                <a:cubicBezTo>
                  <a:pt x="300" y="350"/>
                  <a:pt x="299" y="354"/>
                  <a:pt x="298" y="358"/>
                </a:cubicBezTo>
                <a:cubicBezTo>
                  <a:pt x="292" y="379"/>
                  <a:pt x="286" y="396"/>
                  <a:pt x="279" y="409"/>
                </a:cubicBezTo>
                <a:cubicBezTo>
                  <a:pt x="272" y="422"/>
                  <a:pt x="266" y="431"/>
                  <a:pt x="261" y="435"/>
                </a:cubicBezTo>
                <a:cubicBezTo>
                  <a:pt x="257" y="439"/>
                  <a:pt x="251" y="442"/>
                  <a:pt x="244" y="445"/>
                </a:cubicBezTo>
                <a:cubicBezTo>
                  <a:pt x="240" y="446"/>
                  <a:pt x="235" y="446"/>
                  <a:pt x="228" y="446"/>
                </a:cubicBezTo>
                <a:cubicBezTo>
                  <a:pt x="214" y="446"/>
                  <a:pt x="202" y="443"/>
                  <a:pt x="192" y="437"/>
                </a:cubicBezTo>
                <a:cubicBezTo>
                  <a:pt x="183" y="430"/>
                  <a:pt x="176" y="424"/>
                  <a:pt x="173" y="417"/>
                </a:cubicBezTo>
                <a:lnTo>
                  <a:pt x="170" y="408"/>
                </a:lnTo>
                <a:cubicBezTo>
                  <a:pt x="169" y="407"/>
                  <a:pt x="168" y="407"/>
                  <a:pt x="167" y="408"/>
                </a:cubicBezTo>
                <a:cubicBezTo>
                  <a:pt x="166" y="409"/>
                  <a:pt x="165" y="410"/>
                  <a:pt x="165" y="411"/>
                </a:cubicBezTo>
                <a:cubicBezTo>
                  <a:pt x="139" y="434"/>
                  <a:pt x="113" y="446"/>
                  <a:pt x="88" y="446"/>
                </a:cubicBezTo>
                <a:cubicBezTo>
                  <a:pt x="64" y="446"/>
                  <a:pt x="44" y="438"/>
                  <a:pt x="26" y="421"/>
                </a:cubicBezTo>
                <a:cubicBezTo>
                  <a:pt x="9" y="404"/>
                  <a:pt x="0" y="377"/>
                  <a:pt x="0" y="340"/>
                </a:cubicBezTo>
                <a:cubicBezTo>
                  <a:pt x="0" y="320"/>
                  <a:pt x="4" y="300"/>
                  <a:pt x="12" y="279"/>
                </a:cubicBezTo>
                <a:cubicBezTo>
                  <a:pt x="21" y="257"/>
                  <a:pt x="31" y="239"/>
                  <a:pt x="43" y="223"/>
                </a:cubicBezTo>
                <a:cubicBezTo>
                  <a:pt x="63" y="199"/>
                  <a:pt x="82" y="182"/>
                  <a:pt x="102" y="173"/>
                </a:cubicBezTo>
                <a:cubicBezTo>
                  <a:pt x="122" y="164"/>
                  <a:pt x="140" y="159"/>
                  <a:pt x="156" y="159"/>
                </a:cubicBezTo>
                <a:cubicBezTo>
                  <a:pt x="181" y="159"/>
                  <a:pt x="198" y="168"/>
                  <a:pt x="210" y="186"/>
                </a:cubicBezTo>
                <a:cubicBezTo>
                  <a:pt x="212" y="188"/>
                  <a:pt x="213" y="189"/>
                  <a:pt x="213" y="188"/>
                </a:cubicBezTo>
                <a:cubicBezTo>
                  <a:pt x="214" y="187"/>
                  <a:pt x="219" y="164"/>
                  <a:pt x="230" y="119"/>
                </a:cubicBezTo>
                <a:cubicBezTo>
                  <a:pt x="241" y="75"/>
                  <a:pt x="247" y="52"/>
                  <a:pt x="248" y="49"/>
                </a:cubicBezTo>
                <a:cubicBezTo>
                  <a:pt x="248" y="44"/>
                  <a:pt x="246" y="40"/>
                  <a:pt x="244" y="39"/>
                </a:cubicBezTo>
                <a:cubicBezTo>
                  <a:pt x="241" y="38"/>
                  <a:pt x="232" y="37"/>
                  <a:pt x="219" y="36"/>
                </a:cubicBezTo>
                <a:lnTo>
                  <a:pt x="206" y="36"/>
                </a:lnTo>
                <a:cubicBezTo>
                  <a:pt x="203" y="33"/>
                  <a:pt x="202" y="32"/>
                  <a:pt x="202" y="31"/>
                </a:cubicBezTo>
                <a:cubicBezTo>
                  <a:pt x="202" y="30"/>
                  <a:pt x="202" y="26"/>
                  <a:pt x="203" y="19"/>
                </a:cubicBezTo>
                <a:cubicBezTo>
                  <a:pt x="205" y="11"/>
                  <a:pt x="208" y="7"/>
                  <a:pt x="211" y="7"/>
                </a:cubicBezTo>
                <a:moveTo>
                  <a:pt x="202" y="233"/>
                </a:moveTo>
                <a:cubicBezTo>
                  <a:pt x="193" y="199"/>
                  <a:pt x="177" y="183"/>
                  <a:pt x="154" y="183"/>
                </a:cubicBezTo>
                <a:cubicBezTo>
                  <a:pt x="139" y="183"/>
                  <a:pt x="125" y="189"/>
                  <a:pt x="112" y="202"/>
                </a:cubicBezTo>
                <a:cubicBezTo>
                  <a:pt x="98" y="215"/>
                  <a:pt x="88" y="232"/>
                  <a:pt x="80" y="254"/>
                </a:cubicBezTo>
                <a:cubicBezTo>
                  <a:pt x="68" y="288"/>
                  <a:pt x="59" y="322"/>
                  <a:pt x="54" y="358"/>
                </a:cubicBezTo>
                <a:cubicBezTo>
                  <a:pt x="54" y="359"/>
                  <a:pt x="54" y="362"/>
                  <a:pt x="54" y="365"/>
                </a:cubicBezTo>
                <a:cubicBezTo>
                  <a:pt x="54" y="369"/>
                  <a:pt x="54" y="371"/>
                  <a:pt x="53" y="373"/>
                </a:cubicBezTo>
                <a:cubicBezTo>
                  <a:pt x="53" y="392"/>
                  <a:pt x="57" y="405"/>
                  <a:pt x="65" y="412"/>
                </a:cubicBezTo>
                <a:cubicBezTo>
                  <a:pt x="72" y="419"/>
                  <a:pt x="82" y="423"/>
                  <a:pt x="92" y="423"/>
                </a:cubicBezTo>
                <a:cubicBezTo>
                  <a:pt x="115" y="423"/>
                  <a:pt x="138" y="408"/>
                  <a:pt x="163" y="378"/>
                </a:cubicBezTo>
                <a:lnTo>
                  <a:pt x="168" y="371"/>
                </a:lnTo>
                <a:lnTo>
                  <a:pt x="202" y="2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578400" y="2866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1"/>
                  <a:pt x="63" y="77"/>
                  <a:pt x="68" y="67"/>
                </a:cubicBezTo>
                <a:cubicBezTo>
                  <a:pt x="74" y="57"/>
                  <a:pt x="83" y="46"/>
                  <a:pt x="95" y="34"/>
                </a:cubicBezTo>
                <a:cubicBezTo>
                  <a:pt x="108" y="22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1"/>
                  <a:pt x="152" y="5"/>
                </a:cubicBezTo>
                <a:cubicBezTo>
                  <a:pt x="152" y="6"/>
                  <a:pt x="149" y="11"/>
                  <a:pt x="141" y="18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5" y="67"/>
                  <a:pt x="94" y="85"/>
                  <a:pt x="84" y="106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0"/>
                  <a:pt x="46" y="271"/>
                  <a:pt x="46" y="316"/>
                </a:cubicBezTo>
                <a:cubicBezTo>
                  <a:pt x="46" y="360"/>
                  <a:pt x="50" y="401"/>
                  <a:pt x="57" y="437"/>
                </a:cubicBezTo>
                <a:cubicBezTo>
                  <a:pt x="64" y="473"/>
                  <a:pt x="73" y="503"/>
                  <a:pt x="83" y="525"/>
                </a:cubicBezTo>
                <a:cubicBezTo>
                  <a:pt x="93" y="547"/>
                  <a:pt x="104" y="565"/>
                  <a:pt x="115" y="580"/>
                </a:cubicBezTo>
                <a:cubicBezTo>
                  <a:pt x="125" y="594"/>
                  <a:pt x="134" y="605"/>
                  <a:pt x="141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5" y="536"/>
                  <a:pt x="27" y="483"/>
                </a:cubicBezTo>
                <a:cubicBezTo>
                  <a:pt x="9" y="429"/>
                  <a:pt x="0" y="373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3653640" y="293652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1" y="97"/>
                </a:moveTo>
                <a:cubicBezTo>
                  <a:pt x="13" y="79"/>
                  <a:pt x="25" y="59"/>
                  <a:pt x="45" y="36"/>
                </a:cubicBezTo>
                <a:cubicBezTo>
                  <a:pt x="64" y="12"/>
                  <a:pt x="89" y="1"/>
                  <a:pt x="118" y="0"/>
                </a:cubicBezTo>
                <a:cubicBezTo>
                  <a:pt x="133" y="0"/>
                  <a:pt x="147" y="4"/>
                  <a:pt x="160" y="12"/>
                </a:cubicBezTo>
                <a:cubicBezTo>
                  <a:pt x="172" y="19"/>
                  <a:pt x="181" y="29"/>
                  <a:pt x="187" y="40"/>
                </a:cubicBezTo>
                <a:cubicBezTo>
                  <a:pt x="204" y="14"/>
                  <a:pt x="226" y="0"/>
                  <a:pt x="251" y="0"/>
                </a:cubicBezTo>
                <a:cubicBezTo>
                  <a:pt x="266" y="0"/>
                  <a:pt x="280" y="5"/>
                  <a:pt x="291" y="14"/>
                </a:cubicBezTo>
                <a:cubicBezTo>
                  <a:pt x="302" y="23"/>
                  <a:pt x="308" y="36"/>
                  <a:pt x="309" y="51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8" y="93"/>
                  <a:pt x="283" y="95"/>
                </a:cubicBezTo>
                <a:cubicBezTo>
                  <a:pt x="277" y="97"/>
                  <a:pt x="272" y="98"/>
                  <a:pt x="268" y="98"/>
                </a:cubicBezTo>
                <a:cubicBezTo>
                  <a:pt x="260" y="98"/>
                  <a:pt x="254" y="95"/>
                  <a:pt x="249" y="91"/>
                </a:cubicBezTo>
                <a:cubicBezTo>
                  <a:pt x="244" y="86"/>
                  <a:pt x="241" y="80"/>
                  <a:pt x="241" y="72"/>
                </a:cubicBezTo>
                <a:cubicBezTo>
                  <a:pt x="241" y="53"/>
                  <a:pt x="252" y="40"/>
                  <a:pt x="273" y="33"/>
                </a:cubicBezTo>
                <a:cubicBezTo>
                  <a:pt x="268" y="27"/>
                  <a:pt x="260" y="24"/>
                  <a:pt x="247" y="24"/>
                </a:cubicBezTo>
                <a:cubicBezTo>
                  <a:pt x="242" y="24"/>
                  <a:pt x="238" y="25"/>
                  <a:pt x="235" y="26"/>
                </a:cubicBezTo>
                <a:cubicBezTo>
                  <a:pt x="219" y="32"/>
                  <a:pt x="208" y="46"/>
                  <a:pt x="200" y="67"/>
                </a:cubicBezTo>
                <a:cubicBezTo>
                  <a:pt x="175" y="160"/>
                  <a:pt x="162" y="215"/>
                  <a:pt x="162" y="230"/>
                </a:cubicBezTo>
                <a:cubicBezTo>
                  <a:pt x="162" y="242"/>
                  <a:pt x="165" y="251"/>
                  <a:pt x="172" y="256"/>
                </a:cubicBezTo>
                <a:cubicBezTo>
                  <a:pt x="179" y="261"/>
                  <a:pt x="186" y="263"/>
                  <a:pt x="194" y="263"/>
                </a:cubicBezTo>
                <a:cubicBezTo>
                  <a:pt x="210" y="263"/>
                  <a:pt x="225" y="256"/>
                  <a:pt x="240" y="242"/>
                </a:cubicBezTo>
                <a:cubicBezTo>
                  <a:pt x="256" y="229"/>
                  <a:pt x="266" y="211"/>
                  <a:pt x="271" y="191"/>
                </a:cubicBezTo>
                <a:cubicBezTo>
                  <a:pt x="273" y="187"/>
                  <a:pt x="274" y="185"/>
                  <a:pt x="275" y="184"/>
                </a:cubicBezTo>
                <a:cubicBezTo>
                  <a:pt x="276" y="184"/>
                  <a:pt x="280" y="183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8"/>
                  <a:pt x="297" y="191"/>
                  <a:pt x="296" y="195"/>
                </a:cubicBezTo>
                <a:cubicBezTo>
                  <a:pt x="289" y="219"/>
                  <a:pt x="276" y="240"/>
                  <a:pt x="257" y="259"/>
                </a:cubicBezTo>
                <a:cubicBezTo>
                  <a:pt x="237" y="277"/>
                  <a:pt x="215" y="288"/>
                  <a:pt x="189" y="288"/>
                </a:cubicBezTo>
                <a:cubicBezTo>
                  <a:pt x="160" y="288"/>
                  <a:pt x="137" y="273"/>
                  <a:pt x="121" y="247"/>
                </a:cubicBezTo>
                <a:cubicBezTo>
                  <a:pt x="104" y="273"/>
                  <a:pt x="84" y="287"/>
                  <a:pt x="62" y="287"/>
                </a:cubicBezTo>
                <a:lnTo>
                  <a:pt x="58" y="287"/>
                </a:lnTo>
                <a:cubicBezTo>
                  <a:pt x="37" y="287"/>
                  <a:pt x="23" y="282"/>
                  <a:pt x="14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1"/>
                  <a:pt x="4" y="210"/>
                  <a:pt x="12" y="202"/>
                </a:cubicBezTo>
                <a:cubicBezTo>
                  <a:pt x="20" y="194"/>
                  <a:pt x="29" y="189"/>
                  <a:pt x="40" y="189"/>
                </a:cubicBezTo>
                <a:cubicBezTo>
                  <a:pt x="58" y="189"/>
                  <a:pt x="67" y="198"/>
                  <a:pt x="67" y="216"/>
                </a:cubicBezTo>
                <a:cubicBezTo>
                  <a:pt x="67" y="224"/>
                  <a:pt x="65" y="232"/>
                  <a:pt x="60" y="238"/>
                </a:cubicBezTo>
                <a:cubicBezTo>
                  <a:pt x="55" y="244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4"/>
                </a:lnTo>
                <a:cubicBezTo>
                  <a:pt x="35" y="255"/>
                  <a:pt x="36" y="256"/>
                  <a:pt x="39" y="257"/>
                </a:cubicBezTo>
                <a:cubicBezTo>
                  <a:pt x="42" y="258"/>
                  <a:pt x="45" y="260"/>
                  <a:pt x="49" y="261"/>
                </a:cubicBezTo>
                <a:cubicBezTo>
                  <a:pt x="53" y="263"/>
                  <a:pt x="57" y="264"/>
                  <a:pt x="61" y="263"/>
                </a:cubicBezTo>
                <a:cubicBezTo>
                  <a:pt x="76" y="263"/>
                  <a:pt x="89" y="254"/>
                  <a:pt x="100" y="235"/>
                </a:cubicBezTo>
                <a:cubicBezTo>
                  <a:pt x="104" y="228"/>
                  <a:pt x="109" y="214"/>
                  <a:pt x="115" y="192"/>
                </a:cubicBezTo>
                <a:cubicBezTo>
                  <a:pt x="121" y="170"/>
                  <a:pt x="127" y="147"/>
                  <a:pt x="133" y="124"/>
                </a:cubicBezTo>
                <a:cubicBezTo>
                  <a:pt x="139" y="100"/>
                  <a:pt x="143" y="86"/>
                  <a:pt x="144" y="82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7"/>
                  <a:pt x="137" y="32"/>
                </a:cubicBezTo>
                <a:cubicBezTo>
                  <a:pt x="130" y="27"/>
                  <a:pt x="123" y="24"/>
                  <a:pt x="115" y="24"/>
                </a:cubicBezTo>
                <a:cubicBezTo>
                  <a:pt x="98" y="24"/>
                  <a:pt x="82" y="31"/>
                  <a:pt x="67" y="45"/>
                </a:cubicBezTo>
                <a:cubicBezTo>
                  <a:pt x="53" y="58"/>
                  <a:pt x="42" y="75"/>
                  <a:pt x="36" y="96"/>
                </a:cubicBezTo>
                <a:cubicBezTo>
                  <a:pt x="36" y="100"/>
                  <a:pt x="35" y="102"/>
                  <a:pt x="33" y="103"/>
                </a:cubicBezTo>
                <a:cubicBezTo>
                  <a:pt x="32" y="103"/>
                  <a:pt x="29" y="104"/>
                  <a:pt x="23" y="104"/>
                </a:cubicBezTo>
                <a:lnTo>
                  <a:pt x="14" y="104"/>
                </a:lnTo>
                <a:cubicBezTo>
                  <a:pt x="12" y="101"/>
                  <a:pt x="11" y="99"/>
                  <a:pt x="11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3793680" y="300960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5"/>
                </a:moveTo>
                <a:cubicBezTo>
                  <a:pt x="0" y="55"/>
                  <a:pt x="0" y="49"/>
                  <a:pt x="0" y="39"/>
                </a:cubicBezTo>
                <a:cubicBezTo>
                  <a:pt x="0" y="28"/>
                  <a:pt x="3" y="19"/>
                  <a:pt x="10" y="12"/>
                </a:cubicBezTo>
                <a:cubicBezTo>
                  <a:pt x="17" y="4"/>
                  <a:pt x="26" y="0"/>
                  <a:pt x="37" y="0"/>
                </a:cubicBezTo>
                <a:cubicBezTo>
                  <a:pt x="50" y="0"/>
                  <a:pt x="60" y="6"/>
                  <a:pt x="70" y="16"/>
                </a:cubicBezTo>
                <a:cubicBezTo>
                  <a:pt x="79" y="27"/>
                  <a:pt x="84" y="45"/>
                  <a:pt x="84" y="72"/>
                </a:cubicBezTo>
                <a:cubicBezTo>
                  <a:pt x="84" y="86"/>
                  <a:pt x="82" y="102"/>
                  <a:pt x="78" y="116"/>
                </a:cubicBezTo>
                <a:cubicBezTo>
                  <a:pt x="75" y="130"/>
                  <a:pt x="70" y="142"/>
                  <a:pt x="65" y="152"/>
                </a:cubicBezTo>
                <a:cubicBezTo>
                  <a:pt x="60" y="162"/>
                  <a:pt x="55" y="171"/>
                  <a:pt x="49" y="178"/>
                </a:cubicBezTo>
                <a:cubicBezTo>
                  <a:pt x="42" y="185"/>
                  <a:pt x="37" y="191"/>
                  <a:pt x="33" y="195"/>
                </a:cubicBezTo>
                <a:cubicBezTo>
                  <a:pt x="28" y="199"/>
                  <a:pt x="26" y="201"/>
                  <a:pt x="24" y="200"/>
                </a:cubicBezTo>
                <a:cubicBezTo>
                  <a:pt x="23" y="200"/>
                  <a:pt x="20" y="199"/>
                  <a:pt x="16" y="195"/>
                </a:cubicBezTo>
                <a:cubicBezTo>
                  <a:pt x="12" y="191"/>
                  <a:pt x="10" y="188"/>
                  <a:pt x="10" y="187"/>
                </a:cubicBezTo>
                <a:cubicBezTo>
                  <a:pt x="10" y="185"/>
                  <a:pt x="13" y="181"/>
                  <a:pt x="17" y="176"/>
                </a:cubicBezTo>
                <a:cubicBezTo>
                  <a:pt x="22" y="171"/>
                  <a:pt x="27" y="165"/>
                  <a:pt x="33" y="157"/>
                </a:cubicBezTo>
                <a:cubicBezTo>
                  <a:pt x="39" y="150"/>
                  <a:pt x="46" y="139"/>
                  <a:pt x="51" y="126"/>
                </a:cubicBezTo>
                <a:cubicBezTo>
                  <a:pt x="56" y="112"/>
                  <a:pt x="59" y="96"/>
                  <a:pt x="61" y="79"/>
                </a:cubicBezTo>
                <a:lnTo>
                  <a:pt x="61" y="71"/>
                </a:lnTo>
                <a:lnTo>
                  <a:pt x="60" y="72"/>
                </a:lnTo>
                <a:cubicBezTo>
                  <a:pt x="59" y="72"/>
                  <a:pt x="58" y="73"/>
                  <a:pt x="57" y="73"/>
                </a:cubicBezTo>
                <a:cubicBezTo>
                  <a:pt x="56" y="73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4" y="76"/>
                  <a:pt x="41" y="76"/>
                  <a:pt x="39" y="77"/>
                </a:cubicBezTo>
                <a:cubicBezTo>
                  <a:pt x="28" y="77"/>
                  <a:pt x="18" y="73"/>
                  <a:pt x="11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3881880" y="293652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69" y="0"/>
                  <a:pt x="86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5"/>
                  <a:pt x="144" y="38"/>
                  <a:pt x="145" y="55"/>
                </a:cubicBezTo>
                <a:cubicBezTo>
                  <a:pt x="144" y="63"/>
                  <a:pt x="143" y="68"/>
                  <a:pt x="143" y="69"/>
                </a:cubicBezTo>
                <a:cubicBezTo>
                  <a:pt x="143" y="70"/>
                  <a:pt x="139" y="80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1" y="200"/>
                  <a:pt x="102" y="213"/>
                </a:cubicBezTo>
                <a:cubicBezTo>
                  <a:pt x="102" y="232"/>
                  <a:pt x="105" y="245"/>
                  <a:pt x="110" y="252"/>
                </a:cubicBezTo>
                <a:cubicBezTo>
                  <a:pt x="116" y="259"/>
                  <a:pt x="125" y="263"/>
                  <a:pt x="137" y="264"/>
                </a:cubicBezTo>
                <a:cubicBezTo>
                  <a:pt x="147" y="264"/>
                  <a:pt x="156" y="261"/>
                  <a:pt x="164" y="257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89" y="237"/>
                  <a:pt x="195" y="230"/>
                  <a:pt x="202" y="220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7" y="200"/>
                  <a:pt x="210" y="187"/>
                  <a:pt x="214" y="170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70" y="158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3" y="330"/>
                  <a:pt x="203" y="358"/>
                  <a:pt x="173" y="379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8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10"/>
                  <a:pt x="50" y="309"/>
                  <a:pt x="54" y="309"/>
                </a:cubicBezTo>
                <a:cubicBezTo>
                  <a:pt x="72" y="309"/>
                  <a:pt x="81" y="318"/>
                  <a:pt x="81" y="336"/>
                </a:cubicBezTo>
                <a:cubicBezTo>
                  <a:pt x="81" y="344"/>
                  <a:pt x="79" y="352"/>
                  <a:pt x="74" y="358"/>
                </a:cubicBezTo>
                <a:cubicBezTo>
                  <a:pt x="69" y="364"/>
                  <a:pt x="64" y="368"/>
                  <a:pt x="59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6"/>
                  <a:pt x="171" y="322"/>
                </a:cubicBezTo>
                <a:cubicBezTo>
                  <a:pt x="177" y="308"/>
                  <a:pt x="182" y="296"/>
                  <a:pt x="185" y="286"/>
                </a:cubicBezTo>
                <a:cubicBezTo>
                  <a:pt x="189" y="277"/>
                  <a:pt x="191" y="270"/>
                  <a:pt x="191" y="267"/>
                </a:cubicBezTo>
                <a:lnTo>
                  <a:pt x="187" y="270"/>
                </a:lnTo>
                <a:cubicBezTo>
                  <a:pt x="184" y="272"/>
                  <a:pt x="180" y="274"/>
                  <a:pt x="175" y="277"/>
                </a:cubicBezTo>
                <a:cubicBezTo>
                  <a:pt x="169" y="280"/>
                  <a:pt x="163" y="282"/>
                  <a:pt x="157" y="285"/>
                </a:cubicBezTo>
                <a:cubicBezTo>
                  <a:pt x="149" y="287"/>
                  <a:pt x="141" y="288"/>
                  <a:pt x="133" y="288"/>
                </a:cubicBezTo>
                <a:cubicBezTo>
                  <a:pt x="113" y="288"/>
                  <a:pt x="96" y="283"/>
                  <a:pt x="81" y="274"/>
                </a:cubicBezTo>
                <a:cubicBezTo>
                  <a:pt x="67" y="265"/>
                  <a:pt x="57" y="250"/>
                  <a:pt x="52" y="229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5" y="29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2"/>
                  <a:pt x="30" y="80"/>
                  <a:pt x="28" y="89"/>
                </a:cubicBezTo>
                <a:cubicBezTo>
                  <a:pt x="25" y="97"/>
                  <a:pt x="23" y="102"/>
                  <a:pt x="23" y="103"/>
                </a:cubicBezTo>
                <a:cubicBezTo>
                  <a:pt x="22" y="104"/>
                  <a:pt x="18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4001040" y="2866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4"/>
                  <a:pt x="150" y="372"/>
                  <a:pt x="146" y="399"/>
                </a:cubicBezTo>
                <a:cubicBezTo>
                  <a:pt x="142" y="425"/>
                  <a:pt x="137" y="448"/>
                  <a:pt x="130" y="466"/>
                </a:cubicBezTo>
                <a:cubicBezTo>
                  <a:pt x="125" y="485"/>
                  <a:pt x="117" y="503"/>
                  <a:pt x="107" y="522"/>
                </a:cubicBezTo>
                <a:cubicBezTo>
                  <a:pt x="97" y="540"/>
                  <a:pt x="89" y="554"/>
                  <a:pt x="83" y="564"/>
                </a:cubicBezTo>
                <a:cubicBezTo>
                  <a:pt x="77" y="575"/>
                  <a:pt x="68" y="586"/>
                  <a:pt x="57" y="597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2" y="630"/>
                </a:cubicBezTo>
                <a:cubicBezTo>
                  <a:pt x="21" y="632"/>
                  <a:pt x="20" y="632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2" y="548"/>
                  <a:pt x="105" y="448"/>
                  <a:pt x="105" y="316"/>
                </a:cubicBezTo>
                <a:cubicBezTo>
                  <a:pt x="105" y="183"/>
                  <a:pt x="72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4152960" y="2953800"/>
            <a:ext cx="152280" cy="53640"/>
          </a:xfrm>
          <a:custGeom>
            <a:avLst/>
            <a:gdLst/>
            <a:ahLst/>
            <a:rect l="0" t="0" r="r" b="b"/>
            <a:pathLst>
              <a:path w="423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3" y="0"/>
                </a:lnTo>
                <a:cubicBezTo>
                  <a:pt x="419" y="3"/>
                  <a:pt x="423" y="7"/>
                  <a:pt x="423" y="12"/>
                </a:cubicBezTo>
                <a:cubicBezTo>
                  <a:pt x="423" y="17"/>
                  <a:pt x="420" y="21"/>
                  <a:pt x="414" y="24"/>
                </a:cubicBezTo>
                <a:lnTo>
                  <a:pt x="213" y="25"/>
                </a:lnTo>
                <a:lnTo>
                  <a:pt x="11" y="25"/>
                </a:lnTo>
                <a:cubicBezTo>
                  <a:pt x="4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4" y="125"/>
                  <a:pt x="11" y="123"/>
                </a:cubicBezTo>
                <a:lnTo>
                  <a:pt x="414" y="123"/>
                </a:lnTo>
                <a:cubicBezTo>
                  <a:pt x="420" y="128"/>
                  <a:pt x="423" y="132"/>
                  <a:pt x="423" y="136"/>
                </a:cubicBezTo>
                <a:cubicBezTo>
                  <a:pt x="423" y="141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1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4625640" y="286668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4" y="0"/>
                  <a:pt x="95" y="0"/>
                  <a:pt x="274" y="0"/>
                </a:cubicBezTo>
                <a:lnTo>
                  <a:pt x="542" y="0"/>
                </a:lnTo>
                <a:lnTo>
                  <a:pt x="569" y="69"/>
                </a:lnTo>
                <a:cubicBezTo>
                  <a:pt x="573" y="82"/>
                  <a:pt x="578" y="95"/>
                  <a:pt x="583" y="108"/>
                </a:cubicBezTo>
                <a:cubicBezTo>
                  <a:pt x="587" y="120"/>
                  <a:pt x="591" y="130"/>
                  <a:pt x="594" y="137"/>
                </a:cubicBezTo>
                <a:cubicBezTo>
                  <a:pt x="596" y="143"/>
                  <a:pt x="597" y="147"/>
                  <a:pt x="597" y="147"/>
                </a:cubicBezTo>
                <a:lnTo>
                  <a:pt x="585" y="147"/>
                </a:lnTo>
                <a:lnTo>
                  <a:pt x="572" y="147"/>
                </a:lnTo>
                <a:cubicBezTo>
                  <a:pt x="562" y="121"/>
                  <a:pt x="546" y="99"/>
                  <a:pt x="525" y="81"/>
                </a:cubicBezTo>
                <a:cubicBezTo>
                  <a:pt x="504" y="63"/>
                  <a:pt x="481" y="51"/>
                  <a:pt x="456" y="43"/>
                </a:cubicBezTo>
                <a:cubicBezTo>
                  <a:pt x="434" y="35"/>
                  <a:pt x="408" y="30"/>
                  <a:pt x="379" y="28"/>
                </a:cubicBezTo>
                <a:cubicBezTo>
                  <a:pt x="350" y="26"/>
                  <a:pt x="304" y="25"/>
                  <a:pt x="240" y="25"/>
                </a:cubicBezTo>
                <a:lnTo>
                  <a:pt x="166" y="25"/>
                </a:lnTo>
                <a:cubicBezTo>
                  <a:pt x="109" y="25"/>
                  <a:pt x="80" y="25"/>
                  <a:pt x="80" y="25"/>
                </a:cubicBezTo>
                <a:cubicBezTo>
                  <a:pt x="82" y="27"/>
                  <a:pt x="116" y="74"/>
                  <a:pt x="185" y="168"/>
                </a:cubicBezTo>
                <a:cubicBezTo>
                  <a:pt x="253" y="261"/>
                  <a:pt x="287" y="309"/>
                  <a:pt x="288" y="310"/>
                </a:cubicBezTo>
                <a:cubicBezTo>
                  <a:pt x="290" y="314"/>
                  <a:pt x="291" y="317"/>
                  <a:pt x="289" y="319"/>
                </a:cubicBezTo>
                <a:lnTo>
                  <a:pt x="274" y="337"/>
                </a:lnTo>
                <a:cubicBezTo>
                  <a:pt x="264" y="349"/>
                  <a:pt x="250" y="366"/>
                  <a:pt x="230" y="389"/>
                </a:cubicBezTo>
                <a:cubicBezTo>
                  <a:pt x="211" y="412"/>
                  <a:pt x="192" y="434"/>
                  <a:pt x="173" y="457"/>
                </a:cubicBezTo>
                <a:lnTo>
                  <a:pt x="59" y="593"/>
                </a:lnTo>
                <a:cubicBezTo>
                  <a:pt x="59" y="593"/>
                  <a:pt x="104" y="594"/>
                  <a:pt x="194" y="594"/>
                </a:cubicBezTo>
                <a:cubicBezTo>
                  <a:pt x="204" y="594"/>
                  <a:pt x="220" y="594"/>
                  <a:pt x="240" y="594"/>
                </a:cubicBezTo>
                <a:cubicBezTo>
                  <a:pt x="261" y="594"/>
                  <a:pt x="275" y="594"/>
                  <a:pt x="285" y="594"/>
                </a:cubicBezTo>
                <a:cubicBezTo>
                  <a:pt x="357" y="594"/>
                  <a:pt x="415" y="589"/>
                  <a:pt x="457" y="577"/>
                </a:cubicBezTo>
                <a:cubicBezTo>
                  <a:pt x="498" y="565"/>
                  <a:pt x="532" y="540"/>
                  <a:pt x="556" y="501"/>
                </a:cubicBezTo>
                <a:cubicBezTo>
                  <a:pt x="562" y="494"/>
                  <a:pt x="567" y="484"/>
                  <a:pt x="572" y="470"/>
                </a:cubicBezTo>
                <a:lnTo>
                  <a:pt x="597" y="470"/>
                </a:lnTo>
                <a:lnTo>
                  <a:pt x="542" y="632"/>
                </a:lnTo>
                <a:lnTo>
                  <a:pt x="274" y="633"/>
                </a:lnTo>
                <a:cubicBezTo>
                  <a:pt x="95" y="633"/>
                  <a:pt x="5" y="632"/>
                  <a:pt x="4" y="632"/>
                </a:cubicBezTo>
                <a:cubicBezTo>
                  <a:pt x="1" y="631"/>
                  <a:pt x="0" y="629"/>
                  <a:pt x="0" y="626"/>
                </a:cubicBezTo>
                <a:cubicBezTo>
                  <a:pt x="0" y="624"/>
                  <a:pt x="13" y="607"/>
                  <a:pt x="39" y="577"/>
                </a:cubicBezTo>
                <a:cubicBezTo>
                  <a:pt x="68" y="542"/>
                  <a:pt x="95" y="510"/>
                  <a:pt x="120" y="481"/>
                </a:cubicBezTo>
                <a:lnTo>
                  <a:pt x="235" y="344"/>
                </a:lnTo>
                <a:cubicBezTo>
                  <a:pt x="235" y="343"/>
                  <a:pt x="196" y="289"/>
                  <a:pt x="118" y="182"/>
                </a:cubicBezTo>
                <a:lnTo>
                  <a:pt x="1" y="20"/>
                </a:lnTo>
                <a:lnTo>
                  <a:pt x="0" y="13"/>
                </a:lnTo>
                <a:cubicBezTo>
                  <a:pt x="0" y="7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4864320" y="285732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71"/>
                </a:moveTo>
                <a:cubicBezTo>
                  <a:pt x="0" y="69"/>
                  <a:pt x="0" y="67"/>
                  <a:pt x="1" y="64"/>
                </a:cubicBezTo>
                <a:cubicBezTo>
                  <a:pt x="2" y="61"/>
                  <a:pt x="3" y="55"/>
                  <a:pt x="6" y="47"/>
                </a:cubicBezTo>
                <a:cubicBezTo>
                  <a:pt x="9" y="37"/>
                  <a:pt x="12" y="30"/>
                  <a:pt x="15" y="25"/>
                </a:cubicBezTo>
                <a:cubicBezTo>
                  <a:pt x="18" y="19"/>
                  <a:pt x="23" y="13"/>
                  <a:pt x="30" y="8"/>
                </a:cubicBezTo>
                <a:cubicBezTo>
                  <a:pt x="37" y="3"/>
                  <a:pt x="44" y="0"/>
                  <a:pt x="51" y="0"/>
                </a:cubicBezTo>
                <a:cubicBezTo>
                  <a:pt x="62" y="0"/>
                  <a:pt x="71" y="3"/>
                  <a:pt x="78" y="9"/>
                </a:cubicBezTo>
                <a:cubicBezTo>
                  <a:pt x="86" y="14"/>
                  <a:pt x="90" y="19"/>
                  <a:pt x="92" y="24"/>
                </a:cubicBezTo>
                <a:cubicBezTo>
                  <a:pt x="94" y="28"/>
                  <a:pt x="94" y="32"/>
                  <a:pt x="94" y="33"/>
                </a:cubicBezTo>
                <a:cubicBezTo>
                  <a:pt x="94" y="34"/>
                  <a:pt x="95" y="34"/>
                  <a:pt x="95" y="34"/>
                </a:cubicBezTo>
                <a:lnTo>
                  <a:pt x="100" y="29"/>
                </a:lnTo>
                <a:cubicBezTo>
                  <a:pt x="118" y="10"/>
                  <a:pt x="139" y="0"/>
                  <a:pt x="162" y="0"/>
                </a:cubicBezTo>
                <a:cubicBezTo>
                  <a:pt x="178" y="0"/>
                  <a:pt x="191" y="4"/>
                  <a:pt x="201" y="13"/>
                </a:cubicBezTo>
                <a:cubicBezTo>
                  <a:pt x="211" y="21"/>
                  <a:pt x="216" y="32"/>
                  <a:pt x="216" y="49"/>
                </a:cubicBezTo>
                <a:cubicBezTo>
                  <a:pt x="216" y="64"/>
                  <a:pt x="211" y="88"/>
                  <a:pt x="199" y="119"/>
                </a:cubicBezTo>
                <a:cubicBezTo>
                  <a:pt x="187" y="150"/>
                  <a:pt x="182" y="169"/>
                  <a:pt x="182" y="176"/>
                </a:cubicBezTo>
                <a:cubicBezTo>
                  <a:pt x="182" y="184"/>
                  <a:pt x="185" y="187"/>
                  <a:pt x="190" y="187"/>
                </a:cubicBezTo>
                <a:cubicBezTo>
                  <a:pt x="192" y="187"/>
                  <a:pt x="193" y="187"/>
                  <a:pt x="194" y="187"/>
                </a:cubicBezTo>
                <a:cubicBezTo>
                  <a:pt x="202" y="186"/>
                  <a:pt x="210" y="180"/>
                  <a:pt x="217" y="170"/>
                </a:cubicBezTo>
                <a:cubicBezTo>
                  <a:pt x="224" y="160"/>
                  <a:pt x="229" y="148"/>
                  <a:pt x="233" y="134"/>
                </a:cubicBezTo>
                <a:cubicBezTo>
                  <a:pt x="233" y="132"/>
                  <a:pt x="236" y="131"/>
                  <a:pt x="242" y="131"/>
                </a:cubicBezTo>
                <a:cubicBezTo>
                  <a:pt x="248" y="131"/>
                  <a:pt x="251" y="132"/>
                  <a:pt x="251" y="134"/>
                </a:cubicBezTo>
                <a:cubicBezTo>
                  <a:pt x="251" y="135"/>
                  <a:pt x="250" y="137"/>
                  <a:pt x="249" y="141"/>
                </a:cubicBezTo>
                <a:cubicBezTo>
                  <a:pt x="246" y="150"/>
                  <a:pt x="243" y="158"/>
                  <a:pt x="239" y="166"/>
                </a:cubicBezTo>
                <a:cubicBezTo>
                  <a:pt x="235" y="175"/>
                  <a:pt x="228" y="183"/>
                  <a:pt x="218" y="191"/>
                </a:cubicBezTo>
                <a:cubicBezTo>
                  <a:pt x="209" y="200"/>
                  <a:pt x="199" y="204"/>
                  <a:pt x="187" y="204"/>
                </a:cubicBezTo>
                <a:cubicBezTo>
                  <a:pt x="173" y="204"/>
                  <a:pt x="163" y="200"/>
                  <a:pt x="157" y="191"/>
                </a:cubicBezTo>
                <a:cubicBezTo>
                  <a:pt x="151" y="183"/>
                  <a:pt x="148" y="175"/>
                  <a:pt x="148" y="166"/>
                </a:cubicBezTo>
                <a:cubicBezTo>
                  <a:pt x="148" y="161"/>
                  <a:pt x="153" y="143"/>
                  <a:pt x="164" y="113"/>
                </a:cubicBezTo>
                <a:cubicBezTo>
                  <a:pt x="175" y="83"/>
                  <a:pt x="180" y="60"/>
                  <a:pt x="180" y="45"/>
                </a:cubicBezTo>
                <a:cubicBezTo>
                  <a:pt x="180" y="26"/>
                  <a:pt x="174" y="17"/>
                  <a:pt x="161" y="17"/>
                </a:cubicBezTo>
                <a:lnTo>
                  <a:pt x="158" y="17"/>
                </a:lnTo>
                <a:cubicBezTo>
                  <a:pt x="133" y="17"/>
                  <a:pt x="111" y="33"/>
                  <a:pt x="94" y="64"/>
                </a:cubicBezTo>
                <a:lnTo>
                  <a:pt x="90" y="69"/>
                </a:lnTo>
                <a:lnTo>
                  <a:pt x="76" y="129"/>
                </a:lnTo>
                <a:cubicBezTo>
                  <a:pt x="66" y="168"/>
                  <a:pt x="60" y="189"/>
                  <a:pt x="58" y="192"/>
                </a:cubicBezTo>
                <a:cubicBezTo>
                  <a:pt x="54" y="200"/>
                  <a:pt x="47" y="204"/>
                  <a:pt x="39" y="204"/>
                </a:cubicBezTo>
                <a:cubicBezTo>
                  <a:pt x="35" y="204"/>
                  <a:pt x="32" y="203"/>
                  <a:pt x="29" y="201"/>
                </a:cubicBezTo>
                <a:cubicBezTo>
                  <a:pt x="27" y="200"/>
                  <a:pt x="25" y="198"/>
                  <a:pt x="24" y="196"/>
                </a:cubicBezTo>
                <a:cubicBezTo>
                  <a:pt x="23" y="194"/>
                  <a:pt x="23" y="193"/>
                  <a:pt x="23" y="191"/>
                </a:cubicBezTo>
                <a:cubicBezTo>
                  <a:pt x="23" y="188"/>
                  <a:pt x="29" y="163"/>
                  <a:pt x="40" y="119"/>
                </a:cubicBezTo>
                <a:cubicBezTo>
                  <a:pt x="52" y="74"/>
                  <a:pt x="58" y="50"/>
                  <a:pt x="58" y="46"/>
                </a:cubicBezTo>
                <a:cubicBezTo>
                  <a:pt x="58" y="44"/>
                  <a:pt x="60" y="40"/>
                  <a:pt x="60" y="34"/>
                </a:cubicBezTo>
                <a:cubicBezTo>
                  <a:pt x="60" y="23"/>
                  <a:pt x="55" y="17"/>
                  <a:pt x="48" y="17"/>
                </a:cubicBezTo>
                <a:cubicBezTo>
                  <a:pt x="37" y="17"/>
                  <a:pt x="27" y="32"/>
                  <a:pt x="20" y="63"/>
                </a:cubicBezTo>
                <a:cubicBezTo>
                  <a:pt x="18" y="69"/>
                  <a:pt x="17" y="72"/>
                  <a:pt x="17" y="72"/>
                </a:cubicBezTo>
                <a:cubicBezTo>
                  <a:pt x="16" y="74"/>
                  <a:pt x="14" y="75"/>
                  <a:pt x="9" y="75"/>
                </a:cubicBezTo>
                <a:lnTo>
                  <a:pt x="2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4864320" y="299592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3" y="27"/>
                </a:moveTo>
                <a:cubicBezTo>
                  <a:pt x="73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1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5" y="114"/>
                  <a:pt x="34" y="107"/>
                </a:cubicBezTo>
                <a:cubicBezTo>
                  <a:pt x="43" y="101"/>
                  <a:pt x="53" y="97"/>
                  <a:pt x="62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1" y="227"/>
                  <a:pt x="65" y="245"/>
                  <a:pt x="60" y="259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4"/>
                  <a:pt x="92" y="269"/>
                  <a:pt x="96" y="261"/>
                </a:cubicBezTo>
                <a:cubicBezTo>
                  <a:pt x="100" y="254"/>
                  <a:pt x="104" y="245"/>
                  <a:pt x="107" y="235"/>
                </a:cubicBezTo>
                <a:cubicBezTo>
                  <a:pt x="108" y="231"/>
                  <a:pt x="109" y="229"/>
                  <a:pt x="110" y="229"/>
                </a:cubicBezTo>
                <a:cubicBezTo>
                  <a:pt x="110" y="227"/>
                  <a:pt x="113" y="227"/>
                  <a:pt x="117" y="227"/>
                </a:cubicBezTo>
                <a:cubicBezTo>
                  <a:pt x="123" y="227"/>
                  <a:pt x="126" y="229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4" y="298"/>
                  <a:pt x="36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7" y="244"/>
                  <a:pt x="33" y="226"/>
                  <a:pt x="45" y="197"/>
                </a:cubicBezTo>
                <a:cubicBezTo>
                  <a:pt x="57" y="167"/>
                  <a:pt x="64" y="149"/>
                  <a:pt x="65" y="143"/>
                </a:cubicBezTo>
                <a:cubicBezTo>
                  <a:pt x="67" y="137"/>
                  <a:pt x="68" y="131"/>
                  <a:pt x="69" y="125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0" y="115"/>
                  <a:pt x="42" y="120"/>
                  <a:pt x="34" y="129"/>
                </a:cubicBezTo>
                <a:cubicBezTo>
                  <a:pt x="27" y="139"/>
                  <a:pt x="21" y="152"/>
                  <a:pt x="17" y="167"/>
                </a:cubicBezTo>
                <a:lnTo>
                  <a:pt x="17" y="168"/>
                </a:lnTo>
                <a:cubicBezTo>
                  <a:pt x="16" y="169"/>
                  <a:pt x="16" y="169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4925160" y="3043080"/>
            <a:ext cx="107640" cy="38160"/>
          </a:xfrm>
          <a:custGeom>
            <a:avLst/>
            <a:gdLst/>
            <a:ahLst/>
            <a:rect l="0" t="0" r="r" b="b"/>
            <a:pathLst>
              <a:path w="299" h="106">
                <a:moveTo>
                  <a:pt x="0" y="9"/>
                </a:moveTo>
                <a:cubicBezTo>
                  <a:pt x="0" y="5"/>
                  <a:pt x="3" y="2"/>
                  <a:pt x="7" y="0"/>
                </a:cubicBezTo>
                <a:lnTo>
                  <a:pt x="293" y="0"/>
                </a:lnTo>
                <a:cubicBezTo>
                  <a:pt x="297" y="3"/>
                  <a:pt x="299" y="6"/>
                  <a:pt x="299" y="9"/>
                </a:cubicBezTo>
                <a:cubicBezTo>
                  <a:pt x="299" y="12"/>
                  <a:pt x="297" y="15"/>
                  <a:pt x="293" y="18"/>
                </a:cubicBezTo>
                <a:lnTo>
                  <a:pt x="151" y="18"/>
                </a:lnTo>
                <a:lnTo>
                  <a:pt x="8" y="18"/>
                </a:lnTo>
                <a:cubicBezTo>
                  <a:pt x="3" y="17"/>
                  <a:pt x="0" y="14"/>
                  <a:pt x="0" y="9"/>
                </a:cubicBezTo>
                <a:moveTo>
                  <a:pt x="0" y="97"/>
                </a:moveTo>
                <a:cubicBezTo>
                  <a:pt x="0" y="92"/>
                  <a:pt x="3" y="89"/>
                  <a:pt x="8" y="88"/>
                </a:cubicBezTo>
                <a:lnTo>
                  <a:pt x="293" y="88"/>
                </a:lnTo>
                <a:cubicBezTo>
                  <a:pt x="297" y="91"/>
                  <a:pt x="299" y="94"/>
                  <a:pt x="299" y="97"/>
                </a:cubicBezTo>
                <a:cubicBezTo>
                  <a:pt x="299" y="101"/>
                  <a:pt x="297" y="104"/>
                  <a:pt x="293" y="106"/>
                </a:cubicBezTo>
                <a:lnTo>
                  <a:pt x="7" y="106"/>
                </a:lnTo>
                <a:cubicBezTo>
                  <a:pt x="3" y="104"/>
                  <a:pt x="0" y="101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5054760" y="29948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3" y="42"/>
                </a:lnTo>
                <a:cubicBezTo>
                  <a:pt x="49" y="44"/>
                  <a:pt x="43" y="45"/>
                  <a:pt x="35" y="47"/>
                </a:cubicBezTo>
                <a:cubicBezTo>
                  <a:pt x="27" y="48"/>
                  <a:pt x="18" y="49"/>
                  <a:pt x="9" y="50"/>
                </a:cubicBezTo>
                <a:lnTo>
                  <a:pt x="0" y="50"/>
                </a:lnTo>
                <a:lnTo>
                  <a:pt x="0" y="29"/>
                </a:lnTo>
                <a:lnTo>
                  <a:pt x="9" y="29"/>
                </a:lnTo>
                <a:cubicBezTo>
                  <a:pt x="23" y="29"/>
                  <a:pt x="36" y="26"/>
                  <a:pt x="48" y="22"/>
                </a:cubicBezTo>
                <a:cubicBezTo>
                  <a:pt x="60" y="19"/>
                  <a:pt x="68" y="15"/>
                  <a:pt x="73" y="12"/>
                </a:cubicBezTo>
                <a:cubicBezTo>
                  <a:pt x="78" y="8"/>
                  <a:pt x="82" y="5"/>
                  <a:pt x="85" y="2"/>
                </a:cubicBezTo>
                <a:cubicBezTo>
                  <a:pt x="86" y="1"/>
                  <a:pt x="88" y="0"/>
                  <a:pt x="91" y="0"/>
                </a:cubicBezTo>
                <a:cubicBezTo>
                  <a:pt x="93" y="0"/>
                  <a:pt x="96" y="1"/>
                  <a:pt x="98" y="3"/>
                </a:cubicBezTo>
                <a:lnTo>
                  <a:pt x="98" y="137"/>
                </a:lnTo>
                <a:lnTo>
                  <a:pt x="99" y="272"/>
                </a:lnTo>
                <a:cubicBezTo>
                  <a:pt x="101" y="274"/>
                  <a:pt x="103" y="275"/>
                  <a:pt x="104" y="276"/>
                </a:cubicBezTo>
                <a:cubicBezTo>
                  <a:pt x="106" y="277"/>
                  <a:pt x="109" y="277"/>
                  <a:pt x="116" y="278"/>
                </a:cubicBezTo>
                <a:cubicBezTo>
                  <a:pt x="121" y="278"/>
                  <a:pt x="131" y="279"/>
                  <a:pt x="144" y="279"/>
                </a:cubicBezTo>
                <a:lnTo>
                  <a:pt x="155" y="279"/>
                </a:lnTo>
                <a:lnTo>
                  <a:pt x="155" y="299"/>
                </a:lnTo>
                <a:lnTo>
                  <a:pt x="150" y="299"/>
                </a:lnTo>
                <a:cubicBezTo>
                  <a:pt x="144" y="298"/>
                  <a:pt x="120" y="298"/>
                  <a:pt x="78" y="298"/>
                </a:cubicBezTo>
                <a:cubicBezTo>
                  <a:pt x="38" y="298"/>
                  <a:pt x="14" y="298"/>
                  <a:pt x="8" y="299"/>
                </a:cubicBezTo>
                <a:lnTo>
                  <a:pt x="3" y="299"/>
                </a:lnTo>
                <a:lnTo>
                  <a:pt x="3" y="279"/>
                </a:lnTo>
                <a:lnTo>
                  <a:pt x="14" y="279"/>
                </a:lnTo>
                <a:cubicBezTo>
                  <a:pt x="21" y="279"/>
                  <a:pt x="26" y="279"/>
                  <a:pt x="31" y="279"/>
                </a:cubicBezTo>
                <a:cubicBezTo>
                  <a:pt x="36" y="279"/>
                  <a:pt x="40" y="279"/>
                  <a:pt x="42" y="278"/>
                </a:cubicBezTo>
                <a:cubicBezTo>
                  <a:pt x="45" y="278"/>
                  <a:pt x="47" y="277"/>
                  <a:pt x="50" y="277"/>
                </a:cubicBezTo>
                <a:cubicBezTo>
                  <a:pt x="52" y="276"/>
                  <a:pt x="53" y="276"/>
                  <a:pt x="53" y="276"/>
                </a:cubicBezTo>
                <a:cubicBezTo>
                  <a:pt x="53" y="276"/>
                  <a:pt x="54" y="275"/>
                  <a:pt x="56" y="274"/>
                </a:cubicBezTo>
                <a:cubicBezTo>
                  <a:pt x="57" y="272"/>
                  <a:pt x="58" y="272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5154840" y="2866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4" y="91"/>
                  <a:pt x="62" y="77"/>
                  <a:pt x="68" y="67"/>
                </a:cubicBezTo>
                <a:cubicBezTo>
                  <a:pt x="74" y="57"/>
                  <a:pt x="83" y="46"/>
                  <a:pt x="95" y="34"/>
                </a:cubicBezTo>
                <a:cubicBezTo>
                  <a:pt x="108" y="22"/>
                  <a:pt x="115" y="15"/>
                  <a:pt x="117" y="13"/>
                </a:cubicBezTo>
                <a:cubicBezTo>
                  <a:pt x="119" y="10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1"/>
                  <a:pt x="152" y="5"/>
                </a:cubicBezTo>
                <a:cubicBezTo>
                  <a:pt x="152" y="6"/>
                  <a:pt x="149" y="11"/>
                  <a:pt x="141" y="18"/>
                </a:cubicBezTo>
                <a:cubicBezTo>
                  <a:pt x="134" y="26"/>
                  <a:pt x="126" y="37"/>
                  <a:pt x="115" y="52"/>
                </a:cubicBezTo>
                <a:cubicBezTo>
                  <a:pt x="105" y="67"/>
                  <a:pt x="94" y="85"/>
                  <a:pt x="83" y="106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0"/>
                  <a:pt x="46" y="271"/>
                  <a:pt x="46" y="316"/>
                </a:cubicBezTo>
                <a:cubicBezTo>
                  <a:pt x="46" y="360"/>
                  <a:pt x="50" y="401"/>
                  <a:pt x="57" y="437"/>
                </a:cubicBezTo>
                <a:cubicBezTo>
                  <a:pt x="64" y="473"/>
                  <a:pt x="73" y="503"/>
                  <a:pt x="83" y="525"/>
                </a:cubicBezTo>
                <a:cubicBezTo>
                  <a:pt x="93" y="547"/>
                  <a:pt x="104" y="565"/>
                  <a:pt x="115" y="580"/>
                </a:cubicBezTo>
                <a:cubicBezTo>
                  <a:pt x="125" y="594"/>
                  <a:pt x="134" y="605"/>
                  <a:pt x="141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4" y="582"/>
                  <a:pt x="45" y="536"/>
                  <a:pt x="27" y="483"/>
                </a:cubicBezTo>
                <a:cubicBezTo>
                  <a:pt x="9" y="429"/>
                  <a:pt x="0" y="373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5230080" y="2936520"/>
            <a:ext cx="111240" cy="103680"/>
          </a:xfrm>
          <a:custGeom>
            <a:avLst/>
            <a:gdLst/>
            <a:ahLst/>
            <a:rect l="0" t="0" r="r" b="b"/>
            <a:pathLst>
              <a:path w="309" h="288">
                <a:moveTo>
                  <a:pt x="10" y="97"/>
                </a:moveTo>
                <a:cubicBezTo>
                  <a:pt x="13" y="79"/>
                  <a:pt x="25" y="59"/>
                  <a:pt x="45" y="36"/>
                </a:cubicBezTo>
                <a:cubicBezTo>
                  <a:pt x="65" y="12"/>
                  <a:pt x="90" y="1"/>
                  <a:pt x="119" y="0"/>
                </a:cubicBezTo>
                <a:cubicBezTo>
                  <a:pt x="134" y="0"/>
                  <a:pt x="147" y="4"/>
                  <a:pt x="159" y="12"/>
                </a:cubicBezTo>
                <a:cubicBezTo>
                  <a:pt x="172" y="19"/>
                  <a:pt x="181" y="29"/>
                  <a:pt x="187" y="40"/>
                </a:cubicBezTo>
                <a:cubicBezTo>
                  <a:pt x="204" y="14"/>
                  <a:pt x="226" y="0"/>
                  <a:pt x="250" y="0"/>
                </a:cubicBezTo>
                <a:cubicBezTo>
                  <a:pt x="266" y="0"/>
                  <a:pt x="279" y="5"/>
                  <a:pt x="291" y="14"/>
                </a:cubicBezTo>
                <a:cubicBezTo>
                  <a:pt x="302" y="23"/>
                  <a:pt x="308" y="36"/>
                  <a:pt x="309" y="51"/>
                </a:cubicBezTo>
                <a:cubicBezTo>
                  <a:pt x="309" y="64"/>
                  <a:pt x="306" y="74"/>
                  <a:pt x="300" y="81"/>
                </a:cubicBezTo>
                <a:cubicBezTo>
                  <a:pt x="294" y="89"/>
                  <a:pt x="288" y="93"/>
                  <a:pt x="283" y="95"/>
                </a:cubicBezTo>
                <a:cubicBezTo>
                  <a:pt x="277" y="97"/>
                  <a:pt x="272" y="98"/>
                  <a:pt x="268" y="98"/>
                </a:cubicBezTo>
                <a:cubicBezTo>
                  <a:pt x="260" y="98"/>
                  <a:pt x="254" y="95"/>
                  <a:pt x="249" y="91"/>
                </a:cubicBezTo>
                <a:cubicBezTo>
                  <a:pt x="243" y="86"/>
                  <a:pt x="241" y="80"/>
                  <a:pt x="241" y="72"/>
                </a:cubicBezTo>
                <a:cubicBezTo>
                  <a:pt x="241" y="53"/>
                  <a:pt x="251" y="40"/>
                  <a:pt x="273" y="33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2" y="24"/>
                  <a:pt x="238" y="25"/>
                  <a:pt x="235" y="26"/>
                </a:cubicBezTo>
                <a:cubicBezTo>
                  <a:pt x="219" y="32"/>
                  <a:pt x="207" y="46"/>
                  <a:pt x="200" y="67"/>
                </a:cubicBezTo>
                <a:cubicBezTo>
                  <a:pt x="175" y="160"/>
                  <a:pt x="162" y="215"/>
                  <a:pt x="162" y="230"/>
                </a:cubicBezTo>
                <a:cubicBezTo>
                  <a:pt x="162" y="242"/>
                  <a:pt x="165" y="251"/>
                  <a:pt x="172" y="256"/>
                </a:cubicBezTo>
                <a:cubicBezTo>
                  <a:pt x="179" y="261"/>
                  <a:pt x="186" y="263"/>
                  <a:pt x="194" y="263"/>
                </a:cubicBezTo>
                <a:cubicBezTo>
                  <a:pt x="210" y="263"/>
                  <a:pt x="225" y="256"/>
                  <a:pt x="240" y="242"/>
                </a:cubicBezTo>
                <a:cubicBezTo>
                  <a:pt x="255" y="229"/>
                  <a:pt x="266" y="211"/>
                  <a:pt x="271" y="191"/>
                </a:cubicBezTo>
                <a:cubicBezTo>
                  <a:pt x="273" y="187"/>
                  <a:pt x="274" y="185"/>
                  <a:pt x="275" y="184"/>
                </a:cubicBezTo>
                <a:cubicBezTo>
                  <a:pt x="276" y="184"/>
                  <a:pt x="280" y="183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8"/>
                  <a:pt x="297" y="191"/>
                  <a:pt x="296" y="195"/>
                </a:cubicBezTo>
                <a:cubicBezTo>
                  <a:pt x="289" y="219"/>
                  <a:pt x="276" y="240"/>
                  <a:pt x="257" y="259"/>
                </a:cubicBezTo>
                <a:cubicBezTo>
                  <a:pt x="237" y="277"/>
                  <a:pt x="215" y="288"/>
                  <a:pt x="189" y="288"/>
                </a:cubicBezTo>
                <a:cubicBezTo>
                  <a:pt x="160" y="288"/>
                  <a:pt x="137" y="273"/>
                  <a:pt x="122" y="247"/>
                </a:cubicBezTo>
                <a:cubicBezTo>
                  <a:pt x="105" y="273"/>
                  <a:pt x="85" y="287"/>
                  <a:pt x="63" y="287"/>
                </a:cubicBezTo>
                <a:lnTo>
                  <a:pt x="59" y="287"/>
                </a:lnTo>
                <a:cubicBezTo>
                  <a:pt x="37" y="287"/>
                  <a:pt x="22" y="282"/>
                  <a:pt x="14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1"/>
                  <a:pt x="4" y="210"/>
                  <a:pt x="12" y="202"/>
                </a:cubicBezTo>
                <a:cubicBezTo>
                  <a:pt x="20" y="194"/>
                  <a:pt x="29" y="189"/>
                  <a:pt x="40" y="189"/>
                </a:cubicBezTo>
                <a:cubicBezTo>
                  <a:pt x="59" y="189"/>
                  <a:pt x="68" y="198"/>
                  <a:pt x="68" y="216"/>
                </a:cubicBezTo>
                <a:cubicBezTo>
                  <a:pt x="68" y="224"/>
                  <a:pt x="66" y="232"/>
                  <a:pt x="61" y="238"/>
                </a:cubicBezTo>
                <a:cubicBezTo>
                  <a:pt x="56" y="244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4"/>
                </a:lnTo>
                <a:cubicBezTo>
                  <a:pt x="35" y="255"/>
                  <a:pt x="36" y="256"/>
                  <a:pt x="39" y="257"/>
                </a:cubicBezTo>
                <a:cubicBezTo>
                  <a:pt x="41" y="258"/>
                  <a:pt x="45" y="260"/>
                  <a:pt x="49" y="261"/>
                </a:cubicBezTo>
                <a:cubicBezTo>
                  <a:pt x="53" y="263"/>
                  <a:pt x="58" y="264"/>
                  <a:pt x="62" y="263"/>
                </a:cubicBezTo>
                <a:cubicBezTo>
                  <a:pt x="77" y="263"/>
                  <a:pt x="90" y="254"/>
                  <a:pt x="101" y="235"/>
                </a:cubicBezTo>
                <a:cubicBezTo>
                  <a:pt x="105" y="228"/>
                  <a:pt x="110" y="214"/>
                  <a:pt x="116" y="192"/>
                </a:cubicBezTo>
                <a:cubicBezTo>
                  <a:pt x="122" y="170"/>
                  <a:pt x="128" y="147"/>
                  <a:pt x="133" y="124"/>
                </a:cubicBezTo>
                <a:cubicBezTo>
                  <a:pt x="139" y="100"/>
                  <a:pt x="143" y="86"/>
                  <a:pt x="144" y="82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7"/>
                  <a:pt x="137" y="32"/>
                </a:cubicBezTo>
                <a:cubicBezTo>
                  <a:pt x="131" y="27"/>
                  <a:pt x="124" y="24"/>
                  <a:pt x="116" y="24"/>
                </a:cubicBezTo>
                <a:cubicBezTo>
                  <a:pt x="99" y="24"/>
                  <a:pt x="83" y="31"/>
                  <a:pt x="68" y="45"/>
                </a:cubicBezTo>
                <a:cubicBezTo>
                  <a:pt x="53" y="58"/>
                  <a:pt x="42" y="75"/>
                  <a:pt x="36" y="96"/>
                </a:cubicBezTo>
                <a:cubicBezTo>
                  <a:pt x="35" y="100"/>
                  <a:pt x="34" y="102"/>
                  <a:pt x="33" y="103"/>
                </a:cubicBezTo>
                <a:cubicBezTo>
                  <a:pt x="32" y="103"/>
                  <a:pt x="29" y="104"/>
                  <a:pt x="23" y="104"/>
                </a:cubicBezTo>
                <a:lnTo>
                  <a:pt x="14" y="104"/>
                </a:lnTo>
                <a:cubicBezTo>
                  <a:pt x="12" y="101"/>
                  <a:pt x="10" y="99"/>
                  <a:pt x="1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5362920" y="29649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1"/>
                  <a:pt x="77" y="15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5"/>
                  <a:pt x="122" y="20"/>
                </a:cubicBezTo>
                <a:cubicBezTo>
                  <a:pt x="122" y="27"/>
                  <a:pt x="119" y="33"/>
                  <a:pt x="113" y="39"/>
                </a:cubicBezTo>
                <a:cubicBezTo>
                  <a:pt x="107" y="44"/>
                  <a:pt x="100" y="47"/>
                  <a:pt x="93" y="48"/>
                </a:cubicBezTo>
                <a:cubicBezTo>
                  <a:pt x="89" y="48"/>
                  <a:pt x="84" y="46"/>
                  <a:pt x="81" y="43"/>
                </a:cubicBezTo>
                <a:cubicBezTo>
                  <a:pt x="77" y="40"/>
                  <a:pt x="75" y="35"/>
                  <a:pt x="74" y="28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8"/>
                  <a:pt x="11" y="140"/>
                  <a:pt x="15" y="132"/>
                </a:cubicBezTo>
                <a:cubicBezTo>
                  <a:pt x="20" y="123"/>
                  <a:pt x="26" y="116"/>
                  <a:pt x="35" y="109"/>
                </a:cubicBezTo>
                <a:cubicBezTo>
                  <a:pt x="45" y="102"/>
                  <a:pt x="53" y="99"/>
                  <a:pt x="63" y="99"/>
                </a:cubicBezTo>
                <a:cubicBezTo>
                  <a:pt x="74" y="99"/>
                  <a:pt x="84" y="102"/>
                  <a:pt x="92" y="109"/>
                </a:cubicBezTo>
                <a:cubicBezTo>
                  <a:pt x="100" y="116"/>
                  <a:pt x="104" y="125"/>
                  <a:pt x="104" y="137"/>
                </a:cubicBezTo>
                <a:cubicBezTo>
                  <a:pt x="104" y="142"/>
                  <a:pt x="102" y="150"/>
                  <a:pt x="98" y="162"/>
                </a:cubicBezTo>
                <a:cubicBezTo>
                  <a:pt x="93" y="174"/>
                  <a:pt x="87" y="189"/>
                  <a:pt x="80" y="209"/>
                </a:cubicBezTo>
                <a:cubicBezTo>
                  <a:pt x="72" y="229"/>
                  <a:pt x="66" y="246"/>
                  <a:pt x="61" y="260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1" y="229"/>
                </a:cubicBezTo>
                <a:cubicBezTo>
                  <a:pt x="111" y="229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5" y="302"/>
                  <a:pt x="46" y="298"/>
                  <a:pt x="37" y="292"/>
                </a:cubicBezTo>
                <a:cubicBezTo>
                  <a:pt x="29" y="286"/>
                  <a:pt x="24" y="276"/>
                  <a:pt x="24" y="264"/>
                </a:cubicBezTo>
                <a:cubicBezTo>
                  <a:pt x="24" y="258"/>
                  <a:pt x="25" y="254"/>
                  <a:pt x="26" y="249"/>
                </a:cubicBezTo>
                <a:cubicBezTo>
                  <a:pt x="28" y="245"/>
                  <a:pt x="34" y="228"/>
                  <a:pt x="47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2"/>
                  <a:pt x="69" y="127"/>
                </a:cubicBezTo>
                <a:cubicBezTo>
                  <a:pt x="69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5" y="131"/>
                </a:cubicBezTo>
                <a:cubicBezTo>
                  <a:pt x="28" y="141"/>
                  <a:pt x="22" y="153"/>
                  <a:pt x="18" y="168"/>
                </a:cubicBezTo>
                <a:cubicBezTo>
                  <a:pt x="18" y="169"/>
                  <a:pt x="18" y="169"/>
                  <a:pt x="17" y="170"/>
                </a:cubicBezTo>
                <a:lnTo>
                  <a:pt x="17" y="171"/>
                </a:lnTo>
                <a:cubicBezTo>
                  <a:pt x="17" y="171"/>
                  <a:pt x="17" y="172"/>
                  <a:pt x="16" y="172"/>
                </a:cubicBezTo>
                <a:lnTo>
                  <a:pt x="15" y="172"/>
                </a:ln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5496480" y="2975760"/>
            <a:ext cx="138960" cy="9360"/>
          </a:xfrm>
          <a:custGeom>
            <a:avLst/>
            <a:gdLst/>
            <a:ahLst/>
            <a:rect l="0" t="0" r="r" b="b"/>
            <a:pathLst>
              <a:path w="386" h="26">
                <a:moveTo>
                  <a:pt x="0" y="21"/>
                </a:moveTo>
                <a:cubicBezTo>
                  <a:pt x="0" y="21"/>
                  <a:pt x="0" y="18"/>
                  <a:pt x="0" y="13"/>
                </a:cubicBezTo>
                <a:cubicBezTo>
                  <a:pt x="0" y="7"/>
                  <a:pt x="3" y="3"/>
                  <a:pt x="8" y="0"/>
                </a:cubicBezTo>
                <a:lnTo>
                  <a:pt x="377" y="0"/>
                </a:lnTo>
                <a:cubicBezTo>
                  <a:pt x="383" y="3"/>
                  <a:pt x="386" y="8"/>
                  <a:pt x="386" y="13"/>
                </a:cubicBezTo>
                <a:cubicBezTo>
                  <a:pt x="386" y="18"/>
                  <a:pt x="383" y="23"/>
                  <a:pt x="377" y="26"/>
                </a:cubicBezTo>
                <a:lnTo>
                  <a:pt x="8" y="26"/>
                </a:lnTo>
                <a:cubicBezTo>
                  <a:pt x="3" y="23"/>
                  <a:pt x="0" y="18"/>
                  <a:pt x="0" y="13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5709600" y="293652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5"/>
                  <a:pt x="145" y="38"/>
                  <a:pt x="145" y="55"/>
                </a:cubicBezTo>
                <a:cubicBezTo>
                  <a:pt x="144" y="63"/>
                  <a:pt x="144" y="68"/>
                  <a:pt x="143" y="69"/>
                </a:cubicBezTo>
                <a:cubicBezTo>
                  <a:pt x="143" y="70"/>
                  <a:pt x="140" y="80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2" y="200"/>
                  <a:pt x="102" y="213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7" y="264"/>
                </a:cubicBezTo>
                <a:cubicBezTo>
                  <a:pt x="147" y="264"/>
                  <a:pt x="156" y="261"/>
                  <a:pt x="165" y="257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6" y="230"/>
                  <a:pt x="202" y="220"/>
                </a:cubicBezTo>
                <a:cubicBezTo>
                  <a:pt x="202" y="220"/>
                  <a:pt x="203" y="216"/>
                  <a:pt x="205" y="208"/>
                </a:cubicBezTo>
                <a:cubicBezTo>
                  <a:pt x="208" y="200"/>
                  <a:pt x="211" y="187"/>
                  <a:pt x="214" y="170"/>
                </a:cubicBezTo>
                <a:cubicBezTo>
                  <a:pt x="218" y="154"/>
                  <a:pt x="222" y="138"/>
                  <a:pt x="226" y="124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6" y="7"/>
                  <a:pt x="290" y="9"/>
                  <a:pt x="293" y="12"/>
                </a:cubicBezTo>
                <a:cubicBezTo>
                  <a:pt x="297" y="15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5"/>
                  <a:pt x="271" y="158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3" y="330"/>
                  <a:pt x="203" y="358"/>
                  <a:pt x="173" y="379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6"/>
                  <a:pt x="36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6" y="338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79" y="352"/>
                  <a:pt x="74" y="358"/>
                </a:cubicBezTo>
                <a:cubicBezTo>
                  <a:pt x="69" y="364"/>
                  <a:pt x="64" y="368"/>
                  <a:pt x="60" y="371"/>
                </a:cubicBezTo>
                <a:cubicBezTo>
                  <a:pt x="55" y="373"/>
                  <a:pt x="52" y="374"/>
                  <a:pt x="51" y="374"/>
                </a:cubicBezTo>
                <a:lnTo>
                  <a:pt x="50" y="374"/>
                </a:lnTo>
                <a:cubicBezTo>
                  <a:pt x="50" y="376"/>
                  <a:pt x="54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5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6"/>
                  <a:pt x="170" y="322"/>
                </a:cubicBezTo>
                <a:cubicBezTo>
                  <a:pt x="177" y="308"/>
                  <a:pt x="181" y="296"/>
                  <a:pt x="185" y="286"/>
                </a:cubicBezTo>
                <a:cubicBezTo>
                  <a:pt x="188" y="277"/>
                  <a:pt x="191" y="270"/>
                  <a:pt x="191" y="267"/>
                </a:cubicBezTo>
                <a:lnTo>
                  <a:pt x="186" y="270"/>
                </a:lnTo>
                <a:cubicBezTo>
                  <a:pt x="184" y="272"/>
                  <a:pt x="180" y="274"/>
                  <a:pt x="174" y="277"/>
                </a:cubicBezTo>
                <a:cubicBezTo>
                  <a:pt x="169" y="280"/>
                  <a:pt x="163" y="282"/>
                  <a:pt x="158" y="285"/>
                </a:cubicBezTo>
                <a:cubicBezTo>
                  <a:pt x="149" y="287"/>
                  <a:pt x="141" y="288"/>
                  <a:pt x="133" y="288"/>
                </a:cubicBezTo>
                <a:cubicBezTo>
                  <a:pt x="114" y="288"/>
                  <a:pt x="97" y="283"/>
                  <a:pt x="82" y="274"/>
                </a:cubicBezTo>
                <a:cubicBezTo>
                  <a:pt x="67" y="265"/>
                  <a:pt x="57" y="250"/>
                  <a:pt x="53" y="229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3"/>
                  <a:pt x="96" y="31"/>
                </a:cubicBezTo>
                <a:cubicBezTo>
                  <a:pt x="96" y="30"/>
                  <a:pt x="95" y="29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2"/>
                  <a:pt x="31" y="80"/>
                  <a:pt x="28" y="89"/>
                </a:cubicBezTo>
                <a:cubicBezTo>
                  <a:pt x="26" y="97"/>
                  <a:pt x="24" y="102"/>
                  <a:pt x="23" y="103"/>
                </a:cubicBezTo>
                <a:cubicBezTo>
                  <a:pt x="22" y="104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100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5827320" y="2964960"/>
            <a:ext cx="46080" cy="108720"/>
          </a:xfrm>
          <a:custGeom>
            <a:avLst/>
            <a:gdLst/>
            <a:ahLst/>
            <a:rect l="0" t="0" r="r" b="b"/>
            <a:pathLst>
              <a:path w="128" h="302">
                <a:moveTo>
                  <a:pt x="74" y="28"/>
                </a:moveTo>
                <a:cubicBezTo>
                  <a:pt x="74" y="21"/>
                  <a:pt x="77" y="15"/>
                  <a:pt x="82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5"/>
                  <a:pt x="121" y="20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6" y="44"/>
                  <a:pt x="100" y="47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8"/>
                </a:cubicBezTo>
                <a:moveTo>
                  <a:pt x="0" y="168"/>
                </a:moveTo>
                <a:cubicBezTo>
                  <a:pt x="0" y="166"/>
                  <a:pt x="2" y="161"/>
                  <a:pt x="5" y="154"/>
                </a:cubicBezTo>
                <a:cubicBezTo>
                  <a:pt x="8" y="148"/>
                  <a:pt x="11" y="140"/>
                  <a:pt x="16" y="132"/>
                </a:cubicBezTo>
                <a:cubicBezTo>
                  <a:pt x="20" y="123"/>
                  <a:pt x="27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2"/>
                  <a:pt x="91" y="109"/>
                </a:cubicBezTo>
                <a:cubicBezTo>
                  <a:pt x="99" y="116"/>
                  <a:pt x="103" y="125"/>
                  <a:pt x="103" y="137"/>
                </a:cubicBezTo>
                <a:cubicBezTo>
                  <a:pt x="103" y="142"/>
                  <a:pt x="101" y="150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1" y="285"/>
                  <a:pt x="74" y="284"/>
                </a:cubicBezTo>
                <a:cubicBezTo>
                  <a:pt x="77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8" y="230"/>
                  <a:pt x="128" y="233"/>
                </a:cubicBezTo>
                <a:cubicBezTo>
                  <a:pt x="128" y="235"/>
                  <a:pt x="125" y="240"/>
                  <a:pt x="123" y="247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3" y="302"/>
                  <a:pt x="64" y="302"/>
                </a:cubicBezTo>
                <a:cubicBezTo>
                  <a:pt x="54" y="302"/>
                  <a:pt x="45" y="298"/>
                  <a:pt x="37" y="292"/>
                </a:cubicBezTo>
                <a:cubicBezTo>
                  <a:pt x="29" y="286"/>
                  <a:pt x="25" y="276"/>
                  <a:pt x="25" y="264"/>
                </a:cubicBezTo>
                <a:cubicBezTo>
                  <a:pt x="25" y="258"/>
                  <a:pt x="25" y="254"/>
                  <a:pt x="27" y="249"/>
                </a:cubicBezTo>
                <a:cubicBezTo>
                  <a:pt x="28" y="245"/>
                  <a:pt x="35" y="228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2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cubicBezTo>
                  <a:pt x="52" y="116"/>
                  <a:pt x="43" y="121"/>
                  <a:pt x="36" y="131"/>
                </a:cubicBezTo>
                <a:cubicBezTo>
                  <a:pt x="28" y="141"/>
                  <a:pt x="23" y="153"/>
                  <a:pt x="19" y="168"/>
                </a:cubicBezTo>
                <a:cubicBezTo>
                  <a:pt x="19" y="169"/>
                  <a:pt x="18" y="169"/>
                  <a:pt x="18" y="170"/>
                </a:cubicBezTo>
                <a:lnTo>
                  <a:pt x="18" y="171"/>
                </a:lnTo>
                <a:lnTo>
                  <a:pt x="17" y="172"/>
                </a:lnTo>
                <a:cubicBezTo>
                  <a:pt x="16" y="172"/>
                  <a:pt x="16" y="172"/>
                  <a:pt x="15" y="172"/>
                </a:cubicBezTo>
                <a:lnTo>
                  <a:pt x="14" y="172"/>
                </a:lnTo>
                <a:cubicBezTo>
                  <a:pt x="13" y="172"/>
                  <a:pt x="11" y="172"/>
                  <a:pt x="10" y="172"/>
                </a:cubicBezTo>
                <a:lnTo>
                  <a:pt x="4" y="172"/>
                </a:lnTo>
                <a:cubicBezTo>
                  <a:pt x="2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5903280" y="28666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4"/>
                  <a:pt x="150" y="372"/>
                  <a:pt x="146" y="399"/>
                </a:cubicBezTo>
                <a:cubicBezTo>
                  <a:pt x="142" y="425"/>
                  <a:pt x="136" y="448"/>
                  <a:pt x="131" y="466"/>
                </a:cubicBezTo>
                <a:cubicBezTo>
                  <a:pt x="125" y="485"/>
                  <a:pt x="117" y="503"/>
                  <a:pt x="107" y="522"/>
                </a:cubicBezTo>
                <a:cubicBezTo>
                  <a:pt x="97" y="540"/>
                  <a:pt x="89" y="554"/>
                  <a:pt x="83" y="564"/>
                </a:cubicBezTo>
                <a:cubicBezTo>
                  <a:pt x="77" y="575"/>
                  <a:pt x="69" y="586"/>
                  <a:pt x="57" y="597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2" y="630"/>
                </a:cubicBezTo>
                <a:cubicBezTo>
                  <a:pt x="21" y="632"/>
                  <a:pt x="20" y="632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8"/>
                  <a:pt x="105" y="448"/>
                  <a:pt x="105" y="316"/>
                </a:cubicBezTo>
                <a:cubicBezTo>
                  <a:pt x="105" y="183"/>
                  <a:pt x="73" y="83"/>
                  <a:pt x="7" y="15"/>
                </a:cubicBezTo>
                <a:cubicBezTo>
                  <a:pt x="3" y="10"/>
                  <a:pt x="1" y="8"/>
                  <a:pt x="0" y="7"/>
                </a:cubicBezTo>
                <a:cubicBezTo>
                  <a:pt x="0" y="4"/>
                  <a:pt x="1" y="1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5995080" y="286416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6"/>
                </a:moveTo>
                <a:cubicBezTo>
                  <a:pt x="18" y="106"/>
                  <a:pt x="12" y="104"/>
                  <a:pt x="7" y="98"/>
                </a:cubicBezTo>
                <a:cubicBezTo>
                  <a:pt x="2" y="93"/>
                  <a:pt x="0" y="86"/>
                  <a:pt x="0" y="79"/>
                </a:cubicBezTo>
                <a:cubicBezTo>
                  <a:pt x="0" y="57"/>
                  <a:pt x="8" y="39"/>
                  <a:pt x="23" y="24"/>
                </a:cubicBezTo>
                <a:cubicBezTo>
                  <a:pt x="39" y="8"/>
                  <a:pt x="59" y="0"/>
                  <a:pt x="82" y="0"/>
                </a:cubicBezTo>
                <a:cubicBezTo>
                  <a:pt x="110" y="0"/>
                  <a:pt x="132" y="9"/>
                  <a:pt x="150" y="25"/>
                </a:cubicBezTo>
                <a:cubicBezTo>
                  <a:pt x="170" y="42"/>
                  <a:pt x="179" y="64"/>
                  <a:pt x="179" y="90"/>
                </a:cubicBezTo>
                <a:cubicBezTo>
                  <a:pt x="179" y="103"/>
                  <a:pt x="176" y="115"/>
                  <a:pt x="170" y="127"/>
                </a:cubicBezTo>
                <a:cubicBezTo>
                  <a:pt x="163" y="138"/>
                  <a:pt x="156" y="149"/>
                  <a:pt x="148" y="157"/>
                </a:cubicBezTo>
                <a:cubicBezTo>
                  <a:pt x="139" y="166"/>
                  <a:pt x="127" y="177"/>
                  <a:pt x="112" y="190"/>
                </a:cubicBezTo>
                <a:cubicBezTo>
                  <a:pt x="101" y="200"/>
                  <a:pt x="86" y="214"/>
                  <a:pt x="67" y="232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2" y="258"/>
                  <a:pt x="147" y="257"/>
                  <a:pt x="150" y="256"/>
                </a:cubicBezTo>
                <a:cubicBezTo>
                  <a:pt x="152" y="255"/>
                  <a:pt x="155" y="242"/>
                  <a:pt x="160" y="216"/>
                </a:cubicBezTo>
                <a:lnTo>
                  <a:pt x="160" y="215"/>
                </a:lnTo>
                <a:lnTo>
                  <a:pt x="179" y="215"/>
                </a:lnTo>
                <a:lnTo>
                  <a:pt x="179" y="216"/>
                </a:lnTo>
                <a:cubicBezTo>
                  <a:pt x="179" y="217"/>
                  <a:pt x="177" y="230"/>
                  <a:pt x="173" y="257"/>
                </a:cubicBezTo>
                <a:cubicBezTo>
                  <a:pt x="170" y="283"/>
                  <a:pt x="167" y="296"/>
                  <a:pt x="166" y="298"/>
                </a:cubicBezTo>
                <a:lnTo>
                  <a:pt x="166" y="299"/>
                </a:lnTo>
                <a:lnTo>
                  <a:pt x="0" y="299"/>
                </a:lnTo>
                <a:lnTo>
                  <a:pt x="0" y="291"/>
                </a:lnTo>
                <a:lnTo>
                  <a:pt x="0" y="285"/>
                </a:lnTo>
                <a:cubicBezTo>
                  <a:pt x="0" y="283"/>
                  <a:pt x="1" y="281"/>
                  <a:pt x="2" y="278"/>
                </a:cubicBezTo>
                <a:cubicBezTo>
                  <a:pt x="4" y="276"/>
                  <a:pt x="9" y="271"/>
                  <a:pt x="16" y="263"/>
                </a:cubicBezTo>
                <a:cubicBezTo>
                  <a:pt x="25" y="253"/>
                  <a:pt x="32" y="245"/>
                  <a:pt x="38" y="238"/>
                </a:cubicBezTo>
                <a:cubicBezTo>
                  <a:pt x="41" y="235"/>
                  <a:pt x="46" y="229"/>
                  <a:pt x="53" y="221"/>
                </a:cubicBezTo>
                <a:cubicBezTo>
                  <a:pt x="61" y="213"/>
                  <a:pt x="66" y="207"/>
                  <a:pt x="69" y="204"/>
                </a:cubicBezTo>
                <a:cubicBezTo>
                  <a:pt x="71" y="201"/>
                  <a:pt x="76" y="196"/>
                  <a:pt x="82" y="189"/>
                </a:cubicBezTo>
                <a:cubicBezTo>
                  <a:pt x="88" y="182"/>
                  <a:pt x="92" y="177"/>
                  <a:pt x="94" y="174"/>
                </a:cubicBezTo>
                <a:cubicBezTo>
                  <a:pt x="96" y="170"/>
                  <a:pt x="100" y="166"/>
                  <a:pt x="104" y="160"/>
                </a:cubicBezTo>
                <a:cubicBezTo>
                  <a:pt x="109" y="155"/>
                  <a:pt x="112" y="150"/>
                  <a:pt x="114" y="146"/>
                </a:cubicBezTo>
                <a:cubicBezTo>
                  <a:pt x="116" y="142"/>
                  <a:pt x="118" y="138"/>
                  <a:pt x="120" y="133"/>
                </a:cubicBezTo>
                <a:cubicBezTo>
                  <a:pt x="123" y="128"/>
                  <a:pt x="125" y="124"/>
                  <a:pt x="126" y="119"/>
                </a:cubicBezTo>
                <a:cubicBezTo>
                  <a:pt x="127" y="114"/>
                  <a:pt x="129" y="110"/>
                  <a:pt x="129" y="105"/>
                </a:cubicBezTo>
                <a:cubicBezTo>
                  <a:pt x="130" y="101"/>
                  <a:pt x="131" y="96"/>
                  <a:pt x="131" y="91"/>
                </a:cubicBezTo>
                <a:cubicBezTo>
                  <a:pt x="131" y="72"/>
                  <a:pt x="126" y="56"/>
                  <a:pt x="116" y="42"/>
                </a:cubicBezTo>
                <a:cubicBezTo>
                  <a:pt x="105" y="28"/>
                  <a:pt x="91" y="21"/>
                  <a:pt x="72" y="21"/>
                </a:cubicBezTo>
                <a:cubicBezTo>
                  <a:pt x="62" y="21"/>
                  <a:pt x="54" y="24"/>
                  <a:pt x="46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3"/>
                  <a:pt x="28" y="53"/>
                </a:cubicBezTo>
                <a:cubicBezTo>
                  <a:pt x="34" y="53"/>
                  <a:pt x="39" y="55"/>
                  <a:pt x="45" y="59"/>
                </a:cubicBezTo>
                <a:cubicBezTo>
                  <a:pt x="51" y="63"/>
                  <a:pt x="53" y="70"/>
                  <a:pt x="53" y="79"/>
                </a:cubicBezTo>
                <a:cubicBezTo>
                  <a:pt x="53" y="87"/>
                  <a:pt x="51" y="93"/>
                  <a:pt x="46" y="98"/>
                </a:cubicBezTo>
                <a:cubicBezTo>
                  <a:pt x="41" y="103"/>
                  <a:pt x="35" y="106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4406040" y="2766240"/>
            <a:ext cx="207360" cy="410040"/>
          </a:xfrm>
          <a:custGeom>
            <a:avLst/>
            <a:gdLst/>
            <a:ahLst/>
            <a:rect l="0" t="0" r="r" b="b"/>
            <a:pathLst>
              <a:path w="576" h="1139">
                <a:moveTo>
                  <a:pt x="564" y="0"/>
                </a:moveTo>
                <a:cubicBezTo>
                  <a:pt x="570" y="0"/>
                  <a:pt x="574" y="4"/>
                  <a:pt x="576" y="11"/>
                </a:cubicBezTo>
                <a:cubicBezTo>
                  <a:pt x="576" y="13"/>
                  <a:pt x="517" y="201"/>
                  <a:pt x="399" y="573"/>
                </a:cubicBezTo>
                <a:lnTo>
                  <a:pt x="221" y="1135"/>
                </a:lnTo>
                <a:cubicBezTo>
                  <a:pt x="219" y="1138"/>
                  <a:pt x="213" y="1139"/>
                  <a:pt x="206" y="1139"/>
                </a:cubicBezTo>
                <a:lnTo>
                  <a:pt x="199" y="1139"/>
                </a:lnTo>
                <a:cubicBezTo>
                  <a:pt x="198" y="1138"/>
                  <a:pt x="198" y="1137"/>
                  <a:pt x="198" y="1136"/>
                </a:cubicBezTo>
                <a:cubicBezTo>
                  <a:pt x="198" y="1135"/>
                  <a:pt x="198" y="1134"/>
                  <a:pt x="197" y="1133"/>
                </a:cubicBezTo>
                <a:cubicBezTo>
                  <a:pt x="196" y="1132"/>
                  <a:pt x="196" y="1130"/>
                  <a:pt x="196" y="1127"/>
                </a:cubicBezTo>
                <a:cubicBezTo>
                  <a:pt x="196" y="1125"/>
                  <a:pt x="195" y="1122"/>
                  <a:pt x="193" y="1118"/>
                </a:cubicBezTo>
                <a:cubicBezTo>
                  <a:pt x="191" y="1115"/>
                  <a:pt x="190" y="1110"/>
                  <a:pt x="189" y="1104"/>
                </a:cubicBezTo>
                <a:cubicBezTo>
                  <a:pt x="187" y="1097"/>
                  <a:pt x="185" y="1090"/>
                  <a:pt x="183" y="1082"/>
                </a:cubicBezTo>
                <a:cubicBezTo>
                  <a:pt x="180" y="1074"/>
                  <a:pt x="177" y="1064"/>
                  <a:pt x="174" y="1052"/>
                </a:cubicBezTo>
                <a:cubicBezTo>
                  <a:pt x="171" y="1040"/>
                  <a:pt x="167" y="1026"/>
                  <a:pt x="163" y="1011"/>
                </a:cubicBezTo>
                <a:cubicBezTo>
                  <a:pt x="158" y="997"/>
                  <a:pt x="153" y="979"/>
                  <a:pt x="148" y="958"/>
                </a:cubicBezTo>
                <a:cubicBezTo>
                  <a:pt x="142" y="938"/>
                  <a:pt x="135" y="915"/>
                  <a:pt x="128" y="892"/>
                </a:cubicBezTo>
                <a:lnTo>
                  <a:pt x="58" y="652"/>
                </a:lnTo>
                <a:lnTo>
                  <a:pt x="17" y="701"/>
                </a:lnTo>
                <a:lnTo>
                  <a:pt x="0" y="685"/>
                </a:lnTo>
                <a:lnTo>
                  <a:pt x="64" y="608"/>
                </a:lnTo>
                <a:lnTo>
                  <a:pt x="97" y="570"/>
                </a:lnTo>
                <a:lnTo>
                  <a:pt x="229" y="1028"/>
                </a:lnTo>
                <a:lnTo>
                  <a:pt x="552" y="6"/>
                </a:lnTo>
                <a:cubicBezTo>
                  <a:pt x="554" y="2"/>
                  <a:pt x="558" y="0"/>
                  <a:pt x="56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4613040" y="2766240"/>
            <a:ext cx="1466280" cy="14040"/>
          </a:xfrm>
          <a:custGeom>
            <a:avLst/>
            <a:gdLst/>
            <a:ahLst/>
            <a:rect l="0" t="0" r="r" b="b"/>
            <a:pathLst>
              <a:path w="4073" h="39">
                <a:moveTo>
                  <a:pt x="0" y="39"/>
                </a:moveTo>
                <a:lnTo>
                  <a:pt x="4073" y="39"/>
                </a:lnTo>
                <a:lnTo>
                  <a:pt x="4073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333440" y="33051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28600" y="2864880"/>
            <a:ext cx="231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Евклидово расстояние: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509840" y="3218400"/>
            <a:ext cx="652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Самое распространенное. Интуитивное. Чувствительно к масштабу.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3808080" y="3564720"/>
            <a:ext cx="111960" cy="160920"/>
          </a:xfrm>
          <a:custGeom>
            <a:avLst/>
            <a:gdLst/>
            <a:ahLst/>
            <a:rect l="0" t="0" r="r" b="b"/>
            <a:pathLst>
              <a:path w="311" h="447">
                <a:moveTo>
                  <a:pt x="211" y="7"/>
                </a:moveTo>
                <a:cubicBezTo>
                  <a:pt x="212" y="7"/>
                  <a:pt x="227" y="6"/>
                  <a:pt x="257" y="4"/>
                </a:cubicBezTo>
                <a:cubicBezTo>
                  <a:pt x="287" y="2"/>
                  <a:pt x="302" y="1"/>
                  <a:pt x="303" y="0"/>
                </a:cubicBezTo>
                <a:cubicBezTo>
                  <a:pt x="308" y="0"/>
                  <a:pt x="311" y="2"/>
                  <a:pt x="311" y="6"/>
                </a:cubicBezTo>
                <a:cubicBezTo>
                  <a:pt x="311" y="8"/>
                  <a:pt x="295" y="72"/>
                  <a:pt x="264" y="197"/>
                </a:cubicBezTo>
                <a:cubicBezTo>
                  <a:pt x="234" y="322"/>
                  <a:pt x="218" y="385"/>
                  <a:pt x="217" y="388"/>
                </a:cubicBezTo>
                <a:cubicBezTo>
                  <a:pt x="216" y="390"/>
                  <a:pt x="216" y="394"/>
                  <a:pt x="216" y="397"/>
                </a:cubicBezTo>
                <a:cubicBezTo>
                  <a:pt x="216" y="415"/>
                  <a:pt x="222" y="424"/>
                  <a:pt x="234" y="424"/>
                </a:cubicBezTo>
                <a:cubicBezTo>
                  <a:pt x="238" y="423"/>
                  <a:pt x="242" y="422"/>
                  <a:pt x="247" y="418"/>
                </a:cubicBezTo>
                <a:cubicBezTo>
                  <a:pt x="256" y="410"/>
                  <a:pt x="264" y="390"/>
                  <a:pt x="273" y="357"/>
                </a:cubicBezTo>
                <a:cubicBezTo>
                  <a:pt x="275" y="349"/>
                  <a:pt x="277" y="345"/>
                  <a:pt x="279" y="344"/>
                </a:cubicBezTo>
                <a:cubicBezTo>
                  <a:pt x="280" y="344"/>
                  <a:pt x="282" y="344"/>
                  <a:pt x="285" y="344"/>
                </a:cubicBezTo>
                <a:lnTo>
                  <a:pt x="288" y="344"/>
                </a:lnTo>
                <a:lnTo>
                  <a:pt x="290" y="344"/>
                </a:lnTo>
                <a:cubicBezTo>
                  <a:pt x="297" y="344"/>
                  <a:pt x="300" y="345"/>
                  <a:pt x="300" y="349"/>
                </a:cubicBezTo>
                <a:cubicBezTo>
                  <a:pt x="300" y="351"/>
                  <a:pt x="299" y="354"/>
                  <a:pt x="298" y="359"/>
                </a:cubicBezTo>
                <a:cubicBezTo>
                  <a:pt x="293" y="380"/>
                  <a:pt x="286" y="397"/>
                  <a:pt x="279" y="410"/>
                </a:cubicBezTo>
                <a:cubicBezTo>
                  <a:pt x="272" y="423"/>
                  <a:pt x="266" y="431"/>
                  <a:pt x="261" y="435"/>
                </a:cubicBezTo>
                <a:cubicBezTo>
                  <a:pt x="257" y="439"/>
                  <a:pt x="251" y="442"/>
                  <a:pt x="244" y="445"/>
                </a:cubicBezTo>
                <a:cubicBezTo>
                  <a:pt x="240" y="446"/>
                  <a:pt x="235" y="447"/>
                  <a:pt x="228" y="447"/>
                </a:cubicBezTo>
                <a:cubicBezTo>
                  <a:pt x="214" y="447"/>
                  <a:pt x="202" y="444"/>
                  <a:pt x="192" y="437"/>
                </a:cubicBezTo>
                <a:cubicBezTo>
                  <a:pt x="183" y="431"/>
                  <a:pt x="176" y="424"/>
                  <a:pt x="173" y="418"/>
                </a:cubicBezTo>
                <a:lnTo>
                  <a:pt x="170" y="408"/>
                </a:lnTo>
                <a:cubicBezTo>
                  <a:pt x="169" y="408"/>
                  <a:pt x="168" y="408"/>
                  <a:pt x="167" y="409"/>
                </a:cubicBezTo>
                <a:cubicBezTo>
                  <a:pt x="166" y="410"/>
                  <a:pt x="165" y="410"/>
                  <a:pt x="165" y="411"/>
                </a:cubicBezTo>
                <a:cubicBezTo>
                  <a:pt x="140" y="435"/>
                  <a:pt x="114" y="447"/>
                  <a:pt x="89" y="447"/>
                </a:cubicBezTo>
                <a:cubicBezTo>
                  <a:pt x="64" y="447"/>
                  <a:pt x="44" y="438"/>
                  <a:pt x="26" y="421"/>
                </a:cubicBezTo>
                <a:cubicBezTo>
                  <a:pt x="9" y="405"/>
                  <a:pt x="0" y="378"/>
                  <a:pt x="0" y="341"/>
                </a:cubicBezTo>
                <a:cubicBezTo>
                  <a:pt x="0" y="321"/>
                  <a:pt x="4" y="300"/>
                  <a:pt x="12" y="279"/>
                </a:cubicBezTo>
                <a:cubicBezTo>
                  <a:pt x="21" y="258"/>
                  <a:pt x="31" y="240"/>
                  <a:pt x="43" y="225"/>
                </a:cubicBezTo>
                <a:cubicBezTo>
                  <a:pt x="63" y="201"/>
                  <a:pt x="82" y="184"/>
                  <a:pt x="103" y="175"/>
                </a:cubicBezTo>
                <a:cubicBezTo>
                  <a:pt x="123" y="165"/>
                  <a:pt x="141" y="161"/>
                  <a:pt x="157" y="161"/>
                </a:cubicBezTo>
                <a:cubicBezTo>
                  <a:pt x="181" y="161"/>
                  <a:pt x="198" y="170"/>
                  <a:pt x="210" y="187"/>
                </a:cubicBezTo>
                <a:cubicBezTo>
                  <a:pt x="212" y="190"/>
                  <a:pt x="213" y="191"/>
                  <a:pt x="213" y="190"/>
                </a:cubicBezTo>
                <a:cubicBezTo>
                  <a:pt x="214" y="188"/>
                  <a:pt x="219" y="165"/>
                  <a:pt x="230" y="121"/>
                </a:cubicBezTo>
                <a:cubicBezTo>
                  <a:pt x="241" y="76"/>
                  <a:pt x="247" y="52"/>
                  <a:pt x="248" y="50"/>
                </a:cubicBezTo>
                <a:cubicBezTo>
                  <a:pt x="248" y="44"/>
                  <a:pt x="247" y="41"/>
                  <a:pt x="244" y="40"/>
                </a:cubicBezTo>
                <a:cubicBezTo>
                  <a:pt x="241" y="38"/>
                  <a:pt x="232" y="37"/>
                  <a:pt x="219" y="37"/>
                </a:cubicBezTo>
                <a:lnTo>
                  <a:pt x="206" y="37"/>
                </a:lnTo>
                <a:cubicBezTo>
                  <a:pt x="203" y="34"/>
                  <a:pt x="202" y="32"/>
                  <a:pt x="202" y="31"/>
                </a:cubicBezTo>
                <a:cubicBezTo>
                  <a:pt x="202" y="31"/>
                  <a:pt x="202" y="27"/>
                  <a:pt x="203" y="19"/>
                </a:cubicBezTo>
                <a:cubicBezTo>
                  <a:pt x="205" y="11"/>
                  <a:pt x="208" y="7"/>
                  <a:pt x="211" y="7"/>
                </a:cubicBezTo>
                <a:moveTo>
                  <a:pt x="203" y="234"/>
                </a:moveTo>
                <a:cubicBezTo>
                  <a:pt x="193" y="201"/>
                  <a:pt x="177" y="184"/>
                  <a:pt x="155" y="184"/>
                </a:cubicBezTo>
                <a:cubicBezTo>
                  <a:pt x="140" y="184"/>
                  <a:pt x="126" y="191"/>
                  <a:pt x="113" y="204"/>
                </a:cubicBezTo>
                <a:cubicBezTo>
                  <a:pt x="99" y="217"/>
                  <a:pt x="89" y="234"/>
                  <a:pt x="80" y="255"/>
                </a:cubicBezTo>
                <a:cubicBezTo>
                  <a:pt x="68" y="288"/>
                  <a:pt x="59" y="323"/>
                  <a:pt x="54" y="359"/>
                </a:cubicBezTo>
                <a:cubicBezTo>
                  <a:pt x="54" y="360"/>
                  <a:pt x="54" y="362"/>
                  <a:pt x="54" y="366"/>
                </a:cubicBezTo>
                <a:cubicBezTo>
                  <a:pt x="54" y="369"/>
                  <a:pt x="54" y="372"/>
                  <a:pt x="54" y="373"/>
                </a:cubicBezTo>
                <a:cubicBezTo>
                  <a:pt x="54" y="392"/>
                  <a:pt x="57" y="405"/>
                  <a:pt x="65" y="413"/>
                </a:cubicBezTo>
                <a:cubicBezTo>
                  <a:pt x="73" y="420"/>
                  <a:pt x="82" y="423"/>
                  <a:pt x="93" y="424"/>
                </a:cubicBezTo>
                <a:cubicBezTo>
                  <a:pt x="116" y="424"/>
                  <a:pt x="139" y="409"/>
                  <a:pt x="163" y="378"/>
                </a:cubicBezTo>
                <a:lnTo>
                  <a:pt x="168" y="371"/>
                </a:lnTo>
                <a:lnTo>
                  <a:pt x="203" y="23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3940200" y="355212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60"/>
                  <a:pt x="8" y="233"/>
                </a:cubicBezTo>
                <a:cubicBezTo>
                  <a:pt x="12" y="207"/>
                  <a:pt x="17" y="185"/>
                  <a:pt x="22" y="166"/>
                </a:cubicBezTo>
                <a:cubicBezTo>
                  <a:pt x="28" y="147"/>
                  <a:pt x="35" y="128"/>
                  <a:pt x="45" y="110"/>
                </a:cubicBezTo>
                <a:cubicBezTo>
                  <a:pt x="56" y="92"/>
                  <a:pt x="64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2" y="19"/>
                </a:cubicBezTo>
                <a:cubicBezTo>
                  <a:pt x="134" y="27"/>
                  <a:pt x="126" y="38"/>
                  <a:pt x="116" y="53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5" y="158"/>
                  <a:pt x="58" y="194"/>
                </a:cubicBezTo>
                <a:cubicBezTo>
                  <a:pt x="51" y="231"/>
                  <a:pt x="47" y="272"/>
                  <a:pt x="47" y="316"/>
                </a:cubicBezTo>
                <a:cubicBezTo>
                  <a:pt x="47" y="361"/>
                  <a:pt x="51" y="401"/>
                  <a:pt x="58" y="438"/>
                </a:cubicBezTo>
                <a:cubicBezTo>
                  <a:pt x="65" y="474"/>
                  <a:pt x="74" y="503"/>
                  <a:pt x="84" y="526"/>
                </a:cubicBezTo>
                <a:cubicBezTo>
                  <a:pt x="94" y="548"/>
                  <a:pt x="104" y="567"/>
                  <a:pt x="115" y="581"/>
                </a:cubicBezTo>
                <a:cubicBezTo>
                  <a:pt x="126" y="595"/>
                  <a:pt x="134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7" y="537"/>
                  <a:pt x="28" y="483"/>
                </a:cubicBezTo>
                <a:cubicBezTo>
                  <a:pt x="10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4015440" y="36223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8"/>
                </a:moveTo>
                <a:cubicBezTo>
                  <a:pt x="14" y="79"/>
                  <a:pt x="25" y="58"/>
                  <a:pt x="45" y="35"/>
                </a:cubicBezTo>
                <a:cubicBezTo>
                  <a:pt x="66" y="12"/>
                  <a:pt x="90" y="0"/>
                  <a:pt x="119" y="0"/>
                </a:cubicBezTo>
                <a:cubicBezTo>
                  <a:pt x="134" y="0"/>
                  <a:pt x="147" y="4"/>
                  <a:pt x="160" y="11"/>
                </a:cubicBezTo>
                <a:cubicBezTo>
                  <a:pt x="172" y="19"/>
                  <a:pt x="181" y="28"/>
                  <a:pt x="187" y="40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4"/>
                  <a:pt x="291" y="14"/>
                </a:cubicBezTo>
                <a:cubicBezTo>
                  <a:pt x="303" y="23"/>
                  <a:pt x="308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4" y="88"/>
                  <a:pt x="288" y="94"/>
                  <a:pt x="283" y="96"/>
                </a:cubicBezTo>
                <a:cubicBezTo>
                  <a:pt x="277" y="97"/>
                  <a:pt x="273" y="98"/>
                  <a:pt x="268" y="98"/>
                </a:cubicBezTo>
                <a:cubicBezTo>
                  <a:pt x="260" y="98"/>
                  <a:pt x="254" y="96"/>
                  <a:pt x="249" y="90"/>
                </a:cubicBezTo>
                <a:cubicBezTo>
                  <a:pt x="244" y="86"/>
                  <a:pt x="241" y="80"/>
                  <a:pt x="241" y="72"/>
                </a:cubicBezTo>
                <a:cubicBezTo>
                  <a:pt x="241" y="53"/>
                  <a:pt x="252" y="39"/>
                  <a:pt x="273" y="32"/>
                </a:cubicBezTo>
                <a:cubicBezTo>
                  <a:pt x="268" y="27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19" y="32"/>
                  <a:pt x="208" y="46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3"/>
                  <a:pt x="166" y="251"/>
                  <a:pt x="172" y="256"/>
                </a:cubicBezTo>
                <a:cubicBezTo>
                  <a:pt x="179" y="261"/>
                  <a:pt x="186" y="264"/>
                  <a:pt x="194" y="264"/>
                </a:cubicBezTo>
                <a:cubicBezTo>
                  <a:pt x="210" y="264"/>
                  <a:pt x="225" y="257"/>
                  <a:pt x="241" y="243"/>
                </a:cubicBezTo>
                <a:cubicBezTo>
                  <a:pt x="256" y="229"/>
                  <a:pt x="266" y="212"/>
                  <a:pt x="272" y="192"/>
                </a:cubicBezTo>
                <a:cubicBezTo>
                  <a:pt x="273" y="188"/>
                  <a:pt x="274" y="185"/>
                  <a:pt x="275" y="185"/>
                </a:cubicBezTo>
                <a:cubicBezTo>
                  <a:pt x="277" y="184"/>
                  <a:pt x="280" y="184"/>
                  <a:pt x="285" y="184"/>
                </a:cubicBezTo>
                <a:lnTo>
                  <a:pt x="288" y="184"/>
                </a:lnTo>
                <a:cubicBezTo>
                  <a:pt x="294" y="184"/>
                  <a:pt x="297" y="185"/>
                  <a:pt x="297" y="189"/>
                </a:cubicBezTo>
                <a:cubicBezTo>
                  <a:pt x="297" y="189"/>
                  <a:pt x="297" y="191"/>
                  <a:pt x="296" y="196"/>
                </a:cubicBezTo>
                <a:cubicBezTo>
                  <a:pt x="289" y="220"/>
                  <a:pt x="276" y="241"/>
                  <a:pt x="257" y="259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60" y="287"/>
                  <a:pt x="137" y="274"/>
                  <a:pt x="122" y="247"/>
                </a:cubicBezTo>
                <a:cubicBezTo>
                  <a:pt x="105" y="274"/>
                  <a:pt x="85" y="287"/>
                  <a:pt x="63" y="287"/>
                </a:cubicBezTo>
                <a:lnTo>
                  <a:pt x="59" y="287"/>
                </a:lnTo>
                <a:cubicBezTo>
                  <a:pt x="37" y="287"/>
                  <a:pt x="23" y="281"/>
                  <a:pt x="14" y="270"/>
                </a:cubicBezTo>
                <a:cubicBezTo>
                  <a:pt x="5" y="259"/>
                  <a:pt x="0" y="248"/>
                  <a:pt x="0" y="235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29" y="190"/>
                  <a:pt x="40" y="190"/>
                </a:cubicBezTo>
                <a:cubicBezTo>
                  <a:pt x="59" y="190"/>
                  <a:pt x="69" y="199"/>
                  <a:pt x="69" y="216"/>
                </a:cubicBezTo>
                <a:cubicBezTo>
                  <a:pt x="69" y="225"/>
                  <a:pt x="66" y="232"/>
                  <a:pt x="61" y="239"/>
                </a:cubicBezTo>
                <a:cubicBezTo>
                  <a:pt x="56" y="245"/>
                  <a:pt x="50" y="249"/>
                  <a:pt x="45" y="251"/>
                </a:cubicBezTo>
                <a:cubicBezTo>
                  <a:pt x="41" y="253"/>
                  <a:pt x="38" y="254"/>
                  <a:pt x="37" y="254"/>
                </a:cubicBezTo>
                <a:lnTo>
                  <a:pt x="35" y="255"/>
                </a:lnTo>
                <a:cubicBezTo>
                  <a:pt x="35" y="255"/>
                  <a:pt x="37" y="256"/>
                  <a:pt x="39" y="258"/>
                </a:cubicBezTo>
                <a:cubicBezTo>
                  <a:pt x="42" y="259"/>
                  <a:pt x="45" y="260"/>
                  <a:pt x="49" y="262"/>
                </a:cubicBezTo>
                <a:cubicBezTo>
                  <a:pt x="54" y="264"/>
                  <a:pt x="58" y="264"/>
                  <a:pt x="62" y="264"/>
                </a:cubicBezTo>
                <a:cubicBezTo>
                  <a:pt x="77" y="264"/>
                  <a:pt x="90" y="254"/>
                  <a:pt x="101" y="235"/>
                </a:cubicBezTo>
                <a:cubicBezTo>
                  <a:pt x="105" y="229"/>
                  <a:pt x="110" y="214"/>
                  <a:pt x="116" y="192"/>
                </a:cubicBezTo>
                <a:cubicBezTo>
                  <a:pt x="122" y="171"/>
                  <a:pt x="128" y="148"/>
                  <a:pt x="134" y="124"/>
                </a:cubicBezTo>
                <a:cubicBezTo>
                  <a:pt x="140" y="101"/>
                  <a:pt x="143" y="86"/>
                  <a:pt x="144" y="81"/>
                </a:cubicBezTo>
                <a:cubicBezTo>
                  <a:pt x="146" y="70"/>
                  <a:pt x="147" y="62"/>
                  <a:pt x="147" y="57"/>
                </a:cubicBezTo>
                <a:cubicBezTo>
                  <a:pt x="147" y="45"/>
                  <a:pt x="144" y="36"/>
                  <a:pt x="137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1"/>
                  <a:pt x="69" y="44"/>
                </a:cubicBezTo>
                <a:cubicBezTo>
                  <a:pt x="54" y="58"/>
                  <a:pt x="42" y="75"/>
                  <a:pt x="37" y="97"/>
                </a:cubicBezTo>
                <a:cubicBezTo>
                  <a:pt x="36" y="101"/>
                  <a:pt x="35" y="103"/>
                  <a:pt x="33" y="103"/>
                </a:cubicBezTo>
                <a:cubicBezTo>
                  <a:pt x="32" y="104"/>
                  <a:pt x="29" y="104"/>
                  <a:pt x="23" y="105"/>
                </a:cubicBezTo>
                <a:lnTo>
                  <a:pt x="14" y="105"/>
                </a:lnTo>
                <a:cubicBezTo>
                  <a:pt x="12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4155480" y="3695400"/>
            <a:ext cx="30240" cy="72000"/>
          </a:xfrm>
          <a:custGeom>
            <a:avLst/>
            <a:gdLst/>
            <a:ahLst/>
            <a:rect l="0" t="0" r="r" b="b"/>
            <a:pathLst>
              <a:path w="84" h="200">
                <a:moveTo>
                  <a:pt x="0" y="54"/>
                </a:moveTo>
                <a:cubicBezTo>
                  <a:pt x="0" y="54"/>
                  <a:pt x="0" y="49"/>
                  <a:pt x="0" y="38"/>
                </a:cubicBezTo>
                <a:cubicBezTo>
                  <a:pt x="0" y="28"/>
                  <a:pt x="3" y="19"/>
                  <a:pt x="10" y="11"/>
                </a:cubicBezTo>
                <a:cubicBezTo>
                  <a:pt x="17" y="4"/>
                  <a:pt x="26" y="0"/>
                  <a:pt x="38" y="0"/>
                </a:cubicBezTo>
                <a:cubicBezTo>
                  <a:pt x="50" y="0"/>
                  <a:pt x="60" y="5"/>
                  <a:pt x="70" y="16"/>
                </a:cubicBezTo>
                <a:cubicBezTo>
                  <a:pt x="79" y="26"/>
                  <a:pt x="84" y="45"/>
                  <a:pt x="84" y="71"/>
                </a:cubicBezTo>
                <a:cubicBezTo>
                  <a:pt x="84" y="86"/>
                  <a:pt x="82" y="100"/>
                  <a:pt x="79" y="114"/>
                </a:cubicBezTo>
                <a:cubicBezTo>
                  <a:pt x="75" y="128"/>
                  <a:pt x="70" y="140"/>
                  <a:pt x="65" y="150"/>
                </a:cubicBezTo>
                <a:cubicBezTo>
                  <a:pt x="60" y="160"/>
                  <a:pt x="55" y="169"/>
                  <a:pt x="49" y="176"/>
                </a:cubicBezTo>
                <a:cubicBezTo>
                  <a:pt x="43" y="184"/>
                  <a:pt x="38" y="190"/>
                  <a:pt x="33" y="194"/>
                </a:cubicBezTo>
                <a:cubicBezTo>
                  <a:pt x="28" y="199"/>
                  <a:pt x="26" y="200"/>
                  <a:pt x="24" y="200"/>
                </a:cubicBezTo>
                <a:cubicBezTo>
                  <a:pt x="23" y="200"/>
                  <a:pt x="20" y="198"/>
                  <a:pt x="16" y="194"/>
                </a:cubicBezTo>
                <a:cubicBezTo>
                  <a:pt x="12" y="191"/>
                  <a:pt x="11" y="188"/>
                  <a:pt x="11" y="186"/>
                </a:cubicBezTo>
                <a:cubicBezTo>
                  <a:pt x="11" y="184"/>
                  <a:pt x="13" y="180"/>
                  <a:pt x="18" y="175"/>
                </a:cubicBezTo>
                <a:cubicBezTo>
                  <a:pt x="22" y="170"/>
                  <a:pt x="27" y="164"/>
                  <a:pt x="33" y="156"/>
                </a:cubicBezTo>
                <a:cubicBezTo>
                  <a:pt x="40" y="148"/>
                  <a:pt x="46" y="138"/>
                  <a:pt x="51" y="124"/>
                </a:cubicBezTo>
                <a:cubicBezTo>
                  <a:pt x="56" y="111"/>
                  <a:pt x="59" y="96"/>
                  <a:pt x="61" y="78"/>
                </a:cubicBezTo>
                <a:lnTo>
                  <a:pt x="61" y="71"/>
                </a:lnTo>
                <a:lnTo>
                  <a:pt x="60" y="71"/>
                </a:lnTo>
                <a:cubicBezTo>
                  <a:pt x="59" y="72"/>
                  <a:pt x="58" y="72"/>
                  <a:pt x="57" y="73"/>
                </a:cubicBezTo>
                <a:cubicBezTo>
                  <a:pt x="56" y="73"/>
                  <a:pt x="55" y="74"/>
                  <a:pt x="53" y="74"/>
                </a:cubicBezTo>
                <a:cubicBezTo>
                  <a:pt x="52" y="75"/>
                  <a:pt x="50" y="76"/>
                  <a:pt x="48" y="76"/>
                </a:cubicBezTo>
                <a:cubicBezTo>
                  <a:pt x="45" y="76"/>
                  <a:pt x="43" y="76"/>
                  <a:pt x="40" y="76"/>
                </a:cubicBezTo>
                <a:cubicBezTo>
                  <a:pt x="28" y="76"/>
                  <a:pt x="18" y="73"/>
                  <a:pt x="11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4243680" y="362232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-1"/>
                  <a:pt x="88" y="0"/>
                </a:cubicBezTo>
                <a:cubicBezTo>
                  <a:pt x="105" y="0"/>
                  <a:pt x="119" y="5"/>
                  <a:pt x="129" y="14"/>
                </a:cubicBezTo>
                <a:cubicBezTo>
                  <a:pt x="140" y="24"/>
                  <a:pt x="145" y="38"/>
                  <a:pt x="146" y="55"/>
                </a:cubicBezTo>
                <a:cubicBezTo>
                  <a:pt x="145" y="63"/>
                  <a:pt x="144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7" y="115"/>
                  <a:pt x="120" y="136"/>
                  <a:pt x="113" y="159"/>
                </a:cubicBezTo>
                <a:cubicBezTo>
                  <a:pt x="106" y="181"/>
                  <a:pt x="102" y="199"/>
                  <a:pt x="103" y="213"/>
                </a:cubicBezTo>
                <a:cubicBezTo>
                  <a:pt x="103" y="231"/>
                  <a:pt x="106" y="244"/>
                  <a:pt x="112" y="251"/>
                </a:cubicBezTo>
                <a:cubicBezTo>
                  <a:pt x="118" y="258"/>
                  <a:pt x="126" y="262"/>
                  <a:pt x="138" y="262"/>
                </a:cubicBezTo>
                <a:cubicBezTo>
                  <a:pt x="148" y="262"/>
                  <a:pt x="157" y="260"/>
                  <a:pt x="165" y="255"/>
                </a:cubicBezTo>
                <a:cubicBezTo>
                  <a:pt x="174" y="251"/>
                  <a:pt x="180" y="246"/>
                  <a:pt x="185" y="241"/>
                </a:cubicBezTo>
                <a:cubicBezTo>
                  <a:pt x="190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6"/>
                  <a:pt x="235" y="294"/>
                </a:cubicBezTo>
                <a:cubicBezTo>
                  <a:pt x="223" y="329"/>
                  <a:pt x="203" y="357"/>
                  <a:pt x="174" y="378"/>
                </a:cubicBezTo>
                <a:cubicBezTo>
                  <a:pt x="145" y="399"/>
                  <a:pt x="115" y="410"/>
                  <a:pt x="86" y="410"/>
                </a:cubicBezTo>
                <a:cubicBezTo>
                  <a:pt x="67" y="410"/>
                  <a:pt x="50" y="405"/>
                  <a:pt x="35" y="396"/>
                </a:cubicBezTo>
                <a:cubicBezTo>
                  <a:pt x="21" y="387"/>
                  <a:pt x="14" y="373"/>
                  <a:pt x="14" y="353"/>
                </a:cubicBezTo>
                <a:cubicBezTo>
                  <a:pt x="14" y="344"/>
                  <a:pt x="15" y="336"/>
                  <a:pt x="18" y="330"/>
                </a:cubicBezTo>
                <a:cubicBezTo>
                  <a:pt x="21" y="324"/>
                  <a:pt x="25" y="319"/>
                  <a:pt x="30" y="316"/>
                </a:cubicBezTo>
                <a:cubicBezTo>
                  <a:pt x="35" y="313"/>
                  <a:pt x="40" y="311"/>
                  <a:pt x="43" y="310"/>
                </a:cubicBezTo>
                <a:cubicBezTo>
                  <a:pt x="46" y="308"/>
                  <a:pt x="50" y="308"/>
                  <a:pt x="54" y="308"/>
                </a:cubicBezTo>
                <a:cubicBezTo>
                  <a:pt x="73" y="308"/>
                  <a:pt x="83" y="317"/>
                  <a:pt x="83" y="334"/>
                </a:cubicBezTo>
                <a:cubicBezTo>
                  <a:pt x="83" y="343"/>
                  <a:pt x="80" y="350"/>
                  <a:pt x="75" y="356"/>
                </a:cubicBezTo>
                <a:cubicBezTo>
                  <a:pt x="70" y="363"/>
                  <a:pt x="65" y="367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70" y="384"/>
                  <a:pt x="77" y="386"/>
                  <a:pt x="84" y="386"/>
                </a:cubicBezTo>
                <a:lnTo>
                  <a:pt x="89" y="386"/>
                </a:lnTo>
                <a:cubicBezTo>
                  <a:pt x="96" y="386"/>
                  <a:pt x="102" y="386"/>
                  <a:pt x="105" y="385"/>
                </a:cubicBezTo>
                <a:cubicBezTo>
                  <a:pt x="119" y="381"/>
                  <a:pt x="132" y="373"/>
                  <a:pt x="144" y="360"/>
                </a:cubicBezTo>
                <a:cubicBezTo>
                  <a:pt x="156" y="347"/>
                  <a:pt x="165" y="334"/>
                  <a:pt x="171" y="320"/>
                </a:cubicBezTo>
                <a:cubicBezTo>
                  <a:pt x="177" y="307"/>
                  <a:pt x="182" y="295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4" y="270"/>
                  <a:pt x="180" y="273"/>
                  <a:pt x="175" y="276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2" y="286"/>
                  <a:pt x="134" y="286"/>
                </a:cubicBezTo>
                <a:cubicBezTo>
                  <a:pt x="114" y="286"/>
                  <a:pt x="97" y="282"/>
                  <a:pt x="83" y="272"/>
                </a:cubicBezTo>
                <a:cubicBezTo>
                  <a:pt x="68" y="263"/>
                  <a:pt x="57" y="248"/>
                  <a:pt x="52" y="227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2"/>
                  <a:pt x="75" y="114"/>
                </a:cubicBezTo>
                <a:cubicBezTo>
                  <a:pt x="90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5" y="26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7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4362840" y="355212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3" y="258"/>
                  <a:pt x="153" y="316"/>
                </a:cubicBezTo>
                <a:cubicBezTo>
                  <a:pt x="153" y="345"/>
                  <a:pt x="150" y="373"/>
                  <a:pt x="146" y="399"/>
                </a:cubicBezTo>
                <a:cubicBezTo>
                  <a:pt x="142" y="426"/>
                  <a:pt x="137" y="448"/>
                  <a:pt x="132" y="467"/>
                </a:cubicBezTo>
                <a:cubicBezTo>
                  <a:pt x="126" y="485"/>
                  <a:pt x="118" y="504"/>
                  <a:pt x="108" y="522"/>
                </a:cubicBezTo>
                <a:cubicBezTo>
                  <a:pt x="98" y="541"/>
                  <a:pt x="90" y="555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4" y="549"/>
                  <a:pt x="106" y="449"/>
                  <a:pt x="106" y="316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4515120" y="363924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8" y="0"/>
                </a:cubicBezTo>
                <a:lnTo>
                  <a:pt x="412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1" y="26"/>
                </a:lnTo>
                <a:lnTo>
                  <a:pt x="10" y="26"/>
                </a:lnTo>
                <a:cubicBezTo>
                  <a:pt x="3" y="23"/>
                  <a:pt x="0" y="19"/>
                  <a:pt x="0" y="13"/>
                </a:cubicBezTo>
                <a:moveTo>
                  <a:pt x="0" y="137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7"/>
                </a:cubicBezTo>
                <a:cubicBezTo>
                  <a:pt x="422" y="142"/>
                  <a:pt x="419" y="146"/>
                  <a:pt x="412" y="149"/>
                </a:cubicBezTo>
                <a:lnTo>
                  <a:pt x="8" y="149"/>
                </a:lnTo>
                <a:cubicBezTo>
                  <a:pt x="3" y="146"/>
                  <a:pt x="0" y="142"/>
                  <a:pt x="0" y="1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4755240" y="3552120"/>
            <a:ext cx="215280" cy="227880"/>
          </a:xfrm>
          <a:custGeom>
            <a:avLst/>
            <a:gdLst/>
            <a:ahLst/>
            <a:rect l="0" t="0" r="r" b="b"/>
            <a:pathLst>
              <a:path w="598" h="633">
                <a:moveTo>
                  <a:pt x="3" y="1"/>
                </a:moveTo>
                <a:cubicBezTo>
                  <a:pt x="5" y="0"/>
                  <a:pt x="95" y="0"/>
                  <a:pt x="275" y="0"/>
                </a:cubicBezTo>
                <a:lnTo>
                  <a:pt x="543" y="0"/>
                </a:lnTo>
                <a:lnTo>
                  <a:pt x="569" y="70"/>
                </a:lnTo>
                <a:cubicBezTo>
                  <a:pt x="574" y="83"/>
                  <a:pt x="578" y="96"/>
                  <a:pt x="583" y="108"/>
                </a:cubicBezTo>
                <a:cubicBezTo>
                  <a:pt x="588" y="121"/>
                  <a:pt x="591" y="131"/>
                  <a:pt x="594" y="137"/>
                </a:cubicBezTo>
                <a:cubicBezTo>
                  <a:pt x="596" y="144"/>
                  <a:pt x="598" y="148"/>
                  <a:pt x="598" y="148"/>
                </a:cubicBezTo>
                <a:lnTo>
                  <a:pt x="585" y="148"/>
                </a:lnTo>
                <a:lnTo>
                  <a:pt x="572" y="147"/>
                </a:lnTo>
                <a:cubicBezTo>
                  <a:pt x="563" y="121"/>
                  <a:pt x="547" y="99"/>
                  <a:pt x="526" y="82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5" y="35"/>
                  <a:pt x="409" y="31"/>
                  <a:pt x="380" y="29"/>
                </a:cubicBezTo>
                <a:cubicBezTo>
                  <a:pt x="351" y="26"/>
                  <a:pt x="305" y="25"/>
                  <a:pt x="242" y="25"/>
                </a:cubicBezTo>
                <a:lnTo>
                  <a:pt x="167" y="25"/>
                </a:lnTo>
                <a:cubicBezTo>
                  <a:pt x="109" y="25"/>
                  <a:pt x="81" y="26"/>
                  <a:pt x="81" y="26"/>
                </a:cubicBezTo>
                <a:cubicBezTo>
                  <a:pt x="82" y="27"/>
                  <a:pt x="117" y="75"/>
                  <a:pt x="185" y="168"/>
                </a:cubicBezTo>
                <a:cubicBezTo>
                  <a:pt x="254" y="262"/>
                  <a:pt x="289" y="309"/>
                  <a:pt x="289" y="311"/>
                </a:cubicBezTo>
                <a:cubicBezTo>
                  <a:pt x="292" y="314"/>
                  <a:pt x="292" y="318"/>
                  <a:pt x="290" y="320"/>
                </a:cubicBezTo>
                <a:lnTo>
                  <a:pt x="276" y="338"/>
                </a:lnTo>
                <a:cubicBezTo>
                  <a:pt x="266" y="350"/>
                  <a:pt x="251" y="367"/>
                  <a:pt x="231" y="390"/>
                </a:cubicBezTo>
                <a:cubicBezTo>
                  <a:pt x="212" y="412"/>
                  <a:pt x="192" y="435"/>
                  <a:pt x="174" y="457"/>
                </a:cubicBezTo>
                <a:lnTo>
                  <a:pt x="59" y="594"/>
                </a:lnTo>
                <a:cubicBezTo>
                  <a:pt x="59" y="594"/>
                  <a:pt x="104" y="594"/>
                  <a:pt x="194" y="594"/>
                </a:cubicBezTo>
                <a:cubicBezTo>
                  <a:pt x="206" y="594"/>
                  <a:pt x="221" y="594"/>
                  <a:pt x="242" y="594"/>
                </a:cubicBezTo>
                <a:cubicBezTo>
                  <a:pt x="262" y="594"/>
                  <a:pt x="277" y="594"/>
                  <a:pt x="286" y="595"/>
                </a:cubicBezTo>
                <a:cubicBezTo>
                  <a:pt x="359" y="595"/>
                  <a:pt x="416" y="589"/>
                  <a:pt x="458" y="578"/>
                </a:cubicBezTo>
                <a:cubicBezTo>
                  <a:pt x="500" y="566"/>
                  <a:pt x="533" y="540"/>
                  <a:pt x="558" y="502"/>
                </a:cubicBezTo>
                <a:cubicBezTo>
                  <a:pt x="562" y="495"/>
                  <a:pt x="567" y="484"/>
                  <a:pt x="572" y="471"/>
                </a:cubicBezTo>
                <a:lnTo>
                  <a:pt x="598" y="471"/>
                </a:lnTo>
                <a:lnTo>
                  <a:pt x="543" y="633"/>
                </a:lnTo>
                <a:lnTo>
                  <a:pt x="275" y="633"/>
                </a:lnTo>
                <a:cubicBezTo>
                  <a:pt x="95" y="633"/>
                  <a:pt x="5" y="633"/>
                  <a:pt x="4" y="632"/>
                </a:cubicBezTo>
                <a:cubicBezTo>
                  <a:pt x="2" y="631"/>
                  <a:pt x="0" y="629"/>
                  <a:pt x="0" y="626"/>
                </a:cubicBezTo>
                <a:cubicBezTo>
                  <a:pt x="0" y="624"/>
                  <a:pt x="13" y="608"/>
                  <a:pt x="40" y="577"/>
                </a:cubicBezTo>
                <a:cubicBezTo>
                  <a:pt x="68" y="542"/>
                  <a:pt x="95" y="511"/>
                  <a:pt x="120" y="481"/>
                </a:cubicBezTo>
                <a:lnTo>
                  <a:pt x="237" y="344"/>
                </a:lnTo>
                <a:cubicBezTo>
                  <a:pt x="237" y="344"/>
                  <a:pt x="196" y="290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4993920" y="3543120"/>
            <a:ext cx="90360" cy="73440"/>
          </a:xfrm>
          <a:custGeom>
            <a:avLst/>
            <a:gdLst/>
            <a:ahLst/>
            <a:rect l="0" t="0" r="r" b="b"/>
            <a:pathLst>
              <a:path w="251" h="204">
                <a:moveTo>
                  <a:pt x="0" y="69"/>
                </a:moveTo>
                <a:cubicBezTo>
                  <a:pt x="0" y="68"/>
                  <a:pt x="1" y="65"/>
                  <a:pt x="1" y="62"/>
                </a:cubicBezTo>
                <a:cubicBezTo>
                  <a:pt x="2" y="59"/>
                  <a:pt x="4" y="54"/>
                  <a:pt x="7" y="45"/>
                </a:cubicBezTo>
                <a:cubicBezTo>
                  <a:pt x="10" y="37"/>
                  <a:pt x="13" y="30"/>
                  <a:pt x="16" y="24"/>
                </a:cubicBezTo>
                <a:cubicBezTo>
                  <a:pt x="19" y="18"/>
                  <a:pt x="24" y="13"/>
                  <a:pt x="30" y="8"/>
                </a:cubicBezTo>
                <a:cubicBezTo>
                  <a:pt x="37" y="2"/>
                  <a:pt x="44" y="0"/>
                  <a:pt x="51" y="0"/>
                </a:cubicBezTo>
                <a:cubicBezTo>
                  <a:pt x="62" y="0"/>
                  <a:pt x="71" y="3"/>
                  <a:pt x="78" y="8"/>
                </a:cubicBezTo>
                <a:cubicBezTo>
                  <a:pt x="85" y="13"/>
                  <a:pt x="89" y="18"/>
                  <a:pt x="91" y="23"/>
                </a:cubicBezTo>
                <a:cubicBezTo>
                  <a:pt x="93" y="28"/>
                  <a:pt x="94" y="31"/>
                  <a:pt x="94" y="33"/>
                </a:cubicBezTo>
                <a:lnTo>
                  <a:pt x="94" y="34"/>
                </a:lnTo>
                <a:lnTo>
                  <a:pt x="99" y="29"/>
                </a:lnTo>
                <a:cubicBezTo>
                  <a:pt x="117" y="10"/>
                  <a:pt x="138" y="0"/>
                  <a:pt x="161" y="0"/>
                </a:cubicBezTo>
                <a:cubicBezTo>
                  <a:pt x="177" y="0"/>
                  <a:pt x="190" y="4"/>
                  <a:pt x="201" y="12"/>
                </a:cubicBezTo>
                <a:cubicBezTo>
                  <a:pt x="211" y="20"/>
                  <a:pt x="216" y="32"/>
                  <a:pt x="216" y="47"/>
                </a:cubicBezTo>
                <a:cubicBezTo>
                  <a:pt x="217" y="63"/>
                  <a:pt x="211" y="86"/>
                  <a:pt x="199" y="118"/>
                </a:cubicBezTo>
                <a:cubicBezTo>
                  <a:pt x="187" y="149"/>
                  <a:pt x="181" y="169"/>
                  <a:pt x="181" y="175"/>
                </a:cubicBezTo>
                <a:cubicBezTo>
                  <a:pt x="181" y="183"/>
                  <a:pt x="184" y="187"/>
                  <a:pt x="189" y="187"/>
                </a:cubicBezTo>
                <a:cubicBezTo>
                  <a:pt x="191" y="187"/>
                  <a:pt x="192" y="187"/>
                  <a:pt x="193" y="187"/>
                </a:cubicBezTo>
                <a:cubicBezTo>
                  <a:pt x="203" y="185"/>
                  <a:pt x="211" y="179"/>
                  <a:pt x="217" y="170"/>
                </a:cubicBezTo>
                <a:cubicBezTo>
                  <a:pt x="224" y="160"/>
                  <a:pt x="229" y="147"/>
                  <a:pt x="233" y="133"/>
                </a:cubicBezTo>
                <a:cubicBezTo>
                  <a:pt x="234" y="130"/>
                  <a:pt x="237" y="129"/>
                  <a:pt x="242" y="129"/>
                </a:cubicBezTo>
                <a:cubicBezTo>
                  <a:pt x="248" y="129"/>
                  <a:pt x="251" y="130"/>
                  <a:pt x="251" y="133"/>
                </a:cubicBezTo>
                <a:cubicBezTo>
                  <a:pt x="251" y="133"/>
                  <a:pt x="250" y="135"/>
                  <a:pt x="249" y="139"/>
                </a:cubicBezTo>
                <a:cubicBezTo>
                  <a:pt x="247" y="148"/>
                  <a:pt x="243" y="158"/>
                  <a:pt x="239" y="166"/>
                </a:cubicBezTo>
                <a:cubicBezTo>
                  <a:pt x="235" y="174"/>
                  <a:pt x="228" y="183"/>
                  <a:pt x="219" y="191"/>
                </a:cubicBezTo>
                <a:cubicBezTo>
                  <a:pt x="209" y="199"/>
                  <a:pt x="199" y="203"/>
                  <a:pt x="187" y="203"/>
                </a:cubicBezTo>
                <a:cubicBezTo>
                  <a:pt x="173" y="203"/>
                  <a:pt x="163" y="199"/>
                  <a:pt x="156" y="191"/>
                </a:cubicBezTo>
                <a:cubicBezTo>
                  <a:pt x="150" y="183"/>
                  <a:pt x="147" y="175"/>
                  <a:pt x="147" y="166"/>
                </a:cubicBezTo>
                <a:cubicBezTo>
                  <a:pt x="147" y="160"/>
                  <a:pt x="152" y="141"/>
                  <a:pt x="163" y="111"/>
                </a:cubicBezTo>
                <a:cubicBezTo>
                  <a:pt x="174" y="81"/>
                  <a:pt x="179" y="59"/>
                  <a:pt x="180" y="43"/>
                </a:cubicBezTo>
                <a:cubicBezTo>
                  <a:pt x="180" y="26"/>
                  <a:pt x="173" y="17"/>
                  <a:pt x="160" y="17"/>
                </a:cubicBezTo>
                <a:lnTo>
                  <a:pt x="158" y="17"/>
                </a:lnTo>
                <a:cubicBezTo>
                  <a:pt x="132" y="17"/>
                  <a:pt x="111" y="32"/>
                  <a:pt x="93" y="62"/>
                </a:cubicBezTo>
                <a:lnTo>
                  <a:pt x="90" y="68"/>
                </a:lnTo>
                <a:lnTo>
                  <a:pt x="75" y="127"/>
                </a:lnTo>
                <a:cubicBezTo>
                  <a:pt x="65" y="167"/>
                  <a:pt x="60" y="188"/>
                  <a:pt x="58" y="191"/>
                </a:cubicBezTo>
                <a:cubicBezTo>
                  <a:pt x="54" y="200"/>
                  <a:pt x="48" y="204"/>
                  <a:pt x="39" y="204"/>
                </a:cubicBezTo>
                <a:cubicBezTo>
                  <a:pt x="35" y="204"/>
                  <a:pt x="32" y="203"/>
                  <a:pt x="29" y="201"/>
                </a:cubicBezTo>
                <a:cubicBezTo>
                  <a:pt x="27" y="199"/>
                  <a:pt x="25" y="197"/>
                  <a:pt x="25" y="195"/>
                </a:cubicBezTo>
                <a:cubicBezTo>
                  <a:pt x="24" y="194"/>
                  <a:pt x="23" y="192"/>
                  <a:pt x="24" y="191"/>
                </a:cubicBezTo>
                <a:cubicBezTo>
                  <a:pt x="24" y="187"/>
                  <a:pt x="29" y="163"/>
                  <a:pt x="41" y="117"/>
                </a:cubicBezTo>
                <a:cubicBezTo>
                  <a:pt x="52" y="72"/>
                  <a:pt x="58" y="48"/>
                  <a:pt x="59" y="44"/>
                </a:cubicBezTo>
                <a:cubicBezTo>
                  <a:pt x="59" y="43"/>
                  <a:pt x="59" y="39"/>
                  <a:pt x="59" y="34"/>
                </a:cubicBezTo>
                <a:cubicBezTo>
                  <a:pt x="59" y="22"/>
                  <a:pt x="55" y="17"/>
                  <a:pt x="48" y="17"/>
                </a:cubicBezTo>
                <a:cubicBezTo>
                  <a:pt x="37" y="17"/>
                  <a:pt x="28" y="31"/>
                  <a:pt x="20" y="61"/>
                </a:cubicBezTo>
                <a:cubicBezTo>
                  <a:pt x="18" y="67"/>
                  <a:pt x="17" y="70"/>
                  <a:pt x="17" y="71"/>
                </a:cubicBezTo>
                <a:cubicBezTo>
                  <a:pt x="17" y="72"/>
                  <a:pt x="14" y="73"/>
                  <a:pt x="9" y="73"/>
                </a:cubicBezTo>
                <a:lnTo>
                  <a:pt x="3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4993920" y="36813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8"/>
                </a:moveTo>
                <a:cubicBezTo>
                  <a:pt x="74" y="20"/>
                  <a:pt x="77" y="14"/>
                  <a:pt x="82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4"/>
                  <a:pt x="100" y="46"/>
                  <a:pt x="93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4" y="28"/>
                </a:cubicBezTo>
                <a:moveTo>
                  <a:pt x="0" y="169"/>
                </a:moveTo>
                <a:cubicBezTo>
                  <a:pt x="0" y="166"/>
                  <a:pt x="1" y="162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4" y="98"/>
                  <a:pt x="84" y="102"/>
                  <a:pt x="91" y="108"/>
                </a:cubicBezTo>
                <a:cubicBezTo>
                  <a:pt x="99" y="115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90"/>
                  <a:pt x="79" y="209"/>
                </a:cubicBezTo>
                <a:cubicBezTo>
                  <a:pt x="71" y="229"/>
                  <a:pt x="64" y="246"/>
                  <a:pt x="59" y="260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09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1" y="270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3" y="302"/>
                  <a:pt x="63" y="302"/>
                </a:cubicBezTo>
                <a:cubicBezTo>
                  <a:pt x="53" y="302"/>
                  <a:pt x="44" y="299"/>
                  <a:pt x="36" y="292"/>
                </a:cubicBezTo>
                <a:cubicBezTo>
                  <a:pt x="28" y="286"/>
                  <a:pt x="24" y="277"/>
                  <a:pt x="24" y="264"/>
                </a:cubicBezTo>
                <a:cubicBezTo>
                  <a:pt x="24" y="259"/>
                  <a:pt x="24" y="254"/>
                  <a:pt x="26" y="249"/>
                </a:cubicBezTo>
                <a:cubicBezTo>
                  <a:pt x="27" y="245"/>
                  <a:pt x="34" y="228"/>
                  <a:pt x="45" y="198"/>
                </a:cubicBezTo>
                <a:cubicBezTo>
                  <a:pt x="56" y="168"/>
                  <a:pt x="63" y="150"/>
                  <a:pt x="65" y="144"/>
                </a:cubicBezTo>
                <a:cubicBezTo>
                  <a:pt x="68" y="138"/>
                  <a:pt x="69" y="133"/>
                  <a:pt x="69" y="127"/>
                </a:cubicBezTo>
                <a:cubicBezTo>
                  <a:pt x="69" y="119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1"/>
                </a:cubicBezTo>
                <a:cubicBezTo>
                  <a:pt x="27" y="141"/>
                  <a:pt x="22" y="153"/>
                  <a:pt x="18" y="169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3"/>
                  <a:pt x="14" y="173"/>
                </a:cubicBezTo>
                <a:cubicBezTo>
                  <a:pt x="14" y="173"/>
                  <a:pt x="13" y="173"/>
                  <a:pt x="12" y="173"/>
                </a:cubicBezTo>
                <a:cubicBezTo>
                  <a:pt x="12" y="173"/>
                  <a:pt x="10" y="173"/>
                  <a:pt x="9" y="173"/>
                </a:cubicBezTo>
                <a:lnTo>
                  <a:pt x="3" y="173"/>
                </a:lnTo>
                <a:cubicBezTo>
                  <a:pt x="1" y="171"/>
                  <a:pt x="0" y="169"/>
                  <a:pt x="0" y="1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5055120" y="3728880"/>
            <a:ext cx="107640" cy="37800"/>
          </a:xfrm>
          <a:custGeom>
            <a:avLst/>
            <a:gdLst/>
            <a:ahLst/>
            <a:rect l="0" t="0" r="r" b="b"/>
            <a:pathLst>
              <a:path w="299" h="105">
                <a:moveTo>
                  <a:pt x="0" y="9"/>
                </a:moveTo>
                <a:cubicBezTo>
                  <a:pt x="0" y="5"/>
                  <a:pt x="2" y="2"/>
                  <a:pt x="6" y="0"/>
                </a:cubicBezTo>
                <a:lnTo>
                  <a:pt x="292" y="0"/>
                </a:lnTo>
                <a:cubicBezTo>
                  <a:pt x="296" y="2"/>
                  <a:pt x="299" y="5"/>
                  <a:pt x="299" y="9"/>
                </a:cubicBezTo>
                <a:cubicBezTo>
                  <a:pt x="299" y="12"/>
                  <a:pt x="297" y="15"/>
                  <a:pt x="292" y="17"/>
                </a:cubicBezTo>
                <a:lnTo>
                  <a:pt x="150" y="18"/>
                </a:lnTo>
                <a:lnTo>
                  <a:pt x="7" y="18"/>
                </a:lnTo>
                <a:cubicBezTo>
                  <a:pt x="2" y="16"/>
                  <a:pt x="0" y="13"/>
                  <a:pt x="0" y="9"/>
                </a:cubicBezTo>
                <a:moveTo>
                  <a:pt x="0" y="96"/>
                </a:moveTo>
                <a:cubicBezTo>
                  <a:pt x="0" y="91"/>
                  <a:pt x="2" y="88"/>
                  <a:pt x="7" y="86"/>
                </a:cubicBezTo>
                <a:lnTo>
                  <a:pt x="292" y="86"/>
                </a:lnTo>
                <a:cubicBezTo>
                  <a:pt x="297" y="89"/>
                  <a:pt x="299" y="92"/>
                  <a:pt x="299" y="96"/>
                </a:cubicBezTo>
                <a:cubicBezTo>
                  <a:pt x="299" y="100"/>
                  <a:pt x="296" y="103"/>
                  <a:pt x="292" y="105"/>
                </a:cubicBezTo>
                <a:lnTo>
                  <a:pt x="6" y="105"/>
                </a:lnTo>
                <a:cubicBezTo>
                  <a:pt x="2" y="103"/>
                  <a:pt x="0" y="100"/>
                  <a:pt x="0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5184720" y="3680640"/>
            <a:ext cx="55800" cy="107640"/>
          </a:xfrm>
          <a:custGeom>
            <a:avLst/>
            <a:gdLst/>
            <a:ahLst/>
            <a:rect l="0" t="0" r="r" b="b"/>
            <a:pathLst>
              <a:path w="155" h="299">
                <a:moveTo>
                  <a:pt x="59" y="40"/>
                </a:moveTo>
                <a:lnTo>
                  <a:pt x="52" y="43"/>
                </a:lnTo>
                <a:cubicBezTo>
                  <a:pt x="48" y="44"/>
                  <a:pt x="42" y="46"/>
                  <a:pt x="34" y="47"/>
                </a:cubicBezTo>
                <a:cubicBezTo>
                  <a:pt x="26" y="49"/>
                  <a:pt x="18" y="50"/>
                  <a:pt x="8" y="50"/>
                </a:cubicBezTo>
                <a:lnTo>
                  <a:pt x="0" y="50"/>
                </a:lnTo>
                <a:lnTo>
                  <a:pt x="0" y="30"/>
                </a:lnTo>
                <a:lnTo>
                  <a:pt x="8" y="30"/>
                </a:lnTo>
                <a:cubicBezTo>
                  <a:pt x="22" y="29"/>
                  <a:pt x="35" y="27"/>
                  <a:pt x="47" y="22"/>
                </a:cubicBezTo>
                <a:cubicBezTo>
                  <a:pt x="60" y="18"/>
                  <a:pt x="68" y="15"/>
                  <a:pt x="73" y="11"/>
                </a:cubicBezTo>
                <a:cubicBezTo>
                  <a:pt x="78" y="8"/>
                  <a:pt x="82" y="5"/>
                  <a:pt x="86" y="1"/>
                </a:cubicBezTo>
                <a:cubicBezTo>
                  <a:pt x="86" y="1"/>
                  <a:pt x="88" y="0"/>
                  <a:pt x="91" y="0"/>
                </a:cubicBezTo>
                <a:cubicBezTo>
                  <a:pt x="94" y="0"/>
                  <a:pt x="96" y="1"/>
                  <a:pt x="99" y="3"/>
                </a:cubicBezTo>
                <a:lnTo>
                  <a:pt x="99" y="137"/>
                </a:lnTo>
                <a:lnTo>
                  <a:pt x="99" y="272"/>
                </a:lnTo>
                <a:cubicBezTo>
                  <a:pt x="101" y="274"/>
                  <a:pt x="103" y="275"/>
                  <a:pt x="105" y="276"/>
                </a:cubicBezTo>
                <a:cubicBezTo>
                  <a:pt x="106" y="276"/>
                  <a:pt x="110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5" y="278"/>
                </a:lnTo>
                <a:lnTo>
                  <a:pt x="155" y="299"/>
                </a:lnTo>
                <a:lnTo>
                  <a:pt x="150" y="299"/>
                </a:lnTo>
                <a:cubicBezTo>
                  <a:pt x="143" y="298"/>
                  <a:pt x="120" y="297"/>
                  <a:pt x="79" y="297"/>
                </a:cubicBezTo>
                <a:cubicBezTo>
                  <a:pt x="37" y="297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8"/>
                  <a:pt x="47" y="277"/>
                  <a:pt x="49" y="276"/>
                </a:cubicBezTo>
                <a:cubicBezTo>
                  <a:pt x="51" y="276"/>
                  <a:pt x="52" y="276"/>
                  <a:pt x="53" y="276"/>
                </a:cubicBezTo>
                <a:cubicBezTo>
                  <a:pt x="53" y="276"/>
                  <a:pt x="54" y="275"/>
                  <a:pt x="55" y="273"/>
                </a:cubicBezTo>
                <a:cubicBezTo>
                  <a:pt x="58" y="272"/>
                  <a:pt x="59" y="271"/>
                  <a:pt x="59" y="272"/>
                </a:cubicBezTo>
                <a:lnTo>
                  <a:pt x="59" y="4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5328360" y="355212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1" y="633"/>
                </a:lnTo>
                <a:cubicBezTo>
                  <a:pt x="6" y="633"/>
                  <a:pt x="2" y="630"/>
                  <a:pt x="0" y="624"/>
                </a:cubicBezTo>
                <a:lnTo>
                  <a:pt x="0" y="316"/>
                </a:lnTo>
                <a:lnTo>
                  <a:pt x="0" y="9"/>
                </a:lnTo>
                <a:cubicBezTo>
                  <a:pt x="4" y="3"/>
                  <a:pt x="8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5372280" y="362232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8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89" y="0"/>
                  <a:pt x="119" y="0"/>
                </a:cubicBezTo>
                <a:cubicBezTo>
                  <a:pt x="133" y="0"/>
                  <a:pt x="147" y="4"/>
                  <a:pt x="159" y="11"/>
                </a:cubicBezTo>
                <a:cubicBezTo>
                  <a:pt x="171" y="19"/>
                  <a:pt x="180" y="28"/>
                  <a:pt x="186" y="40"/>
                </a:cubicBezTo>
                <a:cubicBezTo>
                  <a:pt x="204" y="13"/>
                  <a:pt x="225" y="0"/>
                  <a:pt x="250" y="0"/>
                </a:cubicBezTo>
                <a:cubicBezTo>
                  <a:pt x="266" y="0"/>
                  <a:pt x="280" y="4"/>
                  <a:pt x="292" y="14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1"/>
                </a:cubicBezTo>
                <a:cubicBezTo>
                  <a:pt x="295" y="88"/>
                  <a:pt x="289" y="94"/>
                  <a:pt x="283" y="96"/>
                </a:cubicBezTo>
                <a:cubicBezTo>
                  <a:pt x="278" y="97"/>
                  <a:pt x="272" y="98"/>
                  <a:pt x="268" y="98"/>
                </a:cubicBezTo>
                <a:cubicBezTo>
                  <a:pt x="260" y="98"/>
                  <a:pt x="253" y="96"/>
                  <a:pt x="248" y="90"/>
                </a:cubicBezTo>
                <a:cubicBezTo>
                  <a:pt x="243" y="86"/>
                  <a:pt x="241" y="80"/>
                  <a:pt x="241" y="72"/>
                </a:cubicBezTo>
                <a:cubicBezTo>
                  <a:pt x="241" y="53"/>
                  <a:pt x="251" y="39"/>
                  <a:pt x="272" y="32"/>
                </a:cubicBezTo>
                <a:cubicBezTo>
                  <a:pt x="268" y="27"/>
                  <a:pt x="259" y="24"/>
                  <a:pt x="247" y="24"/>
                </a:cubicBezTo>
                <a:cubicBezTo>
                  <a:pt x="241" y="24"/>
                  <a:pt x="237" y="24"/>
                  <a:pt x="235" y="25"/>
                </a:cubicBezTo>
                <a:cubicBezTo>
                  <a:pt x="219" y="32"/>
                  <a:pt x="207" y="46"/>
                  <a:pt x="199" y="67"/>
                </a:cubicBezTo>
                <a:cubicBezTo>
                  <a:pt x="174" y="161"/>
                  <a:pt x="162" y="215"/>
                  <a:pt x="162" y="231"/>
                </a:cubicBezTo>
                <a:cubicBezTo>
                  <a:pt x="162" y="243"/>
                  <a:pt x="165" y="251"/>
                  <a:pt x="172" y="256"/>
                </a:cubicBezTo>
                <a:cubicBezTo>
                  <a:pt x="178" y="261"/>
                  <a:pt x="186" y="264"/>
                  <a:pt x="194" y="264"/>
                </a:cubicBezTo>
                <a:cubicBezTo>
                  <a:pt x="209" y="264"/>
                  <a:pt x="225" y="257"/>
                  <a:pt x="240" y="243"/>
                </a:cubicBezTo>
                <a:cubicBezTo>
                  <a:pt x="255" y="229"/>
                  <a:pt x="265" y="212"/>
                  <a:pt x="271" y="192"/>
                </a:cubicBezTo>
                <a:cubicBezTo>
                  <a:pt x="272" y="188"/>
                  <a:pt x="273" y="185"/>
                  <a:pt x="276" y="185"/>
                </a:cubicBezTo>
                <a:cubicBezTo>
                  <a:pt x="277" y="184"/>
                  <a:pt x="280" y="184"/>
                  <a:pt x="286" y="184"/>
                </a:cubicBezTo>
                <a:lnTo>
                  <a:pt x="288" y="184"/>
                </a:lnTo>
                <a:cubicBezTo>
                  <a:pt x="295" y="184"/>
                  <a:pt x="298" y="185"/>
                  <a:pt x="298" y="189"/>
                </a:cubicBezTo>
                <a:cubicBezTo>
                  <a:pt x="298" y="189"/>
                  <a:pt x="297" y="191"/>
                  <a:pt x="297" y="196"/>
                </a:cubicBezTo>
                <a:cubicBezTo>
                  <a:pt x="290" y="220"/>
                  <a:pt x="277" y="241"/>
                  <a:pt x="256" y="259"/>
                </a:cubicBezTo>
                <a:cubicBezTo>
                  <a:pt x="237" y="278"/>
                  <a:pt x="214" y="287"/>
                  <a:pt x="189" y="287"/>
                </a:cubicBezTo>
                <a:cubicBezTo>
                  <a:pt x="159" y="287"/>
                  <a:pt x="137" y="274"/>
                  <a:pt x="122" y="247"/>
                </a:cubicBezTo>
                <a:cubicBezTo>
                  <a:pt x="104" y="274"/>
                  <a:pt x="85" y="287"/>
                  <a:pt x="62" y="287"/>
                </a:cubicBezTo>
                <a:lnTo>
                  <a:pt x="58" y="287"/>
                </a:lnTo>
                <a:cubicBezTo>
                  <a:pt x="38" y="287"/>
                  <a:pt x="23" y="281"/>
                  <a:pt x="14" y="270"/>
                </a:cubicBezTo>
                <a:cubicBezTo>
                  <a:pt x="5" y="259"/>
                  <a:pt x="1" y="248"/>
                  <a:pt x="0" y="235"/>
                </a:cubicBezTo>
                <a:cubicBezTo>
                  <a:pt x="0" y="222"/>
                  <a:pt x="4" y="211"/>
                  <a:pt x="12" y="203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9"/>
                  <a:pt x="68" y="216"/>
                </a:cubicBezTo>
                <a:cubicBezTo>
                  <a:pt x="68" y="225"/>
                  <a:pt x="65" y="232"/>
                  <a:pt x="60" y="239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3"/>
                  <a:pt x="38" y="254"/>
                  <a:pt x="38" y="254"/>
                </a:cubicBezTo>
                <a:lnTo>
                  <a:pt x="36" y="255"/>
                </a:lnTo>
                <a:cubicBezTo>
                  <a:pt x="36" y="255"/>
                  <a:pt x="37" y="256"/>
                  <a:pt x="39" y="258"/>
                </a:cubicBezTo>
                <a:cubicBezTo>
                  <a:pt x="42" y="259"/>
                  <a:pt x="45" y="260"/>
                  <a:pt x="50" y="262"/>
                </a:cubicBezTo>
                <a:cubicBezTo>
                  <a:pt x="54" y="264"/>
                  <a:pt x="58" y="264"/>
                  <a:pt x="62" y="264"/>
                </a:cubicBezTo>
                <a:cubicBezTo>
                  <a:pt x="77" y="264"/>
                  <a:pt x="90" y="254"/>
                  <a:pt x="101" y="235"/>
                </a:cubicBezTo>
                <a:cubicBezTo>
                  <a:pt x="105" y="229"/>
                  <a:pt x="109" y="214"/>
                  <a:pt x="115" y="192"/>
                </a:cubicBezTo>
                <a:cubicBezTo>
                  <a:pt x="121" y="171"/>
                  <a:pt x="127" y="148"/>
                  <a:pt x="133" y="124"/>
                </a:cubicBezTo>
                <a:cubicBezTo>
                  <a:pt x="139" y="101"/>
                  <a:pt x="142" y="86"/>
                  <a:pt x="143" y="81"/>
                </a:cubicBezTo>
                <a:cubicBezTo>
                  <a:pt x="145" y="70"/>
                  <a:pt x="146" y="62"/>
                  <a:pt x="146" y="57"/>
                </a:cubicBezTo>
                <a:cubicBezTo>
                  <a:pt x="146" y="45"/>
                  <a:pt x="143" y="36"/>
                  <a:pt x="137" y="31"/>
                </a:cubicBezTo>
                <a:cubicBezTo>
                  <a:pt x="131" y="26"/>
                  <a:pt x="123" y="24"/>
                  <a:pt x="115" y="24"/>
                </a:cubicBezTo>
                <a:cubicBezTo>
                  <a:pt x="99" y="24"/>
                  <a:pt x="83" y="31"/>
                  <a:pt x="68" y="44"/>
                </a:cubicBezTo>
                <a:cubicBezTo>
                  <a:pt x="53" y="58"/>
                  <a:pt x="43" y="75"/>
                  <a:pt x="37" y="97"/>
                </a:cubicBezTo>
                <a:cubicBezTo>
                  <a:pt x="36" y="101"/>
                  <a:pt x="35" y="103"/>
                  <a:pt x="34" y="103"/>
                </a:cubicBezTo>
                <a:cubicBezTo>
                  <a:pt x="33" y="104"/>
                  <a:pt x="29" y="104"/>
                  <a:pt x="24" y="105"/>
                </a:cubicBezTo>
                <a:lnTo>
                  <a:pt x="15" y="105"/>
                </a:lnTo>
                <a:cubicBezTo>
                  <a:pt x="12" y="102"/>
                  <a:pt x="11" y="100"/>
                  <a:pt x="11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5505480" y="365076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1"/>
                  <a:pt x="116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4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7" y="114"/>
                  <a:pt x="36" y="107"/>
                </a:cubicBezTo>
                <a:cubicBezTo>
                  <a:pt x="44" y="101"/>
                  <a:pt x="53" y="97"/>
                  <a:pt x="62" y="98"/>
                </a:cubicBezTo>
                <a:cubicBezTo>
                  <a:pt x="74" y="98"/>
                  <a:pt x="84" y="101"/>
                  <a:pt x="91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2" y="228"/>
                  <a:pt x="65" y="245"/>
                  <a:pt x="61" y="259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1" y="284"/>
                  <a:pt x="74" y="283"/>
                </a:cubicBezTo>
                <a:cubicBezTo>
                  <a:pt x="77" y="282"/>
                  <a:pt x="81" y="280"/>
                  <a:pt x="85" y="277"/>
                </a:cubicBezTo>
                <a:cubicBezTo>
                  <a:pt x="89" y="274"/>
                  <a:pt x="93" y="268"/>
                  <a:pt x="97" y="261"/>
                </a:cubicBezTo>
                <a:cubicBezTo>
                  <a:pt x="101" y="254"/>
                  <a:pt x="105" y="245"/>
                  <a:pt x="108" y="235"/>
                </a:cubicBezTo>
                <a:cubicBezTo>
                  <a:pt x="109" y="231"/>
                  <a:pt x="110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7" y="229"/>
                  <a:pt x="127" y="232"/>
                </a:cubicBezTo>
                <a:cubicBezTo>
                  <a:pt x="127" y="235"/>
                  <a:pt x="125" y="239"/>
                  <a:pt x="123" y="246"/>
                </a:cubicBezTo>
                <a:cubicBezTo>
                  <a:pt x="120" y="253"/>
                  <a:pt x="116" y="261"/>
                  <a:pt x="112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5"/>
                  <a:pt x="25" y="276"/>
                  <a:pt x="25" y="263"/>
                </a:cubicBezTo>
                <a:cubicBezTo>
                  <a:pt x="25" y="258"/>
                  <a:pt x="26" y="253"/>
                  <a:pt x="27" y="249"/>
                </a:cubicBezTo>
                <a:cubicBezTo>
                  <a:pt x="29" y="244"/>
                  <a:pt x="35" y="227"/>
                  <a:pt x="46" y="197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5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3" y="119"/>
                  <a:pt x="36" y="129"/>
                </a:cubicBezTo>
                <a:cubicBezTo>
                  <a:pt x="29" y="139"/>
                  <a:pt x="23" y="152"/>
                  <a:pt x="18" y="167"/>
                </a:cubicBezTo>
                <a:lnTo>
                  <a:pt x="17" y="168"/>
                </a:lnTo>
                <a:cubicBezTo>
                  <a:pt x="17" y="169"/>
                  <a:pt x="17" y="169"/>
                  <a:pt x="17" y="170"/>
                </a:cubicBezTo>
                <a:lnTo>
                  <a:pt x="16" y="170"/>
                </a:lnTo>
                <a:cubicBezTo>
                  <a:pt x="15" y="171"/>
                  <a:pt x="15" y="171"/>
                  <a:pt x="14" y="171"/>
                </a:cubicBezTo>
                <a:lnTo>
                  <a:pt x="13" y="171"/>
                </a:ln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5638680" y="366156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1"/>
                </a:moveTo>
                <a:cubicBezTo>
                  <a:pt x="0" y="21"/>
                  <a:pt x="0" y="19"/>
                  <a:pt x="0" y="12"/>
                </a:cubicBezTo>
                <a:cubicBezTo>
                  <a:pt x="0" y="7"/>
                  <a:pt x="3" y="3"/>
                  <a:pt x="9" y="0"/>
                </a:cubicBezTo>
                <a:lnTo>
                  <a:pt x="378" y="0"/>
                </a:lnTo>
                <a:cubicBezTo>
                  <a:pt x="384" y="3"/>
                  <a:pt x="387" y="7"/>
                  <a:pt x="387" y="12"/>
                </a:cubicBezTo>
                <a:cubicBezTo>
                  <a:pt x="387" y="18"/>
                  <a:pt x="384" y="23"/>
                  <a:pt x="378" y="26"/>
                </a:cubicBezTo>
                <a:lnTo>
                  <a:pt x="9" y="26"/>
                </a:lnTo>
                <a:cubicBezTo>
                  <a:pt x="3" y="23"/>
                  <a:pt x="0" y="19"/>
                  <a:pt x="0" y="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5852160" y="362232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7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-1"/>
                  <a:pt x="87" y="0"/>
                </a:cubicBezTo>
                <a:cubicBezTo>
                  <a:pt x="105" y="0"/>
                  <a:pt x="119" y="5"/>
                  <a:pt x="129" y="14"/>
                </a:cubicBezTo>
                <a:cubicBezTo>
                  <a:pt x="140" y="24"/>
                  <a:pt x="145" y="38"/>
                  <a:pt x="146" y="55"/>
                </a:cubicBezTo>
                <a:cubicBezTo>
                  <a:pt x="145" y="63"/>
                  <a:pt x="144" y="67"/>
                  <a:pt x="144" y="68"/>
                </a:cubicBezTo>
                <a:cubicBezTo>
                  <a:pt x="144" y="69"/>
                  <a:pt x="141" y="79"/>
                  <a:pt x="134" y="97"/>
                </a:cubicBezTo>
                <a:cubicBezTo>
                  <a:pt x="127" y="115"/>
                  <a:pt x="120" y="136"/>
                  <a:pt x="113" y="159"/>
                </a:cubicBezTo>
                <a:cubicBezTo>
                  <a:pt x="106" y="181"/>
                  <a:pt x="102" y="199"/>
                  <a:pt x="103" y="213"/>
                </a:cubicBezTo>
                <a:cubicBezTo>
                  <a:pt x="103" y="231"/>
                  <a:pt x="106" y="244"/>
                  <a:pt x="112" y="251"/>
                </a:cubicBezTo>
                <a:cubicBezTo>
                  <a:pt x="118" y="258"/>
                  <a:pt x="126" y="262"/>
                  <a:pt x="138" y="262"/>
                </a:cubicBezTo>
                <a:cubicBezTo>
                  <a:pt x="148" y="262"/>
                  <a:pt x="157" y="260"/>
                  <a:pt x="165" y="255"/>
                </a:cubicBezTo>
                <a:cubicBezTo>
                  <a:pt x="174" y="251"/>
                  <a:pt x="180" y="246"/>
                  <a:pt x="185" y="241"/>
                </a:cubicBezTo>
                <a:cubicBezTo>
                  <a:pt x="190" y="236"/>
                  <a:pt x="195" y="229"/>
                  <a:pt x="202" y="220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7"/>
                  <a:pt x="253" y="24"/>
                </a:cubicBezTo>
                <a:cubicBezTo>
                  <a:pt x="258" y="12"/>
                  <a:pt x="267" y="7"/>
                  <a:pt x="280" y="7"/>
                </a:cubicBezTo>
                <a:cubicBezTo>
                  <a:pt x="285" y="7"/>
                  <a:pt x="290" y="8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6"/>
                  <a:pt x="235" y="294"/>
                </a:cubicBezTo>
                <a:cubicBezTo>
                  <a:pt x="223" y="329"/>
                  <a:pt x="203" y="357"/>
                  <a:pt x="174" y="378"/>
                </a:cubicBezTo>
                <a:cubicBezTo>
                  <a:pt x="145" y="399"/>
                  <a:pt x="115" y="410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7"/>
                  <a:pt x="14" y="373"/>
                  <a:pt x="14" y="353"/>
                </a:cubicBezTo>
                <a:cubicBezTo>
                  <a:pt x="14" y="344"/>
                  <a:pt x="15" y="336"/>
                  <a:pt x="18" y="330"/>
                </a:cubicBezTo>
                <a:cubicBezTo>
                  <a:pt x="21" y="324"/>
                  <a:pt x="25" y="319"/>
                  <a:pt x="30" y="316"/>
                </a:cubicBezTo>
                <a:cubicBezTo>
                  <a:pt x="35" y="313"/>
                  <a:pt x="40" y="311"/>
                  <a:pt x="43" y="310"/>
                </a:cubicBezTo>
                <a:cubicBezTo>
                  <a:pt x="46" y="308"/>
                  <a:pt x="50" y="308"/>
                  <a:pt x="54" y="308"/>
                </a:cubicBezTo>
                <a:cubicBezTo>
                  <a:pt x="72" y="308"/>
                  <a:pt x="82" y="317"/>
                  <a:pt x="82" y="334"/>
                </a:cubicBezTo>
                <a:cubicBezTo>
                  <a:pt x="82" y="343"/>
                  <a:pt x="79" y="350"/>
                  <a:pt x="74" y="356"/>
                </a:cubicBezTo>
                <a:cubicBezTo>
                  <a:pt x="69" y="363"/>
                  <a:pt x="64" y="367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9" y="384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2" y="386"/>
                  <a:pt x="105" y="385"/>
                </a:cubicBezTo>
                <a:cubicBezTo>
                  <a:pt x="119" y="381"/>
                  <a:pt x="132" y="373"/>
                  <a:pt x="144" y="360"/>
                </a:cubicBezTo>
                <a:cubicBezTo>
                  <a:pt x="156" y="347"/>
                  <a:pt x="165" y="334"/>
                  <a:pt x="171" y="320"/>
                </a:cubicBezTo>
                <a:cubicBezTo>
                  <a:pt x="177" y="307"/>
                  <a:pt x="182" y="295"/>
                  <a:pt x="186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9"/>
                </a:lnTo>
                <a:cubicBezTo>
                  <a:pt x="184" y="270"/>
                  <a:pt x="180" y="273"/>
                  <a:pt x="175" y="276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2" y="286"/>
                  <a:pt x="134" y="286"/>
                </a:cubicBezTo>
                <a:cubicBezTo>
                  <a:pt x="114" y="286"/>
                  <a:pt x="97" y="282"/>
                  <a:pt x="82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5" y="26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5969880" y="365076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3" y="27"/>
                </a:moveTo>
                <a:cubicBezTo>
                  <a:pt x="73" y="20"/>
                  <a:pt x="76" y="14"/>
                  <a:pt x="81" y="8"/>
                </a:cubicBezTo>
                <a:cubicBezTo>
                  <a:pt x="87" y="3"/>
                  <a:pt x="93" y="0"/>
                  <a:pt x="101" y="0"/>
                </a:cubicBezTo>
                <a:cubicBezTo>
                  <a:pt x="107" y="0"/>
                  <a:pt x="112" y="1"/>
                  <a:pt x="115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99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4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4"/>
                  <a:pt x="34" y="107"/>
                </a:cubicBezTo>
                <a:cubicBezTo>
                  <a:pt x="43" y="101"/>
                  <a:pt x="52" y="97"/>
                  <a:pt x="61" y="98"/>
                </a:cubicBezTo>
                <a:cubicBezTo>
                  <a:pt x="73" y="98"/>
                  <a:pt x="82" y="101"/>
                  <a:pt x="90" y="108"/>
                </a:cubicBezTo>
                <a:cubicBezTo>
                  <a:pt x="98" y="115"/>
                  <a:pt x="102" y="124"/>
                  <a:pt x="102" y="136"/>
                </a:cubicBezTo>
                <a:cubicBezTo>
                  <a:pt x="102" y="141"/>
                  <a:pt x="100" y="149"/>
                  <a:pt x="96" y="161"/>
                </a:cubicBezTo>
                <a:cubicBezTo>
                  <a:pt x="92" y="172"/>
                  <a:pt x="86" y="188"/>
                  <a:pt x="78" y="208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0"/>
                  <a:pt x="57" y="273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2"/>
                  <a:pt x="80" y="280"/>
                  <a:pt x="83" y="277"/>
                </a:cubicBezTo>
                <a:cubicBezTo>
                  <a:pt x="87" y="274"/>
                  <a:pt x="91" y="268"/>
                  <a:pt x="96" y="261"/>
                </a:cubicBezTo>
                <a:cubicBezTo>
                  <a:pt x="100" y="254"/>
                  <a:pt x="103" y="245"/>
                  <a:pt x="108" y="235"/>
                </a:cubicBezTo>
                <a:cubicBezTo>
                  <a:pt x="109" y="231"/>
                  <a:pt x="109" y="229"/>
                  <a:pt x="110" y="229"/>
                </a:cubicBezTo>
                <a:cubicBezTo>
                  <a:pt x="111" y="228"/>
                  <a:pt x="113" y="228"/>
                  <a:pt x="118" y="228"/>
                </a:cubicBezTo>
                <a:cubicBezTo>
                  <a:pt x="124" y="228"/>
                  <a:pt x="126" y="229"/>
                  <a:pt x="126" y="232"/>
                </a:cubicBezTo>
                <a:cubicBezTo>
                  <a:pt x="126" y="235"/>
                  <a:pt x="125" y="239"/>
                  <a:pt x="122" y="246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99" y="285"/>
                  <a:pt x="90" y="291"/>
                </a:cubicBezTo>
                <a:cubicBezTo>
                  <a:pt x="82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5"/>
                  <a:pt x="24" y="276"/>
                  <a:pt x="24" y="263"/>
                </a:cubicBezTo>
                <a:cubicBezTo>
                  <a:pt x="24" y="258"/>
                  <a:pt x="24" y="253"/>
                  <a:pt x="26" y="249"/>
                </a:cubicBezTo>
                <a:cubicBezTo>
                  <a:pt x="27" y="244"/>
                  <a:pt x="34" y="227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6" y="137"/>
                  <a:pt x="68" y="131"/>
                  <a:pt x="68" y="125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19"/>
                  <a:pt x="35" y="129"/>
                </a:cubicBezTo>
                <a:cubicBezTo>
                  <a:pt x="27" y="139"/>
                  <a:pt x="22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7" y="169"/>
                  <a:pt x="16" y="169"/>
                  <a:pt x="16" y="170"/>
                </a:cubicBezTo>
                <a:cubicBezTo>
                  <a:pt x="15" y="171"/>
                  <a:pt x="14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6060600" y="3552120"/>
            <a:ext cx="9360" cy="227880"/>
          </a:xfrm>
          <a:custGeom>
            <a:avLst/>
            <a:gdLst/>
            <a:ahLst/>
            <a:rect l="0" t="0" r="r" b="b"/>
            <a:pathLst>
              <a:path w="26" h="633">
                <a:moveTo>
                  <a:pt x="13" y="633"/>
                </a:moveTo>
                <a:lnTo>
                  <a:pt x="12" y="633"/>
                </a:lnTo>
                <a:cubicBezTo>
                  <a:pt x="7" y="633"/>
                  <a:pt x="2" y="630"/>
                  <a:pt x="0" y="624"/>
                </a:cubicBezTo>
                <a:lnTo>
                  <a:pt x="0" y="316"/>
                </a:lnTo>
                <a:lnTo>
                  <a:pt x="0" y="9"/>
                </a:lnTo>
                <a:cubicBezTo>
                  <a:pt x="5" y="3"/>
                  <a:pt x="9" y="0"/>
                  <a:pt x="13" y="0"/>
                </a:cubicBezTo>
                <a:cubicBezTo>
                  <a:pt x="19" y="0"/>
                  <a:pt x="23" y="4"/>
                  <a:pt x="26" y="10"/>
                </a:cubicBezTo>
                <a:lnTo>
                  <a:pt x="26" y="624"/>
                </a:lnTo>
                <a:cubicBezTo>
                  <a:pt x="23" y="630"/>
                  <a:pt x="19" y="633"/>
                  <a:pt x="15" y="633"/>
                </a:cubicBezTo>
                <a:lnTo>
                  <a:pt x="13" y="6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333440" y="39240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28600" y="3551760"/>
            <a:ext cx="268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Манхэттенское расстояние: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52200" y="4286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509840" y="3837600"/>
            <a:ext cx="320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Менее чувствительно к выбросам.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3514680" y="42202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2" y="56"/>
                </a:moveTo>
                <a:lnTo>
                  <a:pt x="74" y="59"/>
                </a:lnTo>
                <a:cubicBezTo>
                  <a:pt x="68" y="61"/>
                  <a:pt x="59" y="63"/>
                  <a:pt x="48" y="65"/>
                </a:cubicBezTo>
                <a:cubicBezTo>
                  <a:pt x="37" y="68"/>
                  <a:pt x="25" y="69"/>
                  <a:pt x="12" y="70"/>
                </a:cubicBezTo>
                <a:lnTo>
                  <a:pt x="0" y="70"/>
                </a:lnTo>
                <a:lnTo>
                  <a:pt x="0" y="41"/>
                </a:lnTo>
                <a:lnTo>
                  <a:pt x="12" y="41"/>
                </a:lnTo>
                <a:cubicBezTo>
                  <a:pt x="32" y="40"/>
                  <a:pt x="50" y="37"/>
                  <a:pt x="67" y="31"/>
                </a:cubicBezTo>
                <a:cubicBezTo>
                  <a:pt x="84" y="26"/>
                  <a:pt x="95" y="21"/>
                  <a:pt x="102" y="16"/>
                </a:cubicBezTo>
                <a:cubicBezTo>
                  <a:pt x="109" y="12"/>
                  <a:pt x="116" y="7"/>
                  <a:pt x="121" y="2"/>
                </a:cubicBezTo>
                <a:cubicBezTo>
                  <a:pt x="122" y="1"/>
                  <a:pt x="124" y="0"/>
                  <a:pt x="128" y="0"/>
                </a:cubicBezTo>
                <a:cubicBezTo>
                  <a:pt x="132" y="0"/>
                  <a:pt x="136" y="2"/>
                  <a:pt x="139" y="4"/>
                </a:cubicBezTo>
                <a:lnTo>
                  <a:pt x="139" y="193"/>
                </a:lnTo>
                <a:lnTo>
                  <a:pt x="140" y="384"/>
                </a:lnTo>
                <a:cubicBezTo>
                  <a:pt x="143" y="387"/>
                  <a:pt x="145" y="389"/>
                  <a:pt x="147" y="390"/>
                </a:cubicBezTo>
                <a:cubicBezTo>
                  <a:pt x="150" y="390"/>
                  <a:pt x="155" y="391"/>
                  <a:pt x="163" y="392"/>
                </a:cubicBezTo>
                <a:cubicBezTo>
                  <a:pt x="171" y="393"/>
                  <a:pt x="184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1"/>
                  <a:pt x="169" y="421"/>
                  <a:pt x="110" y="421"/>
                </a:cubicBezTo>
                <a:cubicBezTo>
                  <a:pt x="52" y="421"/>
                  <a:pt x="19" y="421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19" y="393"/>
                </a:lnTo>
                <a:cubicBezTo>
                  <a:pt x="29" y="393"/>
                  <a:pt x="37" y="393"/>
                  <a:pt x="43" y="393"/>
                </a:cubicBezTo>
                <a:cubicBezTo>
                  <a:pt x="50" y="393"/>
                  <a:pt x="55" y="393"/>
                  <a:pt x="59" y="393"/>
                </a:cubicBezTo>
                <a:cubicBezTo>
                  <a:pt x="63" y="392"/>
                  <a:pt x="66" y="392"/>
                  <a:pt x="69" y="391"/>
                </a:cubicBezTo>
                <a:cubicBezTo>
                  <a:pt x="72" y="390"/>
                  <a:pt x="74" y="390"/>
                  <a:pt x="74" y="390"/>
                </a:cubicBezTo>
                <a:cubicBezTo>
                  <a:pt x="75" y="390"/>
                  <a:pt x="76" y="389"/>
                  <a:pt x="78" y="386"/>
                </a:cubicBezTo>
                <a:cubicBezTo>
                  <a:pt x="80" y="384"/>
                  <a:pt x="82" y="383"/>
                  <a:pt x="82" y="384"/>
                </a:cubicBezTo>
                <a:lnTo>
                  <a:pt x="82" y="5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679200" y="431064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2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3" y="3"/>
                  <a:pt x="387" y="7"/>
                  <a:pt x="387" y="12"/>
                </a:cubicBezTo>
                <a:cubicBezTo>
                  <a:pt x="387" y="18"/>
                  <a:pt x="383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2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4071960" y="4133520"/>
            <a:ext cx="36000" cy="161280"/>
          </a:xfrm>
          <a:custGeom>
            <a:avLst/>
            <a:gdLst/>
            <a:ahLst/>
            <a:rect l="0" t="0" r="r" b="b"/>
            <a:pathLst>
              <a:path w="100" h="448">
                <a:moveTo>
                  <a:pt x="100" y="440"/>
                </a:moveTo>
                <a:cubicBezTo>
                  <a:pt x="100" y="442"/>
                  <a:pt x="99" y="444"/>
                  <a:pt x="98" y="446"/>
                </a:cubicBezTo>
                <a:cubicBezTo>
                  <a:pt x="96" y="447"/>
                  <a:pt x="94" y="448"/>
                  <a:pt x="91" y="448"/>
                </a:cubicBezTo>
                <a:cubicBezTo>
                  <a:pt x="88" y="448"/>
                  <a:pt x="86" y="447"/>
                  <a:pt x="84" y="444"/>
                </a:cubicBezTo>
                <a:cubicBezTo>
                  <a:pt x="83" y="442"/>
                  <a:pt x="69" y="405"/>
                  <a:pt x="42" y="333"/>
                </a:cubicBezTo>
                <a:cubicBezTo>
                  <a:pt x="14" y="262"/>
                  <a:pt x="0" y="225"/>
                  <a:pt x="0" y="224"/>
                </a:cubicBezTo>
                <a:cubicBezTo>
                  <a:pt x="-1" y="222"/>
                  <a:pt x="13" y="186"/>
                  <a:pt x="41" y="115"/>
                </a:cubicBezTo>
                <a:cubicBezTo>
                  <a:pt x="69" y="44"/>
                  <a:pt x="83" y="7"/>
                  <a:pt x="84" y="5"/>
                </a:cubicBezTo>
                <a:cubicBezTo>
                  <a:pt x="85" y="3"/>
                  <a:pt x="86" y="2"/>
                  <a:pt x="88" y="1"/>
                </a:cubicBezTo>
                <a:lnTo>
                  <a:pt x="90" y="0"/>
                </a:lnTo>
                <a:cubicBezTo>
                  <a:pt x="91" y="0"/>
                  <a:pt x="91" y="0"/>
                  <a:pt x="91" y="0"/>
                </a:cubicBezTo>
                <a:cubicBezTo>
                  <a:pt x="97" y="0"/>
                  <a:pt x="100" y="3"/>
                  <a:pt x="100" y="8"/>
                </a:cubicBezTo>
                <a:cubicBezTo>
                  <a:pt x="100" y="10"/>
                  <a:pt x="87" y="46"/>
                  <a:pt x="60" y="117"/>
                </a:cubicBezTo>
                <a:cubicBezTo>
                  <a:pt x="33" y="188"/>
                  <a:pt x="18" y="223"/>
                  <a:pt x="18" y="224"/>
                </a:cubicBezTo>
                <a:cubicBezTo>
                  <a:pt x="18" y="225"/>
                  <a:pt x="33" y="260"/>
                  <a:pt x="60" y="331"/>
                </a:cubicBezTo>
                <a:cubicBezTo>
                  <a:pt x="87" y="403"/>
                  <a:pt x="100" y="439"/>
                  <a:pt x="100" y="44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4122360" y="4183200"/>
            <a:ext cx="78840" cy="73440"/>
          </a:xfrm>
          <a:custGeom>
            <a:avLst/>
            <a:gdLst/>
            <a:ahLst/>
            <a:rect l="0" t="0" r="r" b="b"/>
            <a:pathLst>
              <a:path w="219" h="204">
                <a:moveTo>
                  <a:pt x="8" y="69"/>
                </a:moveTo>
                <a:cubicBezTo>
                  <a:pt x="10" y="56"/>
                  <a:pt x="18" y="42"/>
                  <a:pt x="32" y="25"/>
                </a:cubicBezTo>
                <a:cubicBezTo>
                  <a:pt x="46" y="9"/>
                  <a:pt x="63" y="0"/>
                  <a:pt x="84" y="0"/>
                </a:cubicBezTo>
                <a:cubicBezTo>
                  <a:pt x="94" y="0"/>
                  <a:pt x="104" y="3"/>
                  <a:pt x="112" y="8"/>
                </a:cubicBezTo>
                <a:cubicBezTo>
                  <a:pt x="121" y="14"/>
                  <a:pt x="127" y="20"/>
                  <a:pt x="131" y="28"/>
                </a:cubicBezTo>
                <a:cubicBezTo>
                  <a:pt x="144" y="10"/>
                  <a:pt x="160" y="0"/>
                  <a:pt x="178" y="0"/>
                </a:cubicBezTo>
                <a:cubicBezTo>
                  <a:pt x="189" y="0"/>
                  <a:pt x="198" y="3"/>
                  <a:pt x="206" y="10"/>
                </a:cubicBezTo>
                <a:cubicBezTo>
                  <a:pt x="214" y="17"/>
                  <a:pt x="218" y="25"/>
                  <a:pt x="219" y="36"/>
                </a:cubicBezTo>
                <a:cubicBezTo>
                  <a:pt x="219" y="45"/>
                  <a:pt x="217" y="52"/>
                  <a:pt x="213" y="57"/>
                </a:cubicBezTo>
                <a:cubicBezTo>
                  <a:pt x="208" y="63"/>
                  <a:pt x="204" y="66"/>
                  <a:pt x="200" y="67"/>
                </a:cubicBezTo>
                <a:cubicBezTo>
                  <a:pt x="197" y="68"/>
                  <a:pt x="193" y="69"/>
                  <a:pt x="190" y="69"/>
                </a:cubicBezTo>
                <a:cubicBezTo>
                  <a:pt x="184" y="69"/>
                  <a:pt x="180" y="67"/>
                  <a:pt x="176" y="64"/>
                </a:cubicBezTo>
                <a:cubicBezTo>
                  <a:pt x="173" y="61"/>
                  <a:pt x="171" y="56"/>
                  <a:pt x="171" y="51"/>
                </a:cubicBezTo>
                <a:cubicBezTo>
                  <a:pt x="171" y="37"/>
                  <a:pt x="178" y="28"/>
                  <a:pt x="193" y="23"/>
                </a:cubicBezTo>
                <a:cubicBezTo>
                  <a:pt x="190" y="19"/>
                  <a:pt x="184" y="17"/>
                  <a:pt x="175" y="17"/>
                </a:cubicBezTo>
                <a:cubicBezTo>
                  <a:pt x="172" y="17"/>
                  <a:pt x="169" y="17"/>
                  <a:pt x="167" y="18"/>
                </a:cubicBezTo>
                <a:cubicBezTo>
                  <a:pt x="155" y="23"/>
                  <a:pt x="146" y="33"/>
                  <a:pt x="141" y="48"/>
                </a:cubicBezTo>
                <a:cubicBezTo>
                  <a:pt x="123" y="113"/>
                  <a:pt x="114" y="152"/>
                  <a:pt x="114" y="163"/>
                </a:cubicBezTo>
                <a:cubicBezTo>
                  <a:pt x="114" y="171"/>
                  <a:pt x="116" y="177"/>
                  <a:pt x="121" y="181"/>
                </a:cubicBezTo>
                <a:cubicBezTo>
                  <a:pt x="126" y="184"/>
                  <a:pt x="131" y="186"/>
                  <a:pt x="137" y="186"/>
                </a:cubicBezTo>
                <a:cubicBezTo>
                  <a:pt x="148" y="186"/>
                  <a:pt x="160" y="181"/>
                  <a:pt x="170" y="171"/>
                </a:cubicBezTo>
                <a:cubicBezTo>
                  <a:pt x="181" y="161"/>
                  <a:pt x="189" y="149"/>
                  <a:pt x="192" y="135"/>
                </a:cubicBezTo>
                <a:cubicBezTo>
                  <a:pt x="193" y="132"/>
                  <a:pt x="194" y="130"/>
                  <a:pt x="195" y="130"/>
                </a:cubicBezTo>
                <a:cubicBezTo>
                  <a:pt x="196" y="130"/>
                  <a:pt x="198" y="130"/>
                  <a:pt x="202" y="129"/>
                </a:cubicBezTo>
                <a:lnTo>
                  <a:pt x="204" y="129"/>
                </a:lnTo>
                <a:cubicBezTo>
                  <a:pt x="208" y="129"/>
                  <a:pt x="211" y="130"/>
                  <a:pt x="211" y="133"/>
                </a:cubicBezTo>
                <a:cubicBezTo>
                  <a:pt x="211" y="133"/>
                  <a:pt x="210" y="135"/>
                  <a:pt x="210" y="138"/>
                </a:cubicBezTo>
                <a:cubicBezTo>
                  <a:pt x="205" y="155"/>
                  <a:pt x="196" y="170"/>
                  <a:pt x="182" y="183"/>
                </a:cubicBezTo>
                <a:cubicBezTo>
                  <a:pt x="168" y="196"/>
                  <a:pt x="151" y="204"/>
                  <a:pt x="133" y="204"/>
                </a:cubicBezTo>
                <a:cubicBezTo>
                  <a:pt x="112" y="204"/>
                  <a:pt x="97" y="193"/>
                  <a:pt x="86" y="174"/>
                </a:cubicBezTo>
                <a:cubicBezTo>
                  <a:pt x="74" y="193"/>
                  <a:pt x="60" y="203"/>
                  <a:pt x="44" y="203"/>
                </a:cubicBezTo>
                <a:lnTo>
                  <a:pt x="41" y="203"/>
                </a:lnTo>
                <a:cubicBezTo>
                  <a:pt x="27" y="203"/>
                  <a:pt x="16" y="199"/>
                  <a:pt x="10" y="191"/>
                </a:cubicBezTo>
                <a:cubicBezTo>
                  <a:pt x="4" y="183"/>
                  <a:pt x="0" y="175"/>
                  <a:pt x="0" y="166"/>
                </a:cubicBezTo>
                <a:cubicBezTo>
                  <a:pt x="0" y="156"/>
                  <a:pt x="3" y="149"/>
                  <a:pt x="9" y="143"/>
                </a:cubicBezTo>
                <a:cubicBezTo>
                  <a:pt x="14" y="137"/>
                  <a:pt x="21" y="134"/>
                  <a:pt x="29" y="134"/>
                </a:cubicBezTo>
                <a:cubicBezTo>
                  <a:pt x="41" y="134"/>
                  <a:pt x="48" y="140"/>
                  <a:pt x="48" y="153"/>
                </a:cubicBezTo>
                <a:cubicBezTo>
                  <a:pt x="48" y="159"/>
                  <a:pt x="46" y="164"/>
                  <a:pt x="43" y="168"/>
                </a:cubicBezTo>
                <a:cubicBezTo>
                  <a:pt x="39" y="173"/>
                  <a:pt x="36" y="176"/>
                  <a:pt x="32" y="177"/>
                </a:cubicBezTo>
                <a:cubicBezTo>
                  <a:pt x="29" y="179"/>
                  <a:pt x="27" y="179"/>
                  <a:pt x="26" y="179"/>
                </a:cubicBezTo>
                <a:lnTo>
                  <a:pt x="25" y="180"/>
                </a:lnTo>
                <a:cubicBezTo>
                  <a:pt x="25" y="180"/>
                  <a:pt x="26" y="181"/>
                  <a:pt x="28" y="182"/>
                </a:cubicBezTo>
                <a:cubicBezTo>
                  <a:pt x="30" y="182"/>
                  <a:pt x="32" y="184"/>
                  <a:pt x="35" y="185"/>
                </a:cubicBezTo>
                <a:cubicBezTo>
                  <a:pt x="38" y="186"/>
                  <a:pt x="41" y="186"/>
                  <a:pt x="43" y="186"/>
                </a:cubicBezTo>
                <a:cubicBezTo>
                  <a:pt x="54" y="186"/>
                  <a:pt x="63" y="179"/>
                  <a:pt x="71" y="166"/>
                </a:cubicBezTo>
                <a:cubicBezTo>
                  <a:pt x="74" y="161"/>
                  <a:pt x="77" y="151"/>
                  <a:pt x="81" y="136"/>
                </a:cubicBezTo>
                <a:cubicBezTo>
                  <a:pt x="86" y="120"/>
                  <a:pt x="90" y="104"/>
                  <a:pt x="94" y="87"/>
                </a:cubicBezTo>
                <a:cubicBezTo>
                  <a:pt x="98" y="71"/>
                  <a:pt x="101" y="61"/>
                  <a:pt x="101" y="58"/>
                </a:cubicBezTo>
                <a:cubicBezTo>
                  <a:pt x="103" y="50"/>
                  <a:pt x="103" y="44"/>
                  <a:pt x="103" y="40"/>
                </a:cubicBezTo>
                <a:cubicBezTo>
                  <a:pt x="103" y="32"/>
                  <a:pt x="101" y="26"/>
                  <a:pt x="97" y="22"/>
                </a:cubicBezTo>
                <a:cubicBezTo>
                  <a:pt x="92" y="19"/>
                  <a:pt x="87" y="17"/>
                  <a:pt x="81" y="17"/>
                </a:cubicBezTo>
                <a:cubicBezTo>
                  <a:pt x="70" y="17"/>
                  <a:pt x="58" y="22"/>
                  <a:pt x="48" y="31"/>
                </a:cubicBezTo>
                <a:cubicBezTo>
                  <a:pt x="37" y="41"/>
                  <a:pt x="30" y="53"/>
                  <a:pt x="26" y="68"/>
                </a:cubicBezTo>
                <a:cubicBezTo>
                  <a:pt x="25" y="71"/>
                  <a:pt x="25" y="72"/>
                  <a:pt x="24" y="73"/>
                </a:cubicBezTo>
                <a:cubicBezTo>
                  <a:pt x="23" y="73"/>
                  <a:pt x="20" y="73"/>
                  <a:pt x="17" y="73"/>
                </a:cubicBezTo>
                <a:lnTo>
                  <a:pt x="10" y="73"/>
                </a:lnTo>
                <a:cubicBezTo>
                  <a:pt x="9" y="72"/>
                  <a:pt x="8" y="70"/>
                  <a:pt x="8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4221360" y="4235040"/>
            <a:ext cx="21600" cy="50760"/>
          </a:xfrm>
          <a:custGeom>
            <a:avLst/>
            <a:gdLst/>
            <a:ahLst/>
            <a:rect l="0" t="0" r="r" b="b"/>
            <a:pathLst>
              <a:path w="60" h="141">
                <a:moveTo>
                  <a:pt x="0" y="38"/>
                </a:moveTo>
                <a:cubicBezTo>
                  <a:pt x="0" y="38"/>
                  <a:pt x="0" y="34"/>
                  <a:pt x="0" y="27"/>
                </a:cubicBezTo>
                <a:cubicBezTo>
                  <a:pt x="0" y="19"/>
                  <a:pt x="2" y="13"/>
                  <a:pt x="7" y="8"/>
                </a:cubicBezTo>
                <a:cubicBezTo>
                  <a:pt x="12" y="2"/>
                  <a:pt x="18" y="0"/>
                  <a:pt x="26" y="0"/>
                </a:cubicBezTo>
                <a:cubicBezTo>
                  <a:pt x="35" y="0"/>
                  <a:pt x="42" y="3"/>
                  <a:pt x="50" y="11"/>
                </a:cubicBezTo>
                <a:cubicBezTo>
                  <a:pt x="56" y="18"/>
                  <a:pt x="60" y="31"/>
                  <a:pt x="60" y="50"/>
                </a:cubicBezTo>
                <a:cubicBezTo>
                  <a:pt x="60" y="61"/>
                  <a:pt x="59" y="72"/>
                  <a:pt x="56" y="82"/>
                </a:cubicBezTo>
                <a:cubicBezTo>
                  <a:pt x="53" y="91"/>
                  <a:pt x="50" y="100"/>
                  <a:pt x="47" y="107"/>
                </a:cubicBezTo>
                <a:cubicBezTo>
                  <a:pt x="42" y="114"/>
                  <a:pt x="38" y="120"/>
                  <a:pt x="34" y="125"/>
                </a:cubicBezTo>
                <a:cubicBezTo>
                  <a:pt x="30" y="130"/>
                  <a:pt x="26" y="134"/>
                  <a:pt x="23" y="137"/>
                </a:cubicBezTo>
                <a:cubicBezTo>
                  <a:pt x="20" y="140"/>
                  <a:pt x="18" y="142"/>
                  <a:pt x="17" y="141"/>
                </a:cubicBezTo>
                <a:cubicBezTo>
                  <a:pt x="16" y="141"/>
                  <a:pt x="14" y="140"/>
                  <a:pt x="12" y="137"/>
                </a:cubicBezTo>
                <a:cubicBezTo>
                  <a:pt x="9" y="135"/>
                  <a:pt x="8" y="133"/>
                  <a:pt x="8" y="132"/>
                </a:cubicBezTo>
                <a:cubicBezTo>
                  <a:pt x="8" y="130"/>
                  <a:pt x="9" y="128"/>
                  <a:pt x="12" y="124"/>
                </a:cubicBezTo>
                <a:cubicBezTo>
                  <a:pt x="16" y="121"/>
                  <a:pt x="19" y="116"/>
                  <a:pt x="24" y="111"/>
                </a:cubicBezTo>
                <a:cubicBezTo>
                  <a:pt x="28" y="106"/>
                  <a:pt x="32" y="98"/>
                  <a:pt x="35" y="89"/>
                </a:cubicBezTo>
                <a:cubicBezTo>
                  <a:pt x="39" y="79"/>
                  <a:pt x="41" y="68"/>
                  <a:pt x="42" y="55"/>
                </a:cubicBezTo>
                <a:lnTo>
                  <a:pt x="42" y="50"/>
                </a:lnTo>
                <a:cubicBezTo>
                  <a:pt x="41" y="50"/>
                  <a:pt x="41" y="51"/>
                  <a:pt x="40" y="51"/>
                </a:cubicBezTo>
                <a:cubicBezTo>
                  <a:pt x="39" y="51"/>
                  <a:pt x="38" y="52"/>
                  <a:pt x="37" y="52"/>
                </a:cubicBezTo>
                <a:cubicBezTo>
                  <a:pt x="36" y="53"/>
                  <a:pt x="35" y="53"/>
                  <a:pt x="33" y="53"/>
                </a:cubicBezTo>
                <a:cubicBezTo>
                  <a:pt x="31" y="53"/>
                  <a:pt x="29" y="53"/>
                  <a:pt x="28" y="54"/>
                </a:cubicBezTo>
                <a:cubicBezTo>
                  <a:pt x="20" y="54"/>
                  <a:pt x="13" y="51"/>
                  <a:pt x="8" y="46"/>
                </a:cubicBezTo>
                <a:lnTo>
                  <a:pt x="0" y="3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4257000" y="4183200"/>
            <a:ext cx="76680" cy="104400"/>
          </a:xfrm>
          <a:custGeom>
            <a:avLst/>
            <a:gdLst/>
            <a:ahLst/>
            <a:rect l="0" t="0" r="r" b="b"/>
            <a:pathLst>
              <a:path w="213" h="290">
                <a:moveTo>
                  <a:pt x="0" y="69"/>
                </a:moveTo>
                <a:cubicBezTo>
                  <a:pt x="0" y="65"/>
                  <a:pt x="2" y="58"/>
                  <a:pt x="6" y="48"/>
                </a:cubicBezTo>
                <a:cubicBezTo>
                  <a:pt x="11" y="38"/>
                  <a:pt x="18" y="27"/>
                  <a:pt x="28" y="16"/>
                </a:cubicBezTo>
                <a:cubicBezTo>
                  <a:pt x="38" y="5"/>
                  <a:pt x="49" y="0"/>
                  <a:pt x="61" y="0"/>
                </a:cubicBezTo>
                <a:cubicBezTo>
                  <a:pt x="73" y="0"/>
                  <a:pt x="83" y="4"/>
                  <a:pt x="91" y="10"/>
                </a:cubicBezTo>
                <a:cubicBezTo>
                  <a:pt x="98" y="17"/>
                  <a:pt x="102" y="27"/>
                  <a:pt x="102" y="39"/>
                </a:cubicBezTo>
                <a:cubicBezTo>
                  <a:pt x="102" y="45"/>
                  <a:pt x="101" y="48"/>
                  <a:pt x="101" y="48"/>
                </a:cubicBezTo>
                <a:cubicBezTo>
                  <a:pt x="101" y="49"/>
                  <a:pt x="98" y="56"/>
                  <a:pt x="94" y="69"/>
                </a:cubicBezTo>
                <a:cubicBezTo>
                  <a:pt x="89" y="82"/>
                  <a:pt x="84" y="97"/>
                  <a:pt x="79" y="113"/>
                </a:cubicBezTo>
                <a:cubicBezTo>
                  <a:pt x="74" y="129"/>
                  <a:pt x="71" y="142"/>
                  <a:pt x="72" y="152"/>
                </a:cubicBezTo>
                <a:cubicBezTo>
                  <a:pt x="72" y="165"/>
                  <a:pt x="74" y="174"/>
                  <a:pt x="78" y="179"/>
                </a:cubicBezTo>
                <a:cubicBezTo>
                  <a:pt x="82" y="184"/>
                  <a:pt x="88" y="186"/>
                  <a:pt x="97" y="187"/>
                </a:cubicBezTo>
                <a:cubicBezTo>
                  <a:pt x="104" y="187"/>
                  <a:pt x="110" y="185"/>
                  <a:pt x="116" y="182"/>
                </a:cubicBezTo>
                <a:cubicBezTo>
                  <a:pt x="122" y="178"/>
                  <a:pt x="127" y="175"/>
                  <a:pt x="130" y="171"/>
                </a:cubicBezTo>
                <a:cubicBezTo>
                  <a:pt x="133" y="168"/>
                  <a:pt x="137" y="163"/>
                  <a:pt x="142" y="157"/>
                </a:cubicBezTo>
                <a:cubicBezTo>
                  <a:pt x="142" y="156"/>
                  <a:pt x="143" y="153"/>
                  <a:pt x="144" y="148"/>
                </a:cubicBezTo>
                <a:cubicBezTo>
                  <a:pt x="146" y="142"/>
                  <a:pt x="148" y="133"/>
                  <a:pt x="150" y="121"/>
                </a:cubicBezTo>
                <a:cubicBezTo>
                  <a:pt x="154" y="109"/>
                  <a:pt x="157" y="98"/>
                  <a:pt x="160" y="88"/>
                </a:cubicBezTo>
                <a:cubicBezTo>
                  <a:pt x="171" y="43"/>
                  <a:pt x="177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7" y="8"/>
                </a:cubicBezTo>
                <a:cubicBezTo>
                  <a:pt x="210" y="10"/>
                  <a:pt x="211" y="12"/>
                  <a:pt x="212" y="14"/>
                </a:cubicBezTo>
                <a:cubicBezTo>
                  <a:pt x="213" y="15"/>
                  <a:pt x="213" y="16"/>
                  <a:pt x="213" y="18"/>
                </a:cubicBezTo>
                <a:cubicBezTo>
                  <a:pt x="213" y="21"/>
                  <a:pt x="206" y="53"/>
                  <a:pt x="191" y="112"/>
                </a:cubicBezTo>
                <a:cubicBezTo>
                  <a:pt x="177" y="171"/>
                  <a:pt x="168" y="203"/>
                  <a:pt x="166" y="209"/>
                </a:cubicBezTo>
                <a:cubicBezTo>
                  <a:pt x="158" y="234"/>
                  <a:pt x="142" y="253"/>
                  <a:pt x="122" y="268"/>
                </a:cubicBezTo>
                <a:cubicBezTo>
                  <a:pt x="101" y="283"/>
                  <a:pt x="81" y="290"/>
                  <a:pt x="60" y="290"/>
                </a:cubicBezTo>
                <a:cubicBezTo>
                  <a:pt x="47" y="290"/>
                  <a:pt x="35" y="287"/>
                  <a:pt x="25" y="280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4"/>
                  <a:pt x="11" y="239"/>
                  <a:pt x="13" y="234"/>
                </a:cubicBezTo>
                <a:cubicBezTo>
                  <a:pt x="15" y="230"/>
                  <a:pt x="18" y="227"/>
                  <a:pt x="21" y="225"/>
                </a:cubicBezTo>
                <a:cubicBezTo>
                  <a:pt x="25" y="223"/>
                  <a:pt x="28" y="221"/>
                  <a:pt x="30" y="220"/>
                </a:cubicBezTo>
                <a:cubicBezTo>
                  <a:pt x="33" y="219"/>
                  <a:pt x="35" y="219"/>
                  <a:pt x="38" y="219"/>
                </a:cubicBezTo>
                <a:cubicBezTo>
                  <a:pt x="51" y="219"/>
                  <a:pt x="57" y="225"/>
                  <a:pt x="57" y="238"/>
                </a:cubicBezTo>
                <a:cubicBezTo>
                  <a:pt x="57" y="244"/>
                  <a:pt x="56" y="249"/>
                  <a:pt x="52" y="253"/>
                </a:cubicBezTo>
                <a:cubicBezTo>
                  <a:pt x="48" y="258"/>
                  <a:pt x="45" y="261"/>
                  <a:pt x="42" y="262"/>
                </a:cubicBezTo>
                <a:cubicBezTo>
                  <a:pt x="39" y="264"/>
                  <a:pt x="37" y="264"/>
                  <a:pt x="36" y="264"/>
                </a:cubicBezTo>
                <a:lnTo>
                  <a:pt x="35" y="265"/>
                </a:lnTo>
                <a:cubicBezTo>
                  <a:pt x="35" y="266"/>
                  <a:pt x="38" y="268"/>
                  <a:pt x="43" y="270"/>
                </a:cubicBezTo>
                <a:cubicBezTo>
                  <a:pt x="48" y="272"/>
                  <a:pt x="53" y="273"/>
                  <a:pt x="58" y="273"/>
                </a:cubicBezTo>
                <a:lnTo>
                  <a:pt x="62" y="273"/>
                </a:lnTo>
                <a:cubicBezTo>
                  <a:pt x="67" y="273"/>
                  <a:pt x="71" y="273"/>
                  <a:pt x="74" y="272"/>
                </a:cubicBezTo>
                <a:cubicBezTo>
                  <a:pt x="83" y="270"/>
                  <a:pt x="92" y="264"/>
                  <a:pt x="101" y="255"/>
                </a:cubicBezTo>
                <a:cubicBezTo>
                  <a:pt x="109" y="247"/>
                  <a:pt x="116" y="238"/>
                  <a:pt x="120" y="228"/>
                </a:cubicBezTo>
                <a:cubicBezTo>
                  <a:pt x="124" y="218"/>
                  <a:pt x="128" y="210"/>
                  <a:pt x="130" y="203"/>
                </a:cubicBezTo>
                <a:cubicBezTo>
                  <a:pt x="133" y="196"/>
                  <a:pt x="134" y="191"/>
                  <a:pt x="134" y="189"/>
                </a:cubicBezTo>
                <a:lnTo>
                  <a:pt x="131" y="191"/>
                </a:lnTo>
                <a:cubicBezTo>
                  <a:pt x="129" y="192"/>
                  <a:pt x="127" y="194"/>
                  <a:pt x="123" y="196"/>
                </a:cubicBezTo>
                <a:cubicBezTo>
                  <a:pt x="119" y="198"/>
                  <a:pt x="115" y="200"/>
                  <a:pt x="111" y="201"/>
                </a:cubicBezTo>
                <a:cubicBezTo>
                  <a:pt x="105" y="203"/>
                  <a:pt x="99" y="204"/>
                  <a:pt x="94" y="204"/>
                </a:cubicBezTo>
                <a:cubicBezTo>
                  <a:pt x="80" y="204"/>
                  <a:pt x="68" y="200"/>
                  <a:pt x="57" y="194"/>
                </a:cubicBezTo>
                <a:cubicBezTo>
                  <a:pt x="47" y="187"/>
                  <a:pt x="40" y="177"/>
                  <a:pt x="37" y="162"/>
                </a:cubicBezTo>
                <a:cubicBezTo>
                  <a:pt x="37" y="160"/>
                  <a:pt x="36" y="155"/>
                  <a:pt x="36" y="148"/>
                </a:cubicBezTo>
                <a:cubicBezTo>
                  <a:pt x="36" y="131"/>
                  <a:pt x="42" y="109"/>
                  <a:pt x="52" y="81"/>
                </a:cubicBezTo>
                <a:cubicBezTo>
                  <a:pt x="62" y="53"/>
                  <a:pt x="68" y="36"/>
                  <a:pt x="68" y="28"/>
                </a:cubicBezTo>
                <a:lnTo>
                  <a:pt x="68" y="27"/>
                </a:ln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7" y="20"/>
                  <a:pt x="66" y="19"/>
                </a:cubicBezTo>
                <a:cubicBezTo>
                  <a:pt x="65" y="18"/>
                  <a:pt x="63" y="17"/>
                  <a:pt x="61" y="17"/>
                </a:cubicBezTo>
                <a:lnTo>
                  <a:pt x="59" y="17"/>
                </a:lnTo>
                <a:cubicBezTo>
                  <a:pt x="52" y="17"/>
                  <a:pt x="46" y="20"/>
                  <a:pt x="40" y="26"/>
                </a:cubicBezTo>
                <a:cubicBezTo>
                  <a:pt x="35" y="31"/>
                  <a:pt x="30" y="37"/>
                  <a:pt x="27" y="44"/>
                </a:cubicBezTo>
                <a:cubicBezTo>
                  <a:pt x="24" y="50"/>
                  <a:pt x="21" y="57"/>
                  <a:pt x="19" y="63"/>
                </a:cubicBezTo>
                <a:cubicBezTo>
                  <a:pt x="18" y="69"/>
                  <a:pt x="16" y="72"/>
                  <a:pt x="16" y="73"/>
                </a:cubicBezTo>
                <a:cubicBezTo>
                  <a:pt x="15" y="73"/>
                  <a:pt x="13" y="73"/>
                  <a:pt x="9" y="73"/>
                </a:cubicBezTo>
                <a:lnTo>
                  <a:pt x="2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4341240" y="4133520"/>
            <a:ext cx="36360" cy="161280"/>
          </a:xfrm>
          <a:custGeom>
            <a:avLst/>
            <a:gdLst/>
            <a:ahLst/>
            <a:rect l="0" t="0" r="r" b="b"/>
            <a:pathLst>
              <a:path w="101" h="448">
                <a:moveTo>
                  <a:pt x="0" y="8"/>
                </a:moveTo>
                <a:cubicBezTo>
                  <a:pt x="0" y="6"/>
                  <a:pt x="1" y="5"/>
                  <a:pt x="3" y="3"/>
                </a:cubicBezTo>
                <a:cubicBezTo>
                  <a:pt x="4" y="2"/>
                  <a:pt x="6" y="1"/>
                  <a:pt x="9" y="0"/>
                </a:cubicBezTo>
                <a:cubicBezTo>
                  <a:pt x="12" y="0"/>
                  <a:pt x="14" y="2"/>
                  <a:pt x="17" y="5"/>
                </a:cubicBezTo>
                <a:cubicBezTo>
                  <a:pt x="17" y="7"/>
                  <a:pt x="31" y="44"/>
                  <a:pt x="59" y="115"/>
                </a:cubicBezTo>
                <a:cubicBezTo>
                  <a:pt x="87" y="186"/>
                  <a:pt x="100" y="222"/>
                  <a:pt x="101" y="224"/>
                </a:cubicBezTo>
                <a:cubicBezTo>
                  <a:pt x="101" y="225"/>
                  <a:pt x="87" y="262"/>
                  <a:pt x="59" y="333"/>
                </a:cubicBezTo>
                <a:cubicBezTo>
                  <a:pt x="32" y="405"/>
                  <a:pt x="17" y="442"/>
                  <a:pt x="17" y="444"/>
                </a:cubicBezTo>
                <a:cubicBezTo>
                  <a:pt x="14" y="447"/>
                  <a:pt x="12" y="448"/>
                  <a:pt x="9" y="448"/>
                </a:cubicBezTo>
                <a:cubicBezTo>
                  <a:pt x="7" y="448"/>
                  <a:pt x="5" y="448"/>
                  <a:pt x="3" y="446"/>
                </a:cubicBezTo>
                <a:cubicBezTo>
                  <a:pt x="2" y="445"/>
                  <a:pt x="1" y="443"/>
                  <a:pt x="0" y="440"/>
                </a:cubicBezTo>
                <a:cubicBezTo>
                  <a:pt x="0" y="439"/>
                  <a:pt x="13" y="403"/>
                  <a:pt x="40" y="331"/>
                </a:cubicBezTo>
                <a:cubicBezTo>
                  <a:pt x="67" y="260"/>
                  <a:pt x="82" y="225"/>
                  <a:pt x="82" y="224"/>
                </a:cubicBezTo>
                <a:cubicBezTo>
                  <a:pt x="82" y="223"/>
                  <a:pt x="67" y="188"/>
                  <a:pt x="40" y="117"/>
                </a:cubicBezTo>
                <a:cubicBezTo>
                  <a:pt x="13" y="46"/>
                  <a:pt x="0" y="10"/>
                  <a:pt x="0" y="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3957120" y="4335480"/>
            <a:ext cx="6480" cy="161280"/>
          </a:xfrm>
          <a:custGeom>
            <a:avLst/>
            <a:gdLst/>
            <a:ahLst/>
            <a:rect l="0" t="0" r="r" b="b"/>
            <a:pathLst>
              <a:path w="18" h="448">
                <a:moveTo>
                  <a:pt x="8" y="448"/>
                </a:moveTo>
                <a:cubicBezTo>
                  <a:pt x="4" y="448"/>
                  <a:pt x="1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3" y="2"/>
                  <a:pt x="6" y="0"/>
                  <a:pt x="8" y="0"/>
                </a:cubicBezTo>
                <a:cubicBezTo>
                  <a:pt x="12" y="0"/>
                  <a:pt x="15" y="3"/>
                  <a:pt x="18" y="7"/>
                </a:cubicBezTo>
                <a:lnTo>
                  <a:pt x="18" y="442"/>
                </a:lnTo>
                <a:cubicBezTo>
                  <a:pt x="15" y="446"/>
                  <a:pt x="12" y="448"/>
                  <a:pt x="9" y="448"/>
                </a:cubicBezTo>
                <a:lnTo>
                  <a:pt x="8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4001760" y="4335480"/>
            <a:ext cx="6840" cy="161280"/>
          </a:xfrm>
          <a:custGeom>
            <a:avLst/>
            <a:gdLst/>
            <a:ahLst/>
            <a:rect l="0" t="0" r="r" b="b"/>
            <a:pathLst>
              <a:path w="19" h="448">
                <a:moveTo>
                  <a:pt x="9" y="448"/>
                </a:moveTo>
                <a:lnTo>
                  <a:pt x="8" y="448"/>
                </a:lnTo>
                <a:cubicBezTo>
                  <a:pt x="4" y="448"/>
                  <a:pt x="2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3" y="2"/>
                  <a:pt x="6" y="0"/>
                  <a:pt x="9" y="0"/>
                </a:cubicBezTo>
                <a:cubicBezTo>
                  <a:pt x="14" y="0"/>
                  <a:pt x="17" y="3"/>
                  <a:pt x="19" y="7"/>
                </a:cubicBezTo>
                <a:lnTo>
                  <a:pt x="19" y="442"/>
                </a:lnTo>
                <a:cubicBezTo>
                  <a:pt x="16" y="446"/>
                  <a:pt x="14" y="448"/>
                  <a:pt x="10" y="448"/>
                </a:cubicBezTo>
                <a:lnTo>
                  <a:pt x="9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4033080" y="4385160"/>
            <a:ext cx="78480" cy="73080"/>
          </a:xfrm>
          <a:custGeom>
            <a:avLst/>
            <a:gdLst/>
            <a:ahLst/>
            <a:rect l="0" t="0" r="r" b="b"/>
            <a:pathLst>
              <a:path w="218" h="203">
                <a:moveTo>
                  <a:pt x="7" y="69"/>
                </a:moveTo>
                <a:cubicBezTo>
                  <a:pt x="9" y="57"/>
                  <a:pt x="17" y="42"/>
                  <a:pt x="31" y="25"/>
                </a:cubicBezTo>
                <a:cubicBezTo>
                  <a:pt x="45" y="8"/>
                  <a:pt x="63" y="0"/>
                  <a:pt x="83" y="0"/>
                </a:cubicBezTo>
                <a:cubicBezTo>
                  <a:pt x="94" y="0"/>
                  <a:pt x="103" y="2"/>
                  <a:pt x="112" y="8"/>
                </a:cubicBezTo>
                <a:cubicBezTo>
                  <a:pt x="120" y="13"/>
                  <a:pt x="127" y="20"/>
                  <a:pt x="131" y="28"/>
                </a:cubicBezTo>
                <a:cubicBezTo>
                  <a:pt x="143" y="9"/>
                  <a:pt x="159" y="0"/>
                  <a:pt x="176" y="0"/>
                </a:cubicBezTo>
                <a:cubicBezTo>
                  <a:pt x="187" y="0"/>
                  <a:pt x="198" y="3"/>
                  <a:pt x="206" y="10"/>
                </a:cubicBezTo>
                <a:cubicBezTo>
                  <a:pt x="214" y="16"/>
                  <a:pt x="218" y="25"/>
                  <a:pt x="218" y="36"/>
                </a:cubicBezTo>
                <a:cubicBezTo>
                  <a:pt x="218" y="46"/>
                  <a:pt x="216" y="53"/>
                  <a:pt x="212" y="58"/>
                </a:cubicBezTo>
                <a:cubicBezTo>
                  <a:pt x="208" y="63"/>
                  <a:pt x="204" y="67"/>
                  <a:pt x="200" y="68"/>
                </a:cubicBezTo>
                <a:cubicBezTo>
                  <a:pt x="196" y="69"/>
                  <a:pt x="193" y="70"/>
                  <a:pt x="189" y="70"/>
                </a:cubicBezTo>
                <a:cubicBezTo>
                  <a:pt x="183" y="70"/>
                  <a:pt x="178" y="68"/>
                  <a:pt x="175" y="65"/>
                </a:cubicBezTo>
                <a:cubicBezTo>
                  <a:pt x="171" y="61"/>
                  <a:pt x="169" y="57"/>
                  <a:pt x="169" y="52"/>
                </a:cubicBezTo>
                <a:cubicBezTo>
                  <a:pt x="169" y="37"/>
                  <a:pt x="177" y="28"/>
                  <a:pt x="193" y="23"/>
                </a:cubicBezTo>
                <a:cubicBezTo>
                  <a:pt x="188" y="19"/>
                  <a:pt x="182" y="17"/>
                  <a:pt x="174" y="17"/>
                </a:cubicBezTo>
                <a:cubicBezTo>
                  <a:pt x="170" y="17"/>
                  <a:pt x="167" y="17"/>
                  <a:pt x="165" y="18"/>
                </a:cubicBezTo>
                <a:cubicBezTo>
                  <a:pt x="154" y="22"/>
                  <a:pt x="146" y="32"/>
                  <a:pt x="140" y="48"/>
                </a:cubicBezTo>
                <a:cubicBezTo>
                  <a:pt x="122" y="114"/>
                  <a:pt x="114" y="152"/>
                  <a:pt x="114" y="164"/>
                </a:cubicBezTo>
                <a:cubicBezTo>
                  <a:pt x="114" y="172"/>
                  <a:pt x="116" y="178"/>
                  <a:pt x="121" y="181"/>
                </a:cubicBezTo>
                <a:cubicBezTo>
                  <a:pt x="125" y="185"/>
                  <a:pt x="131" y="187"/>
                  <a:pt x="136" y="187"/>
                </a:cubicBezTo>
                <a:cubicBezTo>
                  <a:pt x="147" y="187"/>
                  <a:pt x="158" y="182"/>
                  <a:pt x="169" y="172"/>
                </a:cubicBezTo>
                <a:cubicBezTo>
                  <a:pt x="180" y="162"/>
                  <a:pt x="187" y="150"/>
                  <a:pt x="192" y="136"/>
                </a:cubicBezTo>
                <a:cubicBezTo>
                  <a:pt x="193" y="133"/>
                  <a:pt x="194" y="131"/>
                  <a:pt x="195" y="131"/>
                </a:cubicBezTo>
                <a:cubicBezTo>
                  <a:pt x="195" y="131"/>
                  <a:pt x="198" y="130"/>
                  <a:pt x="202" y="130"/>
                </a:cubicBezTo>
                <a:lnTo>
                  <a:pt x="203" y="130"/>
                </a:lnTo>
                <a:cubicBezTo>
                  <a:pt x="208" y="130"/>
                  <a:pt x="210" y="131"/>
                  <a:pt x="210" y="134"/>
                </a:cubicBezTo>
                <a:cubicBezTo>
                  <a:pt x="210" y="134"/>
                  <a:pt x="210" y="135"/>
                  <a:pt x="209" y="138"/>
                </a:cubicBezTo>
                <a:cubicBezTo>
                  <a:pt x="205" y="155"/>
                  <a:pt x="195" y="171"/>
                  <a:pt x="181" y="184"/>
                </a:cubicBezTo>
                <a:cubicBezTo>
                  <a:pt x="167" y="197"/>
                  <a:pt x="151" y="203"/>
                  <a:pt x="133" y="203"/>
                </a:cubicBezTo>
                <a:cubicBezTo>
                  <a:pt x="112" y="203"/>
                  <a:pt x="96" y="194"/>
                  <a:pt x="85" y="175"/>
                </a:cubicBezTo>
                <a:cubicBezTo>
                  <a:pt x="73" y="194"/>
                  <a:pt x="59" y="203"/>
                  <a:pt x="43" y="203"/>
                </a:cubicBezTo>
                <a:lnTo>
                  <a:pt x="41" y="203"/>
                </a:lnTo>
                <a:cubicBezTo>
                  <a:pt x="26" y="203"/>
                  <a:pt x="16" y="199"/>
                  <a:pt x="9" y="191"/>
                </a:cubicBezTo>
                <a:cubicBezTo>
                  <a:pt x="3" y="183"/>
                  <a:pt x="0" y="175"/>
                  <a:pt x="0" y="167"/>
                </a:cubicBezTo>
                <a:cubicBezTo>
                  <a:pt x="0" y="157"/>
                  <a:pt x="2" y="149"/>
                  <a:pt x="8" y="143"/>
                </a:cubicBezTo>
                <a:cubicBezTo>
                  <a:pt x="14" y="137"/>
                  <a:pt x="20" y="134"/>
                  <a:pt x="28" y="134"/>
                </a:cubicBezTo>
                <a:cubicBezTo>
                  <a:pt x="41" y="134"/>
                  <a:pt x="47" y="141"/>
                  <a:pt x="47" y="153"/>
                </a:cubicBezTo>
                <a:cubicBezTo>
                  <a:pt x="47" y="159"/>
                  <a:pt x="46" y="164"/>
                  <a:pt x="42" y="169"/>
                </a:cubicBezTo>
                <a:cubicBezTo>
                  <a:pt x="38" y="173"/>
                  <a:pt x="35" y="176"/>
                  <a:pt x="32" y="178"/>
                </a:cubicBezTo>
                <a:cubicBezTo>
                  <a:pt x="28" y="179"/>
                  <a:pt x="26" y="180"/>
                  <a:pt x="26" y="180"/>
                </a:cubicBezTo>
                <a:lnTo>
                  <a:pt x="25" y="180"/>
                </a:lnTo>
                <a:cubicBezTo>
                  <a:pt x="25" y="181"/>
                  <a:pt x="25" y="181"/>
                  <a:pt x="27" y="182"/>
                </a:cubicBezTo>
                <a:cubicBezTo>
                  <a:pt x="29" y="183"/>
                  <a:pt x="31" y="184"/>
                  <a:pt x="34" y="185"/>
                </a:cubicBezTo>
                <a:cubicBezTo>
                  <a:pt x="37" y="187"/>
                  <a:pt x="40" y="187"/>
                  <a:pt x="43" y="187"/>
                </a:cubicBezTo>
                <a:cubicBezTo>
                  <a:pt x="54" y="187"/>
                  <a:pt x="63" y="180"/>
                  <a:pt x="71" y="167"/>
                </a:cubicBezTo>
                <a:cubicBezTo>
                  <a:pt x="73" y="162"/>
                  <a:pt x="77" y="152"/>
                  <a:pt x="81" y="136"/>
                </a:cubicBezTo>
                <a:cubicBezTo>
                  <a:pt x="85" y="121"/>
                  <a:pt x="89" y="105"/>
                  <a:pt x="93" y="88"/>
                </a:cubicBezTo>
                <a:cubicBezTo>
                  <a:pt x="98" y="71"/>
                  <a:pt x="100" y="61"/>
                  <a:pt x="101" y="58"/>
                </a:cubicBezTo>
                <a:cubicBezTo>
                  <a:pt x="102" y="50"/>
                  <a:pt x="103" y="45"/>
                  <a:pt x="103" y="41"/>
                </a:cubicBezTo>
                <a:cubicBezTo>
                  <a:pt x="103" y="32"/>
                  <a:pt x="101" y="26"/>
                  <a:pt x="96" y="22"/>
                </a:cubicBezTo>
                <a:cubicBezTo>
                  <a:pt x="92" y="19"/>
                  <a:pt x="87" y="17"/>
                  <a:pt x="81" y="17"/>
                </a:cubicBezTo>
                <a:cubicBezTo>
                  <a:pt x="69" y="17"/>
                  <a:pt x="58" y="22"/>
                  <a:pt x="47" y="31"/>
                </a:cubicBezTo>
                <a:cubicBezTo>
                  <a:pt x="37" y="42"/>
                  <a:pt x="30" y="54"/>
                  <a:pt x="25" y="69"/>
                </a:cubicBezTo>
                <a:cubicBezTo>
                  <a:pt x="25" y="71"/>
                  <a:pt x="24" y="73"/>
                  <a:pt x="23" y="73"/>
                </a:cubicBezTo>
                <a:cubicBezTo>
                  <a:pt x="22" y="74"/>
                  <a:pt x="20" y="74"/>
                  <a:pt x="16" y="74"/>
                </a:cubicBezTo>
                <a:lnTo>
                  <a:pt x="10" y="74"/>
                </a:lnTo>
                <a:cubicBezTo>
                  <a:pt x="8" y="72"/>
                  <a:pt x="7" y="71"/>
                  <a:pt x="7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4138560" y="4335480"/>
            <a:ext cx="6840" cy="161280"/>
          </a:xfrm>
          <a:custGeom>
            <a:avLst/>
            <a:gdLst/>
            <a:ahLst/>
            <a:rect l="0" t="0" r="r" b="b"/>
            <a:pathLst>
              <a:path w="19" h="448">
                <a:moveTo>
                  <a:pt x="10" y="448"/>
                </a:moveTo>
                <a:lnTo>
                  <a:pt x="9" y="448"/>
                </a:lnTo>
                <a:cubicBezTo>
                  <a:pt x="4" y="448"/>
                  <a:pt x="2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3" y="2"/>
                  <a:pt x="7" y="0"/>
                  <a:pt x="10" y="0"/>
                </a:cubicBezTo>
                <a:cubicBezTo>
                  <a:pt x="14" y="0"/>
                  <a:pt x="17" y="3"/>
                  <a:pt x="19" y="7"/>
                </a:cubicBezTo>
                <a:lnTo>
                  <a:pt x="19" y="442"/>
                </a:lnTo>
                <a:cubicBezTo>
                  <a:pt x="16" y="446"/>
                  <a:pt x="14" y="448"/>
                  <a:pt x="11" y="448"/>
                </a:cubicBezTo>
                <a:lnTo>
                  <a:pt x="10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4183200" y="4335480"/>
            <a:ext cx="6840" cy="161280"/>
          </a:xfrm>
          <a:custGeom>
            <a:avLst/>
            <a:gdLst/>
            <a:ahLst/>
            <a:rect l="0" t="0" r="r" b="b"/>
            <a:pathLst>
              <a:path w="19" h="448">
                <a:moveTo>
                  <a:pt x="9" y="448"/>
                </a:moveTo>
                <a:lnTo>
                  <a:pt x="8" y="448"/>
                </a:lnTo>
                <a:cubicBezTo>
                  <a:pt x="4" y="448"/>
                  <a:pt x="2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3" y="2"/>
                  <a:pt x="6" y="0"/>
                  <a:pt x="9" y="0"/>
                </a:cubicBezTo>
                <a:cubicBezTo>
                  <a:pt x="13" y="0"/>
                  <a:pt x="16" y="3"/>
                  <a:pt x="19" y="7"/>
                </a:cubicBezTo>
                <a:lnTo>
                  <a:pt x="19" y="442"/>
                </a:lnTo>
                <a:cubicBezTo>
                  <a:pt x="16" y="446"/>
                  <a:pt x="13" y="448"/>
                  <a:pt x="10" y="448"/>
                </a:cubicBezTo>
                <a:lnTo>
                  <a:pt x="9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4221360" y="4406400"/>
            <a:ext cx="19800" cy="19440"/>
          </a:xfrm>
          <a:custGeom>
            <a:avLst/>
            <a:gdLst/>
            <a:ahLst/>
            <a:rect l="0" t="0" r="r" b="b"/>
            <a:pathLst>
              <a:path w="55" h="54">
                <a:moveTo>
                  <a:pt x="0" y="27"/>
                </a:moveTo>
                <a:cubicBezTo>
                  <a:pt x="0" y="19"/>
                  <a:pt x="2" y="13"/>
                  <a:pt x="8" y="8"/>
                </a:cubicBezTo>
                <a:cubicBezTo>
                  <a:pt x="13" y="2"/>
                  <a:pt x="20" y="0"/>
                  <a:pt x="28" y="0"/>
                </a:cubicBezTo>
                <a:cubicBezTo>
                  <a:pt x="35" y="0"/>
                  <a:pt x="41" y="2"/>
                  <a:pt x="47" y="7"/>
                </a:cubicBezTo>
                <a:cubicBezTo>
                  <a:pt x="52" y="12"/>
                  <a:pt x="55" y="18"/>
                  <a:pt x="55" y="26"/>
                </a:cubicBezTo>
                <a:cubicBezTo>
                  <a:pt x="55" y="35"/>
                  <a:pt x="53" y="41"/>
                  <a:pt x="47" y="46"/>
                </a:cubicBezTo>
                <a:cubicBezTo>
                  <a:pt x="42" y="52"/>
                  <a:pt x="36" y="54"/>
                  <a:pt x="28" y="54"/>
                </a:cubicBezTo>
                <a:cubicBezTo>
                  <a:pt x="20" y="54"/>
                  <a:pt x="13" y="52"/>
                  <a:pt x="8" y="47"/>
                </a:cubicBezTo>
                <a:cubicBezTo>
                  <a:pt x="3" y="42"/>
                  <a:pt x="0" y="35"/>
                  <a:pt x="0" y="2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4272840" y="4335480"/>
            <a:ext cx="6480" cy="161280"/>
          </a:xfrm>
          <a:custGeom>
            <a:avLst/>
            <a:gdLst/>
            <a:ahLst/>
            <a:rect l="0" t="0" r="r" b="b"/>
            <a:pathLst>
              <a:path w="18" h="448">
                <a:moveTo>
                  <a:pt x="9" y="448"/>
                </a:moveTo>
                <a:cubicBezTo>
                  <a:pt x="4" y="448"/>
                  <a:pt x="1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3" y="2"/>
                  <a:pt x="7" y="0"/>
                  <a:pt x="9" y="0"/>
                </a:cubicBezTo>
                <a:cubicBezTo>
                  <a:pt x="13" y="0"/>
                  <a:pt x="16" y="3"/>
                  <a:pt x="18" y="7"/>
                </a:cubicBezTo>
                <a:lnTo>
                  <a:pt x="18" y="442"/>
                </a:lnTo>
                <a:cubicBezTo>
                  <a:pt x="16" y="446"/>
                  <a:pt x="13" y="448"/>
                  <a:pt x="10" y="448"/>
                </a:cubicBezTo>
                <a:lnTo>
                  <a:pt x="9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4317480" y="4335480"/>
            <a:ext cx="7200" cy="161280"/>
          </a:xfrm>
          <a:custGeom>
            <a:avLst/>
            <a:gdLst/>
            <a:ahLst/>
            <a:rect l="0" t="0" r="r" b="b"/>
            <a:pathLst>
              <a:path w="20" h="448">
                <a:moveTo>
                  <a:pt x="10" y="448"/>
                </a:moveTo>
                <a:lnTo>
                  <a:pt x="9" y="448"/>
                </a:lnTo>
                <a:cubicBezTo>
                  <a:pt x="5" y="448"/>
                  <a:pt x="3" y="446"/>
                  <a:pt x="0" y="442"/>
                </a:cubicBezTo>
                <a:lnTo>
                  <a:pt x="0" y="224"/>
                </a:lnTo>
                <a:lnTo>
                  <a:pt x="0" y="6"/>
                </a:lnTo>
                <a:cubicBezTo>
                  <a:pt x="4" y="2"/>
                  <a:pt x="7" y="0"/>
                  <a:pt x="10" y="0"/>
                </a:cubicBezTo>
                <a:cubicBezTo>
                  <a:pt x="14" y="0"/>
                  <a:pt x="17" y="3"/>
                  <a:pt x="20" y="7"/>
                </a:cubicBezTo>
                <a:lnTo>
                  <a:pt x="20" y="442"/>
                </a:lnTo>
                <a:cubicBezTo>
                  <a:pt x="16" y="446"/>
                  <a:pt x="14" y="448"/>
                  <a:pt x="11" y="448"/>
                </a:cubicBezTo>
                <a:lnTo>
                  <a:pt x="10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4346280" y="4385160"/>
            <a:ext cx="77040" cy="104400"/>
          </a:xfrm>
          <a:custGeom>
            <a:avLst/>
            <a:gdLst/>
            <a:ahLst/>
            <a:rect l="0" t="0" r="r" b="b"/>
            <a:pathLst>
              <a:path w="214" h="290">
                <a:moveTo>
                  <a:pt x="0" y="69"/>
                </a:moveTo>
                <a:cubicBezTo>
                  <a:pt x="0" y="65"/>
                  <a:pt x="3" y="58"/>
                  <a:pt x="7" y="48"/>
                </a:cubicBezTo>
                <a:cubicBezTo>
                  <a:pt x="11" y="37"/>
                  <a:pt x="19" y="27"/>
                  <a:pt x="28" y="16"/>
                </a:cubicBezTo>
                <a:cubicBezTo>
                  <a:pt x="38" y="5"/>
                  <a:pt x="49" y="0"/>
                  <a:pt x="62" y="0"/>
                </a:cubicBezTo>
                <a:cubicBezTo>
                  <a:pt x="74" y="0"/>
                  <a:pt x="84" y="3"/>
                  <a:pt x="91" y="10"/>
                </a:cubicBezTo>
                <a:cubicBezTo>
                  <a:pt x="98" y="17"/>
                  <a:pt x="102" y="26"/>
                  <a:pt x="103" y="39"/>
                </a:cubicBezTo>
                <a:cubicBezTo>
                  <a:pt x="102" y="44"/>
                  <a:pt x="102" y="47"/>
                  <a:pt x="101" y="48"/>
                </a:cubicBezTo>
                <a:cubicBezTo>
                  <a:pt x="101" y="49"/>
                  <a:pt x="99" y="56"/>
                  <a:pt x="94" y="69"/>
                </a:cubicBezTo>
                <a:cubicBezTo>
                  <a:pt x="89" y="81"/>
                  <a:pt x="84" y="96"/>
                  <a:pt x="79" y="113"/>
                </a:cubicBezTo>
                <a:cubicBezTo>
                  <a:pt x="74" y="129"/>
                  <a:pt x="72" y="142"/>
                  <a:pt x="72" y="151"/>
                </a:cubicBezTo>
                <a:cubicBezTo>
                  <a:pt x="72" y="164"/>
                  <a:pt x="74" y="173"/>
                  <a:pt x="78" y="178"/>
                </a:cubicBezTo>
                <a:cubicBezTo>
                  <a:pt x="83" y="183"/>
                  <a:pt x="89" y="186"/>
                  <a:pt x="97" y="186"/>
                </a:cubicBezTo>
                <a:cubicBezTo>
                  <a:pt x="104" y="186"/>
                  <a:pt x="111" y="185"/>
                  <a:pt x="116" y="181"/>
                </a:cubicBezTo>
                <a:cubicBezTo>
                  <a:pt x="123" y="178"/>
                  <a:pt x="128" y="175"/>
                  <a:pt x="131" y="171"/>
                </a:cubicBezTo>
                <a:cubicBezTo>
                  <a:pt x="135" y="168"/>
                  <a:pt x="139" y="163"/>
                  <a:pt x="143" y="156"/>
                </a:cubicBezTo>
                <a:cubicBezTo>
                  <a:pt x="143" y="156"/>
                  <a:pt x="144" y="153"/>
                  <a:pt x="146" y="147"/>
                </a:cubicBezTo>
                <a:cubicBezTo>
                  <a:pt x="147" y="142"/>
                  <a:pt x="149" y="133"/>
                  <a:pt x="152" y="121"/>
                </a:cubicBezTo>
                <a:cubicBezTo>
                  <a:pt x="155" y="109"/>
                  <a:pt x="157" y="97"/>
                  <a:pt x="160" y="87"/>
                </a:cubicBezTo>
                <a:cubicBezTo>
                  <a:pt x="172" y="42"/>
                  <a:pt x="178" y="19"/>
                  <a:pt x="179" y="17"/>
                </a:cubicBezTo>
                <a:cubicBezTo>
                  <a:pt x="183" y="9"/>
                  <a:pt x="189" y="5"/>
                  <a:pt x="198" y="5"/>
                </a:cubicBezTo>
                <a:cubicBezTo>
                  <a:pt x="202" y="5"/>
                  <a:pt x="205" y="6"/>
                  <a:pt x="208" y="8"/>
                </a:cubicBezTo>
                <a:cubicBezTo>
                  <a:pt x="210" y="10"/>
                  <a:pt x="212" y="12"/>
                  <a:pt x="213" y="13"/>
                </a:cubicBezTo>
                <a:cubicBezTo>
                  <a:pt x="214" y="15"/>
                  <a:pt x="214" y="16"/>
                  <a:pt x="214" y="17"/>
                </a:cubicBezTo>
                <a:cubicBezTo>
                  <a:pt x="214" y="21"/>
                  <a:pt x="206" y="52"/>
                  <a:pt x="192" y="112"/>
                </a:cubicBezTo>
                <a:cubicBezTo>
                  <a:pt x="177" y="171"/>
                  <a:pt x="169" y="203"/>
                  <a:pt x="167" y="209"/>
                </a:cubicBezTo>
                <a:cubicBezTo>
                  <a:pt x="158" y="233"/>
                  <a:pt x="144" y="253"/>
                  <a:pt x="123" y="268"/>
                </a:cubicBezTo>
                <a:cubicBezTo>
                  <a:pt x="102" y="282"/>
                  <a:pt x="81" y="290"/>
                  <a:pt x="61" y="290"/>
                </a:cubicBezTo>
                <a:cubicBezTo>
                  <a:pt x="47" y="290"/>
                  <a:pt x="35" y="287"/>
                  <a:pt x="25" y="280"/>
                </a:cubicBezTo>
                <a:cubicBezTo>
                  <a:pt x="15" y="274"/>
                  <a:pt x="10" y="264"/>
                  <a:pt x="10" y="251"/>
                </a:cubicBezTo>
                <a:cubicBezTo>
                  <a:pt x="10" y="244"/>
                  <a:pt x="11" y="239"/>
                  <a:pt x="13" y="234"/>
                </a:cubicBezTo>
                <a:cubicBezTo>
                  <a:pt x="15" y="230"/>
                  <a:pt x="18" y="226"/>
                  <a:pt x="22" y="224"/>
                </a:cubicBezTo>
                <a:cubicBezTo>
                  <a:pt x="25" y="222"/>
                  <a:pt x="28" y="221"/>
                  <a:pt x="31" y="220"/>
                </a:cubicBezTo>
                <a:cubicBezTo>
                  <a:pt x="33" y="219"/>
                  <a:pt x="36" y="218"/>
                  <a:pt x="38" y="218"/>
                </a:cubicBezTo>
                <a:cubicBezTo>
                  <a:pt x="51" y="218"/>
                  <a:pt x="58" y="225"/>
                  <a:pt x="58" y="237"/>
                </a:cubicBezTo>
                <a:cubicBezTo>
                  <a:pt x="58" y="243"/>
                  <a:pt x="56" y="248"/>
                  <a:pt x="53" y="253"/>
                </a:cubicBezTo>
                <a:cubicBezTo>
                  <a:pt x="49" y="257"/>
                  <a:pt x="46" y="260"/>
                  <a:pt x="42" y="262"/>
                </a:cubicBezTo>
                <a:cubicBezTo>
                  <a:pt x="39" y="263"/>
                  <a:pt x="37" y="264"/>
                  <a:pt x="36" y="264"/>
                </a:cubicBezTo>
                <a:lnTo>
                  <a:pt x="35" y="265"/>
                </a:lnTo>
                <a:cubicBezTo>
                  <a:pt x="36" y="266"/>
                  <a:pt x="39" y="268"/>
                  <a:pt x="44" y="270"/>
                </a:cubicBezTo>
                <a:cubicBezTo>
                  <a:pt x="49" y="272"/>
                  <a:pt x="54" y="273"/>
                  <a:pt x="59" y="273"/>
                </a:cubicBezTo>
                <a:lnTo>
                  <a:pt x="62" y="273"/>
                </a:lnTo>
                <a:cubicBezTo>
                  <a:pt x="67" y="273"/>
                  <a:pt x="71" y="273"/>
                  <a:pt x="74" y="272"/>
                </a:cubicBezTo>
                <a:cubicBezTo>
                  <a:pt x="84" y="269"/>
                  <a:pt x="93" y="264"/>
                  <a:pt x="101" y="255"/>
                </a:cubicBezTo>
                <a:cubicBezTo>
                  <a:pt x="110" y="246"/>
                  <a:pt x="116" y="237"/>
                  <a:pt x="122" y="227"/>
                </a:cubicBezTo>
                <a:cubicBezTo>
                  <a:pt x="126" y="218"/>
                  <a:pt x="129" y="209"/>
                  <a:pt x="132" y="202"/>
                </a:cubicBezTo>
                <a:cubicBezTo>
                  <a:pt x="134" y="196"/>
                  <a:pt x="135" y="191"/>
                  <a:pt x="135" y="189"/>
                </a:cubicBezTo>
                <a:lnTo>
                  <a:pt x="133" y="191"/>
                </a:lnTo>
                <a:cubicBezTo>
                  <a:pt x="131" y="192"/>
                  <a:pt x="128" y="194"/>
                  <a:pt x="124" y="196"/>
                </a:cubicBezTo>
                <a:cubicBezTo>
                  <a:pt x="120" y="198"/>
                  <a:pt x="115" y="200"/>
                  <a:pt x="112" y="201"/>
                </a:cubicBezTo>
                <a:cubicBezTo>
                  <a:pt x="106" y="203"/>
                  <a:pt x="100" y="203"/>
                  <a:pt x="94" y="203"/>
                </a:cubicBezTo>
                <a:cubicBezTo>
                  <a:pt x="80" y="203"/>
                  <a:pt x="68" y="200"/>
                  <a:pt x="58" y="193"/>
                </a:cubicBezTo>
                <a:cubicBezTo>
                  <a:pt x="48" y="187"/>
                  <a:pt x="41" y="176"/>
                  <a:pt x="37" y="162"/>
                </a:cubicBezTo>
                <a:cubicBezTo>
                  <a:pt x="37" y="160"/>
                  <a:pt x="37" y="155"/>
                  <a:pt x="37" y="148"/>
                </a:cubicBezTo>
                <a:cubicBezTo>
                  <a:pt x="37" y="131"/>
                  <a:pt x="42" y="109"/>
                  <a:pt x="53" y="80"/>
                </a:cubicBezTo>
                <a:cubicBezTo>
                  <a:pt x="63" y="53"/>
                  <a:pt x="68" y="35"/>
                  <a:pt x="68" y="28"/>
                </a:cubicBezTo>
                <a:lnTo>
                  <a:pt x="68" y="27"/>
                </a:lnTo>
                <a:cubicBezTo>
                  <a:pt x="68" y="24"/>
                  <a:pt x="68" y="23"/>
                  <a:pt x="68" y="22"/>
                </a:cubicBezTo>
                <a:cubicBezTo>
                  <a:pt x="68" y="21"/>
                  <a:pt x="68" y="20"/>
                  <a:pt x="66" y="19"/>
                </a:cubicBezTo>
                <a:cubicBezTo>
                  <a:pt x="65" y="17"/>
                  <a:pt x="64" y="17"/>
                  <a:pt x="62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5"/>
                </a:cubicBezTo>
                <a:cubicBezTo>
                  <a:pt x="35" y="31"/>
                  <a:pt x="31" y="37"/>
                  <a:pt x="28" y="44"/>
                </a:cubicBezTo>
                <a:cubicBezTo>
                  <a:pt x="24" y="50"/>
                  <a:pt x="22" y="56"/>
                  <a:pt x="20" y="62"/>
                </a:cubicBezTo>
                <a:cubicBezTo>
                  <a:pt x="18" y="68"/>
                  <a:pt x="17" y="72"/>
                  <a:pt x="16" y="72"/>
                </a:cubicBezTo>
                <a:cubicBezTo>
                  <a:pt x="16" y="73"/>
                  <a:pt x="13" y="73"/>
                  <a:pt x="9" y="73"/>
                </a:cubicBezTo>
                <a:lnTo>
                  <a:pt x="3" y="73"/>
                </a:lnTo>
                <a:cubicBezTo>
                  <a:pt x="1" y="71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4440960" y="4335480"/>
            <a:ext cx="6840" cy="161280"/>
          </a:xfrm>
          <a:custGeom>
            <a:avLst/>
            <a:gdLst/>
            <a:ahLst/>
            <a:rect l="0" t="0" r="r" b="b"/>
            <a:pathLst>
              <a:path w="19" h="448">
                <a:moveTo>
                  <a:pt x="9" y="448"/>
                </a:moveTo>
                <a:lnTo>
                  <a:pt x="8" y="448"/>
                </a:lnTo>
                <a:cubicBezTo>
                  <a:pt x="5" y="448"/>
                  <a:pt x="2" y="446"/>
                  <a:pt x="0" y="442"/>
                </a:cubicBezTo>
                <a:lnTo>
                  <a:pt x="0" y="224"/>
                </a:lnTo>
                <a:lnTo>
                  <a:pt x="1" y="6"/>
                </a:lnTo>
                <a:cubicBezTo>
                  <a:pt x="4" y="2"/>
                  <a:pt x="6" y="0"/>
                  <a:pt x="9" y="0"/>
                </a:cubicBezTo>
                <a:cubicBezTo>
                  <a:pt x="13" y="0"/>
                  <a:pt x="17" y="3"/>
                  <a:pt x="19" y="7"/>
                </a:cubicBezTo>
                <a:lnTo>
                  <a:pt x="19" y="442"/>
                </a:lnTo>
                <a:cubicBezTo>
                  <a:pt x="17" y="446"/>
                  <a:pt x="13" y="448"/>
                  <a:pt x="10" y="448"/>
                </a:cubicBezTo>
                <a:lnTo>
                  <a:pt x="9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4485600" y="4335480"/>
            <a:ext cx="6840" cy="161280"/>
          </a:xfrm>
          <a:custGeom>
            <a:avLst/>
            <a:gdLst/>
            <a:ahLst/>
            <a:rect l="0" t="0" r="r" b="b"/>
            <a:pathLst>
              <a:path w="19" h="448">
                <a:moveTo>
                  <a:pt x="9" y="448"/>
                </a:moveTo>
                <a:lnTo>
                  <a:pt x="8" y="448"/>
                </a:lnTo>
                <a:cubicBezTo>
                  <a:pt x="5" y="448"/>
                  <a:pt x="2" y="446"/>
                  <a:pt x="0" y="442"/>
                </a:cubicBezTo>
                <a:lnTo>
                  <a:pt x="0" y="224"/>
                </a:lnTo>
                <a:lnTo>
                  <a:pt x="1" y="6"/>
                </a:lnTo>
                <a:cubicBezTo>
                  <a:pt x="4" y="2"/>
                  <a:pt x="7" y="0"/>
                  <a:pt x="9" y="0"/>
                </a:cubicBezTo>
                <a:cubicBezTo>
                  <a:pt x="14" y="0"/>
                  <a:pt x="17" y="3"/>
                  <a:pt x="19" y="7"/>
                </a:cubicBezTo>
                <a:lnTo>
                  <a:pt x="19" y="442"/>
                </a:lnTo>
                <a:cubicBezTo>
                  <a:pt x="17" y="446"/>
                  <a:pt x="14" y="448"/>
                  <a:pt x="11" y="448"/>
                </a:cubicBezTo>
                <a:lnTo>
                  <a:pt x="9" y="44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3915000" y="4308120"/>
            <a:ext cx="619560" cy="14040"/>
          </a:xfrm>
          <a:custGeom>
            <a:avLst/>
            <a:gdLst/>
            <a:ahLst/>
            <a:rect l="0" t="0" r="r" b="b"/>
            <a:pathLst>
              <a:path w="1721" h="39">
                <a:moveTo>
                  <a:pt x="0" y="39"/>
                </a:moveTo>
                <a:lnTo>
                  <a:pt x="1721" y="39"/>
                </a:lnTo>
                <a:lnTo>
                  <a:pt x="172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333440" y="46195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0"/>
                  <a:pt x="149" y="39"/>
                  <a:pt x="153" y="50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28600" y="4199760"/>
            <a:ext cx="238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Косинусное расстояние: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509840" y="4533120"/>
            <a:ext cx="403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Измеряет сходство направлений векторов.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47720" y="4971240"/>
            <a:ext cx="640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вывод: Масштабирование признаков критически важно!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747720" y="1686240"/>
            <a:ext cx="32680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Влияние параметра k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47720" y="2382120"/>
            <a:ext cx="3873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trade-off: Переобучение vs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952200" y="3171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747720" y="2639160"/>
            <a:ext cx="15080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Недообучение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333440" y="3457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28600" y="3085200"/>
            <a:ext cx="143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Малое k (k = 1):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509840" y="3371040"/>
            <a:ext cx="250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Сложная, зубчатая граница.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333440" y="407664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19"/>
                  <a:pt x="144" y="128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1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509840" y="3656520"/>
            <a:ext cx="232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Чувствительность к шуму.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52200" y="44100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509840" y="3989880"/>
            <a:ext cx="337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Высокий variance -&gt; Переобучение.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333440" y="46954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1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28600" y="4323240"/>
            <a:ext cx="171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Большое k (k ~ n):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333440" y="50288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5"/>
                </a:cubicBezTo>
                <a:cubicBezTo>
                  <a:pt x="31" y="17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7"/>
                  <a:pt x="136" y="25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509840" y="4609080"/>
            <a:ext cx="270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Сглаженная, простая граница.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509840" y="4942440"/>
            <a:ext cx="299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Высокий bias -&gt; Недообучение.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1257840"/>
            <a:ext cx="51228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Преимущества и недостатки k-NN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1953360"/>
            <a:ext cx="1818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Плюсы и минусы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52200" y="2914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152360" y="28288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238968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952200" y="3247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152360" y="31622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49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6"/>
                  <a:pt x="465" y="439"/>
                  <a:pt x="453" y="451"/>
                </a:cubicBezTo>
                <a:cubicBezTo>
                  <a:pt x="440" y="464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4"/>
                  <a:pt x="77" y="451"/>
                </a:cubicBezTo>
                <a:cubicBezTo>
                  <a:pt x="65" y="439"/>
                  <a:pt x="54" y="426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49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89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89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47840" y="2827800"/>
            <a:ext cx="93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Простота.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952200" y="3581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152360" y="34956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0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2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6"/>
                  <a:pt x="334" y="521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1"/>
                  <a:pt x="179" y="516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2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0"/>
                  <a:pt x="8" y="334"/>
                  <a:pt x="5" y="317"/>
                </a:cubicBezTo>
                <a:cubicBezTo>
                  <a:pt x="2" y="300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8"/>
                </a:cubicBezTo>
                <a:cubicBezTo>
                  <a:pt x="54" y="104"/>
                  <a:pt x="65" y="90"/>
                  <a:pt x="77" y="78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6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1"/>
                  <a:pt x="248" y="0"/>
                  <a:pt x="266" y="0"/>
                </a:cubicBezTo>
                <a:cubicBezTo>
                  <a:pt x="283" y="0"/>
                  <a:pt x="300" y="1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6"/>
                  <a:pt x="398" y="35"/>
                  <a:pt x="413" y="44"/>
                </a:cubicBezTo>
                <a:cubicBezTo>
                  <a:pt x="427" y="54"/>
                  <a:pt x="440" y="65"/>
                  <a:pt x="453" y="78"/>
                </a:cubicBezTo>
                <a:cubicBezTo>
                  <a:pt x="465" y="90"/>
                  <a:pt x="476" y="104"/>
                  <a:pt x="486" y="118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347840" y="3161520"/>
            <a:ext cx="187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Нет этапа обучения.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347840" y="3494880"/>
            <a:ext cx="514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Легко адаптируется для многоклассовой классификации.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52200" y="445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152360" y="43718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2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2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7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4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4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7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393300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52200" y="4790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152360" y="47052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4"/>
                </a:moveTo>
                <a:cubicBezTo>
                  <a:pt x="530" y="282"/>
                  <a:pt x="528" y="299"/>
                  <a:pt x="525" y="316"/>
                </a:cubicBezTo>
                <a:cubicBezTo>
                  <a:pt x="522" y="333"/>
                  <a:pt x="517" y="350"/>
                  <a:pt x="510" y="366"/>
                </a:cubicBezTo>
                <a:cubicBezTo>
                  <a:pt x="503" y="382"/>
                  <a:pt x="495" y="397"/>
                  <a:pt x="486" y="411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5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5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1"/>
                </a:cubicBezTo>
                <a:cubicBezTo>
                  <a:pt x="35" y="397"/>
                  <a:pt x="27" y="382"/>
                  <a:pt x="20" y="366"/>
                </a:cubicBezTo>
                <a:cubicBezTo>
                  <a:pt x="13" y="350"/>
                  <a:pt x="8" y="333"/>
                  <a:pt x="5" y="316"/>
                </a:cubicBezTo>
                <a:cubicBezTo>
                  <a:pt x="2" y="299"/>
                  <a:pt x="0" y="282"/>
                  <a:pt x="0" y="264"/>
                </a:cubicBezTo>
                <a:cubicBezTo>
                  <a:pt x="0" y="247"/>
                  <a:pt x="2" y="230"/>
                  <a:pt x="5" y="213"/>
                </a:cubicBezTo>
                <a:cubicBezTo>
                  <a:pt x="8" y="196"/>
                  <a:pt x="13" y="179"/>
                  <a:pt x="20" y="163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3"/>
                </a:cubicBezTo>
                <a:cubicBezTo>
                  <a:pt x="517" y="179"/>
                  <a:pt x="522" y="196"/>
                  <a:pt x="525" y="213"/>
                </a:cubicBezTo>
                <a:cubicBezTo>
                  <a:pt x="528" y="230"/>
                  <a:pt x="530" y="247"/>
                  <a:pt x="530" y="2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347840" y="4371120"/>
            <a:ext cx="542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Медленное предсказание для больших наборов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952200" y="5124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152360" y="50385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8"/>
                  <a:pt x="35" y="133"/>
                  <a:pt x="45" y="119"/>
                </a:cubicBezTo>
                <a:cubicBezTo>
                  <a:pt x="54" y="104"/>
                  <a:pt x="65" y="91"/>
                  <a:pt x="77" y="78"/>
                </a:cubicBezTo>
                <a:cubicBezTo>
                  <a:pt x="90" y="66"/>
                  <a:pt x="103" y="55"/>
                  <a:pt x="118" y="46"/>
                </a:cubicBezTo>
                <a:cubicBezTo>
                  <a:pt x="132" y="36"/>
                  <a:pt x="147" y="28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8"/>
                  <a:pt x="398" y="36"/>
                  <a:pt x="413" y="46"/>
                </a:cubicBezTo>
                <a:cubicBezTo>
                  <a:pt x="427" y="55"/>
                  <a:pt x="440" y="66"/>
                  <a:pt x="453" y="78"/>
                </a:cubicBezTo>
                <a:cubicBezTo>
                  <a:pt x="465" y="91"/>
                  <a:pt x="476" y="104"/>
                  <a:pt x="486" y="119"/>
                </a:cubicBezTo>
                <a:cubicBezTo>
                  <a:pt x="495" y="133"/>
                  <a:pt x="503" y="148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47840" y="4704480"/>
            <a:ext cx="430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Чувствительность к нерелевантным признакам.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952200" y="5457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152360" y="53719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6"/>
                </a:moveTo>
                <a:cubicBezTo>
                  <a:pt x="530" y="283"/>
                  <a:pt x="528" y="300"/>
                  <a:pt x="525" y="317"/>
                </a:cubicBezTo>
                <a:cubicBezTo>
                  <a:pt x="522" y="334"/>
                  <a:pt x="517" y="351"/>
                  <a:pt x="510" y="367"/>
                </a:cubicBezTo>
                <a:cubicBezTo>
                  <a:pt x="503" y="383"/>
                  <a:pt x="495" y="398"/>
                  <a:pt x="486" y="413"/>
                </a:cubicBezTo>
                <a:cubicBezTo>
                  <a:pt x="476" y="427"/>
                  <a:pt x="465" y="440"/>
                  <a:pt x="453" y="453"/>
                </a:cubicBezTo>
                <a:cubicBezTo>
                  <a:pt x="440" y="465"/>
                  <a:pt x="427" y="476"/>
                  <a:pt x="413" y="486"/>
                </a:cubicBezTo>
                <a:cubicBezTo>
                  <a:pt x="398" y="495"/>
                  <a:pt x="383" y="503"/>
                  <a:pt x="367" y="510"/>
                </a:cubicBezTo>
                <a:cubicBezTo>
                  <a:pt x="351" y="517"/>
                  <a:pt x="334" y="522"/>
                  <a:pt x="317" y="525"/>
                </a:cubicBezTo>
                <a:cubicBezTo>
                  <a:pt x="300" y="528"/>
                  <a:pt x="283" y="530"/>
                  <a:pt x="266" y="530"/>
                </a:cubicBezTo>
                <a:cubicBezTo>
                  <a:pt x="248" y="530"/>
                  <a:pt x="230" y="528"/>
                  <a:pt x="213" y="525"/>
                </a:cubicBezTo>
                <a:cubicBezTo>
                  <a:pt x="196" y="522"/>
                  <a:pt x="179" y="517"/>
                  <a:pt x="163" y="510"/>
                </a:cubicBezTo>
                <a:cubicBezTo>
                  <a:pt x="147" y="503"/>
                  <a:pt x="132" y="495"/>
                  <a:pt x="118" y="486"/>
                </a:cubicBezTo>
                <a:cubicBezTo>
                  <a:pt x="103" y="476"/>
                  <a:pt x="90" y="465"/>
                  <a:pt x="77" y="453"/>
                </a:cubicBezTo>
                <a:cubicBezTo>
                  <a:pt x="65" y="440"/>
                  <a:pt x="54" y="427"/>
                  <a:pt x="45" y="413"/>
                </a:cubicBezTo>
                <a:cubicBezTo>
                  <a:pt x="35" y="398"/>
                  <a:pt x="27" y="383"/>
                  <a:pt x="20" y="367"/>
                </a:cubicBezTo>
                <a:cubicBezTo>
                  <a:pt x="13" y="351"/>
                  <a:pt x="8" y="334"/>
                  <a:pt x="5" y="317"/>
                </a:cubicBezTo>
                <a:cubicBezTo>
                  <a:pt x="2" y="300"/>
                  <a:pt x="0" y="283"/>
                  <a:pt x="0" y="266"/>
                </a:cubicBezTo>
                <a:cubicBezTo>
                  <a:pt x="0" y="248"/>
                  <a:pt x="2" y="231"/>
                  <a:pt x="5" y="214"/>
                </a:cubicBezTo>
                <a:cubicBezTo>
                  <a:pt x="8" y="197"/>
                  <a:pt x="13" y="180"/>
                  <a:pt x="20" y="164"/>
                </a:cubicBezTo>
                <a:cubicBezTo>
                  <a:pt x="27" y="147"/>
                  <a:pt x="35" y="132"/>
                  <a:pt x="45" y="118"/>
                </a:cubicBezTo>
                <a:cubicBezTo>
                  <a:pt x="54" y="103"/>
                  <a:pt x="65" y="90"/>
                  <a:pt x="77" y="77"/>
                </a:cubicBezTo>
                <a:cubicBezTo>
                  <a:pt x="90" y="65"/>
                  <a:pt x="103" y="54"/>
                  <a:pt x="118" y="45"/>
                </a:cubicBezTo>
                <a:cubicBezTo>
                  <a:pt x="132" y="35"/>
                  <a:pt x="147" y="27"/>
                  <a:pt x="163" y="20"/>
                </a:cubicBezTo>
                <a:cubicBezTo>
                  <a:pt x="179" y="13"/>
                  <a:pt x="196" y="8"/>
                  <a:pt x="213" y="5"/>
                </a:cubicBezTo>
                <a:cubicBezTo>
                  <a:pt x="230" y="2"/>
                  <a:pt x="248" y="0"/>
                  <a:pt x="266" y="0"/>
                </a:cubicBezTo>
                <a:cubicBezTo>
                  <a:pt x="283" y="0"/>
                  <a:pt x="300" y="2"/>
                  <a:pt x="317" y="5"/>
                </a:cubicBezTo>
                <a:cubicBezTo>
                  <a:pt x="334" y="8"/>
                  <a:pt x="351" y="13"/>
                  <a:pt x="367" y="20"/>
                </a:cubicBezTo>
                <a:cubicBezTo>
                  <a:pt x="383" y="27"/>
                  <a:pt x="398" y="35"/>
                  <a:pt x="413" y="45"/>
                </a:cubicBezTo>
                <a:cubicBezTo>
                  <a:pt x="427" y="54"/>
                  <a:pt x="440" y="65"/>
                  <a:pt x="453" y="77"/>
                </a:cubicBezTo>
                <a:cubicBezTo>
                  <a:pt x="465" y="90"/>
                  <a:pt x="476" y="103"/>
                  <a:pt x="486" y="118"/>
                </a:cubicBezTo>
                <a:cubicBezTo>
                  <a:pt x="495" y="132"/>
                  <a:pt x="503" y="147"/>
                  <a:pt x="510" y="164"/>
                </a:cubicBezTo>
                <a:cubicBezTo>
                  <a:pt x="517" y="180"/>
                  <a:pt x="522" y="197"/>
                  <a:pt x="525" y="214"/>
                </a:cubicBezTo>
                <a:cubicBezTo>
                  <a:pt x="528" y="231"/>
                  <a:pt x="530" y="248"/>
                  <a:pt x="530" y="26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47840" y="5037840"/>
            <a:ext cx="469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Критически страдает от проклятия размерности.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47840" y="5371200"/>
            <a:ext cx="406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Требует хранения всей обучающей выборки.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1610640"/>
            <a:ext cx="2800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Метод Парзеновского окна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2115000"/>
            <a:ext cx="50742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Идея метода Парзеновского окна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952200" y="3333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2810880"/>
            <a:ext cx="2215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Не все соседи равны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3076560" y="3257280"/>
            <a:ext cx="219240" cy="238680"/>
          </a:xfrm>
          <a:custGeom>
            <a:avLst/>
            <a:gdLst/>
            <a:ahLst/>
            <a:rect l="0" t="0" r="r" b="b"/>
            <a:pathLst>
              <a:path w="609" h="663">
                <a:moveTo>
                  <a:pt x="0" y="50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50" y="0"/>
                </a:lnTo>
                <a:cubicBezTo>
                  <a:pt x="461" y="0"/>
                  <a:pt x="471" y="1"/>
                  <a:pt x="481" y="3"/>
                </a:cubicBezTo>
                <a:cubicBezTo>
                  <a:pt x="492" y="5"/>
                  <a:pt x="501" y="8"/>
                  <a:pt x="511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7" y="33"/>
                  <a:pt x="555" y="39"/>
                  <a:pt x="563" y="47"/>
                </a:cubicBezTo>
                <a:cubicBezTo>
                  <a:pt x="570" y="54"/>
                  <a:pt x="577" y="62"/>
                  <a:pt x="582" y="71"/>
                </a:cubicBezTo>
                <a:cubicBezTo>
                  <a:pt x="588" y="79"/>
                  <a:pt x="593" y="89"/>
                  <a:pt x="597" y="98"/>
                </a:cubicBezTo>
                <a:cubicBezTo>
                  <a:pt x="601" y="108"/>
                  <a:pt x="604" y="118"/>
                  <a:pt x="606" y="128"/>
                </a:cubicBezTo>
                <a:cubicBezTo>
                  <a:pt x="608" y="138"/>
                  <a:pt x="609" y="149"/>
                  <a:pt x="609" y="159"/>
                </a:cubicBezTo>
                <a:lnTo>
                  <a:pt x="609" y="503"/>
                </a:lnTo>
                <a:cubicBezTo>
                  <a:pt x="609" y="513"/>
                  <a:pt x="608" y="524"/>
                  <a:pt x="606" y="534"/>
                </a:cubicBezTo>
                <a:cubicBezTo>
                  <a:pt x="604" y="545"/>
                  <a:pt x="601" y="555"/>
                  <a:pt x="597" y="565"/>
                </a:cubicBezTo>
                <a:cubicBezTo>
                  <a:pt x="593" y="574"/>
                  <a:pt x="588" y="583"/>
                  <a:pt x="582" y="592"/>
                </a:cubicBezTo>
                <a:cubicBezTo>
                  <a:pt x="577" y="601"/>
                  <a:pt x="570" y="609"/>
                  <a:pt x="563" y="616"/>
                </a:cubicBezTo>
                <a:cubicBezTo>
                  <a:pt x="555" y="624"/>
                  <a:pt x="547" y="630"/>
                  <a:pt x="539" y="636"/>
                </a:cubicBezTo>
                <a:cubicBezTo>
                  <a:pt x="530" y="642"/>
                  <a:pt x="521" y="647"/>
                  <a:pt x="511" y="651"/>
                </a:cubicBezTo>
                <a:cubicBezTo>
                  <a:pt x="501" y="655"/>
                  <a:pt x="492" y="658"/>
                  <a:pt x="481" y="660"/>
                </a:cubicBezTo>
                <a:cubicBezTo>
                  <a:pt x="471" y="662"/>
                  <a:pt x="461" y="663"/>
                  <a:pt x="450" y="663"/>
                </a:cubicBezTo>
                <a:lnTo>
                  <a:pt x="158" y="663"/>
                </a:lnTo>
                <a:cubicBezTo>
                  <a:pt x="148" y="663"/>
                  <a:pt x="138" y="662"/>
                  <a:pt x="127" y="660"/>
                </a:cubicBezTo>
                <a:cubicBezTo>
                  <a:pt x="117" y="658"/>
                  <a:pt x="107" y="655"/>
                  <a:pt x="98" y="651"/>
                </a:cubicBezTo>
                <a:cubicBezTo>
                  <a:pt x="88" y="647"/>
                  <a:pt x="79" y="642"/>
                  <a:pt x="70" y="636"/>
                </a:cubicBezTo>
                <a:cubicBezTo>
                  <a:pt x="61" y="630"/>
                  <a:pt x="53" y="624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3"/>
                  <a:pt x="16" y="574"/>
                  <a:pt x="12" y="565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3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28600" y="3247200"/>
            <a:ext cx="195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 k-NN: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Все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3137400" y="32882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3299400" y="3247200"/>
            <a:ext cx="316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соседей вносят одинаковый вклад.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95220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28600" y="3694680"/>
            <a:ext cx="853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Решение: Весовая функция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(ядро), определяющая вес объекта в зависимости от расстояния.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952200" y="4657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28600" y="4132800"/>
            <a:ext cx="482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Чем ближе сосед -&gt; тем больше его "голос" весит.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28600" y="4570920"/>
            <a:ext cx="1003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 сути, это попытка построить приближённую аналитическую формулу распределения случайной величины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28600" y="4856760"/>
            <a:ext cx="252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основе имеющейся выборки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285840" y="225720"/>
            <a:ext cx="341892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Метрические методы машинного обучения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