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6080760" y="1447920"/>
            <a:ext cx="6125760" cy="3962160"/>
          </a:xfrm>
          <a:prstGeom prst="rect">
            <a:avLst/>
          </a:prstGeom>
          <a:ln w="0">
            <a:noFill/>
          </a:ln>
        </p:spPr>
      </p:pic>
      <p:sp>
        <p:nvSpPr>
          <p:cNvPr id="8" name=""/>
          <p:cNvSpPr txBox="1"/>
          <p:nvPr/>
        </p:nvSpPr>
        <p:spPr>
          <a:xfrm>
            <a:off x="747720" y="2219760"/>
            <a:ext cx="3659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Методы кластеризации: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2600640"/>
            <a:ext cx="34952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Искусство нахождения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981880"/>
            <a:ext cx="3109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структуры в данных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671640"/>
            <a:ext cx="2858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K-Means, EM-алгоритм,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985920"/>
            <a:ext cx="38242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иерархическая кластеризация,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4290840"/>
            <a:ext cx="3373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DBSCAN и оценка качества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52400" y="2742840"/>
            <a:ext cx="2009880" cy="410040"/>
          </a:xfrm>
          <a:custGeom>
            <a:avLst/>
            <a:gdLst/>
            <a:ahLst/>
            <a:rect l="0" t="0" r="r" b="b"/>
            <a:pathLst>
              <a:path w="5583" h="1139">
                <a:moveTo>
                  <a:pt x="0" y="0"/>
                </a:moveTo>
                <a:lnTo>
                  <a:pt x="5583" y="0"/>
                </a:lnTo>
                <a:lnTo>
                  <a:pt x="558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2761920" y="274284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5314680" y="274284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3152520"/>
            <a:ext cx="2009880" cy="410040"/>
          </a:xfrm>
          <a:custGeom>
            <a:avLst/>
            <a:gdLst/>
            <a:ahLst/>
            <a:rect l="0" t="0" r="r" b="b"/>
            <a:pathLst>
              <a:path w="5583" h="1139">
                <a:moveTo>
                  <a:pt x="0" y="0"/>
                </a:moveTo>
                <a:lnTo>
                  <a:pt x="5583" y="0"/>
                </a:lnTo>
                <a:lnTo>
                  <a:pt x="558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761920" y="315252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5314680" y="315252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752400" y="3562200"/>
            <a:ext cx="2009880" cy="410040"/>
          </a:xfrm>
          <a:custGeom>
            <a:avLst/>
            <a:gdLst/>
            <a:ahLst/>
            <a:rect l="0" t="0" r="r" b="b"/>
            <a:pathLst>
              <a:path w="5583" h="1139">
                <a:moveTo>
                  <a:pt x="0" y="0"/>
                </a:moveTo>
                <a:lnTo>
                  <a:pt x="5583" y="0"/>
                </a:lnTo>
                <a:lnTo>
                  <a:pt x="558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761920" y="356220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5314680" y="356220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52400" y="3971880"/>
            <a:ext cx="2009880" cy="409680"/>
          </a:xfrm>
          <a:custGeom>
            <a:avLst/>
            <a:gdLst/>
            <a:ahLst/>
            <a:rect l="0" t="0" r="r" b="b"/>
            <a:pathLst>
              <a:path w="5583" h="1138">
                <a:moveTo>
                  <a:pt x="0" y="0"/>
                </a:moveTo>
                <a:lnTo>
                  <a:pt x="5583" y="0"/>
                </a:lnTo>
                <a:lnTo>
                  <a:pt x="5583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761920" y="3971880"/>
            <a:ext cx="2553120" cy="409680"/>
          </a:xfrm>
          <a:custGeom>
            <a:avLst/>
            <a:gdLst/>
            <a:ahLst/>
            <a:rect l="0" t="0" r="r" b="b"/>
            <a:pathLst>
              <a:path w="7092" h="1138">
                <a:moveTo>
                  <a:pt x="0" y="0"/>
                </a:moveTo>
                <a:lnTo>
                  <a:pt x="7092" y="0"/>
                </a:lnTo>
                <a:lnTo>
                  <a:pt x="709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5314680" y="3971880"/>
            <a:ext cx="2372040" cy="409680"/>
          </a:xfrm>
          <a:custGeom>
            <a:avLst/>
            <a:gdLst/>
            <a:ahLst/>
            <a:rect l="0" t="0" r="r" b="b"/>
            <a:pathLst>
              <a:path w="6589" h="1138">
                <a:moveTo>
                  <a:pt x="0" y="0"/>
                </a:moveTo>
                <a:lnTo>
                  <a:pt x="6589" y="0"/>
                </a:lnTo>
                <a:lnTo>
                  <a:pt x="658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52400" y="4381200"/>
            <a:ext cx="2009880" cy="410040"/>
          </a:xfrm>
          <a:custGeom>
            <a:avLst/>
            <a:gdLst/>
            <a:ahLst/>
            <a:rect l="0" t="0" r="r" b="b"/>
            <a:pathLst>
              <a:path w="5583" h="1139">
                <a:moveTo>
                  <a:pt x="0" y="0"/>
                </a:moveTo>
                <a:lnTo>
                  <a:pt x="5583" y="0"/>
                </a:lnTo>
                <a:lnTo>
                  <a:pt x="5583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2761920" y="4381200"/>
            <a:ext cx="2553120" cy="410040"/>
          </a:xfrm>
          <a:custGeom>
            <a:avLst/>
            <a:gdLst/>
            <a:ahLst/>
            <a:rect l="0" t="0" r="r" b="b"/>
            <a:pathLst>
              <a:path w="7092" h="1139">
                <a:moveTo>
                  <a:pt x="0" y="0"/>
                </a:moveTo>
                <a:lnTo>
                  <a:pt x="7092" y="0"/>
                </a:lnTo>
                <a:lnTo>
                  <a:pt x="709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5314680" y="4381200"/>
            <a:ext cx="2372040" cy="410040"/>
          </a:xfrm>
          <a:custGeom>
            <a:avLst/>
            <a:gdLst/>
            <a:ahLst/>
            <a:rect l="0" t="0" r="r" b="b"/>
            <a:pathLst>
              <a:path w="6589" h="1139">
                <a:moveTo>
                  <a:pt x="0" y="0"/>
                </a:moveTo>
                <a:lnTo>
                  <a:pt x="6589" y="0"/>
                </a:lnTo>
                <a:lnTo>
                  <a:pt x="658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74284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274284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752560" y="2742840"/>
            <a:ext cx="9720" cy="419760"/>
          </a:xfrm>
          <a:custGeom>
            <a:avLst/>
            <a:gdLst/>
            <a:ahLst/>
            <a:rect l="0" t="0" r="r" b="b"/>
            <a:pathLst>
              <a:path w="27" h="1166">
                <a:moveTo>
                  <a:pt x="0" y="0"/>
                </a:moveTo>
                <a:lnTo>
                  <a:pt x="27" y="0"/>
                </a:lnTo>
                <a:lnTo>
                  <a:pt x="27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761920" y="274284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5314680" y="2742840"/>
            <a:ext cx="10080" cy="419760"/>
          </a:xfrm>
          <a:custGeom>
            <a:avLst/>
            <a:gdLst/>
            <a:ahLst/>
            <a:rect l="0" t="0" r="r" b="b"/>
            <a:pathLst>
              <a:path w="28" h="1166">
                <a:moveTo>
                  <a:pt x="0" y="0"/>
                </a:moveTo>
                <a:lnTo>
                  <a:pt x="28" y="0"/>
                </a:lnTo>
                <a:lnTo>
                  <a:pt x="28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5324400" y="2742840"/>
            <a:ext cx="2372040" cy="10080"/>
          </a:xfrm>
          <a:custGeom>
            <a:avLst/>
            <a:gdLst/>
            <a:ahLst/>
            <a:rect l="0" t="0" r="r" b="b"/>
            <a:pathLst>
              <a:path w="6589" h="28">
                <a:moveTo>
                  <a:pt x="0" y="0"/>
                </a:moveTo>
                <a:lnTo>
                  <a:pt x="6589" y="0"/>
                </a:lnTo>
                <a:lnTo>
                  <a:pt x="65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686360" y="2742840"/>
            <a:ext cx="10080" cy="419760"/>
          </a:xfrm>
          <a:custGeom>
            <a:avLst/>
            <a:gdLst/>
            <a:ahLst/>
            <a:rect l="0" t="0" r="r" b="b"/>
            <a:pathLst>
              <a:path w="28" h="1166">
                <a:moveTo>
                  <a:pt x="0" y="0"/>
                </a:moveTo>
                <a:lnTo>
                  <a:pt x="28" y="0"/>
                </a:lnTo>
                <a:lnTo>
                  <a:pt x="28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52400" y="315252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761920" y="315252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5324400" y="3152520"/>
            <a:ext cx="2372040" cy="10080"/>
          </a:xfrm>
          <a:custGeom>
            <a:avLst/>
            <a:gdLst/>
            <a:ahLst/>
            <a:rect l="0" t="0" r="r" b="b"/>
            <a:pathLst>
              <a:path w="6589" h="28">
                <a:moveTo>
                  <a:pt x="0" y="0"/>
                </a:moveTo>
                <a:lnTo>
                  <a:pt x="6589" y="0"/>
                </a:lnTo>
                <a:lnTo>
                  <a:pt x="65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752400" y="316224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752560" y="316224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5314680" y="316224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686360" y="316224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5715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752400" y="3562200"/>
            <a:ext cx="2009880" cy="9720"/>
          </a:xfrm>
          <a:custGeom>
            <a:avLst/>
            <a:gdLst/>
            <a:ahLst/>
            <a:rect l="0" t="0" r="r" b="b"/>
            <a:pathLst>
              <a:path w="5583" h="27">
                <a:moveTo>
                  <a:pt x="0" y="0"/>
                </a:moveTo>
                <a:lnTo>
                  <a:pt x="5583" y="0"/>
                </a:lnTo>
                <a:lnTo>
                  <a:pt x="55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752560" y="35715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761920" y="356220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5314680" y="35715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5324400" y="3562200"/>
            <a:ext cx="2372040" cy="9720"/>
          </a:xfrm>
          <a:custGeom>
            <a:avLst/>
            <a:gdLst/>
            <a:ah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686360" y="35715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39812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752400" y="3971880"/>
            <a:ext cx="2009880" cy="9720"/>
          </a:xfrm>
          <a:custGeom>
            <a:avLst/>
            <a:gdLst/>
            <a:ahLst/>
            <a:rect l="0" t="0" r="r" b="b"/>
            <a:pathLst>
              <a:path w="5583" h="27">
                <a:moveTo>
                  <a:pt x="0" y="0"/>
                </a:moveTo>
                <a:lnTo>
                  <a:pt x="5583" y="0"/>
                </a:lnTo>
                <a:lnTo>
                  <a:pt x="55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752560" y="39812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761920" y="397188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5314680" y="39812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5324400" y="3971880"/>
            <a:ext cx="2372040" cy="9720"/>
          </a:xfrm>
          <a:custGeom>
            <a:avLst/>
            <a:gdLst/>
            <a:ah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686360" y="39812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52400" y="43909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52400" y="4381200"/>
            <a:ext cx="2009880" cy="10080"/>
          </a:xfrm>
          <a:custGeom>
            <a:avLst/>
            <a:gdLst/>
            <a:ahLst/>
            <a:rect l="0" t="0" r="r" b="b"/>
            <a:pathLst>
              <a:path w="5583" h="28">
                <a:moveTo>
                  <a:pt x="0" y="0"/>
                </a:moveTo>
                <a:lnTo>
                  <a:pt x="5583" y="0"/>
                </a:lnTo>
                <a:lnTo>
                  <a:pt x="558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752560" y="43909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2761920" y="4381200"/>
            <a:ext cx="2562840" cy="10080"/>
          </a:xfrm>
          <a:custGeom>
            <a:avLst/>
            <a:gdLst/>
            <a:ahLst/>
            <a:rect l="0" t="0" r="r" b="b"/>
            <a:pathLst>
              <a:path w="7119" h="28">
                <a:moveTo>
                  <a:pt x="0" y="0"/>
                </a:moveTo>
                <a:lnTo>
                  <a:pt x="7119" y="0"/>
                </a:lnTo>
                <a:lnTo>
                  <a:pt x="711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5314680" y="43909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5324400" y="4381200"/>
            <a:ext cx="2372040" cy="10080"/>
          </a:xfrm>
          <a:custGeom>
            <a:avLst/>
            <a:gdLst/>
            <a:ahLst/>
            <a:rect l="0" t="0" r="r" b="b"/>
            <a:pathLst>
              <a:path w="6589" h="28">
                <a:moveTo>
                  <a:pt x="0" y="0"/>
                </a:moveTo>
                <a:lnTo>
                  <a:pt x="6589" y="0"/>
                </a:lnTo>
                <a:lnTo>
                  <a:pt x="65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686360" y="43909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4790880"/>
            <a:ext cx="2009880" cy="9720"/>
          </a:xfrm>
          <a:custGeom>
            <a:avLst/>
            <a:gdLst/>
            <a:ahLst/>
            <a:rect l="0" t="0" r="r" b="b"/>
            <a:pathLst>
              <a:path w="5583" h="27">
                <a:moveTo>
                  <a:pt x="0" y="0"/>
                </a:moveTo>
                <a:lnTo>
                  <a:pt x="5583" y="0"/>
                </a:lnTo>
                <a:lnTo>
                  <a:pt x="558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761920" y="4790880"/>
            <a:ext cx="2562840" cy="9720"/>
          </a:xfrm>
          <a:custGeom>
            <a:avLst/>
            <a:gdLst/>
            <a:ahLst/>
            <a:rect l="0" t="0" r="r" b="b"/>
            <a:pathLst>
              <a:path w="7119" h="27">
                <a:moveTo>
                  <a:pt x="0" y="0"/>
                </a:moveTo>
                <a:lnTo>
                  <a:pt x="7119" y="0"/>
                </a:lnTo>
                <a:lnTo>
                  <a:pt x="711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5324400" y="4790880"/>
            <a:ext cx="2372040" cy="9720"/>
          </a:xfrm>
          <a:custGeom>
            <a:avLst/>
            <a:gdLst/>
            <a:ahLst/>
            <a:rect l="0" t="0" r="r" b="b"/>
            <a:pathLst>
              <a:path w="6589" h="27">
                <a:moveTo>
                  <a:pt x="0" y="0"/>
                </a:moveTo>
                <a:lnTo>
                  <a:pt x="6589" y="0"/>
                </a:lnTo>
                <a:lnTo>
                  <a:pt x="65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747720" y="1638720"/>
            <a:ext cx="4114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Сравнение K-Means и GMM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2334600"/>
            <a:ext cx="3519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Жесткая vs мягкая кластеризация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880920" y="284688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2888280" y="2846880"/>
            <a:ext cx="79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K-Means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5444640" y="2846880"/>
            <a:ext cx="46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GMM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880920" y="3256560"/>
            <a:ext cx="176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 присваивания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2888280" y="3256560"/>
            <a:ext cx="158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Жесткое (0 или 1)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5444640" y="3256560"/>
            <a:ext cx="190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Мягкое (вероятность)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880920" y="3666240"/>
            <a:ext cx="167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Форма кластеров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2888280" y="3666240"/>
            <a:ext cx="120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Сферическая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5444640" y="3666240"/>
            <a:ext cx="211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Эллиптическая (гибкая)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880920" y="4075920"/>
            <a:ext cx="89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Скорость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888280" y="4075920"/>
            <a:ext cx="65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5444640" y="4075920"/>
            <a:ext cx="90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Медленно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880920" y="4485240"/>
            <a:ext cx="132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2888280" y="4485240"/>
            <a:ext cx="2309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Чувствителен к выбросам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5444640" y="4485240"/>
            <a:ext cx="1404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Более устойчив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747720" y="4990320"/>
            <a:ext cx="777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GMM — это обобщение K-Means на случай мягких кластеров сложной формы.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1067040"/>
            <a:ext cx="3998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EM-алгоритм (Expectation-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7720" y="1448280"/>
            <a:ext cx="2015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Maximization)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2144160"/>
            <a:ext cx="5287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Общая схема для обучения моделей со скрытыми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52200" y="2933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747720" y="2401200"/>
            <a:ext cx="5182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 (такие как K-Means, GMM, и другие)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128600" y="2846880"/>
            <a:ext cx="422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Скрытые переменные: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Мы не знаем, к какому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3132720"/>
            <a:ext cx="322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распределению принадлежит точка.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28600" y="3466080"/>
            <a:ext cx="409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E-шаг (Expectation):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Оцениваем вероятности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28600" y="3751920"/>
            <a:ext cx="481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принадлежности точек к кластерам. Каждый алгоритм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52200" y="445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28600" y="4037760"/>
            <a:ext cx="455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задаёт конкретную формулу этого шага по-своему.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28600" y="4371120"/>
            <a:ext cx="452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M-шаг (Maximization):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Пересчитываем параметры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2615040" y="472428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5"/>
                  <a:pt x="7" y="412"/>
                </a:cubicBezTo>
                <a:cubicBezTo>
                  <a:pt x="2" y="408"/>
                  <a:pt x="0" y="404"/>
                  <a:pt x="0" y="398"/>
                </a:cubicBezTo>
                <a:cubicBezTo>
                  <a:pt x="0" y="394"/>
                  <a:pt x="15" y="329"/>
                  <a:pt x="46" y="206"/>
                </a:cubicBezTo>
                <a:cubicBezTo>
                  <a:pt x="77" y="83"/>
                  <a:pt x="93" y="20"/>
                  <a:pt x="94" y="18"/>
                </a:cubicBezTo>
                <a:cubicBezTo>
                  <a:pt x="100" y="6"/>
                  <a:pt x="110" y="0"/>
                  <a:pt x="124" y="0"/>
                </a:cubicBezTo>
                <a:cubicBezTo>
                  <a:pt x="129" y="0"/>
                  <a:pt x="133" y="2"/>
                  <a:pt x="136" y="4"/>
                </a:cubicBezTo>
                <a:cubicBezTo>
                  <a:pt x="140" y="7"/>
                  <a:pt x="142" y="9"/>
                  <a:pt x="142" y="12"/>
                </a:cubicBezTo>
                <a:cubicBezTo>
                  <a:pt x="143" y="14"/>
                  <a:pt x="144" y="16"/>
                  <a:pt x="144" y="18"/>
                </a:cubicBezTo>
                <a:cubicBezTo>
                  <a:pt x="144" y="23"/>
                  <a:pt x="137" y="51"/>
                  <a:pt x="124" y="103"/>
                </a:cubicBezTo>
                <a:cubicBezTo>
                  <a:pt x="111" y="154"/>
                  <a:pt x="104" y="183"/>
                  <a:pt x="103" y="189"/>
                </a:cubicBezTo>
                <a:cubicBezTo>
                  <a:pt x="102" y="194"/>
                  <a:pt x="102" y="201"/>
                  <a:pt x="102" y="212"/>
                </a:cubicBezTo>
                <a:lnTo>
                  <a:pt x="102" y="217"/>
                </a:lnTo>
                <a:cubicBezTo>
                  <a:pt x="102" y="247"/>
                  <a:pt x="116" y="263"/>
                  <a:pt x="144" y="263"/>
                </a:cubicBezTo>
                <a:cubicBezTo>
                  <a:pt x="148" y="263"/>
                  <a:pt x="152" y="263"/>
                  <a:pt x="156" y="262"/>
                </a:cubicBezTo>
                <a:cubicBezTo>
                  <a:pt x="160" y="262"/>
                  <a:pt x="163" y="261"/>
                  <a:pt x="167" y="260"/>
                </a:cubicBezTo>
                <a:cubicBezTo>
                  <a:pt x="170" y="258"/>
                  <a:pt x="173" y="257"/>
                  <a:pt x="176" y="255"/>
                </a:cubicBezTo>
                <a:cubicBezTo>
                  <a:pt x="179" y="253"/>
                  <a:pt x="182" y="252"/>
                  <a:pt x="184" y="251"/>
                </a:cubicBezTo>
                <a:cubicBezTo>
                  <a:pt x="187" y="249"/>
                  <a:pt x="189" y="247"/>
                  <a:pt x="192" y="244"/>
                </a:cubicBezTo>
                <a:cubicBezTo>
                  <a:pt x="194" y="241"/>
                  <a:pt x="197" y="239"/>
                  <a:pt x="199" y="238"/>
                </a:cubicBezTo>
                <a:cubicBezTo>
                  <a:pt x="201" y="237"/>
                  <a:pt x="203" y="234"/>
                  <a:pt x="205" y="231"/>
                </a:cubicBezTo>
                <a:cubicBezTo>
                  <a:pt x="207" y="227"/>
                  <a:pt x="209" y="224"/>
                  <a:pt x="210" y="224"/>
                </a:cubicBezTo>
                <a:cubicBezTo>
                  <a:pt x="211" y="223"/>
                  <a:pt x="213" y="220"/>
                  <a:pt x="216" y="216"/>
                </a:cubicBezTo>
                <a:lnTo>
                  <a:pt x="220" y="210"/>
                </a:lnTo>
                <a:lnTo>
                  <a:pt x="243" y="119"/>
                </a:lnTo>
                <a:cubicBezTo>
                  <a:pt x="258" y="59"/>
                  <a:pt x="267" y="28"/>
                  <a:pt x="268" y="24"/>
                </a:cubicBezTo>
                <a:cubicBezTo>
                  <a:pt x="274" y="12"/>
                  <a:pt x="283" y="7"/>
                  <a:pt x="295" y="7"/>
                </a:cubicBezTo>
                <a:cubicBezTo>
                  <a:pt x="301" y="7"/>
                  <a:pt x="306" y="8"/>
                  <a:pt x="310" y="11"/>
                </a:cubicBezTo>
                <a:cubicBezTo>
                  <a:pt x="313" y="14"/>
                  <a:pt x="315" y="17"/>
                  <a:pt x="317" y="19"/>
                </a:cubicBezTo>
                <a:cubicBezTo>
                  <a:pt x="318" y="21"/>
                  <a:pt x="318" y="23"/>
                  <a:pt x="318" y="25"/>
                </a:cubicBezTo>
                <a:lnTo>
                  <a:pt x="269" y="226"/>
                </a:lnTo>
                <a:cubicBezTo>
                  <a:pt x="268" y="228"/>
                  <a:pt x="268" y="232"/>
                  <a:pt x="268" y="236"/>
                </a:cubicBezTo>
                <a:cubicBezTo>
                  <a:pt x="268" y="247"/>
                  <a:pt x="270" y="254"/>
                  <a:pt x="273" y="257"/>
                </a:cubicBezTo>
                <a:cubicBezTo>
                  <a:pt x="276" y="260"/>
                  <a:pt x="280" y="262"/>
                  <a:pt x="286" y="263"/>
                </a:cubicBezTo>
                <a:cubicBezTo>
                  <a:pt x="290" y="262"/>
                  <a:pt x="294" y="260"/>
                  <a:pt x="299" y="257"/>
                </a:cubicBezTo>
                <a:cubicBezTo>
                  <a:pt x="308" y="249"/>
                  <a:pt x="317" y="228"/>
                  <a:pt x="326" y="196"/>
                </a:cubicBezTo>
                <a:cubicBezTo>
                  <a:pt x="328" y="188"/>
                  <a:pt x="330" y="184"/>
                  <a:pt x="332" y="183"/>
                </a:cubicBezTo>
                <a:cubicBezTo>
                  <a:pt x="333" y="183"/>
                  <a:pt x="335" y="182"/>
                  <a:pt x="338" y="182"/>
                </a:cubicBezTo>
                <a:lnTo>
                  <a:pt x="341" y="182"/>
                </a:lnTo>
                <a:cubicBezTo>
                  <a:pt x="349" y="182"/>
                  <a:pt x="353" y="184"/>
                  <a:pt x="353" y="188"/>
                </a:cubicBezTo>
                <a:cubicBezTo>
                  <a:pt x="353" y="191"/>
                  <a:pt x="352" y="196"/>
                  <a:pt x="350" y="205"/>
                </a:cubicBezTo>
                <a:cubicBezTo>
                  <a:pt x="347" y="214"/>
                  <a:pt x="343" y="225"/>
                  <a:pt x="337" y="239"/>
                </a:cubicBezTo>
                <a:cubicBezTo>
                  <a:pt x="331" y="253"/>
                  <a:pt x="324" y="264"/>
                  <a:pt x="317" y="271"/>
                </a:cubicBezTo>
                <a:cubicBezTo>
                  <a:pt x="311" y="276"/>
                  <a:pt x="303" y="281"/>
                  <a:pt x="295" y="284"/>
                </a:cubicBezTo>
                <a:cubicBezTo>
                  <a:pt x="292" y="285"/>
                  <a:pt x="287" y="286"/>
                  <a:pt x="280" y="286"/>
                </a:cubicBezTo>
                <a:cubicBezTo>
                  <a:pt x="271" y="286"/>
                  <a:pt x="263" y="284"/>
                  <a:pt x="256" y="282"/>
                </a:cubicBezTo>
                <a:cubicBezTo>
                  <a:pt x="249" y="279"/>
                  <a:pt x="243" y="276"/>
                  <a:pt x="239" y="272"/>
                </a:cubicBezTo>
                <a:cubicBezTo>
                  <a:pt x="235" y="268"/>
                  <a:pt x="231" y="265"/>
                  <a:pt x="228" y="261"/>
                </a:cubicBezTo>
                <a:cubicBezTo>
                  <a:pt x="225" y="257"/>
                  <a:pt x="224" y="254"/>
                  <a:pt x="223" y="251"/>
                </a:cubicBezTo>
                <a:cubicBezTo>
                  <a:pt x="222" y="249"/>
                  <a:pt x="221" y="247"/>
                  <a:pt x="221" y="247"/>
                </a:cubicBezTo>
                <a:lnTo>
                  <a:pt x="218" y="251"/>
                </a:lnTo>
                <a:cubicBezTo>
                  <a:pt x="215" y="253"/>
                  <a:pt x="211" y="256"/>
                  <a:pt x="206" y="260"/>
                </a:cubicBezTo>
                <a:cubicBezTo>
                  <a:pt x="201" y="264"/>
                  <a:pt x="196" y="268"/>
                  <a:pt x="190" y="272"/>
                </a:cubicBezTo>
                <a:cubicBezTo>
                  <a:pt x="184" y="275"/>
                  <a:pt x="176" y="279"/>
                  <a:pt x="167" y="282"/>
                </a:cubicBezTo>
                <a:cubicBezTo>
                  <a:pt x="158" y="285"/>
                  <a:pt x="149" y="286"/>
                  <a:pt x="141" y="286"/>
                </a:cubicBezTo>
                <a:cubicBezTo>
                  <a:pt x="121" y="286"/>
                  <a:pt x="101" y="281"/>
                  <a:pt x="82" y="272"/>
                </a:cubicBezTo>
                <a:lnTo>
                  <a:pt x="67" y="333"/>
                </a:lnTo>
                <a:cubicBezTo>
                  <a:pt x="58" y="368"/>
                  <a:pt x="53" y="388"/>
                  <a:pt x="51" y="394"/>
                </a:cubicBezTo>
                <a:cubicBezTo>
                  <a:pt x="49" y="399"/>
                  <a:pt x="47" y="404"/>
                  <a:pt x="43" y="408"/>
                </a:cubicBezTo>
                <a:cubicBezTo>
                  <a:pt x="37" y="414"/>
                  <a:pt x="29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28600" y="4656600"/>
            <a:ext cx="149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распределений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2860200" y="4667040"/>
            <a:ext cx="139320" cy="155880"/>
          </a:xfrm>
          <a:custGeom>
            <a:avLst/>
            <a:gdLst/>
            <a:ahLst/>
            <a:rect l="0" t="0" r="r" b="b"/>
            <a:pathLst>
              <a:path w="387" h="433">
                <a:moveTo>
                  <a:pt x="387" y="277"/>
                </a:moveTo>
                <a:cubicBezTo>
                  <a:pt x="387" y="278"/>
                  <a:pt x="384" y="303"/>
                  <a:pt x="379" y="353"/>
                </a:cubicBezTo>
                <a:cubicBezTo>
                  <a:pt x="374" y="403"/>
                  <a:pt x="371" y="428"/>
                  <a:pt x="370" y="430"/>
                </a:cubicBezTo>
                <a:lnTo>
                  <a:pt x="370" y="433"/>
                </a:lnTo>
                <a:lnTo>
                  <a:pt x="187" y="433"/>
                </a:lnTo>
                <a:cubicBezTo>
                  <a:pt x="95" y="433"/>
                  <a:pt x="41" y="433"/>
                  <a:pt x="26" y="433"/>
                </a:cubicBezTo>
                <a:cubicBezTo>
                  <a:pt x="10" y="433"/>
                  <a:pt x="2" y="432"/>
                  <a:pt x="2" y="430"/>
                </a:cubicBezTo>
                <a:lnTo>
                  <a:pt x="2" y="429"/>
                </a:lnTo>
                <a:cubicBezTo>
                  <a:pt x="0" y="426"/>
                  <a:pt x="0" y="424"/>
                  <a:pt x="2" y="422"/>
                </a:cubicBezTo>
                <a:lnTo>
                  <a:pt x="12" y="410"/>
                </a:lnTo>
                <a:cubicBezTo>
                  <a:pt x="18" y="402"/>
                  <a:pt x="29" y="391"/>
                  <a:pt x="42" y="376"/>
                </a:cubicBezTo>
                <a:cubicBezTo>
                  <a:pt x="56" y="361"/>
                  <a:pt x="68" y="346"/>
                  <a:pt x="81" y="332"/>
                </a:cubicBezTo>
                <a:lnTo>
                  <a:pt x="158" y="244"/>
                </a:lnTo>
                <a:lnTo>
                  <a:pt x="1" y="25"/>
                </a:lnTo>
                <a:lnTo>
                  <a:pt x="0" y="16"/>
                </a:lnTo>
                <a:cubicBezTo>
                  <a:pt x="0" y="8"/>
                  <a:pt x="1" y="3"/>
                  <a:pt x="4" y="1"/>
                </a:cubicBezTo>
                <a:cubicBezTo>
                  <a:pt x="5" y="1"/>
                  <a:pt x="66" y="0"/>
                  <a:pt x="187" y="0"/>
                </a:cubicBezTo>
                <a:lnTo>
                  <a:pt x="370" y="0"/>
                </a:lnTo>
                <a:lnTo>
                  <a:pt x="370" y="3"/>
                </a:lnTo>
                <a:cubicBezTo>
                  <a:pt x="371" y="5"/>
                  <a:pt x="374" y="29"/>
                  <a:pt x="379" y="75"/>
                </a:cubicBezTo>
                <a:cubicBezTo>
                  <a:pt x="384" y="122"/>
                  <a:pt x="387" y="146"/>
                  <a:pt x="387" y="149"/>
                </a:cubicBezTo>
                <a:lnTo>
                  <a:pt x="387" y="152"/>
                </a:lnTo>
                <a:lnTo>
                  <a:pt x="362" y="152"/>
                </a:lnTo>
                <a:lnTo>
                  <a:pt x="362" y="149"/>
                </a:lnTo>
                <a:cubicBezTo>
                  <a:pt x="359" y="125"/>
                  <a:pt x="353" y="105"/>
                  <a:pt x="347" y="89"/>
                </a:cubicBezTo>
                <a:cubicBezTo>
                  <a:pt x="341" y="73"/>
                  <a:pt x="332" y="59"/>
                  <a:pt x="319" y="49"/>
                </a:cubicBezTo>
                <a:cubicBezTo>
                  <a:pt x="306" y="41"/>
                  <a:pt x="289" y="35"/>
                  <a:pt x="268" y="33"/>
                </a:cubicBezTo>
                <a:cubicBezTo>
                  <a:pt x="246" y="31"/>
                  <a:pt x="216" y="30"/>
                  <a:pt x="176" y="29"/>
                </a:cubicBezTo>
                <a:lnTo>
                  <a:pt x="151" y="29"/>
                </a:lnTo>
                <a:lnTo>
                  <a:pt x="85" y="29"/>
                </a:lnTo>
                <a:lnTo>
                  <a:pt x="151" y="120"/>
                </a:lnTo>
                <a:cubicBezTo>
                  <a:pt x="160" y="132"/>
                  <a:pt x="171" y="147"/>
                  <a:pt x="184" y="165"/>
                </a:cubicBezTo>
                <a:cubicBezTo>
                  <a:pt x="207" y="198"/>
                  <a:pt x="218" y="215"/>
                  <a:pt x="218" y="218"/>
                </a:cubicBezTo>
                <a:cubicBezTo>
                  <a:pt x="218" y="219"/>
                  <a:pt x="218" y="219"/>
                  <a:pt x="218" y="220"/>
                </a:cubicBezTo>
                <a:lnTo>
                  <a:pt x="63" y="397"/>
                </a:lnTo>
                <a:cubicBezTo>
                  <a:pt x="170" y="397"/>
                  <a:pt x="227" y="396"/>
                  <a:pt x="236" y="396"/>
                </a:cubicBezTo>
                <a:cubicBezTo>
                  <a:pt x="256" y="395"/>
                  <a:pt x="273" y="393"/>
                  <a:pt x="287" y="390"/>
                </a:cubicBezTo>
                <a:cubicBezTo>
                  <a:pt x="300" y="386"/>
                  <a:pt x="309" y="383"/>
                  <a:pt x="314" y="380"/>
                </a:cubicBezTo>
                <a:cubicBezTo>
                  <a:pt x="318" y="377"/>
                  <a:pt x="323" y="373"/>
                  <a:pt x="329" y="368"/>
                </a:cubicBezTo>
                <a:cubicBezTo>
                  <a:pt x="337" y="358"/>
                  <a:pt x="344" y="346"/>
                  <a:pt x="350" y="330"/>
                </a:cubicBezTo>
                <a:cubicBezTo>
                  <a:pt x="356" y="315"/>
                  <a:pt x="360" y="301"/>
                  <a:pt x="361" y="291"/>
                </a:cubicBezTo>
                <a:lnTo>
                  <a:pt x="362" y="274"/>
                </a:lnTo>
                <a:lnTo>
                  <a:pt x="387" y="274"/>
                </a:lnTo>
                <a:lnTo>
                  <a:pt x="387" y="27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2746440" y="4656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3016440" y="4656600"/>
            <a:ext cx="282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), чтобы они были максимально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128600" y="4942440"/>
            <a:ext cx="535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"правдоподобными" к присвоенным точкам. Пересчёт также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952200" y="5648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128600" y="5228280"/>
            <a:ext cx="264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зависит от конкретого метода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28600" y="5561640"/>
            <a:ext cx="328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Шаги повторяются до сходимости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1"/>
          <a:stretch/>
        </p:blipFill>
        <p:spPr>
          <a:xfrm>
            <a:off x="7372440" y="28440"/>
            <a:ext cx="4762080" cy="6800400"/>
          </a:xfrm>
          <a:prstGeom prst="rect">
            <a:avLst/>
          </a:prstGeom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747720" y="1705680"/>
            <a:ext cx="3178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Иерархическая кластеризация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747720" y="2210040"/>
            <a:ext cx="5487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Идея иерархической кластеризации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952200" y="3428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747720" y="2896560"/>
            <a:ext cx="4938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Построение дерева кластеров (дендрограммы)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952200" y="3762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28600" y="3342240"/>
            <a:ext cx="462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Построить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иерархию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вложенных разбиений.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333440" y="40478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128600" y="3675600"/>
            <a:ext cx="127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Два подхода: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509840" y="3961440"/>
            <a:ext cx="456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Агломеративная (восходящая):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Объединяем два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333440" y="4667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509840" y="4247280"/>
            <a:ext cx="222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самых близких кластера.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952200" y="5000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509840" y="4580640"/>
            <a:ext cx="453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Дивизивная (нисходящая):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Разделяем кластеры.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128600" y="4914000"/>
            <a:ext cx="253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Результат: Дендрограмма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747720" y="2248200"/>
            <a:ext cx="7245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Методы расчета расстояния между кластерами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2944080"/>
            <a:ext cx="43700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Как измерить близость двух групп точек?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3380400"/>
            <a:ext cx="690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Single Link (ближайшего соседа):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Расстояние между ближайшими точками.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3713760"/>
            <a:ext cx="737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Complete Link (дальнего соседа):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Расстояние между самыми дальними точками.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28600" y="4047120"/>
            <a:ext cx="321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Average Link: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расстояние.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128600" y="4380480"/>
            <a:ext cx="650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Ward's Method: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Минимизирует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общую внутрикластерную дисперсию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172240"/>
            <a:ext cx="3012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Метод Уорда (Ward)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2858400"/>
            <a:ext cx="3076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Наиболее популярный метод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952200" y="3762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28600" y="3304080"/>
            <a:ext cx="479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Минимизировать дисперсию внутри 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2350440" y="3698280"/>
            <a:ext cx="175680" cy="155880"/>
          </a:xfrm>
          <a:custGeom>
            <a:avLst/>
            <a:gdLst/>
            <a:ahLst/>
            <a:rect l="0" t="0" r="r" b="b"/>
            <a:pathLst>
              <a:path w="488" h="433">
                <a:moveTo>
                  <a:pt x="162" y="35"/>
                </a:moveTo>
                <a:cubicBezTo>
                  <a:pt x="162" y="32"/>
                  <a:pt x="150" y="30"/>
                  <a:pt x="126" y="29"/>
                </a:cubicBezTo>
                <a:cubicBezTo>
                  <a:pt x="116" y="29"/>
                  <a:pt x="110" y="29"/>
                  <a:pt x="107" y="29"/>
                </a:cubicBezTo>
                <a:cubicBezTo>
                  <a:pt x="104" y="28"/>
                  <a:pt x="103" y="26"/>
                  <a:pt x="103" y="23"/>
                </a:cubicBezTo>
                <a:cubicBezTo>
                  <a:pt x="103" y="20"/>
                  <a:pt x="103" y="15"/>
                  <a:pt x="105" y="10"/>
                </a:cubicBezTo>
                <a:cubicBezTo>
                  <a:pt x="107" y="5"/>
                  <a:pt x="108" y="2"/>
                  <a:pt x="110" y="1"/>
                </a:cubicBezTo>
                <a:cubicBezTo>
                  <a:pt x="110" y="0"/>
                  <a:pt x="152" y="0"/>
                  <a:pt x="235" y="0"/>
                </a:cubicBezTo>
                <a:cubicBezTo>
                  <a:pt x="306" y="1"/>
                  <a:pt x="345" y="1"/>
                  <a:pt x="354" y="1"/>
                </a:cubicBezTo>
                <a:cubicBezTo>
                  <a:pt x="362" y="1"/>
                  <a:pt x="371" y="2"/>
                  <a:pt x="379" y="5"/>
                </a:cubicBezTo>
                <a:cubicBezTo>
                  <a:pt x="409" y="12"/>
                  <a:pt x="435" y="29"/>
                  <a:pt x="456" y="55"/>
                </a:cubicBezTo>
                <a:cubicBezTo>
                  <a:pt x="477" y="81"/>
                  <a:pt x="488" y="116"/>
                  <a:pt x="488" y="160"/>
                </a:cubicBezTo>
                <a:cubicBezTo>
                  <a:pt x="488" y="225"/>
                  <a:pt x="466" y="284"/>
                  <a:pt x="421" y="338"/>
                </a:cubicBezTo>
                <a:cubicBezTo>
                  <a:pt x="376" y="390"/>
                  <a:pt x="322" y="421"/>
                  <a:pt x="261" y="431"/>
                </a:cubicBezTo>
                <a:lnTo>
                  <a:pt x="252" y="433"/>
                </a:lnTo>
                <a:lnTo>
                  <a:pt x="130" y="433"/>
                </a:lnTo>
                <a:lnTo>
                  <a:pt x="60" y="433"/>
                </a:lnTo>
                <a:lnTo>
                  <a:pt x="25" y="433"/>
                </a:lnTo>
                <a:cubicBezTo>
                  <a:pt x="15" y="433"/>
                  <a:pt x="8" y="433"/>
                  <a:pt x="5" y="432"/>
                </a:cubicBezTo>
                <a:cubicBezTo>
                  <a:pt x="2" y="431"/>
                  <a:pt x="1" y="429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1"/>
                  <a:pt x="6" y="407"/>
                  <a:pt x="7" y="406"/>
                </a:cubicBezTo>
                <a:cubicBezTo>
                  <a:pt x="9" y="405"/>
                  <a:pt x="14" y="405"/>
                  <a:pt x="22" y="404"/>
                </a:cubicBezTo>
                <a:cubicBezTo>
                  <a:pt x="34" y="404"/>
                  <a:pt x="47" y="403"/>
                  <a:pt x="61" y="402"/>
                </a:cubicBezTo>
                <a:cubicBezTo>
                  <a:pt x="67" y="401"/>
                  <a:pt x="71" y="398"/>
                  <a:pt x="73" y="395"/>
                </a:cubicBezTo>
                <a:cubicBezTo>
                  <a:pt x="74" y="393"/>
                  <a:pt x="89" y="334"/>
                  <a:pt x="118" y="218"/>
                </a:cubicBezTo>
                <a:cubicBezTo>
                  <a:pt x="147" y="102"/>
                  <a:pt x="162" y="41"/>
                  <a:pt x="162" y="35"/>
                </a:cubicBezTo>
                <a:moveTo>
                  <a:pt x="425" y="136"/>
                </a:moveTo>
                <a:cubicBezTo>
                  <a:pt x="425" y="120"/>
                  <a:pt x="423" y="105"/>
                  <a:pt x="418" y="93"/>
                </a:cubicBezTo>
                <a:cubicBezTo>
                  <a:pt x="414" y="80"/>
                  <a:pt x="408" y="70"/>
                  <a:pt x="402" y="63"/>
                </a:cubicBezTo>
                <a:cubicBezTo>
                  <a:pt x="395" y="56"/>
                  <a:pt x="388" y="50"/>
                  <a:pt x="378" y="45"/>
                </a:cubicBezTo>
                <a:cubicBezTo>
                  <a:pt x="369" y="39"/>
                  <a:pt x="361" y="36"/>
                  <a:pt x="354" y="34"/>
                </a:cubicBezTo>
                <a:cubicBezTo>
                  <a:pt x="346" y="33"/>
                  <a:pt x="339" y="31"/>
                  <a:pt x="332" y="30"/>
                </a:cubicBezTo>
                <a:cubicBezTo>
                  <a:pt x="331" y="30"/>
                  <a:pt x="328" y="30"/>
                  <a:pt x="323" y="30"/>
                </a:cubicBezTo>
                <a:cubicBezTo>
                  <a:pt x="318" y="30"/>
                  <a:pt x="311" y="30"/>
                  <a:pt x="304" y="30"/>
                </a:cubicBezTo>
                <a:cubicBezTo>
                  <a:pt x="297" y="30"/>
                  <a:pt x="290" y="30"/>
                  <a:pt x="283" y="29"/>
                </a:cubicBezTo>
                <a:lnTo>
                  <a:pt x="256" y="29"/>
                </a:lnTo>
                <a:cubicBezTo>
                  <a:pt x="238" y="29"/>
                  <a:pt x="227" y="31"/>
                  <a:pt x="225" y="36"/>
                </a:cubicBezTo>
                <a:cubicBezTo>
                  <a:pt x="224" y="37"/>
                  <a:pt x="208" y="98"/>
                  <a:pt x="178" y="218"/>
                </a:cubicBezTo>
                <a:cubicBezTo>
                  <a:pt x="149" y="339"/>
                  <a:pt x="134" y="399"/>
                  <a:pt x="134" y="400"/>
                </a:cubicBezTo>
                <a:cubicBezTo>
                  <a:pt x="134" y="402"/>
                  <a:pt x="136" y="403"/>
                  <a:pt x="141" y="403"/>
                </a:cubicBezTo>
                <a:cubicBezTo>
                  <a:pt x="145" y="403"/>
                  <a:pt x="161" y="403"/>
                  <a:pt x="189" y="403"/>
                </a:cubicBezTo>
                <a:cubicBezTo>
                  <a:pt x="191" y="403"/>
                  <a:pt x="195" y="403"/>
                  <a:pt x="201" y="403"/>
                </a:cubicBezTo>
                <a:cubicBezTo>
                  <a:pt x="207" y="403"/>
                  <a:pt x="212" y="404"/>
                  <a:pt x="216" y="404"/>
                </a:cubicBezTo>
                <a:cubicBezTo>
                  <a:pt x="270" y="404"/>
                  <a:pt x="313" y="387"/>
                  <a:pt x="348" y="352"/>
                </a:cubicBezTo>
                <a:cubicBezTo>
                  <a:pt x="363" y="337"/>
                  <a:pt x="376" y="319"/>
                  <a:pt x="385" y="299"/>
                </a:cubicBezTo>
                <a:cubicBezTo>
                  <a:pt x="395" y="278"/>
                  <a:pt x="404" y="251"/>
                  <a:pt x="412" y="218"/>
                </a:cubicBezTo>
                <a:cubicBezTo>
                  <a:pt x="421" y="185"/>
                  <a:pt x="425" y="157"/>
                  <a:pt x="425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553120" y="36831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7"/>
                  <a:pt x="84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49" y="232"/>
                  <a:pt x="46" y="272"/>
                  <a:pt x="46" y="317"/>
                </a:cubicBezTo>
                <a:cubicBezTo>
                  <a:pt x="46" y="362"/>
                  <a:pt x="49" y="402"/>
                  <a:pt x="57" y="439"/>
                </a:cubicBezTo>
                <a:cubicBezTo>
                  <a:pt x="64" y="475"/>
                  <a:pt x="72" y="504"/>
                  <a:pt x="83" y="526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2628000" y="3690720"/>
            <a:ext cx="157680" cy="163440"/>
          </a:xfrm>
          <a:custGeom>
            <a:avLst/>
            <a:gdLst/>
            <a:ahLst/>
            <a:rect l="0" t="0" r="r" b="b"/>
            <a:pathLst>
              <a:path w="438" h="454">
                <a:moveTo>
                  <a:pt x="110" y="407"/>
                </a:moveTo>
                <a:cubicBezTo>
                  <a:pt x="110" y="418"/>
                  <a:pt x="119" y="423"/>
                  <a:pt x="139" y="425"/>
                </a:cubicBezTo>
                <a:cubicBezTo>
                  <a:pt x="146" y="425"/>
                  <a:pt x="150" y="427"/>
                  <a:pt x="150" y="432"/>
                </a:cubicBezTo>
                <a:cubicBezTo>
                  <a:pt x="150" y="433"/>
                  <a:pt x="150" y="435"/>
                  <a:pt x="149" y="440"/>
                </a:cubicBezTo>
                <a:cubicBezTo>
                  <a:pt x="148" y="446"/>
                  <a:pt x="146" y="450"/>
                  <a:pt x="145" y="452"/>
                </a:cubicBezTo>
                <a:cubicBezTo>
                  <a:pt x="144" y="453"/>
                  <a:pt x="141" y="454"/>
                  <a:pt x="137" y="454"/>
                </a:cubicBezTo>
                <a:cubicBezTo>
                  <a:pt x="136" y="454"/>
                  <a:pt x="134" y="454"/>
                  <a:pt x="129" y="454"/>
                </a:cubicBezTo>
                <a:cubicBezTo>
                  <a:pt x="125" y="454"/>
                  <a:pt x="118" y="454"/>
                  <a:pt x="108" y="454"/>
                </a:cubicBezTo>
                <a:cubicBezTo>
                  <a:pt x="98" y="453"/>
                  <a:pt x="84" y="453"/>
                  <a:pt x="67" y="453"/>
                </a:cubicBezTo>
                <a:cubicBezTo>
                  <a:pt x="37" y="453"/>
                  <a:pt x="18" y="453"/>
                  <a:pt x="10" y="454"/>
                </a:cubicBezTo>
                <a:lnTo>
                  <a:pt x="5" y="454"/>
                </a:lnTo>
                <a:cubicBezTo>
                  <a:pt x="2" y="451"/>
                  <a:pt x="0" y="449"/>
                  <a:pt x="0" y="447"/>
                </a:cubicBezTo>
                <a:cubicBezTo>
                  <a:pt x="1" y="436"/>
                  <a:pt x="4" y="428"/>
                  <a:pt x="9" y="425"/>
                </a:cubicBezTo>
                <a:lnTo>
                  <a:pt x="17" y="425"/>
                </a:lnTo>
                <a:cubicBezTo>
                  <a:pt x="47" y="424"/>
                  <a:pt x="68" y="413"/>
                  <a:pt x="82" y="394"/>
                </a:cubicBezTo>
                <a:cubicBezTo>
                  <a:pt x="84" y="391"/>
                  <a:pt x="123" y="326"/>
                  <a:pt x="196" y="200"/>
                </a:cubicBezTo>
                <a:cubicBezTo>
                  <a:pt x="270" y="74"/>
                  <a:pt x="308" y="10"/>
                  <a:pt x="309" y="8"/>
                </a:cubicBezTo>
                <a:cubicBezTo>
                  <a:pt x="312" y="3"/>
                  <a:pt x="317" y="0"/>
                  <a:pt x="324" y="0"/>
                </a:cubicBezTo>
                <a:lnTo>
                  <a:pt x="329" y="0"/>
                </a:lnTo>
                <a:lnTo>
                  <a:pt x="340" y="0"/>
                </a:lnTo>
                <a:cubicBezTo>
                  <a:pt x="342" y="4"/>
                  <a:pt x="344" y="6"/>
                  <a:pt x="344" y="7"/>
                </a:cubicBezTo>
                <a:lnTo>
                  <a:pt x="362" y="211"/>
                </a:lnTo>
                <a:cubicBezTo>
                  <a:pt x="374" y="347"/>
                  <a:pt x="381" y="417"/>
                  <a:pt x="381" y="418"/>
                </a:cubicBezTo>
                <a:cubicBezTo>
                  <a:pt x="384" y="423"/>
                  <a:pt x="397" y="425"/>
                  <a:pt x="423" y="425"/>
                </a:cubicBezTo>
                <a:cubicBezTo>
                  <a:pt x="433" y="425"/>
                  <a:pt x="438" y="427"/>
                  <a:pt x="438" y="431"/>
                </a:cubicBezTo>
                <a:cubicBezTo>
                  <a:pt x="438" y="432"/>
                  <a:pt x="438" y="435"/>
                  <a:pt x="436" y="440"/>
                </a:cubicBezTo>
                <a:cubicBezTo>
                  <a:pt x="435" y="447"/>
                  <a:pt x="434" y="450"/>
                  <a:pt x="433" y="452"/>
                </a:cubicBezTo>
                <a:cubicBezTo>
                  <a:pt x="432" y="453"/>
                  <a:pt x="429" y="454"/>
                  <a:pt x="424" y="454"/>
                </a:cubicBezTo>
                <a:cubicBezTo>
                  <a:pt x="423" y="454"/>
                  <a:pt x="420" y="454"/>
                  <a:pt x="416" y="454"/>
                </a:cubicBezTo>
                <a:cubicBezTo>
                  <a:pt x="411" y="454"/>
                  <a:pt x="403" y="454"/>
                  <a:pt x="391" y="454"/>
                </a:cubicBezTo>
                <a:cubicBezTo>
                  <a:pt x="379" y="453"/>
                  <a:pt x="364" y="453"/>
                  <a:pt x="344" y="453"/>
                </a:cubicBezTo>
                <a:cubicBezTo>
                  <a:pt x="304" y="453"/>
                  <a:pt x="278" y="453"/>
                  <a:pt x="266" y="454"/>
                </a:cubicBezTo>
                <a:lnTo>
                  <a:pt x="258" y="454"/>
                </a:lnTo>
                <a:cubicBezTo>
                  <a:pt x="256" y="452"/>
                  <a:pt x="255" y="450"/>
                  <a:pt x="255" y="449"/>
                </a:cubicBezTo>
                <a:cubicBezTo>
                  <a:pt x="255" y="447"/>
                  <a:pt x="255" y="443"/>
                  <a:pt x="256" y="437"/>
                </a:cubicBezTo>
                <a:cubicBezTo>
                  <a:pt x="257" y="432"/>
                  <a:pt x="259" y="428"/>
                  <a:pt x="260" y="427"/>
                </a:cubicBezTo>
                <a:lnTo>
                  <a:pt x="262" y="425"/>
                </a:lnTo>
                <a:lnTo>
                  <a:pt x="275" y="425"/>
                </a:lnTo>
                <a:cubicBezTo>
                  <a:pt x="298" y="424"/>
                  <a:pt x="311" y="420"/>
                  <a:pt x="315" y="414"/>
                </a:cubicBezTo>
                <a:lnTo>
                  <a:pt x="308" y="319"/>
                </a:lnTo>
                <a:lnTo>
                  <a:pt x="157" y="319"/>
                </a:lnTo>
                <a:lnTo>
                  <a:pt x="136" y="355"/>
                </a:lnTo>
                <a:cubicBezTo>
                  <a:pt x="118" y="385"/>
                  <a:pt x="110" y="402"/>
                  <a:pt x="110" y="407"/>
                </a:cubicBezTo>
                <a:moveTo>
                  <a:pt x="305" y="289"/>
                </a:moveTo>
                <a:cubicBezTo>
                  <a:pt x="305" y="284"/>
                  <a:pt x="302" y="251"/>
                  <a:pt x="297" y="190"/>
                </a:cubicBezTo>
                <a:cubicBezTo>
                  <a:pt x="292" y="129"/>
                  <a:pt x="289" y="98"/>
                  <a:pt x="288" y="98"/>
                </a:cubicBezTo>
                <a:lnTo>
                  <a:pt x="271" y="125"/>
                </a:lnTo>
                <a:cubicBezTo>
                  <a:pt x="264" y="136"/>
                  <a:pt x="251" y="159"/>
                  <a:pt x="231" y="193"/>
                </a:cubicBezTo>
                <a:lnTo>
                  <a:pt x="174" y="289"/>
                </a:lnTo>
                <a:lnTo>
                  <a:pt x="239" y="289"/>
                </a:lnTo>
                <a:cubicBezTo>
                  <a:pt x="283" y="289"/>
                  <a:pt x="305" y="289"/>
                  <a:pt x="305" y="28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2808720" y="382644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9"/>
                  <a:pt x="3" y="20"/>
                  <a:pt x="10" y="11"/>
                </a:cubicBezTo>
                <a:cubicBezTo>
                  <a:pt x="17" y="3"/>
                  <a:pt x="26" y="0"/>
                  <a:pt x="37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7"/>
                  <a:pt x="84" y="46"/>
                  <a:pt x="84" y="72"/>
                </a:cubicBezTo>
                <a:cubicBezTo>
                  <a:pt x="84" y="87"/>
                  <a:pt x="82" y="101"/>
                  <a:pt x="79" y="115"/>
                </a:cubicBezTo>
                <a:cubicBezTo>
                  <a:pt x="75" y="129"/>
                  <a:pt x="70" y="141"/>
                  <a:pt x="65" y="151"/>
                </a:cubicBezTo>
                <a:cubicBezTo>
                  <a:pt x="60" y="161"/>
                  <a:pt x="55" y="170"/>
                  <a:pt x="49" y="177"/>
                </a:cubicBezTo>
                <a:cubicBezTo>
                  <a:pt x="43" y="184"/>
                  <a:pt x="37" y="190"/>
                  <a:pt x="33" y="194"/>
                </a:cubicBezTo>
                <a:cubicBezTo>
                  <a:pt x="28" y="198"/>
                  <a:pt x="26" y="200"/>
                  <a:pt x="24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2" y="190"/>
                  <a:pt x="11" y="188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2" y="171"/>
                  <a:pt x="27" y="164"/>
                  <a:pt x="33" y="157"/>
                </a:cubicBezTo>
                <a:cubicBezTo>
                  <a:pt x="39" y="149"/>
                  <a:pt x="46" y="139"/>
                  <a:pt x="51" y="125"/>
                </a:cubicBezTo>
                <a:cubicBezTo>
                  <a:pt x="56" y="112"/>
                  <a:pt x="59" y="96"/>
                  <a:pt x="61" y="79"/>
                </a:cubicBezTo>
                <a:lnTo>
                  <a:pt x="61" y="72"/>
                </a:lnTo>
                <a:lnTo>
                  <a:pt x="60" y="72"/>
                </a:lnTo>
                <a:cubicBezTo>
                  <a:pt x="59" y="73"/>
                  <a:pt x="58" y="73"/>
                  <a:pt x="57" y="73"/>
                </a:cubicBezTo>
                <a:cubicBezTo>
                  <a:pt x="56" y="74"/>
                  <a:pt x="55" y="74"/>
                  <a:pt x="53" y="75"/>
                </a:cubicBezTo>
                <a:cubicBezTo>
                  <a:pt x="52" y="76"/>
                  <a:pt x="50" y="77"/>
                  <a:pt x="48" y="77"/>
                </a:cubicBezTo>
                <a:cubicBezTo>
                  <a:pt x="45" y="77"/>
                  <a:pt x="43" y="77"/>
                  <a:pt x="39" y="77"/>
                </a:cubicBezTo>
                <a:cubicBezTo>
                  <a:pt x="28" y="77"/>
                  <a:pt x="18" y="74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2900160" y="3698280"/>
            <a:ext cx="164520" cy="155880"/>
          </a:xfrm>
          <a:custGeom>
            <a:avLst/>
            <a:gdLst/>
            <a:ahLst/>
            <a:rect l="0" t="0" r="r" b="b"/>
            <a:pathLst>
              <a:path w="457" h="433">
                <a:moveTo>
                  <a:pt x="124" y="29"/>
                </a:moveTo>
                <a:cubicBezTo>
                  <a:pt x="112" y="29"/>
                  <a:pt x="106" y="29"/>
                  <a:pt x="104" y="29"/>
                </a:cubicBezTo>
                <a:cubicBezTo>
                  <a:pt x="101" y="28"/>
                  <a:pt x="100" y="26"/>
                  <a:pt x="100" y="22"/>
                </a:cubicBezTo>
                <a:cubicBezTo>
                  <a:pt x="100" y="10"/>
                  <a:pt x="103" y="3"/>
                  <a:pt x="107" y="1"/>
                </a:cubicBezTo>
                <a:cubicBezTo>
                  <a:pt x="108" y="0"/>
                  <a:pt x="135" y="0"/>
                  <a:pt x="190" y="0"/>
                </a:cubicBezTo>
                <a:cubicBezTo>
                  <a:pt x="299" y="0"/>
                  <a:pt x="356" y="1"/>
                  <a:pt x="363" y="2"/>
                </a:cubicBezTo>
                <a:cubicBezTo>
                  <a:pt x="390" y="6"/>
                  <a:pt x="412" y="15"/>
                  <a:pt x="430" y="30"/>
                </a:cubicBezTo>
                <a:cubicBezTo>
                  <a:pt x="447" y="45"/>
                  <a:pt x="456" y="64"/>
                  <a:pt x="457" y="88"/>
                </a:cubicBezTo>
                <a:cubicBezTo>
                  <a:pt x="457" y="115"/>
                  <a:pt x="445" y="139"/>
                  <a:pt x="420" y="161"/>
                </a:cubicBezTo>
                <a:cubicBezTo>
                  <a:pt x="396" y="182"/>
                  <a:pt x="368" y="197"/>
                  <a:pt x="335" y="205"/>
                </a:cubicBezTo>
                <a:lnTo>
                  <a:pt x="329" y="206"/>
                </a:lnTo>
                <a:cubicBezTo>
                  <a:pt x="356" y="210"/>
                  <a:pt x="379" y="220"/>
                  <a:pt x="396" y="236"/>
                </a:cubicBezTo>
                <a:cubicBezTo>
                  <a:pt x="413" y="251"/>
                  <a:pt x="422" y="271"/>
                  <a:pt x="423" y="295"/>
                </a:cubicBezTo>
                <a:cubicBezTo>
                  <a:pt x="423" y="325"/>
                  <a:pt x="408" y="355"/>
                  <a:pt x="377" y="384"/>
                </a:cubicBezTo>
                <a:cubicBezTo>
                  <a:pt x="346" y="413"/>
                  <a:pt x="309" y="429"/>
                  <a:pt x="264" y="433"/>
                </a:cubicBezTo>
                <a:cubicBezTo>
                  <a:pt x="261" y="433"/>
                  <a:pt x="217" y="433"/>
                  <a:pt x="131" y="433"/>
                </a:cubicBezTo>
                <a:cubicBezTo>
                  <a:pt x="46" y="433"/>
                  <a:pt x="4" y="433"/>
                  <a:pt x="2" y="432"/>
                </a:cubicBezTo>
                <a:cubicBezTo>
                  <a:pt x="1" y="431"/>
                  <a:pt x="0" y="429"/>
                  <a:pt x="0" y="427"/>
                </a:cubicBezTo>
                <a:cubicBezTo>
                  <a:pt x="0" y="424"/>
                  <a:pt x="0" y="421"/>
                  <a:pt x="1" y="418"/>
                </a:cubicBezTo>
                <a:cubicBezTo>
                  <a:pt x="3" y="410"/>
                  <a:pt x="5" y="406"/>
                  <a:pt x="7" y="405"/>
                </a:cubicBezTo>
                <a:cubicBezTo>
                  <a:pt x="9" y="404"/>
                  <a:pt x="12" y="404"/>
                  <a:pt x="17" y="404"/>
                </a:cubicBezTo>
                <a:lnTo>
                  <a:pt x="21" y="404"/>
                </a:ln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5"/>
                </a:cubicBezTo>
                <a:cubicBezTo>
                  <a:pt x="72" y="393"/>
                  <a:pt x="87" y="334"/>
                  <a:pt x="116" y="218"/>
                </a:cubicBezTo>
                <a:cubicBezTo>
                  <a:pt x="145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moveTo>
                  <a:pt x="389" y="88"/>
                </a:moveTo>
                <a:cubicBezTo>
                  <a:pt x="389" y="76"/>
                  <a:pt x="386" y="64"/>
                  <a:pt x="380" y="53"/>
                </a:cubicBezTo>
                <a:cubicBezTo>
                  <a:pt x="373" y="42"/>
                  <a:pt x="363" y="35"/>
                  <a:pt x="348" y="31"/>
                </a:cubicBezTo>
                <a:cubicBezTo>
                  <a:pt x="345" y="30"/>
                  <a:pt x="325" y="30"/>
                  <a:pt x="290" y="29"/>
                </a:cubicBezTo>
                <a:cubicBezTo>
                  <a:pt x="281" y="29"/>
                  <a:pt x="272" y="29"/>
                  <a:pt x="263" y="29"/>
                </a:cubicBezTo>
                <a:cubicBezTo>
                  <a:pt x="254" y="29"/>
                  <a:pt x="246" y="30"/>
                  <a:pt x="241" y="30"/>
                </a:cubicBezTo>
                <a:lnTo>
                  <a:pt x="233" y="30"/>
                </a:lnTo>
                <a:cubicBezTo>
                  <a:pt x="226" y="30"/>
                  <a:pt x="222" y="33"/>
                  <a:pt x="221" y="36"/>
                </a:cubicBezTo>
                <a:cubicBezTo>
                  <a:pt x="220" y="38"/>
                  <a:pt x="213" y="63"/>
                  <a:pt x="200" y="112"/>
                </a:cubicBezTo>
                <a:cubicBezTo>
                  <a:pt x="200" y="113"/>
                  <a:pt x="200" y="115"/>
                  <a:pt x="200" y="116"/>
                </a:cubicBezTo>
                <a:lnTo>
                  <a:pt x="180" y="196"/>
                </a:lnTo>
                <a:lnTo>
                  <a:pt x="231" y="196"/>
                </a:lnTo>
                <a:cubicBezTo>
                  <a:pt x="265" y="196"/>
                  <a:pt x="285" y="195"/>
                  <a:pt x="290" y="194"/>
                </a:cubicBezTo>
                <a:cubicBezTo>
                  <a:pt x="315" y="190"/>
                  <a:pt x="338" y="178"/>
                  <a:pt x="358" y="158"/>
                </a:cubicBezTo>
                <a:cubicBezTo>
                  <a:pt x="379" y="138"/>
                  <a:pt x="389" y="114"/>
                  <a:pt x="389" y="88"/>
                </a:cubicBezTo>
                <a:moveTo>
                  <a:pt x="354" y="288"/>
                </a:moveTo>
                <a:cubicBezTo>
                  <a:pt x="354" y="269"/>
                  <a:pt x="349" y="253"/>
                  <a:pt x="339" y="241"/>
                </a:cubicBezTo>
                <a:cubicBezTo>
                  <a:pt x="330" y="229"/>
                  <a:pt x="317" y="222"/>
                  <a:pt x="302" y="220"/>
                </a:cubicBezTo>
                <a:cubicBezTo>
                  <a:pt x="299" y="219"/>
                  <a:pt x="282" y="219"/>
                  <a:pt x="249" y="219"/>
                </a:cubicBezTo>
                <a:cubicBezTo>
                  <a:pt x="199" y="219"/>
                  <a:pt x="174" y="219"/>
                  <a:pt x="174" y="220"/>
                </a:cubicBezTo>
                <a:cubicBezTo>
                  <a:pt x="174" y="221"/>
                  <a:pt x="170" y="236"/>
                  <a:pt x="163" y="266"/>
                </a:cubicBezTo>
                <a:cubicBezTo>
                  <a:pt x="156" y="297"/>
                  <a:pt x="148" y="327"/>
                  <a:pt x="141" y="356"/>
                </a:cubicBezTo>
                <a:lnTo>
                  <a:pt x="130" y="400"/>
                </a:lnTo>
                <a:cubicBezTo>
                  <a:pt x="130" y="402"/>
                  <a:pt x="132" y="403"/>
                  <a:pt x="137" y="403"/>
                </a:cubicBezTo>
                <a:cubicBezTo>
                  <a:pt x="142" y="403"/>
                  <a:pt x="159" y="403"/>
                  <a:pt x="188" y="404"/>
                </a:cubicBezTo>
                <a:cubicBezTo>
                  <a:pt x="226" y="404"/>
                  <a:pt x="246" y="404"/>
                  <a:pt x="249" y="403"/>
                </a:cubicBezTo>
                <a:cubicBezTo>
                  <a:pt x="275" y="401"/>
                  <a:pt x="299" y="388"/>
                  <a:pt x="321" y="367"/>
                </a:cubicBezTo>
                <a:cubicBezTo>
                  <a:pt x="343" y="345"/>
                  <a:pt x="354" y="319"/>
                  <a:pt x="354" y="28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3077640" y="36831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6" y="51"/>
                  <a:pt x="105" y="96"/>
                  <a:pt x="124" y="149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5" y="400"/>
                </a:cubicBezTo>
                <a:cubicBezTo>
                  <a:pt x="141" y="427"/>
                  <a:pt x="136" y="449"/>
                  <a:pt x="130" y="468"/>
                </a:cubicBezTo>
                <a:cubicBezTo>
                  <a:pt x="124" y="486"/>
                  <a:pt x="117" y="505"/>
                  <a:pt x="106" y="523"/>
                </a:cubicBezTo>
                <a:cubicBezTo>
                  <a:pt x="96" y="542"/>
                  <a:pt x="88" y="556"/>
                  <a:pt x="82" y="566"/>
                </a:cubicBezTo>
                <a:cubicBezTo>
                  <a:pt x="76" y="575"/>
                  <a:pt x="68" y="586"/>
                  <a:pt x="56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3"/>
                  <a:pt x="1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2" y="623"/>
                  <a:pt x="6" y="618"/>
                </a:cubicBezTo>
                <a:cubicBezTo>
                  <a:pt x="72" y="550"/>
                  <a:pt x="105" y="449"/>
                  <a:pt x="105" y="317"/>
                </a:cubicBezTo>
                <a:cubicBezTo>
                  <a:pt x="105" y="184"/>
                  <a:pt x="72" y="84"/>
                  <a:pt x="6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3229560" y="37702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3526200" y="3615840"/>
            <a:ext cx="6840" cy="160920"/>
          </a:xfrm>
          <a:custGeom>
            <a:avLst/>
            <a:gdLst/>
            <a:ahLst/>
            <a:rect l="0" t="0" r="r" b="b"/>
            <a:pathLst>
              <a:path w="19" h="447">
                <a:moveTo>
                  <a:pt x="10" y="447"/>
                </a:moveTo>
                <a:cubicBezTo>
                  <a:pt x="5" y="447"/>
                  <a:pt x="2" y="445"/>
                  <a:pt x="0" y="441"/>
                </a:cubicBezTo>
                <a:lnTo>
                  <a:pt x="0" y="223"/>
                </a:lnTo>
                <a:lnTo>
                  <a:pt x="1" y="5"/>
                </a:lnTo>
                <a:cubicBezTo>
                  <a:pt x="4" y="1"/>
                  <a:pt x="8" y="0"/>
                  <a:pt x="10" y="0"/>
                </a:cubicBezTo>
                <a:cubicBezTo>
                  <a:pt x="14" y="0"/>
                  <a:pt x="17" y="2"/>
                  <a:pt x="19" y="6"/>
                </a:cubicBezTo>
                <a:lnTo>
                  <a:pt x="19" y="441"/>
                </a:lnTo>
                <a:cubicBezTo>
                  <a:pt x="17" y="445"/>
                  <a:pt x="14" y="447"/>
                  <a:pt x="11" y="447"/>
                </a:cubicBezTo>
                <a:lnTo>
                  <a:pt x="10" y="44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3571200" y="3615840"/>
            <a:ext cx="6840" cy="160920"/>
          </a:xfrm>
          <a:custGeom>
            <a:avLst/>
            <a:gdLst/>
            <a:ahLst/>
            <a:rect l="0" t="0" r="r" b="b"/>
            <a:pathLst>
              <a:path w="19" h="447">
                <a:moveTo>
                  <a:pt x="9" y="447"/>
                </a:moveTo>
                <a:lnTo>
                  <a:pt x="8" y="447"/>
                </a:lnTo>
                <a:cubicBezTo>
                  <a:pt x="4" y="447"/>
                  <a:pt x="2" y="445"/>
                  <a:pt x="0" y="441"/>
                </a:cubicBezTo>
                <a:lnTo>
                  <a:pt x="0" y="223"/>
                </a:lnTo>
                <a:lnTo>
                  <a:pt x="0" y="5"/>
                </a:lnTo>
                <a:cubicBezTo>
                  <a:pt x="3" y="1"/>
                  <a:pt x="6" y="0"/>
                  <a:pt x="9" y="0"/>
                </a:cubicBezTo>
                <a:cubicBezTo>
                  <a:pt x="13" y="0"/>
                  <a:pt x="16" y="2"/>
                  <a:pt x="19" y="6"/>
                </a:cubicBezTo>
                <a:lnTo>
                  <a:pt x="19" y="441"/>
                </a:lnTo>
                <a:cubicBezTo>
                  <a:pt x="15" y="445"/>
                  <a:pt x="13" y="447"/>
                  <a:pt x="10" y="447"/>
                </a:cubicBezTo>
                <a:lnTo>
                  <a:pt x="9" y="44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3600360" y="3665160"/>
            <a:ext cx="90000" cy="106200"/>
          </a:xfrm>
          <a:custGeom>
            <a:avLst/>
            <a:gdLst/>
            <a:ahLst/>
            <a:rect l="0" t="0" r="r" b="b"/>
            <a:pathLst>
              <a:path w="250" h="295">
                <a:moveTo>
                  <a:pt x="16" y="295"/>
                </a:moveTo>
                <a:cubicBezTo>
                  <a:pt x="12" y="295"/>
                  <a:pt x="8" y="294"/>
                  <a:pt x="5" y="292"/>
                </a:cubicBezTo>
                <a:cubicBezTo>
                  <a:pt x="2" y="289"/>
                  <a:pt x="0" y="286"/>
                  <a:pt x="0" y="282"/>
                </a:cubicBezTo>
                <a:cubicBezTo>
                  <a:pt x="0" y="279"/>
                  <a:pt x="11" y="233"/>
                  <a:pt x="33" y="146"/>
                </a:cubicBezTo>
                <a:cubicBezTo>
                  <a:pt x="55" y="59"/>
                  <a:pt x="66" y="14"/>
                  <a:pt x="67" y="13"/>
                </a:cubicBezTo>
                <a:cubicBezTo>
                  <a:pt x="71" y="4"/>
                  <a:pt x="78" y="0"/>
                  <a:pt x="89" y="0"/>
                </a:cubicBezTo>
                <a:cubicBezTo>
                  <a:pt x="92" y="0"/>
                  <a:pt x="95" y="1"/>
                  <a:pt x="98" y="3"/>
                </a:cubicBezTo>
                <a:cubicBezTo>
                  <a:pt x="100" y="5"/>
                  <a:pt x="102" y="7"/>
                  <a:pt x="102" y="8"/>
                </a:cubicBezTo>
                <a:cubicBezTo>
                  <a:pt x="103" y="10"/>
                  <a:pt x="103" y="12"/>
                  <a:pt x="103" y="13"/>
                </a:cubicBezTo>
                <a:cubicBezTo>
                  <a:pt x="103" y="17"/>
                  <a:pt x="98" y="37"/>
                  <a:pt x="89" y="73"/>
                </a:cubicBezTo>
                <a:cubicBezTo>
                  <a:pt x="79" y="109"/>
                  <a:pt x="74" y="130"/>
                  <a:pt x="73" y="134"/>
                </a:cubicBezTo>
                <a:cubicBezTo>
                  <a:pt x="73" y="137"/>
                  <a:pt x="73" y="143"/>
                  <a:pt x="73" y="150"/>
                </a:cubicBezTo>
                <a:lnTo>
                  <a:pt x="73" y="153"/>
                </a:lnTo>
                <a:cubicBezTo>
                  <a:pt x="73" y="175"/>
                  <a:pt x="83" y="186"/>
                  <a:pt x="104" y="186"/>
                </a:cubicBezTo>
                <a:cubicBezTo>
                  <a:pt x="106" y="186"/>
                  <a:pt x="109" y="186"/>
                  <a:pt x="112" y="186"/>
                </a:cubicBezTo>
                <a:cubicBezTo>
                  <a:pt x="114" y="185"/>
                  <a:pt x="117" y="185"/>
                  <a:pt x="119" y="184"/>
                </a:cubicBezTo>
                <a:cubicBezTo>
                  <a:pt x="122" y="183"/>
                  <a:pt x="124" y="182"/>
                  <a:pt x="126" y="181"/>
                </a:cubicBezTo>
                <a:cubicBezTo>
                  <a:pt x="128" y="179"/>
                  <a:pt x="130" y="178"/>
                  <a:pt x="132" y="178"/>
                </a:cubicBezTo>
                <a:cubicBezTo>
                  <a:pt x="134" y="177"/>
                  <a:pt x="135" y="175"/>
                  <a:pt x="137" y="173"/>
                </a:cubicBezTo>
                <a:cubicBezTo>
                  <a:pt x="139" y="171"/>
                  <a:pt x="141" y="169"/>
                  <a:pt x="142" y="169"/>
                </a:cubicBezTo>
                <a:cubicBezTo>
                  <a:pt x="143" y="168"/>
                  <a:pt x="145" y="166"/>
                  <a:pt x="146" y="163"/>
                </a:cubicBezTo>
                <a:cubicBezTo>
                  <a:pt x="148" y="161"/>
                  <a:pt x="149" y="159"/>
                  <a:pt x="150" y="158"/>
                </a:cubicBezTo>
                <a:cubicBezTo>
                  <a:pt x="151" y="158"/>
                  <a:pt x="152" y="156"/>
                  <a:pt x="154" y="153"/>
                </a:cubicBezTo>
                <a:lnTo>
                  <a:pt x="157" y="148"/>
                </a:lnTo>
                <a:lnTo>
                  <a:pt x="173" y="85"/>
                </a:lnTo>
                <a:cubicBezTo>
                  <a:pt x="184" y="42"/>
                  <a:pt x="190" y="20"/>
                  <a:pt x="191" y="17"/>
                </a:cubicBezTo>
                <a:cubicBezTo>
                  <a:pt x="195" y="9"/>
                  <a:pt x="201" y="5"/>
                  <a:pt x="210" y="5"/>
                </a:cubicBezTo>
                <a:cubicBezTo>
                  <a:pt x="214" y="5"/>
                  <a:pt x="217" y="6"/>
                  <a:pt x="220" y="8"/>
                </a:cubicBezTo>
                <a:cubicBezTo>
                  <a:pt x="222" y="10"/>
                  <a:pt x="224" y="12"/>
                  <a:pt x="225" y="13"/>
                </a:cubicBezTo>
                <a:cubicBezTo>
                  <a:pt x="226" y="15"/>
                  <a:pt x="226" y="16"/>
                  <a:pt x="226" y="18"/>
                </a:cubicBezTo>
                <a:lnTo>
                  <a:pt x="192" y="160"/>
                </a:lnTo>
                <a:cubicBezTo>
                  <a:pt x="191" y="162"/>
                  <a:pt x="191" y="164"/>
                  <a:pt x="191" y="167"/>
                </a:cubicBezTo>
                <a:cubicBezTo>
                  <a:pt x="191" y="175"/>
                  <a:pt x="192" y="180"/>
                  <a:pt x="194" y="182"/>
                </a:cubicBezTo>
                <a:cubicBezTo>
                  <a:pt x="196" y="184"/>
                  <a:pt x="200" y="186"/>
                  <a:pt x="204" y="186"/>
                </a:cubicBezTo>
                <a:cubicBezTo>
                  <a:pt x="206" y="186"/>
                  <a:pt x="209" y="184"/>
                  <a:pt x="213" y="182"/>
                </a:cubicBezTo>
                <a:cubicBezTo>
                  <a:pt x="219" y="176"/>
                  <a:pt x="225" y="162"/>
                  <a:pt x="231" y="139"/>
                </a:cubicBezTo>
                <a:cubicBezTo>
                  <a:pt x="233" y="133"/>
                  <a:pt x="234" y="130"/>
                  <a:pt x="235" y="130"/>
                </a:cubicBezTo>
                <a:cubicBezTo>
                  <a:pt x="236" y="129"/>
                  <a:pt x="238" y="129"/>
                  <a:pt x="240" y="129"/>
                </a:cubicBezTo>
                <a:lnTo>
                  <a:pt x="242" y="129"/>
                </a:lnTo>
                <a:cubicBezTo>
                  <a:pt x="247" y="129"/>
                  <a:pt x="250" y="131"/>
                  <a:pt x="250" y="133"/>
                </a:cubicBezTo>
                <a:cubicBezTo>
                  <a:pt x="250" y="135"/>
                  <a:pt x="249" y="139"/>
                  <a:pt x="248" y="145"/>
                </a:cubicBezTo>
                <a:cubicBezTo>
                  <a:pt x="246" y="152"/>
                  <a:pt x="243" y="160"/>
                  <a:pt x="239" y="169"/>
                </a:cubicBezTo>
                <a:cubicBezTo>
                  <a:pt x="235" y="179"/>
                  <a:pt x="230" y="187"/>
                  <a:pt x="225" y="192"/>
                </a:cubicBezTo>
                <a:cubicBezTo>
                  <a:pt x="221" y="196"/>
                  <a:pt x="216" y="199"/>
                  <a:pt x="210" y="201"/>
                </a:cubicBezTo>
                <a:cubicBezTo>
                  <a:pt x="208" y="202"/>
                  <a:pt x="204" y="202"/>
                  <a:pt x="200" y="202"/>
                </a:cubicBezTo>
                <a:cubicBezTo>
                  <a:pt x="193" y="202"/>
                  <a:pt x="188" y="201"/>
                  <a:pt x="183" y="199"/>
                </a:cubicBezTo>
                <a:cubicBezTo>
                  <a:pt x="178" y="198"/>
                  <a:pt x="174" y="195"/>
                  <a:pt x="171" y="193"/>
                </a:cubicBezTo>
                <a:cubicBezTo>
                  <a:pt x="168" y="190"/>
                  <a:pt x="165" y="187"/>
                  <a:pt x="163" y="185"/>
                </a:cubicBezTo>
                <a:cubicBezTo>
                  <a:pt x="161" y="182"/>
                  <a:pt x="160" y="180"/>
                  <a:pt x="159" y="178"/>
                </a:cubicBezTo>
                <a:cubicBezTo>
                  <a:pt x="158" y="176"/>
                  <a:pt x="158" y="175"/>
                  <a:pt x="158" y="175"/>
                </a:cubicBezTo>
                <a:lnTo>
                  <a:pt x="155" y="178"/>
                </a:lnTo>
                <a:cubicBezTo>
                  <a:pt x="154" y="179"/>
                  <a:pt x="151" y="182"/>
                  <a:pt x="147" y="184"/>
                </a:cubicBezTo>
                <a:cubicBezTo>
                  <a:pt x="144" y="187"/>
                  <a:pt x="140" y="190"/>
                  <a:pt x="136" y="192"/>
                </a:cubicBezTo>
                <a:cubicBezTo>
                  <a:pt x="132" y="195"/>
                  <a:pt x="126" y="197"/>
                  <a:pt x="120" y="199"/>
                </a:cubicBezTo>
                <a:cubicBezTo>
                  <a:pt x="113" y="202"/>
                  <a:pt x="107" y="203"/>
                  <a:pt x="101" y="203"/>
                </a:cubicBezTo>
                <a:cubicBezTo>
                  <a:pt x="87" y="203"/>
                  <a:pt x="72" y="199"/>
                  <a:pt x="58" y="192"/>
                </a:cubicBezTo>
                <a:lnTo>
                  <a:pt x="48" y="236"/>
                </a:lnTo>
                <a:cubicBezTo>
                  <a:pt x="41" y="261"/>
                  <a:pt x="38" y="275"/>
                  <a:pt x="36" y="279"/>
                </a:cubicBezTo>
                <a:cubicBezTo>
                  <a:pt x="35" y="283"/>
                  <a:pt x="33" y="286"/>
                  <a:pt x="31" y="289"/>
                </a:cubicBezTo>
                <a:cubicBezTo>
                  <a:pt x="26" y="293"/>
                  <a:pt x="21" y="295"/>
                  <a:pt x="16" y="29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3702960" y="3679560"/>
            <a:ext cx="79200" cy="81720"/>
          </a:xfrm>
          <a:custGeom>
            <a:avLst/>
            <a:gdLst/>
            <a:ahLst/>
            <a:rect l="0" t="0" r="r" b="b"/>
            <a:pathLst>
              <a:path w="220" h="227">
                <a:moveTo>
                  <a:pt x="55" y="204"/>
                </a:moveTo>
                <a:cubicBezTo>
                  <a:pt x="55" y="209"/>
                  <a:pt x="60" y="212"/>
                  <a:pt x="71" y="212"/>
                </a:cubicBezTo>
                <a:cubicBezTo>
                  <a:pt x="74" y="212"/>
                  <a:pt x="76" y="214"/>
                  <a:pt x="76" y="216"/>
                </a:cubicBezTo>
                <a:cubicBezTo>
                  <a:pt x="76" y="216"/>
                  <a:pt x="76" y="217"/>
                  <a:pt x="76" y="220"/>
                </a:cubicBezTo>
                <a:cubicBezTo>
                  <a:pt x="75" y="223"/>
                  <a:pt x="74" y="225"/>
                  <a:pt x="74" y="226"/>
                </a:cubicBezTo>
                <a:cubicBezTo>
                  <a:pt x="73" y="226"/>
                  <a:pt x="72" y="227"/>
                  <a:pt x="70" y="227"/>
                </a:cubicBezTo>
                <a:cubicBezTo>
                  <a:pt x="68" y="227"/>
                  <a:pt x="67" y="227"/>
                  <a:pt x="65" y="227"/>
                </a:cubicBezTo>
                <a:cubicBezTo>
                  <a:pt x="63" y="227"/>
                  <a:pt x="59" y="227"/>
                  <a:pt x="54" y="227"/>
                </a:cubicBezTo>
                <a:cubicBezTo>
                  <a:pt x="49" y="226"/>
                  <a:pt x="42" y="226"/>
                  <a:pt x="34" y="226"/>
                </a:cubicBezTo>
                <a:cubicBezTo>
                  <a:pt x="19" y="226"/>
                  <a:pt x="9" y="226"/>
                  <a:pt x="5" y="227"/>
                </a:cubicBezTo>
                <a:lnTo>
                  <a:pt x="3" y="227"/>
                </a:lnTo>
                <a:cubicBezTo>
                  <a:pt x="1" y="225"/>
                  <a:pt x="0" y="224"/>
                  <a:pt x="0" y="223"/>
                </a:cubicBezTo>
                <a:cubicBezTo>
                  <a:pt x="1" y="218"/>
                  <a:pt x="2" y="214"/>
                  <a:pt x="4" y="212"/>
                </a:cubicBezTo>
                <a:lnTo>
                  <a:pt x="9" y="212"/>
                </a:lnTo>
                <a:cubicBezTo>
                  <a:pt x="24" y="212"/>
                  <a:pt x="34" y="206"/>
                  <a:pt x="41" y="197"/>
                </a:cubicBezTo>
                <a:cubicBezTo>
                  <a:pt x="42" y="195"/>
                  <a:pt x="61" y="163"/>
                  <a:pt x="99" y="100"/>
                </a:cubicBezTo>
                <a:cubicBezTo>
                  <a:pt x="136" y="36"/>
                  <a:pt x="155" y="4"/>
                  <a:pt x="156" y="3"/>
                </a:cubicBezTo>
                <a:cubicBezTo>
                  <a:pt x="157" y="1"/>
                  <a:pt x="160" y="0"/>
                  <a:pt x="163" y="0"/>
                </a:cubicBezTo>
                <a:lnTo>
                  <a:pt x="166" y="0"/>
                </a:lnTo>
                <a:lnTo>
                  <a:pt x="171" y="0"/>
                </a:lnTo>
                <a:cubicBezTo>
                  <a:pt x="172" y="1"/>
                  <a:pt x="173" y="3"/>
                  <a:pt x="173" y="3"/>
                </a:cubicBezTo>
                <a:lnTo>
                  <a:pt x="182" y="106"/>
                </a:lnTo>
                <a:cubicBezTo>
                  <a:pt x="188" y="174"/>
                  <a:pt x="191" y="208"/>
                  <a:pt x="191" y="209"/>
                </a:cubicBezTo>
                <a:cubicBezTo>
                  <a:pt x="192" y="211"/>
                  <a:pt x="199" y="212"/>
                  <a:pt x="212" y="212"/>
                </a:cubicBezTo>
                <a:cubicBezTo>
                  <a:pt x="217" y="212"/>
                  <a:pt x="220" y="213"/>
                  <a:pt x="220" y="216"/>
                </a:cubicBezTo>
                <a:cubicBezTo>
                  <a:pt x="220" y="216"/>
                  <a:pt x="219" y="217"/>
                  <a:pt x="219" y="220"/>
                </a:cubicBezTo>
                <a:cubicBezTo>
                  <a:pt x="218" y="223"/>
                  <a:pt x="218" y="225"/>
                  <a:pt x="217" y="226"/>
                </a:cubicBezTo>
                <a:cubicBezTo>
                  <a:pt x="217" y="226"/>
                  <a:pt x="215" y="227"/>
                  <a:pt x="213" y="227"/>
                </a:cubicBezTo>
                <a:cubicBezTo>
                  <a:pt x="212" y="227"/>
                  <a:pt x="211" y="227"/>
                  <a:pt x="208" y="227"/>
                </a:cubicBezTo>
                <a:cubicBezTo>
                  <a:pt x="206" y="227"/>
                  <a:pt x="202" y="227"/>
                  <a:pt x="196" y="227"/>
                </a:cubicBezTo>
                <a:cubicBezTo>
                  <a:pt x="190" y="226"/>
                  <a:pt x="182" y="226"/>
                  <a:pt x="173" y="226"/>
                </a:cubicBezTo>
                <a:cubicBezTo>
                  <a:pt x="153" y="226"/>
                  <a:pt x="140" y="226"/>
                  <a:pt x="134" y="227"/>
                </a:cubicBezTo>
                <a:lnTo>
                  <a:pt x="130" y="227"/>
                </a:lnTo>
                <a:cubicBezTo>
                  <a:pt x="129" y="226"/>
                  <a:pt x="128" y="225"/>
                  <a:pt x="128" y="224"/>
                </a:cubicBezTo>
                <a:cubicBezTo>
                  <a:pt x="128" y="223"/>
                  <a:pt x="129" y="222"/>
                  <a:pt x="129" y="218"/>
                </a:cubicBezTo>
                <a:cubicBezTo>
                  <a:pt x="130" y="216"/>
                  <a:pt x="130" y="214"/>
                  <a:pt x="131" y="213"/>
                </a:cubicBezTo>
                <a:lnTo>
                  <a:pt x="132" y="212"/>
                </a:lnTo>
                <a:lnTo>
                  <a:pt x="139" y="212"/>
                </a:lnTo>
                <a:cubicBezTo>
                  <a:pt x="150" y="212"/>
                  <a:pt x="157" y="210"/>
                  <a:pt x="159" y="207"/>
                </a:cubicBezTo>
                <a:lnTo>
                  <a:pt x="155" y="160"/>
                </a:lnTo>
                <a:lnTo>
                  <a:pt x="80" y="160"/>
                </a:lnTo>
                <a:lnTo>
                  <a:pt x="68" y="178"/>
                </a:lnTo>
                <a:cubicBezTo>
                  <a:pt x="59" y="192"/>
                  <a:pt x="55" y="201"/>
                  <a:pt x="55" y="204"/>
                </a:cubicBezTo>
                <a:moveTo>
                  <a:pt x="153" y="145"/>
                </a:moveTo>
                <a:cubicBezTo>
                  <a:pt x="153" y="142"/>
                  <a:pt x="152" y="126"/>
                  <a:pt x="150" y="95"/>
                </a:cubicBezTo>
                <a:cubicBezTo>
                  <a:pt x="147" y="65"/>
                  <a:pt x="146" y="48"/>
                  <a:pt x="145" y="48"/>
                </a:cubicBezTo>
                <a:lnTo>
                  <a:pt x="137" y="62"/>
                </a:lnTo>
                <a:cubicBezTo>
                  <a:pt x="133" y="69"/>
                  <a:pt x="127" y="80"/>
                  <a:pt x="117" y="97"/>
                </a:cubicBezTo>
                <a:lnTo>
                  <a:pt x="88" y="145"/>
                </a:lnTo>
                <a:lnTo>
                  <a:pt x="121" y="145"/>
                </a:lnTo>
                <a:cubicBezTo>
                  <a:pt x="143" y="145"/>
                  <a:pt x="153" y="145"/>
                  <a:pt x="153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3659040" y="3616560"/>
            <a:ext cx="71640" cy="32040"/>
          </a:xfrm>
          <a:custGeom>
            <a:avLst/>
            <a:gdLst/>
            <a:ahLst/>
            <a:rect l="0" t="0" r="r" b="b"/>
            <a:pathLst>
              <a:path w="199" h="89">
                <a:moveTo>
                  <a:pt x="156" y="8"/>
                </a:moveTo>
                <a:cubicBezTo>
                  <a:pt x="156" y="6"/>
                  <a:pt x="156" y="4"/>
                  <a:pt x="158" y="2"/>
                </a:cubicBezTo>
                <a:cubicBezTo>
                  <a:pt x="159" y="0"/>
                  <a:pt x="162" y="0"/>
                  <a:pt x="165" y="0"/>
                </a:cubicBezTo>
                <a:cubicBezTo>
                  <a:pt x="167" y="0"/>
                  <a:pt x="168" y="0"/>
                  <a:pt x="170" y="2"/>
                </a:cubicBezTo>
                <a:cubicBezTo>
                  <a:pt x="171" y="3"/>
                  <a:pt x="173" y="6"/>
                  <a:pt x="174" y="10"/>
                </a:cubicBezTo>
                <a:cubicBezTo>
                  <a:pt x="177" y="21"/>
                  <a:pt x="184" y="31"/>
                  <a:pt x="194" y="37"/>
                </a:cubicBezTo>
                <a:cubicBezTo>
                  <a:pt x="197" y="39"/>
                  <a:pt x="199" y="42"/>
                  <a:pt x="199" y="45"/>
                </a:cubicBezTo>
                <a:cubicBezTo>
                  <a:pt x="199" y="47"/>
                  <a:pt x="198" y="49"/>
                  <a:pt x="197" y="50"/>
                </a:cubicBezTo>
                <a:cubicBezTo>
                  <a:pt x="196" y="51"/>
                  <a:pt x="194" y="52"/>
                  <a:pt x="191" y="54"/>
                </a:cubicBezTo>
                <a:cubicBezTo>
                  <a:pt x="177" y="61"/>
                  <a:pt x="166" y="70"/>
                  <a:pt x="156" y="82"/>
                </a:cubicBezTo>
                <a:cubicBezTo>
                  <a:pt x="156" y="83"/>
                  <a:pt x="155" y="84"/>
                  <a:pt x="154" y="85"/>
                </a:cubicBezTo>
                <a:cubicBezTo>
                  <a:pt x="153" y="86"/>
                  <a:pt x="153" y="87"/>
                  <a:pt x="152" y="88"/>
                </a:cubicBezTo>
                <a:cubicBezTo>
                  <a:pt x="151" y="88"/>
                  <a:pt x="151" y="89"/>
                  <a:pt x="150" y="89"/>
                </a:cubicBezTo>
                <a:cubicBezTo>
                  <a:pt x="149" y="89"/>
                  <a:pt x="148" y="89"/>
                  <a:pt x="147" y="89"/>
                </a:cubicBezTo>
                <a:cubicBezTo>
                  <a:pt x="145" y="89"/>
                  <a:pt x="143" y="88"/>
                  <a:pt x="141" y="87"/>
                </a:cubicBezTo>
                <a:cubicBezTo>
                  <a:pt x="139" y="85"/>
                  <a:pt x="138" y="83"/>
                  <a:pt x="138" y="80"/>
                </a:cubicBezTo>
                <a:cubicBezTo>
                  <a:pt x="138" y="74"/>
                  <a:pt x="145" y="66"/>
                  <a:pt x="159" y="54"/>
                </a:cubicBezTo>
                <a:lnTo>
                  <a:pt x="82" y="54"/>
                </a:lnTo>
                <a:lnTo>
                  <a:pt x="6" y="53"/>
                </a:lnTo>
                <a:cubicBezTo>
                  <a:pt x="2" y="51"/>
                  <a:pt x="0" y="48"/>
                  <a:pt x="0" y="45"/>
                </a:cubicBezTo>
                <a:cubicBezTo>
                  <a:pt x="0" y="43"/>
                  <a:pt x="2" y="40"/>
                  <a:pt x="6" y="36"/>
                </a:cubicBezTo>
                <a:lnTo>
                  <a:pt x="166" y="36"/>
                </a:lnTo>
                <a:cubicBezTo>
                  <a:pt x="159" y="24"/>
                  <a:pt x="156" y="15"/>
                  <a:pt x="156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3805920" y="3692880"/>
            <a:ext cx="98640" cy="6840"/>
          </a:xfrm>
          <a:custGeom>
            <a:avLst/>
            <a:gdLst/>
            <a:ahLst/>
            <a:rect l="0" t="0" r="r" b="b"/>
            <a:pathLst>
              <a:path w="274" h="19">
                <a:moveTo>
                  <a:pt x="0" y="16"/>
                </a:moveTo>
                <a:cubicBezTo>
                  <a:pt x="0" y="16"/>
                  <a:pt x="0" y="14"/>
                  <a:pt x="0" y="10"/>
                </a:cubicBezTo>
                <a:cubicBezTo>
                  <a:pt x="0" y="6"/>
                  <a:pt x="2" y="3"/>
                  <a:pt x="7" y="0"/>
                </a:cubicBezTo>
                <a:lnTo>
                  <a:pt x="267" y="0"/>
                </a:lnTo>
                <a:cubicBezTo>
                  <a:pt x="272" y="3"/>
                  <a:pt x="274" y="6"/>
                  <a:pt x="274" y="10"/>
                </a:cubicBezTo>
                <a:cubicBezTo>
                  <a:pt x="274" y="13"/>
                  <a:pt x="272" y="16"/>
                  <a:pt x="267" y="19"/>
                </a:cubicBezTo>
                <a:lnTo>
                  <a:pt x="7" y="19"/>
                </a:lnTo>
                <a:cubicBezTo>
                  <a:pt x="2" y="17"/>
                  <a:pt x="0" y="14"/>
                  <a:pt x="0" y="10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3921480" y="3665160"/>
            <a:ext cx="90000" cy="106200"/>
          </a:xfrm>
          <a:custGeom>
            <a:avLst/>
            <a:gdLst/>
            <a:ahLst/>
            <a:rect l="0" t="0" r="r" b="b"/>
            <a:pathLst>
              <a:path w="250" h="295">
                <a:moveTo>
                  <a:pt x="16" y="295"/>
                </a:moveTo>
                <a:cubicBezTo>
                  <a:pt x="11" y="295"/>
                  <a:pt x="8" y="294"/>
                  <a:pt x="5" y="292"/>
                </a:cubicBezTo>
                <a:cubicBezTo>
                  <a:pt x="2" y="289"/>
                  <a:pt x="0" y="286"/>
                  <a:pt x="0" y="282"/>
                </a:cubicBezTo>
                <a:cubicBezTo>
                  <a:pt x="0" y="279"/>
                  <a:pt x="11" y="233"/>
                  <a:pt x="33" y="146"/>
                </a:cubicBezTo>
                <a:cubicBezTo>
                  <a:pt x="54" y="59"/>
                  <a:pt x="66" y="14"/>
                  <a:pt x="67" y="13"/>
                </a:cubicBezTo>
                <a:cubicBezTo>
                  <a:pt x="71" y="4"/>
                  <a:pt x="78" y="0"/>
                  <a:pt x="87" y="0"/>
                </a:cubicBezTo>
                <a:cubicBezTo>
                  <a:pt x="91" y="0"/>
                  <a:pt x="94" y="1"/>
                  <a:pt x="96" y="3"/>
                </a:cubicBezTo>
                <a:cubicBezTo>
                  <a:pt x="99" y="5"/>
                  <a:pt x="100" y="7"/>
                  <a:pt x="101" y="8"/>
                </a:cubicBezTo>
                <a:cubicBezTo>
                  <a:pt x="102" y="10"/>
                  <a:pt x="102" y="12"/>
                  <a:pt x="102" y="13"/>
                </a:cubicBezTo>
                <a:cubicBezTo>
                  <a:pt x="102" y="17"/>
                  <a:pt x="97" y="37"/>
                  <a:pt x="88" y="73"/>
                </a:cubicBezTo>
                <a:cubicBezTo>
                  <a:pt x="79" y="109"/>
                  <a:pt x="74" y="130"/>
                  <a:pt x="73" y="134"/>
                </a:cubicBezTo>
                <a:cubicBezTo>
                  <a:pt x="73" y="137"/>
                  <a:pt x="72" y="143"/>
                  <a:pt x="72" y="150"/>
                </a:cubicBezTo>
                <a:lnTo>
                  <a:pt x="72" y="153"/>
                </a:lnTo>
                <a:cubicBezTo>
                  <a:pt x="72" y="175"/>
                  <a:pt x="82" y="186"/>
                  <a:pt x="102" y="186"/>
                </a:cubicBezTo>
                <a:cubicBezTo>
                  <a:pt x="105" y="186"/>
                  <a:pt x="108" y="186"/>
                  <a:pt x="110" y="186"/>
                </a:cubicBezTo>
                <a:cubicBezTo>
                  <a:pt x="113" y="185"/>
                  <a:pt x="116" y="185"/>
                  <a:pt x="118" y="184"/>
                </a:cubicBezTo>
                <a:cubicBezTo>
                  <a:pt x="120" y="183"/>
                  <a:pt x="123" y="182"/>
                  <a:pt x="125" y="181"/>
                </a:cubicBezTo>
                <a:cubicBezTo>
                  <a:pt x="127" y="179"/>
                  <a:pt x="129" y="178"/>
                  <a:pt x="130" y="178"/>
                </a:cubicBezTo>
                <a:cubicBezTo>
                  <a:pt x="132" y="177"/>
                  <a:pt x="134" y="175"/>
                  <a:pt x="136" y="173"/>
                </a:cubicBezTo>
                <a:cubicBezTo>
                  <a:pt x="138" y="171"/>
                  <a:pt x="139" y="169"/>
                  <a:pt x="141" y="169"/>
                </a:cubicBezTo>
                <a:cubicBezTo>
                  <a:pt x="142" y="168"/>
                  <a:pt x="144" y="166"/>
                  <a:pt x="145" y="163"/>
                </a:cubicBezTo>
                <a:cubicBezTo>
                  <a:pt x="147" y="161"/>
                  <a:pt x="148" y="159"/>
                  <a:pt x="149" y="158"/>
                </a:cubicBezTo>
                <a:cubicBezTo>
                  <a:pt x="150" y="158"/>
                  <a:pt x="151" y="156"/>
                  <a:pt x="153" y="153"/>
                </a:cubicBezTo>
                <a:lnTo>
                  <a:pt x="156" y="148"/>
                </a:lnTo>
                <a:lnTo>
                  <a:pt x="172" y="85"/>
                </a:lnTo>
                <a:cubicBezTo>
                  <a:pt x="183" y="42"/>
                  <a:pt x="190" y="20"/>
                  <a:pt x="191" y="17"/>
                </a:cubicBezTo>
                <a:cubicBezTo>
                  <a:pt x="195" y="9"/>
                  <a:pt x="201" y="5"/>
                  <a:pt x="210" y="5"/>
                </a:cubicBezTo>
                <a:cubicBezTo>
                  <a:pt x="214" y="5"/>
                  <a:pt x="217" y="6"/>
                  <a:pt x="220" y="8"/>
                </a:cubicBezTo>
                <a:cubicBezTo>
                  <a:pt x="222" y="10"/>
                  <a:pt x="224" y="12"/>
                  <a:pt x="224" y="13"/>
                </a:cubicBezTo>
                <a:cubicBezTo>
                  <a:pt x="225" y="15"/>
                  <a:pt x="226" y="16"/>
                  <a:pt x="225" y="18"/>
                </a:cubicBezTo>
                <a:lnTo>
                  <a:pt x="191" y="160"/>
                </a:lnTo>
                <a:cubicBezTo>
                  <a:pt x="191" y="162"/>
                  <a:pt x="191" y="164"/>
                  <a:pt x="191" y="167"/>
                </a:cubicBezTo>
                <a:cubicBezTo>
                  <a:pt x="191" y="175"/>
                  <a:pt x="192" y="180"/>
                  <a:pt x="194" y="182"/>
                </a:cubicBezTo>
                <a:cubicBezTo>
                  <a:pt x="196" y="184"/>
                  <a:pt x="199" y="186"/>
                  <a:pt x="203" y="186"/>
                </a:cubicBezTo>
                <a:cubicBezTo>
                  <a:pt x="206" y="186"/>
                  <a:pt x="209" y="184"/>
                  <a:pt x="212" y="182"/>
                </a:cubicBezTo>
                <a:cubicBezTo>
                  <a:pt x="219" y="176"/>
                  <a:pt x="225" y="162"/>
                  <a:pt x="231" y="139"/>
                </a:cubicBezTo>
                <a:cubicBezTo>
                  <a:pt x="232" y="133"/>
                  <a:pt x="234" y="130"/>
                  <a:pt x="235" y="130"/>
                </a:cubicBezTo>
                <a:cubicBezTo>
                  <a:pt x="236" y="129"/>
                  <a:pt x="237" y="129"/>
                  <a:pt x="240" y="129"/>
                </a:cubicBezTo>
                <a:lnTo>
                  <a:pt x="241" y="129"/>
                </a:lnTo>
                <a:cubicBezTo>
                  <a:pt x="247" y="129"/>
                  <a:pt x="250" y="131"/>
                  <a:pt x="250" y="133"/>
                </a:cubicBezTo>
                <a:cubicBezTo>
                  <a:pt x="250" y="135"/>
                  <a:pt x="249" y="139"/>
                  <a:pt x="248" y="145"/>
                </a:cubicBezTo>
                <a:cubicBezTo>
                  <a:pt x="246" y="152"/>
                  <a:pt x="243" y="160"/>
                  <a:pt x="239" y="169"/>
                </a:cubicBezTo>
                <a:cubicBezTo>
                  <a:pt x="234" y="179"/>
                  <a:pt x="229" y="187"/>
                  <a:pt x="224" y="192"/>
                </a:cubicBezTo>
                <a:cubicBezTo>
                  <a:pt x="221" y="196"/>
                  <a:pt x="216" y="199"/>
                  <a:pt x="210" y="201"/>
                </a:cubicBezTo>
                <a:cubicBezTo>
                  <a:pt x="208" y="202"/>
                  <a:pt x="204" y="202"/>
                  <a:pt x="199" y="202"/>
                </a:cubicBezTo>
                <a:cubicBezTo>
                  <a:pt x="193" y="202"/>
                  <a:pt x="186" y="201"/>
                  <a:pt x="181" y="199"/>
                </a:cubicBezTo>
                <a:cubicBezTo>
                  <a:pt x="176" y="198"/>
                  <a:pt x="172" y="195"/>
                  <a:pt x="169" y="193"/>
                </a:cubicBezTo>
                <a:cubicBezTo>
                  <a:pt x="166" y="190"/>
                  <a:pt x="164" y="187"/>
                  <a:pt x="162" y="185"/>
                </a:cubicBezTo>
                <a:cubicBezTo>
                  <a:pt x="160" y="182"/>
                  <a:pt x="158" y="180"/>
                  <a:pt x="158" y="178"/>
                </a:cubicBezTo>
                <a:cubicBezTo>
                  <a:pt x="157" y="176"/>
                  <a:pt x="157" y="175"/>
                  <a:pt x="157" y="175"/>
                </a:cubicBezTo>
                <a:lnTo>
                  <a:pt x="154" y="178"/>
                </a:lnTo>
                <a:cubicBezTo>
                  <a:pt x="152" y="179"/>
                  <a:pt x="150" y="182"/>
                  <a:pt x="146" y="184"/>
                </a:cubicBezTo>
                <a:cubicBezTo>
                  <a:pt x="142" y="187"/>
                  <a:pt x="139" y="190"/>
                  <a:pt x="134" y="192"/>
                </a:cubicBezTo>
                <a:cubicBezTo>
                  <a:pt x="130" y="195"/>
                  <a:pt x="125" y="197"/>
                  <a:pt x="118" y="199"/>
                </a:cubicBezTo>
                <a:cubicBezTo>
                  <a:pt x="112" y="202"/>
                  <a:pt x="106" y="203"/>
                  <a:pt x="100" y="203"/>
                </a:cubicBezTo>
                <a:cubicBezTo>
                  <a:pt x="86" y="203"/>
                  <a:pt x="72" y="199"/>
                  <a:pt x="58" y="192"/>
                </a:cubicBezTo>
                <a:lnTo>
                  <a:pt x="47" y="236"/>
                </a:lnTo>
                <a:cubicBezTo>
                  <a:pt x="41" y="261"/>
                  <a:pt x="37" y="275"/>
                  <a:pt x="36" y="279"/>
                </a:cubicBezTo>
                <a:cubicBezTo>
                  <a:pt x="35" y="283"/>
                  <a:pt x="33" y="286"/>
                  <a:pt x="31" y="289"/>
                </a:cubicBezTo>
                <a:cubicBezTo>
                  <a:pt x="26" y="293"/>
                  <a:pt x="21" y="295"/>
                  <a:pt x="16" y="29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4024080" y="3682800"/>
            <a:ext cx="82440" cy="78120"/>
          </a:xfrm>
          <a:custGeom>
            <a:avLst/>
            <a:gdLst/>
            <a:ahLst/>
            <a:rect l="0" t="0" r="r" b="b"/>
            <a:pathLst>
              <a:path w="229" h="217">
                <a:moveTo>
                  <a:pt x="63" y="14"/>
                </a:moveTo>
                <a:cubicBezTo>
                  <a:pt x="56" y="14"/>
                  <a:pt x="53" y="14"/>
                  <a:pt x="52" y="14"/>
                </a:cubicBezTo>
                <a:cubicBezTo>
                  <a:pt x="51" y="14"/>
                  <a:pt x="50" y="13"/>
                  <a:pt x="50" y="11"/>
                </a:cubicBezTo>
                <a:cubicBezTo>
                  <a:pt x="50" y="5"/>
                  <a:pt x="51" y="1"/>
                  <a:pt x="54" y="0"/>
                </a:cubicBezTo>
                <a:cubicBezTo>
                  <a:pt x="54" y="0"/>
                  <a:pt x="69" y="0"/>
                  <a:pt x="96" y="0"/>
                </a:cubicBezTo>
                <a:cubicBezTo>
                  <a:pt x="150" y="0"/>
                  <a:pt x="179" y="0"/>
                  <a:pt x="182" y="0"/>
                </a:cubicBezTo>
                <a:cubicBezTo>
                  <a:pt x="195" y="3"/>
                  <a:pt x="206" y="7"/>
                  <a:pt x="215" y="15"/>
                </a:cubicBezTo>
                <a:cubicBezTo>
                  <a:pt x="224" y="22"/>
                  <a:pt x="229" y="32"/>
                  <a:pt x="229" y="44"/>
                </a:cubicBezTo>
                <a:cubicBezTo>
                  <a:pt x="229" y="57"/>
                  <a:pt x="223" y="69"/>
                  <a:pt x="211" y="80"/>
                </a:cubicBezTo>
                <a:cubicBezTo>
                  <a:pt x="198" y="91"/>
                  <a:pt x="184" y="98"/>
                  <a:pt x="169" y="102"/>
                </a:cubicBezTo>
                <a:lnTo>
                  <a:pt x="165" y="103"/>
                </a:lnTo>
                <a:cubicBezTo>
                  <a:pt x="179" y="105"/>
                  <a:pt x="190" y="110"/>
                  <a:pt x="199" y="117"/>
                </a:cubicBezTo>
                <a:cubicBezTo>
                  <a:pt x="207" y="125"/>
                  <a:pt x="212" y="135"/>
                  <a:pt x="212" y="146"/>
                </a:cubicBezTo>
                <a:cubicBezTo>
                  <a:pt x="212" y="162"/>
                  <a:pt x="204" y="177"/>
                  <a:pt x="189" y="191"/>
                </a:cubicBezTo>
                <a:cubicBezTo>
                  <a:pt x="174" y="206"/>
                  <a:pt x="155" y="214"/>
                  <a:pt x="133" y="216"/>
                </a:cubicBezTo>
                <a:cubicBezTo>
                  <a:pt x="132" y="217"/>
                  <a:pt x="109" y="217"/>
                  <a:pt x="66" y="217"/>
                </a:cubicBezTo>
                <a:cubicBezTo>
                  <a:pt x="23" y="217"/>
                  <a:pt x="2" y="216"/>
                  <a:pt x="1" y="216"/>
                </a:cubicBezTo>
                <a:cubicBezTo>
                  <a:pt x="0" y="215"/>
                  <a:pt x="0" y="215"/>
                  <a:pt x="0" y="214"/>
                </a:cubicBezTo>
                <a:cubicBezTo>
                  <a:pt x="0" y="212"/>
                  <a:pt x="0" y="211"/>
                  <a:pt x="1" y="209"/>
                </a:cubicBezTo>
                <a:cubicBezTo>
                  <a:pt x="2" y="205"/>
                  <a:pt x="3" y="203"/>
                  <a:pt x="4" y="202"/>
                </a:cubicBezTo>
                <a:cubicBezTo>
                  <a:pt x="5" y="202"/>
                  <a:pt x="6" y="202"/>
                  <a:pt x="9" y="202"/>
                </a:cubicBezTo>
                <a:lnTo>
                  <a:pt x="10" y="202"/>
                </a:lnTo>
                <a:cubicBezTo>
                  <a:pt x="16" y="202"/>
                  <a:pt x="22" y="202"/>
                  <a:pt x="29" y="201"/>
                </a:cubicBezTo>
                <a:cubicBezTo>
                  <a:pt x="32" y="201"/>
                  <a:pt x="34" y="199"/>
                  <a:pt x="35" y="196"/>
                </a:cubicBezTo>
                <a:cubicBezTo>
                  <a:pt x="36" y="196"/>
                  <a:pt x="44" y="166"/>
                  <a:pt x="58" y="109"/>
                </a:cubicBezTo>
                <a:cubicBezTo>
                  <a:pt x="74" y="51"/>
                  <a:pt x="81" y="20"/>
                  <a:pt x="81" y="17"/>
                </a:cubicBezTo>
                <a:cubicBezTo>
                  <a:pt x="81" y="16"/>
                  <a:pt x="75" y="15"/>
                  <a:pt x="63" y="14"/>
                </a:cubicBezTo>
                <a:moveTo>
                  <a:pt x="195" y="44"/>
                </a:moveTo>
                <a:cubicBezTo>
                  <a:pt x="195" y="37"/>
                  <a:pt x="194" y="32"/>
                  <a:pt x="190" y="26"/>
                </a:cubicBezTo>
                <a:cubicBezTo>
                  <a:pt x="187" y="21"/>
                  <a:pt x="182" y="17"/>
                  <a:pt x="175" y="15"/>
                </a:cubicBezTo>
                <a:cubicBezTo>
                  <a:pt x="173" y="15"/>
                  <a:pt x="164" y="15"/>
                  <a:pt x="146" y="14"/>
                </a:cubicBezTo>
                <a:cubicBezTo>
                  <a:pt x="142" y="14"/>
                  <a:pt x="137" y="14"/>
                  <a:pt x="133" y="14"/>
                </a:cubicBezTo>
                <a:cubicBezTo>
                  <a:pt x="128" y="14"/>
                  <a:pt x="124" y="14"/>
                  <a:pt x="121" y="15"/>
                </a:cubicBezTo>
                <a:lnTo>
                  <a:pt x="117" y="15"/>
                </a:lnTo>
                <a:cubicBezTo>
                  <a:pt x="114" y="15"/>
                  <a:pt x="112" y="16"/>
                  <a:pt x="111" y="18"/>
                </a:cubicBezTo>
                <a:cubicBezTo>
                  <a:pt x="111" y="19"/>
                  <a:pt x="108" y="31"/>
                  <a:pt x="101" y="56"/>
                </a:cubicBezTo>
                <a:cubicBezTo>
                  <a:pt x="101" y="56"/>
                  <a:pt x="101" y="57"/>
                  <a:pt x="101" y="58"/>
                </a:cubicBezTo>
                <a:lnTo>
                  <a:pt x="91" y="97"/>
                </a:lnTo>
                <a:lnTo>
                  <a:pt x="117" y="97"/>
                </a:lnTo>
                <a:cubicBezTo>
                  <a:pt x="134" y="97"/>
                  <a:pt x="144" y="97"/>
                  <a:pt x="146" y="97"/>
                </a:cubicBezTo>
                <a:cubicBezTo>
                  <a:pt x="159" y="95"/>
                  <a:pt x="170" y="89"/>
                  <a:pt x="180" y="79"/>
                </a:cubicBezTo>
                <a:cubicBezTo>
                  <a:pt x="190" y="68"/>
                  <a:pt x="195" y="57"/>
                  <a:pt x="195" y="44"/>
                </a:cubicBezTo>
                <a:moveTo>
                  <a:pt x="178" y="143"/>
                </a:moveTo>
                <a:cubicBezTo>
                  <a:pt x="178" y="134"/>
                  <a:pt x="176" y="126"/>
                  <a:pt x="171" y="120"/>
                </a:cubicBezTo>
                <a:cubicBezTo>
                  <a:pt x="166" y="114"/>
                  <a:pt x="160" y="111"/>
                  <a:pt x="152" y="109"/>
                </a:cubicBezTo>
                <a:cubicBezTo>
                  <a:pt x="151" y="109"/>
                  <a:pt x="142" y="109"/>
                  <a:pt x="126" y="109"/>
                </a:cubicBezTo>
                <a:cubicBezTo>
                  <a:pt x="101" y="109"/>
                  <a:pt x="88" y="109"/>
                  <a:pt x="88" y="109"/>
                </a:cubicBezTo>
                <a:cubicBezTo>
                  <a:pt x="88" y="110"/>
                  <a:pt x="86" y="118"/>
                  <a:pt x="83" y="133"/>
                </a:cubicBezTo>
                <a:cubicBezTo>
                  <a:pt x="79" y="148"/>
                  <a:pt x="75" y="162"/>
                  <a:pt x="72" y="177"/>
                </a:cubicBezTo>
                <a:lnTo>
                  <a:pt x="66" y="200"/>
                </a:lnTo>
                <a:cubicBezTo>
                  <a:pt x="66" y="201"/>
                  <a:pt x="67" y="202"/>
                  <a:pt x="70" y="202"/>
                </a:cubicBezTo>
                <a:cubicBezTo>
                  <a:pt x="72" y="202"/>
                  <a:pt x="81" y="202"/>
                  <a:pt x="95" y="202"/>
                </a:cubicBezTo>
                <a:cubicBezTo>
                  <a:pt x="114" y="202"/>
                  <a:pt x="124" y="202"/>
                  <a:pt x="126" y="202"/>
                </a:cubicBezTo>
                <a:cubicBezTo>
                  <a:pt x="139" y="200"/>
                  <a:pt x="151" y="193"/>
                  <a:pt x="162" y="183"/>
                </a:cubicBezTo>
                <a:cubicBezTo>
                  <a:pt x="173" y="172"/>
                  <a:pt x="178" y="159"/>
                  <a:pt x="178" y="1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3980520" y="3616560"/>
            <a:ext cx="71640" cy="32040"/>
          </a:xfrm>
          <a:custGeom>
            <a:avLst/>
            <a:gdLst/>
            <a:ahLst/>
            <a:rect l="0" t="0" r="r" b="b"/>
            <a:pathLst>
              <a:path w="199" h="89">
                <a:moveTo>
                  <a:pt x="157" y="8"/>
                </a:moveTo>
                <a:cubicBezTo>
                  <a:pt x="157" y="6"/>
                  <a:pt x="157" y="4"/>
                  <a:pt x="159" y="2"/>
                </a:cubicBezTo>
                <a:cubicBezTo>
                  <a:pt x="160" y="0"/>
                  <a:pt x="163" y="0"/>
                  <a:pt x="166" y="0"/>
                </a:cubicBezTo>
                <a:cubicBezTo>
                  <a:pt x="168" y="0"/>
                  <a:pt x="170" y="0"/>
                  <a:pt x="171" y="2"/>
                </a:cubicBezTo>
                <a:cubicBezTo>
                  <a:pt x="172" y="3"/>
                  <a:pt x="174" y="6"/>
                  <a:pt x="175" y="10"/>
                </a:cubicBezTo>
                <a:cubicBezTo>
                  <a:pt x="178" y="21"/>
                  <a:pt x="185" y="31"/>
                  <a:pt x="194" y="37"/>
                </a:cubicBezTo>
                <a:cubicBezTo>
                  <a:pt x="197" y="39"/>
                  <a:pt x="199" y="42"/>
                  <a:pt x="199" y="45"/>
                </a:cubicBezTo>
                <a:cubicBezTo>
                  <a:pt x="199" y="47"/>
                  <a:pt x="198" y="49"/>
                  <a:pt x="197" y="50"/>
                </a:cubicBezTo>
                <a:cubicBezTo>
                  <a:pt x="196" y="51"/>
                  <a:pt x="194" y="52"/>
                  <a:pt x="191" y="54"/>
                </a:cubicBezTo>
                <a:cubicBezTo>
                  <a:pt x="178" y="61"/>
                  <a:pt x="167" y="70"/>
                  <a:pt x="158" y="82"/>
                </a:cubicBezTo>
                <a:cubicBezTo>
                  <a:pt x="157" y="83"/>
                  <a:pt x="156" y="84"/>
                  <a:pt x="155" y="85"/>
                </a:cubicBezTo>
                <a:cubicBezTo>
                  <a:pt x="154" y="86"/>
                  <a:pt x="154" y="87"/>
                  <a:pt x="153" y="88"/>
                </a:cubicBezTo>
                <a:cubicBezTo>
                  <a:pt x="153" y="88"/>
                  <a:pt x="152" y="89"/>
                  <a:pt x="151" y="89"/>
                </a:cubicBezTo>
                <a:cubicBezTo>
                  <a:pt x="150" y="89"/>
                  <a:pt x="149" y="89"/>
                  <a:pt x="148" y="89"/>
                </a:cubicBezTo>
                <a:cubicBezTo>
                  <a:pt x="146" y="89"/>
                  <a:pt x="144" y="88"/>
                  <a:pt x="142" y="87"/>
                </a:cubicBezTo>
                <a:cubicBezTo>
                  <a:pt x="140" y="85"/>
                  <a:pt x="139" y="83"/>
                  <a:pt x="139" y="80"/>
                </a:cubicBezTo>
                <a:cubicBezTo>
                  <a:pt x="139" y="74"/>
                  <a:pt x="146" y="66"/>
                  <a:pt x="160" y="54"/>
                </a:cubicBezTo>
                <a:lnTo>
                  <a:pt x="83" y="54"/>
                </a:lnTo>
                <a:lnTo>
                  <a:pt x="6" y="53"/>
                </a:lnTo>
                <a:cubicBezTo>
                  <a:pt x="2" y="51"/>
                  <a:pt x="0" y="48"/>
                  <a:pt x="0" y="45"/>
                </a:cubicBezTo>
                <a:cubicBezTo>
                  <a:pt x="0" y="43"/>
                  <a:pt x="2" y="40"/>
                  <a:pt x="6" y="36"/>
                </a:cubicBezTo>
                <a:lnTo>
                  <a:pt x="167" y="36"/>
                </a:lnTo>
                <a:cubicBezTo>
                  <a:pt x="160" y="24"/>
                  <a:pt x="157" y="15"/>
                  <a:pt x="157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4133520" y="3615840"/>
            <a:ext cx="6840" cy="160920"/>
          </a:xfrm>
          <a:custGeom>
            <a:avLst/>
            <a:gdLst/>
            <a:ahLst/>
            <a:rect l="0" t="0" r="r" b="b"/>
            <a:pathLst>
              <a:path w="19" h="447">
                <a:moveTo>
                  <a:pt x="10" y="447"/>
                </a:moveTo>
                <a:cubicBezTo>
                  <a:pt x="6" y="447"/>
                  <a:pt x="3" y="445"/>
                  <a:pt x="0" y="441"/>
                </a:cubicBezTo>
                <a:lnTo>
                  <a:pt x="0" y="223"/>
                </a:lnTo>
                <a:lnTo>
                  <a:pt x="1" y="5"/>
                </a:lnTo>
                <a:cubicBezTo>
                  <a:pt x="5" y="1"/>
                  <a:pt x="8" y="0"/>
                  <a:pt x="10" y="0"/>
                </a:cubicBezTo>
                <a:cubicBezTo>
                  <a:pt x="14" y="0"/>
                  <a:pt x="17" y="2"/>
                  <a:pt x="19" y="6"/>
                </a:cubicBezTo>
                <a:lnTo>
                  <a:pt x="19" y="441"/>
                </a:lnTo>
                <a:cubicBezTo>
                  <a:pt x="17" y="445"/>
                  <a:pt x="14" y="447"/>
                  <a:pt x="11" y="447"/>
                </a:cubicBezTo>
                <a:lnTo>
                  <a:pt x="10" y="44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4178520" y="3615840"/>
            <a:ext cx="6840" cy="160920"/>
          </a:xfrm>
          <a:custGeom>
            <a:avLst/>
            <a:gdLst/>
            <a:ahLst/>
            <a:rect l="0" t="0" r="r" b="b"/>
            <a:pathLst>
              <a:path w="19" h="447">
                <a:moveTo>
                  <a:pt x="9" y="447"/>
                </a:moveTo>
                <a:lnTo>
                  <a:pt x="8" y="447"/>
                </a:lnTo>
                <a:cubicBezTo>
                  <a:pt x="4" y="447"/>
                  <a:pt x="2" y="445"/>
                  <a:pt x="0" y="441"/>
                </a:cubicBezTo>
                <a:lnTo>
                  <a:pt x="0" y="223"/>
                </a:lnTo>
                <a:lnTo>
                  <a:pt x="0" y="5"/>
                </a:lnTo>
                <a:cubicBezTo>
                  <a:pt x="3" y="1"/>
                  <a:pt x="6" y="0"/>
                  <a:pt x="9" y="0"/>
                </a:cubicBezTo>
                <a:cubicBezTo>
                  <a:pt x="14" y="0"/>
                  <a:pt x="17" y="2"/>
                  <a:pt x="19" y="6"/>
                </a:cubicBezTo>
                <a:lnTo>
                  <a:pt x="19" y="441"/>
                </a:lnTo>
                <a:cubicBezTo>
                  <a:pt x="16" y="445"/>
                  <a:pt x="14" y="447"/>
                  <a:pt x="10" y="447"/>
                </a:cubicBezTo>
                <a:lnTo>
                  <a:pt x="9" y="44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4214880" y="3602160"/>
            <a:ext cx="46080" cy="75960"/>
          </a:xfrm>
          <a:custGeom>
            <a:avLst/>
            <a:gdLst/>
            <a:ahLst/>
            <a:rect l="0" t="0" r="r" b="b"/>
            <a:pathLst>
              <a:path w="128" h="211">
                <a:moveTo>
                  <a:pt x="19" y="75"/>
                </a:moveTo>
                <a:cubicBezTo>
                  <a:pt x="13" y="75"/>
                  <a:pt x="9" y="73"/>
                  <a:pt x="6" y="69"/>
                </a:cubicBezTo>
                <a:cubicBezTo>
                  <a:pt x="2" y="65"/>
                  <a:pt x="0" y="61"/>
                  <a:pt x="0" y="55"/>
                </a:cubicBezTo>
                <a:cubicBezTo>
                  <a:pt x="0" y="40"/>
                  <a:pt x="6" y="27"/>
                  <a:pt x="17" y="16"/>
                </a:cubicBezTo>
                <a:cubicBezTo>
                  <a:pt x="28" y="5"/>
                  <a:pt x="42" y="0"/>
                  <a:pt x="59" y="0"/>
                </a:cubicBezTo>
                <a:cubicBezTo>
                  <a:pt x="79" y="0"/>
                  <a:pt x="95" y="6"/>
                  <a:pt x="108" y="17"/>
                </a:cubicBezTo>
                <a:cubicBezTo>
                  <a:pt x="121" y="29"/>
                  <a:pt x="127" y="45"/>
                  <a:pt x="128" y="63"/>
                </a:cubicBezTo>
                <a:cubicBezTo>
                  <a:pt x="128" y="72"/>
                  <a:pt x="125" y="81"/>
                  <a:pt x="121" y="89"/>
                </a:cubicBezTo>
                <a:cubicBezTo>
                  <a:pt x="117" y="97"/>
                  <a:pt x="112" y="105"/>
                  <a:pt x="106" y="111"/>
                </a:cubicBezTo>
                <a:cubicBezTo>
                  <a:pt x="100" y="117"/>
                  <a:pt x="92" y="125"/>
                  <a:pt x="81" y="134"/>
                </a:cubicBezTo>
                <a:cubicBezTo>
                  <a:pt x="72" y="141"/>
                  <a:pt x="62" y="150"/>
                  <a:pt x="48" y="163"/>
                </a:cubicBezTo>
                <a:lnTo>
                  <a:pt x="30" y="182"/>
                </a:lnTo>
                <a:lnTo>
                  <a:pt x="54" y="182"/>
                </a:lnTo>
                <a:cubicBezTo>
                  <a:pt x="88" y="182"/>
                  <a:pt x="105" y="182"/>
                  <a:pt x="107" y="181"/>
                </a:cubicBezTo>
                <a:cubicBezTo>
                  <a:pt x="109" y="180"/>
                  <a:pt x="111" y="170"/>
                  <a:pt x="115" y="152"/>
                </a:cubicBezTo>
                <a:lnTo>
                  <a:pt x="115" y="151"/>
                </a:lnTo>
                <a:lnTo>
                  <a:pt x="128" y="151"/>
                </a:lnTo>
                <a:lnTo>
                  <a:pt x="128" y="152"/>
                </a:lnTo>
                <a:cubicBezTo>
                  <a:pt x="127" y="152"/>
                  <a:pt x="126" y="162"/>
                  <a:pt x="123" y="181"/>
                </a:cubicBezTo>
                <a:cubicBezTo>
                  <a:pt x="121" y="200"/>
                  <a:pt x="119" y="210"/>
                  <a:pt x="119" y="210"/>
                </a:cubicBezTo>
                <a:lnTo>
                  <a:pt x="119" y="211"/>
                </a:lnTo>
                <a:lnTo>
                  <a:pt x="0" y="211"/>
                </a:lnTo>
                <a:lnTo>
                  <a:pt x="0" y="205"/>
                </a:lnTo>
                <a:lnTo>
                  <a:pt x="0" y="202"/>
                </a:lnTo>
                <a:cubicBezTo>
                  <a:pt x="0" y="200"/>
                  <a:pt x="1" y="198"/>
                  <a:pt x="2" y="197"/>
                </a:cubicBezTo>
                <a:cubicBezTo>
                  <a:pt x="4" y="195"/>
                  <a:pt x="7" y="191"/>
                  <a:pt x="12" y="186"/>
                </a:cubicBezTo>
                <a:cubicBezTo>
                  <a:pt x="18" y="178"/>
                  <a:pt x="23" y="172"/>
                  <a:pt x="28" y="167"/>
                </a:cubicBezTo>
                <a:cubicBezTo>
                  <a:pt x="30" y="165"/>
                  <a:pt x="33" y="161"/>
                  <a:pt x="38" y="155"/>
                </a:cubicBezTo>
                <a:cubicBezTo>
                  <a:pt x="44" y="150"/>
                  <a:pt x="47" y="146"/>
                  <a:pt x="49" y="144"/>
                </a:cubicBezTo>
                <a:cubicBezTo>
                  <a:pt x="51" y="142"/>
                  <a:pt x="54" y="138"/>
                  <a:pt x="58" y="133"/>
                </a:cubicBezTo>
                <a:cubicBezTo>
                  <a:pt x="63" y="128"/>
                  <a:pt x="65" y="125"/>
                  <a:pt x="67" y="122"/>
                </a:cubicBezTo>
                <a:cubicBezTo>
                  <a:pt x="69" y="120"/>
                  <a:pt x="71" y="117"/>
                  <a:pt x="75" y="113"/>
                </a:cubicBezTo>
                <a:cubicBezTo>
                  <a:pt x="79" y="109"/>
                  <a:pt x="81" y="106"/>
                  <a:pt x="82" y="103"/>
                </a:cubicBezTo>
                <a:cubicBezTo>
                  <a:pt x="83" y="100"/>
                  <a:pt x="85" y="97"/>
                  <a:pt x="87" y="94"/>
                </a:cubicBezTo>
                <a:cubicBezTo>
                  <a:pt x="89" y="90"/>
                  <a:pt x="90" y="87"/>
                  <a:pt x="91" y="84"/>
                </a:cubicBezTo>
                <a:cubicBezTo>
                  <a:pt x="92" y="80"/>
                  <a:pt x="92" y="77"/>
                  <a:pt x="93" y="74"/>
                </a:cubicBezTo>
                <a:cubicBezTo>
                  <a:pt x="94" y="71"/>
                  <a:pt x="94" y="68"/>
                  <a:pt x="94" y="64"/>
                </a:cubicBezTo>
                <a:cubicBezTo>
                  <a:pt x="94" y="50"/>
                  <a:pt x="90" y="39"/>
                  <a:pt x="83" y="29"/>
                </a:cubicBezTo>
                <a:cubicBezTo>
                  <a:pt x="76" y="19"/>
                  <a:pt x="65" y="15"/>
                  <a:pt x="52" y="15"/>
                </a:cubicBezTo>
                <a:cubicBezTo>
                  <a:pt x="45" y="15"/>
                  <a:pt x="39" y="16"/>
                  <a:pt x="33" y="20"/>
                </a:cubicBezTo>
                <a:cubicBezTo>
                  <a:pt x="28" y="24"/>
                  <a:pt x="24" y="27"/>
                  <a:pt x="22" y="30"/>
                </a:cubicBezTo>
                <a:cubicBezTo>
                  <a:pt x="20" y="34"/>
                  <a:pt x="19" y="36"/>
                  <a:pt x="19" y="36"/>
                </a:cubicBezTo>
                <a:cubicBezTo>
                  <a:pt x="19" y="37"/>
                  <a:pt x="20" y="37"/>
                  <a:pt x="21" y="37"/>
                </a:cubicBezTo>
                <a:cubicBezTo>
                  <a:pt x="24" y="37"/>
                  <a:pt x="28" y="38"/>
                  <a:pt x="32" y="41"/>
                </a:cubicBezTo>
                <a:cubicBezTo>
                  <a:pt x="36" y="44"/>
                  <a:pt x="38" y="49"/>
                  <a:pt x="38" y="56"/>
                </a:cubicBezTo>
                <a:cubicBezTo>
                  <a:pt x="38" y="61"/>
                  <a:pt x="37" y="65"/>
                  <a:pt x="33" y="69"/>
                </a:cubicBezTo>
                <a:cubicBezTo>
                  <a:pt x="30" y="73"/>
                  <a:pt x="25" y="74"/>
                  <a:pt x="19" y="7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3699000" y="3817440"/>
            <a:ext cx="39240" cy="76680"/>
          </a:xfrm>
          <a:custGeom>
            <a:avLst/>
            <a:gdLst/>
            <a:ahLst/>
            <a:rect l="0" t="0" r="r" b="b"/>
            <a:pathLst>
              <a:path w="109" h="213">
                <a:moveTo>
                  <a:pt x="42" y="29"/>
                </a:moveTo>
                <a:lnTo>
                  <a:pt x="37" y="31"/>
                </a:lnTo>
                <a:cubicBezTo>
                  <a:pt x="34" y="32"/>
                  <a:pt x="30" y="33"/>
                  <a:pt x="24" y="34"/>
                </a:cubicBezTo>
                <a:cubicBezTo>
                  <a:pt x="19" y="35"/>
                  <a:pt x="12" y="35"/>
                  <a:pt x="6" y="36"/>
                </a:cubicBezTo>
                <a:lnTo>
                  <a:pt x="0" y="36"/>
                </a:lnTo>
                <a:lnTo>
                  <a:pt x="0" y="21"/>
                </a:lnTo>
                <a:lnTo>
                  <a:pt x="6" y="21"/>
                </a:lnTo>
                <a:cubicBezTo>
                  <a:pt x="16" y="21"/>
                  <a:pt x="25" y="19"/>
                  <a:pt x="33" y="17"/>
                </a:cubicBezTo>
                <a:cubicBezTo>
                  <a:pt x="43" y="14"/>
                  <a:pt x="49" y="11"/>
                  <a:pt x="52" y="9"/>
                </a:cubicBezTo>
                <a:cubicBezTo>
                  <a:pt x="55" y="7"/>
                  <a:pt x="58" y="4"/>
                  <a:pt x="61" y="2"/>
                </a:cubicBezTo>
                <a:cubicBezTo>
                  <a:pt x="61" y="0"/>
                  <a:pt x="62" y="0"/>
                  <a:pt x="65" y="0"/>
                </a:cubicBezTo>
                <a:cubicBezTo>
                  <a:pt x="66" y="0"/>
                  <a:pt x="68" y="2"/>
                  <a:pt x="70" y="3"/>
                </a:cubicBezTo>
                <a:lnTo>
                  <a:pt x="70" y="98"/>
                </a:lnTo>
                <a:lnTo>
                  <a:pt x="70" y="192"/>
                </a:lnTo>
                <a:cubicBezTo>
                  <a:pt x="72" y="194"/>
                  <a:pt x="73" y="195"/>
                  <a:pt x="74" y="195"/>
                </a:cubicBezTo>
                <a:cubicBezTo>
                  <a:pt x="75" y="196"/>
                  <a:pt x="78" y="196"/>
                  <a:pt x="82" y="196"/>
                </a:cubicBezTo>
                <a:cubicBezTo>
                  <a:pt x="86" y="197"/>
                  <a:pt x="92" y="197"/>
                  <a:pt x="101" y="197"/>
                </a:cubicBezTo>
                <a:lnTo>
                  <a:pt x="109" y="197"/>
                </a:lnTo>
                <a:lnTo>
                  <a:pt x="109" y="213"/>
                </a:lnTo>
                <a:lnTo>
                  <a:pt x="106" y="213"/>
                </a:lnTo>
                <a:cubicBezTo>
                  <a:pt x="102" y="211"/>
                  <a:pt x="85" y="211"/>
                  <a:pt x="56" y="211"/>
                </a:cubicBezTo>
                <a:cubicBezTo>
                  <a:pt x="26" y="211"/>
                  <a:pt x="10" y="211"/>
                  <a:pt x="5" y="213"/>
                </a:cubicBezTo>
                <a:lnTo>
                  <a:pt x="1" y="213"/>
                </a:lnTo>
                <a:lnTo>
                  <a:pt x="1" y="197"/>
                </a:lnTo>
                <a:lnTo>
                  <a:pt x="10" y="197"/>
                </a:lnTo>
                <a:cubicBezTo>
                  <a:pt x="14" y="197"/>
                  <a:pt x="18" y="197"/>
                  <a:pt x="22" y="197"/>
                </a:cubicBezTo>
                <a:cubicBezTo>
                  <a:pt x="25" y="197"/>
                  <a:pt x="28" y="197"/>
                  <a:pt x="29" y="197"/>
                </a:cubicBezTo>
                <a:cubicBezTo>
                  <a:pt x="31" y="197"/>
                  <a:pt x="33" y="196"/>
                  <a:pt x="34" y="196"/>
                </a:cubicBezTo>
                <a:cubicBezTo>
                  <a:pt x="36" y="195"/>
                  <a:pt x="37" y="195"/>
                  <a:pt x="37" y="195"/>
                </a:cubicBezTo>
                <a:cubicBezTo>
                  <a:pt x="37" y="195"/>
                  <a:pt x="38" y="195"/>
                  <a:pt x="40" y="194"/>
                </a:cubicBezTo>
                <a:cubicBezTo>
                  <a:pt x="41" y="193"/>
                  <a:pt x="42" y="192"/>
                  <a:pt x="42" y="192"/>
                </a:cubicBezTo>
                <a:lnTo>
                  <a:pt x="42" y="2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3657240" y="3930840"/>
            <a:ext cx="4680" cy="114120"/>
          </a:xfrm>
          <a:custGeom>
            <a:avLst/>
            <a:gdLst/>
            <a:ahLst/>
            <a:rect l="0" t="0" r="r" b="b"/>
            <a:pathLst>
              <a:path w="13" h="317">
                <a:moveTo>
                  <a:pt x="6" y="317"/>
                </a:moveTo>
                <a:lnTo>
                  <a:pt x="5" y="317"/>
                </a:lnTo>
                <a:cubicBezTo>
                  <a:pt x="3" y="317"/>
                  <a:pt x="1" y="316"/>
                  <a:pt x="0" y="313"/>
                </a:cubicBezTo>
                <a:lnTo>
                  <a:pt x="0" y="158"/>
                </a:lnTo>
                <a:lnTo>
                  <a:pt x="0" y="4"/>
                </a:lnTo>
                <a:cubicBezTo>
                  <a:pt x="2" y="2"/>
                  <a:pt x="4" y="0"/>
                  <a:pt x="6" y="0"/>
                </a:cubicBezTo>
                <a:cubicBezTo>
                  <a:pt x="9" y="0"/>
                  <a:pt x="11" y="2"/>
                  <a:pt x="13" y="5"/>
                </a:cubicBezTo>
                <a:lnTo>
                  <a:pt x="13" y="313"/>
                </a:lnTo>
                <a:cubicBezTo>
                  <a:pt x="11" y="316"/>
                  <a:pt x="9" y="317"/>
                  <a:pt x="7" y="317"/>
                </a:cubicBezTo>
                <a:lnTo>
                  <a:pt x="6" y="31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3679200" y="3934800"/>
            <a:ext cx="78840" cy="81720"/>
          </a:xfrm>
          <a:custGeom>
            <a:avLst/>
            <a:gdLst/>
            <a:ahLst/>
            <a:rect l="0" t="0" r="r" b="b"/>
            <a:pathLst>
              <a:path w="219" h="227">
                <a:moveTo>
                  <a:pt x="55" y="204"/>
                </a:moveTo>
                <a:cubicBezTo>
                  <a:pt x="55" y="209"/>
                  <a:pt x="60" y="212"/>
                  <a:pt x="69" y="213"/>
                </a:cubicBezTo>
                <a:cubicBezTo>
                  <a:pt x="73" y="213"/>
                  <a:pt x="75" y="214"/>
                  <a:pt x="75" y="216"/>
                </a:cubicBezTo>
                <a:cubicBezTo>
                  <a:pt x="75" y="216"/>
                  <a:pt x="75" y="218"/>
                  <a:pt x="74" y="220"/>
                </a:cubicBezTo>
                <a:cubicBezTo>
                  <a:pt x="74" y="223"/>
                  <a:pt x="73" y="225"/>
                  <a:pt x="72" y="226"/>
                </a:cubicBezTo>
                <a:cubicBezTo>
                  <a:pt x="72" y="227"/>
                  <a:pt x="70" y="227"/>
                  <a:pt x="68" y="227"/>
                </a:cubicBezTo>
                <a:cubicBezTo>
                  <a:pt x="68" y="227"/>
                  <a:pt x="67" y="227"/>
                  <a:pt x="64" y="227"/>
                </a:cubicBezTo>
                <a:cubicBezTo>
                  <a:pt x="62" y="227"/>
                  <a:pt x="59" y="227"/>
                  <a:pt x="54" y="227"/>
                </a:cubicBezTo>
                <a:cubicBezTo>
                  <a:pt x="49" y="227"/>
                  <a:pt x="42" y="227"/>
                  <a:pt x="34" y="227"/>
                </a:cubicBezTo>
                <a:cubicBezTo>
                  <a:pt x="19" y="227"/>
                  <a:pt x="9" y="227"/>
                  <a:pt x="5" y="227"/>
                </a:cubicBezTo>
                <a:lnTo>
                  <a:pt x="2" y="227"/>
                </a:lnTo>
                <a:cubicBezTo>
                  <a:pt x="1" y="226"/>
                  <a:pt x="0" y="225"/>
                  <a:pt x="0" y="224"/>
                </a:cubicBezTo>
                <a:cubicBezTo>
                  <a:pt x="0" y="218"/>
                  <a:pt x="2" y="214"/>
                  <a:pt x="4" y="213"/>
                </a:cubicBezTo>
                <a:lnTo>
                  <a:pt x="9" y="213"/>
                </a:lnTo>
                <a:cubicBezTo>
                  <a:pt x="23" y="212"/>
                  <a:pt x="34" y="207"/>
                  <a:pt x="41" y="197"/>
                </a:cubicBezTo>
                <a:cubicBezTo>
                  <a:pt x="42" y="196"/>
                  <a:pt x="61" y="164"/>
                  <a:pt x="98" y="100"/>
                </a:cubicBezTo>
                <a:cubicBezTo>
                  <a:pt x="136" y="37"/>
                  <a:pt x="155" y="5"/>
                  <a:pt x="155" y="4"/>
                </a:cubicBezTo>
                <a:cubicBezTo>
                  <a:pt x="157" y="1"/>
                  <a:pt x="159" y="0"/>
                  <a:pt x="163" y="0"/>
                </a:cubicBezTo>
                <a:lnTo>
                  <a:pt x="165" y="0"/>
                </a:lnTo>
                <a:lnTo>
                  <a:pt x="171" y="0"/>
                </a:lnTo>
                <a:cubicBezTo>
                  <a:pt x="172" y="2"/>
                  <a:pt x="173" y="3"/>
                  <a:pt x="173" y="3"/>
                </a:cubicBezTo>
                <a:lnTo>
                  <a:pt x="182" y="106"/>
                </a:lnTo>
                <a:cubicBezTo>
                  <a:pt x="187" y="174"/>
                  <a:pt x="191" y="209"/>
                  <a:pt x="191" y="209"/>
                </a:cubicBezTo>
                <a:cubicBezTo>
                  <a:pt x="192" y="212"/>
                  <a:pt x="199" y="213"/>
                  <a:pt x="212" y="213"/>
                </a:cubicBezTo>
                <a:cubicBezTo>
                  <a:pt x="217" y="213"/>
                  <a:pt x="219" y="214"/>
                  <a:pt x="219" y="216"/>
                </a:cubicBezTo>
                <a:cubicBezTo>
                  <a:pt x="219" y="216"/>
                  <a:pt x="219" y="218"/>
                  <a:pt x="218" y="220"/>
                </a:cubicBezTo>
                <a:cubicBezTo>
                  <a:pt x="218" y="223"/>
                  <a:pt x="217" y="225"/>
                  <a:pt x="217" y="226"/>
                </a:cubicBezTo>
                <a:cubicBezTo>
                  <a:pt x="216" y="227"/>
                  <a:pt x="215" y="227"/>
                  <a:pt x="212" y="227"/>
                </a:cubicBezTo>
                <a:cubicBezTo>
                  <a:pt x="212" y="227"/>
                  <a:pt x="210" y="227"/>
                  <a:pt x="208" y="227"/>
                </a:cubicBezTo>
                <a:cubicBezTo>
                  <a:pt x="206" y="227"/>
                  <a:pt x="202" y="227"/>
                  <a:pt x="196" y="227"/>
                </a:cubicBezTo>
                <a:cubicBezTo>
                  <a:pt x="190" y="227"/>
                  <a:pt x="182" y="227"/>
                  <a:pt x="173" y="227"/>
                </a:cubicBezTo>
                <a:cubicBezTo>
                  <a:pt x="153" y="227"/>
                  <a:pt x="140" y="227"/>
                  <a:pt x="133" y="227"/>
                </a:cubicBezTo>
                <a:lnTo>
                  <a:pt x="129" y="227"/>
                </a:lnTo>
                <a:cubicBezTo>
                  <a:pt x="128" y="226"/>
                  <a:pt x="127" y="225"/>
                  <a:pt x="127" y="224"/>
                </a:cubicBezTo>
                <a:cubicBezTo>
                  <a:pt x="127" y="224"/>
                  <a:pt x="127" y="222"/>
                  <a:pt x="128" y="219"/>
                </a:cubicBezTo>
                <a:cubicBezTo>
                  <a:pt x="129" y="216"/>
                  <a:pt x="129" y="214"/>
                  <a:pt x="130" y="214"/>
                </a:cubicBezTo>
                <a:lnTo>
                  <a:pt x="131" y="213"/>
                </a:lnTo>
                <a:lnTo>
                  <a:pt x="138" y="213"/>
                </a:lnTo>
                <a:cubicBezTo>
                  <a:pt x="150" y="212"/>
                  <a:pt x="156" y="210"/>
                  <a:pt x="158" y="207"/>
                </a:cubicBezTo>
                <a:lnTo>
                  <a:pt x="155" y="160"/>
                </a:lnTo>
                <a:lnTo>
                  <a:pt x="78" y="160"/>
                </a:lnTo>
                <a:lnTo>
                  <a:pt x="68" y="178"/>
                </a:lnTo>
                <a:cubicBezTo>
                  <a:pt x="59" y="193"/>
                  <a:pt x="55" y="201"/>
                  <a:pt x="55" y="204"/>
                </a:cubicBezTo>
                <a:moveTo>
                  <a:pt x="153" y="145"/>
                </a:moveTo>
                <a:cubicBezTo>
                  <a:pt x="153" y="143"/>
                  <a:pt x="152" y="126"/>
                  <a:pt x="149" y="96"/>
                </a:cubicBezTo>
                <a:cubicBezTo>
                  <a:pt x="147" y="65"/>
                  <a:pt x="145" y="50"/>
                  <a:pt x="145" y="50"/>
                </a:cubicBezTo>
                <a:lnTo>
                  <a:pt x="136" y="63"/>
                </a:lnTo>
                <a:cubicBezTo>
                  <a:pt x="132" y="69"/>
                  <a:pt x="125" y="80"/>
                  <a:pt x="115" y="97"/>
                </a:cubicBezTo>
                <a:lnTo>
                  <a:pt x="87" y="145"/>
                </a:lnTo>
                <a:lnTo>
                  <a:pt x="119" y="145"/>
                </a:lnTo>
                <a:cubicBezTo>
                  <a:pt x="142" y="145"/>
                  <a:pt x="153" y="145"/>
                  <a:pt x="153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3774240" y="3930840"/>
            <a:ext cx="4680" cy="114120"/>
          </a:xfrm>
          <a:custGeom>
            <a:avLst/>
            <a:gdLst/>
            <a:ahLst/>
            <a:rect l="0" t="0" r="r" b="b"/>
            <a:pathLst>
              <a:path w="13" h="317">
                <a:moveTo>
                  <a:pt x="6" y="317"/>
                </a:moveTo>
                <a:lnTo>
                  <a:pt x="5" y="317"/>
                </a:lnTo>
                <a:cubicBezTo>
                  <a:pt x="3" y="317"/>
                  <a:pt x="1" y="316"/>
                  <a:pt x="0" y="313"/>
                </a:cubicBezTo>
                <a:lnTo>
                  <a:pt x="0" y="158"/>
                </a:lnTo>
                <a:lnTo>
                  <a:pt x="0" y="4"/>
                </a:lnTo>
                <a:cubicBezTo>
                  <a:pt x="2" y="2"/>
                  <a:pt x="4" y="0"/>
                  <a:pt x="6" y="0"/>
                </a:cubicBezTo>
                <a:cubicBezTo>
                  <a:pt x="9" y="0"/>
                  <a:pt x="12" y="2"/>
                  <a:pt x="13" y="5"/>
                </a:cubicBezTo>
                <a:lnTo>
                  <a:pt x="13" y="313"/>
                </a:lnTo>
                <a:cubicBezTo>
                  <a:pt x="12" y="316"/>
                  <a:pt x="9" y="317"/>
                  <a:pt x="7" y="317"/>
                </a:cubicBezTo>
                <a:lnTo>
                  <a:pt x="6" y="31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3627360" y="3911760"/>
            <a:ext cx="181440" cy="9720"/>
          </a:xfrm>
          <a:custGeom>
            <a:avLst/>
            <a:gdLst/>
            <a:ahLst/>
            <a:rect l="0" t="0" r="r" b="b"/>
            <a:pathLst>
              <a:path w="504" h="27">
                <a:moveTo>
                  <a:pt x="0" y="27"/>
                </a:moveTo>
                <a:lnTo>
                  <a:pt x="504" y="27"/>
                </a:lnTo>
                <a:lnTo>
                  <a:pt x="504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3836520" y="3862800"/>
            <a:ext cx="107640" cy="107280"/>
          </a:xfrm>
          <a:custGeom>
            <a:avLst/>
            <a:gdLst/>
            <a:ahLst/>
            <a:rect l="0" t="0" r="r" b="b"/>
            <a:pathLst>
              <a:path w="299" h="298">
                <a:moveTo>
                  <a:pt x="0" y="156"/>
                </a:moveTo>
                <a:cubicBezTo>
                  <a:pt x="0" y="156"/>
                  <a:pt x="0" y="154"/>
                  <a:pt x="0" y="150"/>
                </a:cubicBezTo>
                <a:cubicBezTo>
                  <a:pt x="0" y="146"/>
                  <a:pt x="2" y="143"/>
                  <a:pt x="7" y="141"/>
                </a:cubicBezTo>
                <a:lnTo>
                  <a:pt x="140" y="141"/>
                </a:lnTo>
                <a:lnTo>
                  <a:pt x="140" y="73"/>
                </a:lnTo>
                <a:lnTo>
                  <a:pt x="141" y="6"/>
                </a:lnTo>
                <a:cubicBezTo>
                  <a:pt x="144" y="2"/>
                  <a:pt x="147" y="0"/>
                  <a:pt x="149" y="0"/>
                </a:cubicBezTo>
                <a:cubicBezTo>
                  <a:pt x="153" y="0"/>
                  <a:pt x="156" y="2"/>
                  <a:pt x="158" y="7"/>
                </a:cubicBezTo>
                <a:lnTo>
                  <a:pt x="158" y="141"/>
                </a:lnTo>
                <a:lnTo>
                  <a:pt x="292" y="141"/>
                </a:lnTo>
                <a:cubicBezTo>
                  <a:pt x="297" y="143"/>
                  <a:pt x="299" y="146"/>
                  <a:pt x="299" y="150"/>
                </a:cubicBezTo>
                <a:cubicBezTo>
                  <a:pt x="299" y="154"/>
                  <a:pt x="297" y="157"/>
                  <a:pt x="292" y="159"/>
                </a:cubicBezTo>
                <a:lnTo>
                  <a:pt x="158" y="159"/>
                </a:lnTo>
                <a:lnTo>
                  <a:pt x="158" y="292"/>
                </a:lnTo>
                <a:cubicBezTo>
                  <a:pt x="156" y="296"/>
                  <a:pt x="153" y="298"/>
                  <a:pt x="150" y="298"/>
                </a:cubicBezTo>
                <a:lnTo>
                  <a:pt x="149" y="298"/>
                </a:lnTo>
                <a:lnTo>
                  <a:pt x="148" y="298"/>
                </a:lnTo>
                <a:cubicBezTo>
                  <a:pt x="145" y="298"/>
                  <a:pt x="142" y="296"/>
                  <a:pt x="140" y="292"/>
                </a:cubicBezTo>
                <a:lnTo>
                  <a:pt x="140" y="159"/>
                </a:lnTo>
                <a:lnTo>
                  <a:pt x="7" y="159"/>
                </a:lnTo>
                <a:cubicBezTo>
                  <a:pt x="2" y="157"/>
                  <a:pt x="0" y="154"/>
                  <a:pt x="0" y="150"/>
                </a:cubicBezTo>
                <a:lnTo>
                  <a:pt x="0" y="1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4044240" y="3817440"/>
            <a:ext cx="39240" cy="76680"/>
          </a:xfrm>
          <a:custGeom>
            <a:avLst/>
            <a:gdLst/>
            <a:ahLst/>
            <a:rect l="0" t="0" r="r" b="b"/>
            <a:pathLst>
              <a:path w="109" h="213">
                <a:moveTo>
                  <a:pt x="41" y="29"/>
                </a:moveTo>
                <a:lnTo>
                  <a:pt x="37" y="31"/>
                </a:lnTo>
                <a:cubicBezTo>
                  <a:pt x="34" y="32"/>
                  <a:pt x="29" y="33"/>
                  <a:pt x="24" y="34"/>
                </a:cubicBezTo>
                <a:cubicBezTo>
                  <a:pt x="18" y="35"/>
                  <a:pt x="12" y="35"/>
                  <a:pt x="6" y="36"/>
                </a:cubicBezTo>
                <a:lnTo>
                  <a:pt x="0" y="36"/>
                </a:lnTo>
                <a:lnTo>
                  <a:pt x="0" y="21"/>
                </a:lnTo>
                <a:lnTo>
                  <a:pt x="6" y="21"/>
                </a:lnTo>
                <a:cubicBezTo>
                  <a:pt x="16" y="21"/>
                  <a:pt x="25" y="19"/>
                  <a:pt x="33" y="17"/>
                </a:cubicBezTo>
                <a:cubicBezTo>
                  <a:pt x="42" y="14"/>
                  <a:pt x="47" y="11"/>
                  <a:pt x="51" y="9"/>
                </a:cubicBezTo>
                <a:cubicBezTo>
                  <a:pt x="55" y="7"/>
                  <a:pt x="58" y="4"/>
                  <a:pt x="61" y="2"/>
                </a:cubicBezTo>
                <a:cubicBezTo>
                  <a:pt x="61" y="0"/>
                  <a:pt x="62" y="0"/>
                  <a:pt x="64" y="0"/>
                </a:cubicBezTo>
                <a:cubicBezTo>
                  <a:pt x="66" y="0"/>
                  <a:pt x="68" y="2"/>
                  <a:pt x="70" y="3"/>
                </a:cubicBezTo>
                <a:lnTo>
                  <a:pt x="70" y="98"/>
                </a:lnTo>
                <a:lnTo>
                  <a:pt x="70" y="192"/>
                </a:lnTo>
                <a:cubicBezTo>
                  <a:pt x="72" y="194"/>
                  <a:pt x="73" y="195"/>
                  <a:pt x="74" y="195"/>
                </a:cubicBezTo>
                <a:cubicBezTo>
                  <a:pt x="75" y="196"/>
                  <a:pt x="78" y="196"/>
                  <a:pt x="82" y="196"/>
                </a:cubicBezTo>
                <a:cubicBezTo>
                  <a:pt x="86" y="197"/>
                  <a:pt x="92" y="197"/>
                  <a:pt x="101" y="197"/>
                </a:cubicBezTo>
                <a:lnTo>
                  <a:pt x="109" y="197"/>
                </a:lnTo>
                <a:lnTo>
                  <a:pt x="109" y="213"/>
                </a:lnTo>
                <a:lnTo>
                  <a:pt x="106" y="213"/>
                </a:lnTo>
                <a:cubicBezTo>
                  <a:pt x="101" y="211"/>
                  <a:pt x="85" y="211"/>
                  <a:pt x="56" y="211"/>
                </a:cubicBezTo>
                <a:cubicBezTo>
                  <a:pt x="26" y="211"/>
                  <a:pt x="9" y="211"/>
                  <a:pt x="5" y="213"/>
                </a:cubicBezTo>
                <a:lnTo>
                  <a:pt x="1" y="213"/>
                </a:lnTo>
                <a:lnTo>
                  <a:pt x="1" y="197"/>
                </a:lnTo>
                <a:lnTo>
                  <a:pt x="9" y="197"/>
                </a:lnTo>
                <a:cubicBezTo>
                  <a:pt x="14" y="197"/>
                  <a:pt x="18" y="197"/>
                  <a:pt x="21" y="197"/>
                </a:cubicBezTo>
                <a:cubicBezTo>
                  <a:pt x="25" y="197"/>
                  <a:pt x="27" y="197"/>
                  <a:pt x="29" y="197"/>
                </a:cubicBezTo>
                <a:cubicBezTo>
                  <a:pt x="31" y="197"/>
                  <a:pt x="33" y="196"/>
                  <a:pt x="34" y="196"/>
                </a:cubicBezTo>
                <a:cubicBezTo>
                  <a:pt x="36" y="195"/>
                  <a:pt x="37" y="195"/>
                  <a:pt x="37" y="195"/>
                </a:cubicBezTo>
                <a:cubicBezTo>
                  <a:pt x="37" y="195"/>
                  <a:pt x="38" y="195"/>
                  <a:pt x="39" y="194"/>
                </a:cubicBezTo>
                <a:cubicBezTo>
                  <a:pt x="40" y="193"/>
                  <a:pt x="41" y="192"/>
                  <a:pt x="41" y="192"/>
                </a:cubicBezTo>
                <a:lnTo>
                  <a:pt x="41" y="2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4001760" y="3930840"/>
            <a:ext cx="5040" cy="114120"/>
          </a:xfrm>
          <a:custGeom>
            <a:avLst/>
            <a:gdLst/>
            <a:ahLst/>
            <a:rect l="0" t="0" r="r" b="b"/>
            <a:pathLst>
              <a:path w="14" h="317">
                <a:moveTo>
                  <a:pt x="8" y="317"/>
                </a:moveTo>
                <a:lnTo>
                  <a:pt x="7" y="317"/>
                </a:lnTo>
                <a:cubicBezTo>
                  <a:pt x="4" y="317"/>
                  <a:pt x="1" y="316"/>
                  <a:pt x="0" y="313"/>
                </a:cubicBezTo>
                <a:lnTo>
                  <a:pt x="0" y="158"/>
                </a:lnTo>
                <a:lnTo>
                  <a:pt x="1" y="4"/>
                </a:lnTo>
                <a:cubicBezTo>
                  <a:pt x="4" y="2"/>
                  <a:pt x="6" y="0"/>
                  <a:pt x="8" y="0"/>
                </a:cubicBezTo>
                <a:cubicBezTo>
                  <a:pt x="10" y="0"/>
                  <a:pt x="12" y="2"/>
                  <a:pt x="14" y="5"/>
                </a:cubicBezTo>
                <a:lnTo>
                  <a:pt x="14" y="313"/>
                </a:lnTo>
                <a:cubicBezTo>
                  <a:pt x="12" y="316"/>
                  <a:pt x="10" y="317"/>
                  <a:pt x="8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4024080" y="3938400"/>
            <a:ext cx="82080" cy="78120"/>
          </a:xfrm>
          <a:custGeom>
            <a:avLst/>
            <a:gdLst/>
            <a:ahLst/>
            <a:rect l="0" t="0" r="r" b="b"/>
            <a:pathLst>
              <a:path w="228" h="217">
                <a:moveTo>
                  <a:pt x="62" y="15"/>
                </a:moveTo>
                <a:cubicBezTo>
                  <a:pt x="56" y="15"/>
                  <a:pt x="52" y="15"/>
                  <a:pt x="51" y="15"/>
                </a:cubicBezTo>
                <a:cubicBezTo>
                  <a:pt x="50" y="14"/>
                  <a:pt x="50" y="13"/>
                  <a:pt x="50" y="11"/>
                </a:cubicBezTo>
                <a:cubicBezTo>
                  <a:pt x="50" y="5"/>
                  <a:pt x="51" y="2"/>
                  <a:pt x="53" y="1"/>
                </a:cubicBezTo>
                <a:cubicBezTo>
                  <a:pt x="53" y="0"/>
                  <a:pt x="68" y="0"/>
                  <a:pt x="95" y="0"/>
                </a:cubicBezTo>
                <a:cubicBezTo>
                  <a:pt x="150" y="0"/>
                  <a:pt x="179" y="1"/>
                  <a:pt x="182" y="1"/>
                </a:cubicBezTo>
                <a:cubicBezTo>
                  <a:pt x="195" y="3"/>
                  <a:pt x="206" y="8"/>
                  <a:pt x="215" y="15"/>
                </a:cubicBezTo>
                <a:cubicBezTo>
                  <a:pt x="224" y="23"/>
                  <a:pt x="228" y="32"/>
                  <a:pt x="228" y="44"/>
                </a:cubicBezTo>
                <a:cubicBezTo>
                  <a:pt x="228" y="58"/>
                  <a:pt x="222" y="70"/>
                  <a:pt x="210" y="81"/>
                </a:cubicBezTo>
                <a:cubicBezTo>
                  <a:pt x="198" y="91"/>
                  <a:pt x="184" y="99"/>
                  <a:pt x="168" y="102"/>
                </a:cubicBezTo>
                <a:lnTo>
                  <a:pt x="165" y="103"/>
                </a:lnTo>
                <a:cubicBezTo>
                  <a:pt x="178" y="105"/>
                  <a:pt x="189" y="110"/>
                  <a:pt x="198" y="118"/>
                </a:cubicBezTo>
                <a:cubicBezTo>
                  <a:pt x="207" y="126"/>
                  <a:pt x="211" y="136"/>
                  <a:pt x="211" y="148"/>
                </a:cubicBezTo>
                <a:cubicBezTo>
                  <a:pt x="211" y="163"/>
                  <a:pt x="204" y="178"/>
                  <a:pt x="189" y="193"/>
                </a:cubicBezTo>
                <a:cubicBezTo>
                  <a:pt x="173" y="207"/>
                  <a:pt x="155" y="215"/>
                  <a:pt x="133" y="217"/>
                </a:cubicBezTo>
                <a:cubicBezTo>
                  <a:pt x="131" y="217"/>
                  <a:pt x="109" y="217"/>
                  <a:pt x="66" y="217"/>
                </a:cubicBezTo>
                <a:cubicBezTo>
                  <a:pt x="23" y="217"/>
                  <a:pt x="1" y="217"/>
                  <a:pt x="1" y="217"/>
                </a:cubicBezTo>
                <a:cubicBezTo>
                  <a:pt x="0" y="216"/>
                  <a:pt x="0" y="215"/>
                  <a:pt x="0" y="214"/>
                </a:cubicBezTo>
                <a:cubicBezTo>
                  <a:pt x="0" y="213"/>
                  <a:pt x="0" y="211"/>
                  <a:pt x="0" y="210"/>
                </a:cubicBezTo>
                <a:cubicBezTo>
                  <a:pt x="1" y="206"/>
                  <a:pt x="2" y="203"/>
                  <a:pt x="3" y="203"/>
                </a:cubicBezTo>
                <a:cubicBezTo>
                  <a:pt x="4" y="203"/>
                  <a:pt x="6" y="203"/>
                  <a:pt x="8" y="203"/>
                </a:cubicBezTo>
                <a:lnTo>
                  <a:pt x="10" y="203"/>
                </a:lnTo>
                <a:cubicBezTo>
                  <a:pt x="16" y="203"/>
                  <a:pt x="22" y="202"/>
                  <a:pt x="29" y="202"/>
                </a:cubicBezTo>
                <a:cubicBezTo>
                  <a:pt x="32" y="201"/>
                  <a:pt x="34" y="200"/>
                  <a:pt x="35" y="198"/>
                </a:cubicBezTo>
                <a:cubicBezTo>
                  <a:pt x="36" y="197"/>
                  <a:pt x="43" y="168"/>
                  <a:pt x="58" y="109"/>
                </a:cubicBezTo>
                <a:cubicBezTo>
                  <a:pt x="73" y="51"/>
                  <a:pt x="81" y="21"/>
                  <a:pt x="81" y="18"/>
                </a:cubicBezTo>
                <a:cubicBezTo>
                  <a:pt x="81" y="16"/>
                  <a:pt x="74" y="15"/>
                  <a:pt x="62" y="15"/>
                </a:cubicBezTo>
                <a:moveTo>
                  <a:pt x="195" y="44"/>
                </a:moveTo>
                <a:cubicBezTo>
                  <a:pt x="195" y="38"/>
                  <a:pt x="193" y="32"/>
                  <a:pt x="190" y="27"/>
                </a:cubicBezTo>
                <a:cubicBezTo>
                  <a:pt x="187" y="21"/>
                  <a:pt x="182" y="18"/>
                  <a:pt x="174" y="16"/>
                </a:cubicBezTo>
                <a:cubicBezTo>
                  <a:pt x="173" y="15"/>
                  <a:pt x="163" y="15"/>
                  <a:pt x="145" y="15"/>
                </a:cubicBezTo>
                <a:cubicBezTo>
                  <a:pt x="141" y="15"/>
                  <a:pt x="137" y="15"/>
                  <a:pt x="132" y="15"/>
                </a:cubicBezTo>
                <a:cubicBezTo>
                  <a:pt x="127" y="15"/>
                  <a:pt x="124" y="15"/>
                  <a:pt x="121" y="15"/>
                </a:cubicBezTo>
                <a:lnTo>
                  <a:pt x="117" y="15"/>
                </a:lnTo>
                <a:cubicBezTo>
                  <a:pt x="114" y="15"/>
                  <a:pt x="112" y="16"/>
                  <a:pt x="111" y="18"/>
                </a:cubicBezTo>
                <a:cubicBezTo>
                  <a:pt x="110" y="19"/>
                  <a:pt x="107" y="32"/>
                  <a:pt x="101" y="56"/>
                </a:cubicBezTo>
                <a:cubicBezTo>
                  <a:pt x="101" y="57"/>
                  <a:pt x="101" y="58"/>
                  <a:pt x="100" y="58"/>
                </a:cubicBezTo>
                <a:lnTo>
                  <a:pt x="91" y="98"/>
                </a:lnTo>
                <a:lnTo>
                  <a:pt x="116" y="98"/>
                </a:lnTo>
                <a:cubicBezTo>
                  <a:pt x="133" y="98"/>
                  <a:pt x="143" y="98"/>
                  <a:pt x="146" y="97"/>
                </a:cubicBezTo>
                <a:cubicBezTo>
                  <a:pt x="158" y="95"/>
                  <a:pt x="170" y="89"/>
                  <a:pt x="179" y="79"/>
                </a:cubicBezTo>
                <a:cubicBezTo>
                  <a:pt x="189" y="69"/>
                  <a:pt x="194" y="57"/>
                  <a:pt x="195" y="44"/>
                </a:cubicBezTo>
                <a:moveTo>
                  <a:pt x="178" y="145"/>
                </a:moveTo>
                <a:cubicBezTo>
                  <a:pt x="178" y="136"/>
                  <a:pt x="175" y="127"/>
                  <a:pt x="170" y="121"/>
                </a:cubicBezTo>
                <a:cubicBezTo>
                  <a:pt x="165" y="115"/>
                  <a:pt x="159" y="111"/>
                  <a:pt x="151" y="110"/>
                </a:cubicBezTo>
                <a:cubicBezTo>
                  <a:pt x="150" y="110"/>
                  <a:pt x="141" y="110"/>
                  <a:pt x="125" y="110"/>
                </a:cubicBezTo>
                <a:cubicBezTo>
                  <a:pt x="100" y="110"/>
                  <a:pt x="88" y="110"/>
                  <a:pt x="87" y="110"/>
                </a:cubicBezTo>
                <a:cubicBezTo>
                  <a:pt x="87" y="110"/>
                  <a:pt x="86" y="118"/>
                  <a:pt x="82" y="134"/>
                </a:cubicBezTo>
                <a:cubicBezTo>
                  <a:pt x="79" y="149"/>
                  <a:pt x="75" y="164"/>
                  <a:pt x="71" y="179"/>
                </a:cubicBezTo>
                <a:lnTo>
                  <a:pt x="65" y="201"/>
                </a:lnTo>
                <a:cubicBezTo>
                  <a:pt x="65" y="202"/>
                  <a:pt x="67" y="202"/>
                  <a:pt x="69" y="202"/>
                </a:cubicBezTo>
                <a:cubicBezTo>
                  <a:pt x="72" y="202"/>
                  <a:pt x="80" y="202"/>
                  <a:pt x="95" y="203"/>
                </a:cubicBezTo>
                <a:cubicBezTo>
                  <a:pt x="113" y="203"/>
                  <a:pt x="124" y="203"/>
                  <a:pt x="125" y="202"/>
                </a:cubicBezTo>
                <a:cubicBezTo>
                  <a:pt x="138" y="201"/>
                  <a:pt x="150" y="195"/>
                  <a:pt x="161" y="184"/>
                </a:cubicBezTo>
                <a:cubicBezTo>
                  <a:pt x="172" y="173"/>
                  <a:pt x="178" y="160"/>
                  <a:pt x="178" y="1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4119840" y="3930840"/>
            <a:ext cx="5040" cy="114120"/>
          </a:xfrm>
          <a:custGeom>
            <a:avLst/>
            <a:gdLst/>
            <a:ahLst/>
            <a:rect l="0" t="0" r="r" b="b"/>
            <a:pathLst>
              <a:path w="14" h="317">
                <a:moveTo>
                  <a:pt x="6" y="317"/>
                </a:moveTo>
                <a:cubicBezTo>
                  <a:pt x="3" y="317"/>
                  <a:pt x="1" y="316"/>
                  <a:pt x="0" y="313"/>
                </a:cubicBezTo>
                <a:lnTo>
                  <a:pt x="0" y="158"/>
                </a:lnTo>
                <a:lnTo>
                  <a:pt x="0" y="4"/>
                </a:lnTo>
                <a:cubicBezTo>
                  <a:pt x="2" y="2"/>
                  <a:pt x="4" y="0"/>
                  <a:pt x="6" y="0"/>
                </a:cubicBezTo>
                <a:cubicBezTo>
                  <a:pt x="9" y="0"/>
                  <a:pt x="12" y="2"/>
                  <a:pt x="14" y="5"/>
                </a:cubicBezTo>
                <a:lnTo>
                  <a:pt x="14" y="313"/>
                </a:lnTo>
                <a:cubicBezTo>
                  <a:pt x="12" y="316"/>
                  <a:pt x="9" y="317"/>
                  <a:pt x="7" y="317"/>
                </a:cubicBezTo>
                <a:lnTo>
                  <a:pt x="6" y="31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3972240" y="3911760"/>
            <a:ext cx="182160" cy="9720"/>
          </a:xfrm>
          <a:custGeom>
            <a:avLst/>
            <a:gdLst/>
            <a:ahLst/>
            <a:rect l="0" t="0" r="r" b="b"/>
            <a:pathLst>
              <a:path w="506" h="27">
                <a:moveTo>
                  <a:pt x="0" y="27"/>
                </a:moveTo>
                <a:lnTo>
                  <a:pt x="506" y="27"/>
                </a:lnTo>
                <a:lnTo>
                  <a:pt x="506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3484440" y="3790080"/>
            <a:ext cx="813240" cy="14040"/>
          </a:xfrm>
          <a:custGeom>
            <a:avLst/>
            <a:gdLst/>
            <a:ahLst/>
            <a:rect l="0" t="0" r="r" b="b"/>
            <a:pathLst>
              <a:path w="2259" h="39">
                <a:moveTo>
                  <a:pt x="0" y="39"/>
                </a:moveTo>
                <a:lnTo>
                  <a:pt x="2259" y="39"/>
                </a:lnTo>
                <a:lnTo>
                  <a:pt x="2259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952200" y="4209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128600" y="3681720"/>
            <a:ext cx="122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Расстояние: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952200" y="4543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128600" y="4123440"/>
            <a:ext cx="557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Склонен к созданию кластеров одинакового размера.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28600" y="4456800"/>
            <a:ext cx="509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работает с кластерами сложной формы.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1" name="" descr=""/>
          <p:cNvPicPr/>
          <p:nvPr/>
        </p:nvPicPr>
        <p:blipFill>
          <a:blip r:embed="rId1"/>
          <a:stretch/>
        </p:blipFill>
        <p:spPr>
          <a:xfrm>
            <a:off x="6286320" y="2162160"/>
            <a:ext cx="5714640" cy="2542680"/>
          </a:xfrm>
          <a:prstGeom prst="rect">
            <a:avLst/>
          </a:prstGeom>
          <a:ln w="0">
            <a:noFill/>
          </a:ln>
        </p:spPr>
      </p:pic>
      <p:sp>
        <p:nvSpPr>
          <p:cNvPr id="382" name=""/>
          <p:cNvSpPr txBox="1"/>
          <p:nvPr/>
        </p:nvSpPr>
        <p:spPr>
          <a:xfrm>
            <a:off x="747720" y="1563120"/>
            <a:ext cx="3630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DBSCAN (Density-Based Clustering)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747720" y="2057760"/>
            <a:ext cx="2148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Идея DBSCAN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747720" y="2753640"/>
            <a:ext cx="3812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Кластеризация на основе плотности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128600" y="3199320"/>
            <a:ext cx="387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Ключевая 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 — это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область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952200" y="3904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128600" y="3485160"/>
            <a:ext cx="262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высокой плотностью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точек.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333440" y="41907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128600" y="3818520"/>
            <a:ext cx="2655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Решает проблемы K-Means: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333440" y="45241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509840" y="4104360"/>
            <a:ext cx="312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Находит кластеры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любой формы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509840" y="4437720"/>
            <a:ext cx="362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 к выбросам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(помечает их как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1333440" y="51433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509840" y="4723560"/>
            <a:ext cx="49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шум).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5057640" y="505764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9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7"/>
                </a:cubicBezTo>
                <a:cubicBezTo>
                  <a:pt x="574" y="32"/>
                  <a:pt x="582" y="40"/>
                  <a:pt x="589" y="47"/>
                </a:cubicBezTo>
                <a:cubicBezTo>
                  <a:pt x="597" y="55"/>
                  <a:pt x="603" y="63"/>
                  <a:pt x="609" y="71"/>
                </a:cubicBezTo>
                <a:cubicBezTo>
                  <a:pt x="615" y="80"/>
                  <a:pt x="620" y="89"/>
                  <a:pt x="624" y="99"/>
                </a:cubicBezTo>
                <a:cubicBezTo>
                  <a:pt x="628" y="109"/>
                  <a:pt x="631" y="118"/>
                  <a:pt x="633" y="129"/>
                </a:cubicBezTo>
                <a:cubicBezTo>
                  <a:pt x="635" y="139"/>
                  <a:pt x="636" y="149"/>
                  <a:pt x="636" y="160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10"/>
                  <a:pt x="609" y="618"/>
                </a:cubicBezTo>
                <a:cubicBezTo>
                  <a:pt x="603" y="627"/>
                  <a:pt x="597" y="635"/>
                  <a:pt x="589" y="642"/>
                </a:cubicBezTo>
                <a:cubicBezTo>
                  <a:pt x="582" y="650"/>
                  <a:pt x="574" y="656"/>
                  <a:pt x="565" y="662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509840" y="5056920"/>
            <a:ext cx="355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требует задания числа кластеров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5119560" y="508860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5281560" y="50569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747720" y="2238840"/>
            <a:ext cx="4298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Основные понятия DBSCAN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747720" y="2934720"/>
            <a:ext cx="1504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Терминология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2323800" y="3381120"/>
            <a:ext cx="429120" cy="248040"/>
          </a:xfrm>
          <a:custGeom>
            <a:avLst/>
            <a:gdLst/>
            <a:ahLst/>
            <a:rect l="0" t="0" r="r" b="b"/>
            <a:pathLst>
              <a:path w="1192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1033" y="0"/>
                </a:lnTo>
                <a:cubicBezTo>
                  <a:pt x="1044" y="0"/>
                  <a:pt x="1054" y="1"/>
                  <a:pt x="1064" y="3"/>
                </a:cubicBezTo>
                <a:cubicBezTo>
                  <a:pt x="1074" y="5"/>
                  <a:pt x="1084" y="8"/>
                  <a:pt x="1094" y="12"/>
                </a:cubicBezTo>
                <a:cubicBezTo>
                  <a:pt x="1104" y="16"/>
                  <a:pt x="1113" y="21"/>
                  <a:pt x="1121" y="27"/>
                </a:cubicBezTo>
                <a:cubicBezTo>
                  <a:pt x="1130" y="33"/>
                  <a:pt x="1138" y="39"/>
                  <a:pt x="1145" y="47"/>
                </a:cubicBezTo>
                <a:cubicBezTo>
                  <a:pt x="1153" y="54"/>
                  <a:pt x="1159" y="62"/>
                  <a:pt x="1165" y="71"/>
                </a:cubicBezTo>
                <a:cubicBezTo>
                  <a:pt x="1171" y="79"/>
                  <a:pt x="1176" y="89"/>
                  <a:pt x="1180" y="98"/>
                </a:cubicBezTo>
                <a:cubicBezTo>
                  <a:pt x="1184" y="108"/>
                  <a:pt x="1187" y="118"/>
                  <a:pt x="1189" y="128"/>
                </a:cubicBezTo>
                <a:cubicBezTo>
                  <a:pt x="1191" y="138"/>
                  <a:pt x="1192" y="149"/>
                  <a:pt x="1192" y="159"/>
                </a:cubicBezTo>
                <a:lnTo>
                  <a:pt x="1192" y="529"/>
                </a:lnTo>
                <a:cubicBezTo>
                  <a:pt x="1192" y="540"/>
                  <a:pt x="1191" y="550"/>
                  <a:pt x="1189" y="560"/>
                </a:cubicBezTo>
                <a:cubicBezTo>
                  <a:pt x="1187" y="572"/>
                  <a:pt x="1184" y="581"/>
                  <a:pt x="1180" y="591"/>
                </a:cubicBezTo>
                <a:cubicBezTo>
                  <a:pt x="1176" y="601"/>
                  <a:pt x="1171" y="610"/>
                  <a:pt x="1165" y="619"/>
                </a:cubicBezTo>
                <a:cubicBezTo>
                  <a:pt x="1159" y="627"/>
                  <a:pt x="1153" y="635"/>
                  <a:pt x="1145" y="643"/>
                </a:cubicBezTo>
                <a:cubicBezTo>
                  <a:pt x="1138" y="650"/>
                  <a:pt x="1130" y="657"/>
                  <a:pt x="1121" y="662"/>
                </a:cubicBezTo>
                <a:cubicBezTo>
                  <a:pt x="1113" y="668"/>
                  <a:pt x="1104" y="673"/>
                  <a:pt x="1094" y="677"/>
                </a:cubicBezTo>
                <a:cubicBezTo>
                  <a:pt x="1084" y="681"/>
                  <a:pt x="1074" y="684"/>
                  <a:pt x="1064" y="686"/>
                </a:cubicBezTo>
                <a:cubicBezTo>
                  <a:pt x="1054" y="688"/>
                  <a:pt x="1044" y="689"/>
                  <a:pt x="1033" y="689"/>
                </a:cubicBezTo>
                <a:lnTo>
                  <a:pt x="160" y="689"/>
                </a:lnTo>
                <a:cubicBezTo>
                  <a:pt x="150" y="689"/>
                  <a:pt x="139" y="688"/>
                  <a:pt x="129" y="686"/>
                </a:cubicBezTo>
                <a:cubicBezTo>
                  <a:pt x="119" y="684"/>
                  <a:pt x="109" y="681"/>
                  <a:pt x="99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28600" y="3380400"/>
            <a:ext cx="120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Параметры: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2391840" y="341208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eps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4790880" y="3381120"/>
            <a:ext cx="1200600" cy="248040"/>
          </a:xfrm>
          <a:custGeom>
            <a:avLst/>
            <a:gdLst/>
            <a:ahLst/>
            <a:rect l="0" t="0" r="r" b="b"/>
            <a:pathLst>
              <a:path w="3335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176" y="0"/>
                </a:lnTo>
                <a:cubicBezTo>
                  <a:pt x="3186" y="0"/>
                  <a:pt x="3197" y="1"/>
                  <a:pt x="3207" y="3"/>
                </a:cubicBezTo>
                <a:cubicBezTo>
                  <a:pt x="3217" y="5"/>
                  <a:pt x="3227" y="8"/>
                  <a:pt x="3237" y="12"/>
                </a:cubicBezTo>
                <a:cubicBezTo>
                  <a:pt x="3246" y="16"/>
                  <a:pt x="3256" y="21"/>
                  <a:pt x="3264" y="27"/>
                </a:cubicBezTo>
                <a:cubicBezTo>
                  <a:pt x="3273" y="33"/>
                  <a:pt x="3281" y="39"/>
                  <a:pt x="3288" y="47"/>
                </a:cubicBezTo>
                <a:cubicBezTo>
                  <a:pt x="3296" y="54"/>
                  <a:pt x="3302" y="62"/>
                  <a:pt x="3308" y="71"/>
                </a:cubicBezTo>
                <a:cubicBezTo>
                  <a:pt x="3314" y="79"/>
                  <a:pt x="3319" y="89"/>
                  <a:pt x="3323" y="98"/>
                </a:cubicBezTo>
                <a:cubicBezTo>
                  <a:pt x="3327" y="108"/>
                  <a:pt x="3330" y="118"/>
                  <a:pt x="3332" y="128"/>
                </a:cubicBezTo>
                <a:cubicBezTo>
                  <a:pt x="3334" y="138"/>
                  <a:pt x="3335" y="149"/>
                  <a:pt x="3335" y="159"/>
                </a:cubicBezTo>
                <a:lnTo>
                  <a:pt x="3335" y="529"/>
                </a:lnTo>
                <a:cubicBezTo>
                  <a:pt x="3335" y="540"/>
                  <a:pt x="3334" y="550"/>
                  <a:pt x="3332" y="560"/>
                </a:cubicBezTo>
                <a:cubicBezTo>
                  <a:pt x="3330" y="572"/>
                  <a:pt x="3327" y="581"/>
                  <a:pt x="3323" y="591"/>
                </a:cubicBezTo>
                <a:cubicBezTo>
                  <a:pt x="3319" y="601"/>
                  <a:pt x="3314" y="610"/>
                  <a:pt x="3308" y="619"/>
                </a:cubicBezTo>
                <a:cubicBezTo>
                  <a:pt x="3302" y="627"/>
                  <a:pt x="3296" y="635"/>
                  <a:pt x="3288" y="643"/>
                </a:cubicBezTo>
                <a:cubicBezTo>
                  <a:pt x="3281" y="650"/>
                  <a:pt x="3273" y="657"/>
                  <a:pt x="3264" y="662"/>
                </a:cubicBezTo>
                <a:cubicBezTo>
                  <a:pt x="3256" y="668"/>
                  <a:pt x="3246" y="673"/>
                  <a:pt x="3237" y="677"/>
                </a:cubicBezTo>
                <a:cubicBezTo>
                  <a:pt x="3227" y="681"/>
                  <a:pt x="3217" y="684"/>
                  <a:pt x="3207" y="686"/>
                </a:cubicBezTo>
                <a:cubicBezTo>
                  <a:pt x="3197" y="688"/>
                  <a:pt x="3186" y="689"/>
                  <a:pt x="317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2748240" y="3380400"/>
            <a:ext cx="204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(радиус окрестности),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4853160" y="341208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5986800" y="3380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6314760" y="3724200"/>
            <a:ext cx="1200600" cy="238320"/>
          </a:xfrm>
          <a:custGeom>
            <a:avLst/>
            <a:gdLst/>
            <a:ahLst/>
            <a:rect l="0" t="0" r="r" b="b"/>
            <a:pathLst>
              <a:path w="3335" h="662">
                <a:moveTo>
                  <a:pt x="0" y="502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176" y="0"/>
                </a:lnTo>
                <a:cubicBezTo>
                  <a:pt x="3187" y="0"/>
                  <a:pt x="3197" y="1"/>
                  <a:pt x="3207" y="3"/>
                </a:cubicBezTo>
                <a:cubicBezTo>
                  <a:pt x="3218" y="5"/>
                  <a:pt x="3227" y="8"/>
                  <a:pt x="3237" y="12"/>
                </a:cubicBezTo>
                <a:cubicBezTo>
                  <a:pt x="3247" y="16"/>
                  <a:pt x="3256" y="21"/>
                  <a:pt x="3265" y="26"/>
                </a:cubicBezTo>
                <a:cubicBezTo>
                  <a:pt x="3273" y="32"/>
                  <a:pt x="3281" y="39"/>
                  <a:pt x="3289" y="46"/>
                </a:cubicBezTo>
                <a:cubicBezTo>
                  <a:pt x="3296" y="54"/>
                  <a:pt x="3303" y="62"/>
                  <a:pt x="3308" y="70"/>
                </a:cubicBezTo>
                <a:cubicBezTo>
                  <a:pt x="3314" y="79"/>
                  <a:pt x="3319" y="88"/>
                  <a:pt x="3323" y="98"/>
                </a:cubicBezTo>
                <a:cubicBezTo>
                  <a:pt x="3327" y="107"/>
                  <a:pt x="3330" y="117"/>
                  <a:pt x="3332" y="127"/>
                </a:cubicBezTo>
                <a:cubicBezTo>
                  <a:pt x="3334" y="138"/>
                  <a:pt x="3335" y="148"/>
                  <a:pt x="3335" y="158"/>
                </a:cubicBezTo>
                <a:lnTo>
                  <a:pt x="3335" y="502"/>
                </a:lnTo>
                <a:cubicBezTo>
                  <a:pt x="3335" y="513"/>
                  <a:pt x="3334" y="523"/>
                  <a:pt x="3332" y="533"/>
                </a:cubicBezTo>
                <a:cubicBezTo>
                  <a:pt x="3330" y="544"/>
                  <a:pt x="3327" y="554"/>
                  <a:pt x="3323" y="564"/>
                </a:cubicBezTo>
                <a:cubicBezTo>
                  <a:pt x="3319" y="574"/>
                  <a:pt x="3314" y="583"/>
                  <a:pt x="3308" y="592"/>
                </a:cubicBezTo>
                <a:cubicBezTo>
                  <a:pt x="3303" y="600"/>
                  <a:pt x="3296" y="608"/>
                  <a:pt x="3289" y="616"/>
                </a:cubicBezTo>
                <a:cubicBezTo>
                  <a:pt x="3281" y="623"/>
                  <a:pt x="3273" y="630"/>
                  <a:pt x="3265" y="635"/>
                </a:cubicBezTo>
                <a:cubicBezTo>
                  <a:pt x="3256" y="641"/>
                  <a:pt x="3247" y="646"/>
                  <a:pt x="3237" y="650"/>
                </a:cubicBezTo>
                <a:cubicBezTo>
                  <a:pt x="3227" y="654"/>
                  <a:pt x="3218" y="657"/>
                  <a:pt x="3207" y="659"/>
                </a:cubicBezTo>
                <a:cubicBezTo>
                  <a:pt x="3197" y="661"/>
                  <a:pt x="3187" y="662"/>
                  <a:pt x="3176" y="662"/>
                </a:cubicBezTo>
                <a:lnTo>
                  <a:pt x="159" y="662"/>
                </a:lnTo>
                <a:cubicBezTo>
                  <a:pt x="149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9" y="646"/>
                  <a:pt x="80" y="641"/>
                  <a:pt x="71" y="635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39" y="608"/>
                  <a:pt x="33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4"/>
                  <a:pt x="5" y="544"/>
                  <a:pt x="3" y="533"/>
                </a:cubicBezTo>
                <a:cubicBezTo>
                  <a:pt x="1" y="523"/>
                  <a:pt x="0" y="513"/>
                  <a:pt x="0" y="502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128600" y="3713760"/>
            <a:ext cx="520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Точка ядра (Core Point):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её окрестности есть не менее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6381000" y="375516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min_samples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952200" y="4143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7514640" y="3713760"/>
            <a:ext cx="58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точек.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952200" y="4476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128600" y="4056840"/>
            <a:ext cx="759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Граничная точка (Border Point):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Попала в окрестность точки ядра, но сама не ядро.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128600" y="4390200"/>
            <a:ext cx="496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Шумовая точка (Noise Point):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ядро и не граничная.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747720" y="1914840"/>
            <a:ext cx="2864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DBSCAN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747720" y="2610720"/>
            <a:ext cx="2196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Пошаговое описание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916920" y="3047040"/>
            <a:ext cx="373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Пометить все точки как непосещенные.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916920" y="3380400"/>
            <a:ext cx="294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Выбрать непосещенную точку.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916920" y="3713760"/>
            <a:ext cx="593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Если она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точка ядра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-&gt; начать формирование нового кластера.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916920" y="4047120"/>
            <a:ext cx="459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Добавить все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достижимые по плотности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916920" y="4380480"/>
            <a:ext cx="331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Если не ядро -&gt; пометить как шум.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916920" y="4713840"/>
            <a:ext cx="382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Повторять, пока все точки не посещены.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747720" y="1419480"/>
            <a:ext cx="57157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Преимущества и недостатки DBSCAN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747720" y="2115360"/>
            <a:ext cx="1818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Плюсы и минусы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952200" y="3085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1152360" y="30002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747720" y="256140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1152360" y="33336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6"/>
                  <a:pt x="465" y="439"/>
                  <a:pt x="453" y="452"/>
                </a:cubicBezTo>
                <a:cubicBezTo>
                  <a:pt x="440" y="464"/>
                  <a:pt x="427" y="475"/>
                  <a:pt x="413" y="484"/>
                </a:cubicBezTo>
                <a:cubicBezTo>
                  <a:pt x="398" y="494"/>
                  <a:pt x="383" y="502"/>
                  <a:pt x="367" y="509"/>
                </a:cubicBezTo>
                <a:cubicBezTo>
                  <a:pt x="351" y="516"/>
                  <a:pt x="334" y="521"/>
                  <a:pt x="317" y="524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4"/>
                </a:cubicBezTo>
                <a:cubicBezTo>
                  <a:pt x="196" y="521"/>
                  <a:pt x="179" y="516"/>
                  <a:pt x="163" y="509"/>
                </a:cubicBezTo>
                <a:cubicBezTo>
                  <a:pt x="147" y="502"/>
                  <a:pt x="132" y="494"/>
                  <a:pt x="118" y="484"/>
                </a:cubicBezTo>
                <a:cubicBezTo>
                  <a:pt x="103" y="475"/>
                  <a:pt x="90" y="464"/>
                  <a:pt x="77" y="452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347840" y="2999520"/>
            <a:ext cx="340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требует задания числа 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952200" y="3752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1152360" y="3666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347840" y="3332880"/>
            <a:ext cx="372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Находит кластеры произвольной формы.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1347840" y="3666240"/>
            <a:ext cx="200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Устойчив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952200" y="4628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1152360" y="45432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80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747720" y="410436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952200" y="4962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1152360" y="48765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2"/>
                </a:cubicBezTo>
                <a:cubicBezTo>
                  <a:pt x="476" y="426"/>
                  <a:pt x="465" y="440"/>
                  <a:pt x="453" y="452"/>
                </a:cubicBezTo>
                <a:cubicBezTo>
                  <a:pt x="440" y="464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4"/>
                  <a:pt x="77" y="452"/>
                </a:cubicBezTo>
                <a:cubicBezTo>
                  <a:pt x="65" y="440"/>
                  <a:pt x="54" y="426"/>
                  <a:pt x="45" y="412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5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80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8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80"/>
                  <a:pt x="522" y="196"/>
                  <a:pt x="525" y="213"/>
                </a:cubicBezTo>
                <a:cubicBezTo>
                  <a:pt x="528" y="230"/>
                  <a:pt x="530" y="247"/>
                  <a:pt x="530" y="2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1347840" y="4542480"/>
            <a:ext cx="439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работает с кластерами разной плотности.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952200" y="5295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1152360" y="52099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1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4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9"/>
                  <a:pt x="283" y="530"/>
                  <a:pt x="266" y="530"/>
                </a:cubicBezTo>
                <a:cubicBezTo>
                  <a:pt x="248" y="530"/>
                  <a:pt x="230" y="529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4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1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1"/>
                  <a:pt x="20" y="165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1"/>
                  <a:pt x="77" y="79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4"/>
                  <a:pt x="196" y="9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9"/>
                  <a:pt x="351" y="14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9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8"/>
                  <a:pt x="510" y="165"/>
                </a:cubicBezTo>
                <a:cubicBezTo>
                  <a:pt x="517" y="181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347840" y="4875840"/>
            <a:ext cx="3370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Чувствителен к подбору 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1347840" y="5209200"/>
            <a:ext cx="469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работает в высокоразмерных пространствах.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952200" y="3209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747720" y="2476800"/>
            <a:ext cx="9580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Какой метод кластеризации подойдёт лучше в данной задаче?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952200" y="3647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128600" y="3123360"/>
            <a:ext cx="628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группы перефразировок вопросов\фраз с одинаковым смыслом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952200" y="4086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1128600" y="3561480"/>
            <a:ext cx="868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Произвести сегментацию всей базы абонентов на некоторое количество кластеров по признакам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1128600" y="3999600"/>
            <a:ext cx="884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кластеры в данных по результатам исследований зависимости одних показателей от других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6657840" y="1047600"/>
            <a:ext cx="6190920" cy="4762080"/>
          </a:xfrm>
          <a:prstGeom prst="rect">
            <a:avLst/>
          </a:prstGeom>
          <a:ln w="0">
            <a:noFill/>
          </a:ln>
        </p:spPr>
      </p:pic>
      <p:sp>
        <p:nvSpPr>
          <p:cNvPr id="21" name=""/>
          <p:cNvSpPr txBox="1"/>
          <p:nvPr/>
        </p:nvSpPr>
        <p:spPr>
          <a:xfrm>
            <a:off x="747720" y="1563120"/>
            <a:ext cx="28566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Введение в кластеризацию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2067480"/>
            <a:ext cx="3983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Что такое кластеризация?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2753640"/>
            <a:ext cx="4836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Обучение без учителя (Unsupervised Learning)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28600" y="3199320"/>
            <a:ext cx="530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Разбить множество объектов 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группы (кластеры)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333440" y="38574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28600" y="3485160"/>
            <a:ext cx="97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так, чтобы: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333440" y="41907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509840" y="3771000"/>
            <a:ext cx="362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Объекты внутри кластера были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похожи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509840" y="4104360"/>
            <a:ext cx="422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Объекты из разных кластеров были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непохожи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52200" y="4857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28600" y="4437720"/>
            <a:ext cx="541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Ключевое отличие: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Исходные метки классов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отсутствуют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28600" y="4771080"/>
            <a:ext cx="508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Сегментация клиентов, поиск аномалий, сжатие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28600" y="5056920"/>
            <a:ext cx="71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747720" y="2829240"/>
            <a:ext cx="6212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Метрики оценки качества кластеризации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128600" y="3466080"/>
            <a:ext cx="976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Внешние метрики (External):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Истинные метки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известны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Для валидации, сравнения разных кластеризаций.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128600" y="3799440"/>
            <a:ext cx="799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Внутренние метрики (Internal):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Истинные метки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неизвестны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Для подбора 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747720" y="2991240"/>
            <a:ext cx="41504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Внешние метрики: ARI, AMI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747720" y="3637440"/>
            <a:ext cx="266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разобраться самостоятельно!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952200" y="163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47720" y="905400"/>
            <a:ext cx="3522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K-Means, Elbow method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128600" y="1551600"/>
            <a:ext cx="533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Суть проблемы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K-Means требует, чтобы мы задали число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1128600" y="1837440"/>
            <a:ext cx="505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кластеров k заранее. Но как выбрать это число, если мы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128600" y="2123280"/>
            <a:ext cx="508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ничего не знаем о структуре данных? Метод локтя — это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128600" y="2408760"/>
            <a:ext cx="531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простой и интуитивный эвристический подход для решения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128600" y="2694600"/>
            <a:ext cx="141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этой проблемы.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128600" y="3132720"/>
            <a:ext cx="159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Что такое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Inertia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128600" y="3418560"/>
            <a:ext cx="523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Inertia — это сумма квадратов расстояний от каждой точки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1128600" y="3704400"/>
            <a:ext cx="4496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данных до центроида того кластера, которому она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128600" y="3989880"/>
            <a:ext cx="529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принадлежит. Эта величина высчитывается автоматически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952200" y="48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128600" y="4275720"/>
            <a:ext cx="403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любой итоговой кластеризации K-means.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5476680" y="471456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7"/>
                </a:cubicBezTo>
                <a:cubicBezTo>
                  <a:pt x="574" y="33"/>
                  <a:pt x="582" y="39"/>
                  <a:pt x="590" y="47"/>
                </a:cubicBezTo>
                <a:cubicBezTo>
                  <a:pt x="597" y="54"/>
                  <a:pt x="603" y="62"/>
                  <a:pt x="609" y="71"/>
                </a:cubicBezTo>
                <a:cubicBezTo>
                  <a:pt x="615" y="80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9"/>
                  <a:pt x="636" y="159"/>
                </a:cubicBezTo>
                <a:lnTo>
                  <a:pt x="636" y="531"/>
                </a:lnTo>
                <a:cubicBezTo>
                  <a:pt x="636" y="541"/>
                  <a:pt x="635" y="551"/>
                  <a:pt x="633" y="562"/>
                </a:cubicBezTo>
                <a:cubicBezTo>
                  <a:pt x="631" y="572"/>
                  <a:pt x="628" y="582"/>
                  <a:pt x="624" y="591"/>
                </a:cubicBezTo>
                <a:cubicBezTo>
                  <a:pt x="620" y="601"/>
                  <a:pt x="615" y="610"/>
                  <a:pt x="609" y="619"/>
                </a:cubicBezTo>
                <a:cubicBezTo>
                  <a:pt x="603" y="627"/>
                  <a:pt x="597" y="635"/>
                  <a:pt x="590" y="643"/>
                </a:cubicBezTo>
                <a:cubicBezTo>
                  <a:pt x="582" y="650"/>
                  <a:pt x="574" y="657"/>
                  <a:pt x="565" y="663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128600" y="4713840"/>
            <a:ext cx="4356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Основная идея: с увеличением числа кластеров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5541480" y="47455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5703120" y="4713840"/>
            <a:ext cx="58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Inertia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128600" y="4999680"/>
            <a:ext cx="5066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будет улучшаться, но после определенного момента это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1128600" y="5285520"/>
            <a:ext cx="521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улучшение будет незначительным. Задача — найти точку,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128600" y="5571000"/>
            <a:ext cx="340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где выигрыш в качестве резко падает.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6286320" y="1542960"/>
            <a:ext cx="5714640" cy="3781080"/>
          </a:xfrm>
          <a:prstGeom prst="rect">
            <a:avLst/>
          </a:prstGeom>
          <a:ln w="0">
            <a:noFill/>
          </a:ln>
        </p:spPr>
      </p:pic>
      <p:sp>
        <p:nvSpPr>
          <p:cNvPr id="533" name=""/>
          <p:cNvSpPr txBox="1"/>
          <p:nvPr/>
        </p:nvSpPr>
        <p:spPr>
          <a:xfrm>
            <a:off x="747720" y="771840"/>
            <a:ext cx="3146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Внутренние метрики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747720" y="1153080"/>
            <a:ext cx="2608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(Silhouette Score)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747720" y="1839240"/>
            <a:ext cx="4138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Насколько объекту комфортно в своем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952200" y="2628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747720" y="2106000"/>
            <a:ext cx="1058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кластере?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2062080" y="2562120"/>
            <a:ext cx="64080" cy="153000"/>
          </a:xfrm>
          <a:custGeom>
            <a:avLst/>
            <a:gdLst/>
            <a:ahLst/>
            <a:rect l="0" t="0" r="r" b="b"/>
            <a:pathLst>
              <a:path w="178" h="425">
                <a:moveTo>
                  <a:pt x="104" y="38"/>
                </a:moveTo>
                <a:cubicBezTo>
                  <a:pt x="104" y="28"/>
                  <a:pt x="108" y="19"/>
                  <a:pt x="116" y="12"/>
                </a:cubicBezTo>
                <a:cubicBezTo>
                  <a:pt x="124" y="4"/>
                  <a:pt x="133" y="0"/>
                  <a:pt x="144" y="0"/>
                </a:cubicBezTo>
                <a:cubicBezTo>
                  <a:pt x="151" y="0"/>
                  <a:pt x="158" y="2"/>
                  <a:pt x="163" y="7"/>
                </a:cubicBezTo>
                <a:cubicBezTo>
                  <a:pt x="168" y="12"/>
                  <a:pt x="170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30" y="65"/>
                </a:cubicBezTo>
                <a:cubicBezTo>
                  <a:pt x="124" y="65"/>
                  <a:pt x="118" y="63"/>
                  <a:pt x="113" y="59"/>
                </a:cubicBezTo>
                <a:cubicBezTo>
                  <a:pt x="107" y="55"/>
                  <a:pt x="104" y="48"/>
                  <a:pt x="104" y="38"/>
                </a:cubicBezTo>
                <a:moveTo>
                  <a:pt x="0" y="236"/>
                </a:moveTo>
                <a:cubicBezTo>
                  <a:pt x="0" y="233"/>
                  <a:pt x="2" y="226"/>
                  <a:pt x="6" y="217"/>
                </a:cubicBezTo>
                <a:cubicBezTo>
                  <a:pt x="9" y="207"/>
                  <a:pt x="14" y="196"/>
                  <a:pt x="21" y="184"/>
                </a:cubicBezTo>
                <a:cubicBezTo>
                  <a:pt x="28" y="172"/>
                  <a:pt x="37" y="162"/>
                  <a:pt x="50" y="152"/>
                </a:cubicBezTo>
                <a:cubicBezTo>
                  <a:pt x="62" y="142"/>
                  <a:pt x="74" y="138"/>
                  <a:pt x="87" y="138"/>
                </a:cubicBezTo>
                <a:cubicBezTo>
                  <a:pt x="104" y="138"/>
                  <a:pt x="118" y="143"/>
                  <a:pt x="129" y="153"/>
                </a:cubicBezTo>
                <a:cubicBezTo>
                  <a:pt x="139" y="162"/>
                  <a:pt x="145" y="175"/>
                  <a:pt x="146" y="192"/>
                </a:cubicBezTo>
                <a:cubicBezTo>
                  <a:pt x="146" y="199"/>
                  <a:pt x="143" y="211"/>
                  <a:pt x="137" y="227"/>
                </a:cubicBezTo>
                <a:cubicBezTo>
                  <a:pt x="131" y="244"/>
                  <a:pt x="122" y="266"/>
                  <a:pt x="111" y="294"/>
                </a:cubicBezTo>
                <a:cubicBezTo>
                  <a:pt x="101" y="322"/>
                  <a:pt x="92" y="346"/>
                  <a:pt x="85" y="366"/>
                </a:cubicBezTo>
                <a:cubicBezTo>
                  <a:pt x="83" y="375"/>
                  <a:pt x="82" y="382"/>
                  <a:pt x="82" y="386"/>
                </a:cubicBezTo>
                <a:cubicBezTo>
                  <a:pt x="82" y="397"/>
                  <a:pt x="85" y="402"/>
                  <a:pt x="93" y="402"/>
                </a:cubicBezTo>
                <a:cubicBezTo>
                  <a:pt x="96" y="402"/>
                  <a:pt x="100" y="401"/>
                  <a:pt x="105" y="400"/>
                </a:cubicBezTo>
                <a:cubicBezTo>
                  <a:pt x="109" y="399"/>
                  <a:pt x="114" y="396"/>
                  <a:pt x="119" y="391"/>
                </a:cubicBezTo>
                <a:cubicBezTo>
                  <a:pt x="125" y="387"/>
                  <a:pt x="130" y="379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2"/>
                  <a:pt x="160" y="322"/>
                  <a:pt x="166" y="322"/>
                </a:cubicBezTo>
                <a:cubicBezTo>
                  <a:pt x="174" y="322"/>
                  <a:pt x="178" y="324"/>
                  <a:pt x="178" y="328"/>
                </a:cubicBezTo>
                <a:cubicBezTo>
                  <a:pt x="178" y="331"/>
                  <a:pt x="177" y="338"/>
                  <a:pt x="173" y="348"/>
                </a:cubicBezTo>
                <a:cubicBezTo>
                  <a:pt x="169" y="357"/>
                  <a:pt x="164" y="368"/>
                  <a:pt x="157" y="380"/>
                </a:cubicBezTo>
                <a:cubicBezTo>
                  <a:pt x="150" y="392"/>
                  <a:pt x="141" y="402"/>
                  <a:pt x="129" y="411"/>
                </a:cubicBezTo>
                <a:cubicBezTo>
                  <a:pt x="116" y="421"/>
                  <a:pt x="103" y="425"/>
                  <a:pt x="89" y="425"/>
                </a:cubicBezTo>
                <a:cubicBezTo>
                  <a:pt x="76" y="425"/>
                  <a:pt x="63" y="421"/>
                  <a:pt x="52" y="412"/>
                </a:cubicBezTo>
                <a:cubicBezTo>
                  <a:pt x="41" y="403"/>
                  <a:pt x="35" y="390"/>
                  <a:pt x="34" y="372"/>
                </a:cubicBezTo>
                <a:cubicBezTo>
                  <a:pt x="34" y="365"/>
                  <a:pt x="35" y="358"/>
                  <a:pt x="38" y="351"/>
                </a:cubicBezTo>
                <a:cubicBezTo>
                  <a:pt x="40" y="345"/>
                  <a:pt x="49" y="321"/>
                  <a:pt x="65" y="278"/>
                </a:cubicBezTo>
                <a:cubicBezTo>
                  <a:pt x="81" y="236"/>
                  <a:pt x="90" y="210"/>
                  <a:pt x="93" y="202"/>
                </a:cubicBezTo>
                <a:cubicBezTo>
                  <a:pt x="95" y="194"/>
                  <a:pt x="97" y="185"/>
                  <a:pt x="97" y="177"/>
                </a:cubicBezTo>
                <a:cubicBezTo>
                  <a:pt x="97" y="167"/>
                  <a:pt x="93" y="162"/>
                  <a:pt x="86" y="162"/>
                </a:cubicBezTo>
                <a:lnTo>
                  <a:pt x="85" y="162"/>
                </a:lnTo>
                <a:cubicBezTo>
                  <a:pt x="72" y="162"/>
                  <a:pt x="61" y="169"/>
                  <a:pt x="50" y="183"/>
                </a:cubicBezTo>
                <a:cubicBezTo>
                  <a:pt x="40" y="197"/>
                  <a:pt x="32" y="215"/>
                  <a:pt x="26" y="236"/>
                </a:cubicBezTo>
                <a:cubicBezTo>
                  <a:pt x="26" y="237"/>
                  <a:pt x="24" y="237"/>
                  <a:pt x="24" y="238"/>
                </a:cubicBezTo>
                <a:cubicBezTo>
                  <a:pt x="24" y="239"/>
                  <a:pt x="23" y="239"/>
                  <a:pt x="23" y="240"/>
                </a:cubicBezTo>
                <a:cubicBezTo>
                  <a:pt x="23" y="240"/>
                  <a:pt x="23" y="241"/>
                  <a:pt x="22" y="241"/>
                </a:cubicBezTo>
                <a:cubicBezTo>
                  <a:pt x="21" y="242"/>
                  <a:pt x="21" y="242"/>
                  <a:pt x="20" y="242"/>
                </a:cubicBezTo>
                <a:cubicBezTo>
                  <a:pt x="20" y="242"/>
                  <a:pt x="19" y="242"/>
                  <a:pt x="18" y="242"/>
                </a:cubicBezTo>
                <a:cubicBezTo>
                  <a:pt x="16" y="242"/>
                  <a:pt x="15" y="242"/>
                  <a:pt x="13" y="242"/>
                </a:cubicBezTo>
                <a:lnTo>
                  <a:pt x="4" y="242"/>
                </a:lnTo>
                <a:cubicBezTo>
                  <a:pt x="1" y="239"/>
                  <a:pt x="0" y="237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128600" y="2542320"/>
            <a:ext cx="93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точки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1333440" y="29145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39"/>
                  <a:pt x="153" y="50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1521720" y="2899080"/>
            <a:ext cx="108000" cy="102960"/>
          </a:xfrm>
          <a:custGeom>
            <a:avLst/>
            <a:gdLst/>
            <a:ahLst/>
            <a:rect l="0" t="0" r="r" b="b"/>
            <a:pathLst>
              <a:path w="300" h="286">
                <a:moveTo>
                  <a:pt x="0" y="180"/>
                </a:moveTo>
                <a:cubicBezTo>
                  <a:pt x="0" y="138"/>
                  <a:pt x="16" y="97"/>
                  <a:pt x="48" y="58"/>
                </a:cubicBezTo>
                <a:cubicBezTo>
                  <a:pt x="81" y="20"/>
                  <a:pt x="118" y="0"/>
                  <a:pt x="158" y="0"/>
                </a:cubicBezTo>
                <a:cubicBezTo>
                  <a:pt x="179" y="0"/>
                  <a:pt x="198" y="10"/>
                  <a:pt x="214" y="31"/>
                </a:cubicBezTo>
                <a:cubicBezTo>
                  <a:pt x="221" y="18"/>
                  <a:pt x="231" y="12"/>
                  <a:pt x="244" y="12"/>
                </a:cubicBezTo>
                <a:cubicBezTo>
                  <a:pt x="249" y="12"/>
                  <a:pt x="254" y="14"/>
                  <a:pt x="258" y="17"/>
                </a:cubicBezTo>
                <a:cubicBezTo>
                  <a:pt x="262" y="20"/>
                  <a:pt x="264" y="25"/>
                  <a:pt x="264" y="30"/>
                </a:cubicBezTo>
                <a:cubicBezTo>
                  <a:pt x="264" y="35"/>
                  <a:pt x="257" y="69"/>
                  <a:pt x="241" y="132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8" y="254"/>
                  <a:pt x="221" y="258"/>
                </a:cubicBezTo>
                <a:cubicBezTo>
                  <a:pt x="224" y="261"/>
                  <a:pt x="229" y="263"/>
                  <a:pt x="235" y="263"/>
                </a:cubicBezTo>
                <a:cubicBezTo>
                  <a:pt x="238" y="263"/>
                  <a:pt x="243" y="261"/>
                  <a:pt x="247" y="258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80" y="184"/>
                </a:cubicBezTo>
                <a:cubicBezTo>
                  <a:pt x="280" y="183"/>
                  <a:pt x="283" y="183"/>
                  <a:pt x="286" y="183"/>
                </a:cubicBezTo>
                <a:lnTo>
                  <a:pt x="288" y="183"/>
                </a:lnTo>
                <a:cubicBezTo>
                  <a:pt x="296" y="183"/>
                  <a:pt x="300" y="185"/>
                  <a:pt x="300" y="189"/>
                </a:cubicBezTo>
                <a:cubicBezTo>
                  <a:pt x="300" y="191"/>
                  <a:pt x="299" y="197"/>
                  <a:pt x="297" y="206"/>
                </a:cubicBezTo>
                <a:cubicBezTo>
                  <a:pt x="295" y="215"/>
                  <a:pt x="291" y="226"/>
                  <a:pt x="285" y="240"/>
                </a:cubicBezTo>
                <a:cubicBezTo>
                  <a:pt x="278" y="254"/>
                  <a:pt x="272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6"/>
                  <a:pt x="236" y="286"/>
                  <a:pt x="229" y="286"/>
                </a:cubicBezTo>
                <a:cubicBezTo>
                  <a:pt x="215" y="286"/>
                  <a:pt x="203" y="283"/>
                  <a:pt x="193" y="277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8" y="248"/>
                </a:cubicBezTo>
                <a:cubicBezTo>
                  <a:pt x="167" y="249"/>
                  <a:pt x="166" y="250"/>
                  <a:pt x="165" y="251"/>
                </a:cubicBezTo>
                <a:cubicBezTo>
                  <a:pt x="140" y="274"/>
                  <a:pt x="115" y="286"/>
                  <a:pt x="88" y="286"/>
                </a:cubicBezTo>
                <a:cubicBezTo>
                  <a:pt x="65" y="286"/>
                  <a:pt x="45" y="278"/>
                  <a:pt x="27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2" y="72"/>
                </a:moveTo>
                <a:cubicBezTo>
                  <a:pt x="202" y="69"/>
                  <a:pt x="201" y="64"/>
                  <a:pt x="199" y="57"/>
                </a:cubicBezTo>
                <a:cubicBezTo>
                  <a:pt x="197" y="51"/>
                  <a:pt x="192" y="43"/>
                  <a:pt x="185" y="35"/>
                </a:cubicBezTo>
                <a:cubicBezTo>
                  <a:pt x="177" y="27"/>
                  <a:pt x="167" y="23"/>
                  <a:pt x="156" y="23"/>
                </a:cubicBezTo>
                <a:cubicBezTo>
                  <a:pt x="141" y="23"/>
                  <a:pt x="127" y="29"/>
                  <a:pt x="113" y="42"/>
                </a:cubicBezTo>
                <a:cubicBezTo>
                  <a:pt x="100" y="55"/>
                  <a:pt x="88" y="73"/>
                  <a:pt x="81" y="94"/>
                </a:cubicBezTo>
                <a:cubicBezTo>
                  <a:pt x="69" y="128"/>
                  <a:pt x="60" y="162"/>
                  <a:pt x="55" y="198"/>
                </a:cubicBezTo>
                <a:cubicBezTo>
                  <a:pt x="55" y="199"/>
                  <a:pt x="55" y="202"/>
                  <a:pt x="55" y="205"/>
                </a:cubicBezTo>
                <a:cubicBezTo>
                  <a:pt x="55" y="208"/>
                  <a:pt x="55" y="211"/>
                  <a:pt x="54" y="213"/>
                </a:cubicBezTo>
                <a:cubicBezTo>
                  <a:pt x="54" y="232"/>
                  <a:pt x="58" y="245"/>
                  <a:pt x="66" y="252"/>
                </a:cubicBezTo>
                <a:cubicBezTo>
                  <a:pt x="73" y="259"/>
                  <a:pt x="82" y="263"/>
                  <a:pt x="93" y="263"/>
                </a:cubicBezTo>
                <a:cubicBezTo>
                  <a:pt x="110" y="263"/>
                  <a:pt x="126" y="256"/>
                  <a:pt x="141" y="242"/>
                </a:cubicBezTo>
                <a:cubicBezTo>
                  <a:pt x="157" y="229"/>
                  <a:pt x="166" y="218"/>
                  <a:pt x="169" y="210"/>
                </a:cubicBezTo>
                <a:cubicBezTo>
                  <a:pt x="170" y="208"/>
                  <a:pt x="175" y="186"/>
                  <a:pt x="186" y="143"/>
                </a:cubicBezTo>
                <a:cubicBezTo>
                  <a:pt x="197" y="99"/>
                  <a:pt x="202" y="76"/>
                  <a:pt x="202" y="7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1656000" y="2828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3" y="260"/>
                  <a:pt x="8" y="234"/>
                </a:cubicBezTo>
                <a:cubicBezTo>
                  <a:pt x="12" y="208"/>
                  <a:pt x="17" y="185"/>
                  <a:pt x="22" y="166"/>
                </a:cubicBezTo>
                <a:cubicBezTo>
                  <a:pt x="28" y="147"/>
                  <a:pt x="36" y="129"/>
                  <a:pt x="46" y="111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4" y="47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5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5" y="26"/>
                  <a:pt x="126" y="37"/>
                  <a:pt x="116" y="53"/>
                </a:cubicBezTo>
                <a:cubicBezTo>
                  <a:pt x="106" y="68"/>
                  <a:pt x="95" y="86"/>
                  <a:pt x="85" y="107"/>
                </a:cubicBezTo>
                <a:cubicBezTo>
                  <a:pt x="74" y="129"/>
                  <a:pt x="65" y="158"/>
                  <a:pt x="58" y="195"/>
                </a:cubicBezTo>
                <a:cubicBezTo>
                  <a:pt x="51" y="231"/>
                  <a:pt x="48" y="272"/>
                  <a:pt x="48" y="317"/>
                </a:cubicBezTo>
                <a:cubicBezTo>
                  <a:pt x="48" y="361"/>
                  <a:pt x="51" y="402"/>
                  <a:pt x="58" y="438"/>
                </a:cubicBezTo>
                <a:cubicBezTo>
                  <a:pt x="65" y="474"/>
                  <a:pt x="74" y="504"/>
                  <a:pt x="84" y="526"/>
                </a:cubicBezTo>
                <a:cubicBezTo>
                  <a:pt x="94" y="548"/>
                  <a:pt x="105" y="566"/>
                  <a:pt x="115" y="580"/>
                </a:cubicBezTo>
                <a:cubicBezTo>
                  <a:pt x="126" y="594"/>
                  <a:pt x="135" y="605"/>
                  <a:pt x="142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7" y="537"/>
                  <a:pt x="29" y="484"/>
                </a:cubicBezTo>
                <a:cubicBezTo>
                  <a:pt x="10" y="430"/>
                  <a:pt x="0" y="374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1728000" y="284904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4" y="38"/>
                </a:moveTo>
                <a:cubicBezTo>
                  <a:pt x="104" y="28"/>
                  <a:pt x="108" y="19"/>
                  <a:pt x="116" y="12"/>
                </a:cubicBezTo>
                <a:cubicBezTo>
                  <a:pt x="124" y="4"/>
                  <a:pt x="133" y="0"/>
                  <a:pt x="144" y="0"/>
                </a:cubicBezTo>
                <a:cubicBezTo>
                  <a:pt x="152" y="0"/>
                  <a:pt x="158" y="2"/>
                  <a:pt x="163" y="7"/>
                </a:cubicBezTo>
                <a:cubicBezTo>
                  <a:pt x="168" y="13"/>
                  <a:pt x="171" y="19"/>
                  <a:pt x="171" y="26"/>
                </a:cubicBezTo>
                <a:cubicBezTo>
                  <a:pt x="171" y="36"/>
                  <a:pt x="167" y="45"/>
                  <a:pt x="159" y="53"/>
                </a:cubicBezTo>
                <a:cubicBezTo>
                  <a:pt x="150" y="61"/>
                  <a:pt x="141" y="65"/>
                  <a:pt x="131" y="66"/>
                </a:cubicBezTo>
                <a:cubicBezTo>
                  <a:pt x="124" y="66"/>
                  <a:pt x="119" y="64"/>
                  <a:pt x="113" y="59"/>
                </a:cubicBezTo>
                <a:cubicBezTo>
                  <a:pt x="108" y="55"/>
                  <a:pt x="105" y="48"/>
                  <a:pt x="104" y="38"/>
                </a:cubicBezTo>
                <a:moveTo>
                  <a:pt x="0" y="236"/>
                </a:moveTo>
                <a:cubicBezTo>
                  <a:pt x="0" y="233"/>
                  <a:pt x="2" y="226"/>
                  <a:pt x="6" y="217"/>
                </a:cubicBezTo>
                <a:cubicBezTo>
                  <a:pt x="10" y="207"/>
                  <a:pt x="15" y="196"/>
                  <a:pt x="21" y="184"/>
                </a:cubicBezTo>
                <a:cubicBezTo>
                  <a:pt x="27" y="173"/>
                  <a:pt x="37" y="162"/>
                  <a:pt x="49" y="152"/>
                </a:cubicBezTo>
                <a:cubicBezTo>
                  <a:pt x="61" y="143"/>
                  <a:pt x="75" y="138"/>
                  <a:pt x="88" y="138"/>
                </a:cubicBezTo>
                <a:cubicBezTo>
                  <a:pt x="104" y="138"/>
                  <a:pt x="118" y="143"/>
                  <a:pt x="129" y="153"/>
                </a:cubicBezTo>
                <a:cubicBezTo>
                  <a:pt x="140" y="163"/>
                  <a:pt x="145" y="176"/>
                  <a:pt x="146" y="192"/>
                </a:cubicBezTo>
                <a:cubicBezTo>
                  <a:pt x="146" y="199"/>
                  <a:pt x="143" y="211"/>
                  <a:pt x="137" y="227"/>
                </a:cubicBezTo>
                <a:cubicBezTo>
                  <a:pt x="131" y="244"/>
                  <a:pt x="123" y="266"/>
                  <a:pt x="112" y="294"/>
                </a:cubicBezTo>
                <a:cubicBezTo>
                  <a:pt x="101" y="322"/>
                  <a:pt x="92" y="345"/>
                  <a:pt x="85" y="366"/>
                </a:cubicBezTo>
                <a:cubicBezTo>
                  <a:pt x="83" y="376"/>
                  <a:pt x="82" y="382"/>
                  <a:pt x="82" y="386"/>
                </a:cubicBezTo>
                <a:cubicBezTo>
                  <a:pt x="82" y="397"/>
                  <a:pt x="86" y="402"/>
                  <a:pt x="93" y="402"/>
                </a:cubicBezTo>
                <a:cubicBezTo>
                  <a:pt x="97" y="402"/>
                  <a:pt x="101" y="402"/>
                  <a:pt x="105" y="400"/>
                </a:cubicBezTo>
                <a:cubicBezTo>
                  <a:pt x="109" y="399"/>
                  <a:pt x="114" y="396"/>
                  <a:pt x="119" y="392"/>
                </a:cubicBezTo>
                <a:cubicBezTo>
                  <a:pt x="125" y="387"/>
                  <a:pt x="131" y="380"/>
                  <a:pt x="136" y="369"/>
                </a:cubicBezTo>
                <a:cubicBezTo>
                  <a:pt x="142" y="359"/>
                  <a:pt x="148" y="346"/>
                  <a:pt x="152" y="331"/>
                </a:cubicBezTo>
                <a:cubicBezTo>
                  <a:pt x="153" y="326"/>
                  <a:pt x="155" y="323"/>
                  <a:pt x="155" y="322"/>
                </a:cubicBezTo>
                <a:cubicBezTo>
                  <a:pt x="156" y="321"/>
                  <a:pt x="160" y="321"/>
                  <a:pt x="166" y="321"/>
                </a:cubicBezTo>
                <a:cubicBezTo>
                  <a:pt x="175" y="321"/>
                  <a:pt x="179" y="323"/>
                  <a:pt x="179" y="327"/>
                </a:cubicBezTo>
                <a:cubicBezTo>
                  <a:pt x="179" y="331"/>
                  <a:pt x="177" y="337"/>
                  <a:pt x="173" y="347"/>
                </a:cubicBezTo>
                <a:cubicBezTo>
                  <a:pt x="169" y="358"/>
                  <a:pt x="164" y="368"/>
                  <a:pt x="157" y="380"/>
                </a:cubicBezTo>
                <a:cubicBezTo>
                  <a:pt x="151" y="392"/>
                  <a:pt x="141" y="402"/>
                  <a:pt x="129" y="412"/>
                </a:cubicBezTo>
                <a:cubicBezTo>
                  <a:pt x="117" y="421"/>
                  <a:pt x="104" y="426"/>
                  <a:pt x="90" y="426"/>
                </a:cubicBezTo>
                <a:cubicBezTo>
                  <a:pt x="76" y="426"/>
                  <a:pt x="63" y="421"/>
                  <a:pt x="51" y="412"/>
                </a:cubicBezTo>
                <a:cubicBezTo>
                  <a:pt x="40" y="404"/>
                  <a:pt x="34" y="390"/>
                  <a:pt x="34" y="372"/>
                </a:cubicBezTo>
                <a:cubicBezTo>
                  <a:pt x="34" y="365"/>
                  <a:pt x="35" y="358"/>
                  <a:pt x="37" y="351"/>
                </a:cubicBezTo>
                <a:cubicBezTo>
                  <a:pt x="39" y="344"/>
                  <a:pt x="48" y="320"/>
                  <a:pt x="64" y="279"/>
                </a:cubicBezTo>
                <a:cubicBezTo>
                  <a:pt x="81" y="236"/>
                  <a:pt x="90" y="211"/>
                  <a:pt x="93" y="202"/>
                </a:cubicBezTo>
                <a:cubicBezTo>
                  <a:pt x="95" y="194"/>
                  <a:pt x="97" y="186"/>
                  <a:pt x="97" y="178"/>
                </a:cubicBezTo>
                <a:cubicBezTo>
                  <a:pt x="97" y="167"/>
                  <a:pt x="94" y="162"/>
                  <a:pt x="86" y="162"/>
                </a:cubicBezTo>
                <a:lnTo>
                  <a:pt x="85" y="162"/>
                </a:lnTo>
                <a:cubicBezTo>
                  <a:pt x="73" y="162"/>
                  <a:pt x="60" y="169"/>
                  <a:pt x="49" y="183"/>
                </a:cubicBezTo>
                <a:cubicBezTo>
                  <a:pt x="39" y="197"/>
                  <a:pt x="31" y="215"/>
                  <a:pt x="25" y="236"/>
                </a:cubicBezTo>
                <a:cubicBezTo>
                  <a:pt x="25" y="237"/>
                  <a:pt x="25" y="237"/>
                  <a:pt x="24" y="238"/>
                </a:cubicBezTo>
                <a:cubicBezTo>
                  <a:pt x="24" y="239"/>
                  <a:pt x="24" y="240"/>
                  <a:pt x="24" y="240"/>
                </a:cubicBezTo>
                <a:cubicBezTo>
                  <a:pt x="24" y="241"/>
                  <a:pt x="23" y="241"/>
                  <a:pt x="22" y="241"/>
                </a:cubicBezTo>
                <a:cubicBezTo>
                  <a:pt x="21" y="242"/>
                  <a:pt x="21" y="242"/>
                  <a:pt x="20" y="242"/>
                </a:cubicBezTo>
                <a:cubicBezTo>
                  <a:pt x="20" y="242"/>
                  <a:pt x="19" y="242"/>
                  <a:pt x="18" y="242"/>
                </a:cubicBezTo>
                <a:cubicBezTo>
                  <a:pt x="17" y="242"/>
                  <a:pt x="15" y="242"/>
                  <a:pt x="13" y="242"/>
                </a:cubicBezTo>
                <a:lnTo>
                  <a:pt x="4" y="242"/>
                </a:lnTo>
                <a:cubicBezTo>
                  <a:pt x="1" y="239"/>
                  <a:pt x="0" y="238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1814400" y="28288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2"/>
                  <a:pt x="106" y="96"/>
                  <a:pt x="125" y="150"/>
                </a:cubicBezTo>
                <a:cubicBezTo>
                  <a:pt x="143" y="203"/>
                  <a:pt x="152" y="259"/>
                  <a:pt x="152" y="317"/>
                </a:cubicBezTo>
                <a:cubicBezTo>
                  <a:pt x="152" y="345"/>
                  <a:pt x="150" y="373"/>
                  <a:pt x="145" y="399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8" y="504"/>
                  <a:pt x="108" y="523"/>
                </a:cubicBezTo>
                <a:cubicBezTo>
                  <a:pt x="97" y="541"/>
                  <a:pt x="89" y="555"/>
                  <a:pt x="84" y="565"/>
                </a:cubicBezTo>
                <a:cubicBezTo>
                  <a:pt x="78" y="575"/>
                  <a:pt x="69" y="586"/>
                  <a:pt x="58" y="597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3" y="630"/>
                </a:cubicBezTo>
                <a:cubicBezTo>
                  <a:pt x="22" y="631"/>
                  <a:pt x="21" y="632"/>
                  <a:pt x="20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2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7" y="617"/>
                </a:cubicBezTo>
                <a:cubicBezTo>
                  <a:pt x="73" y="549"/>
                  <a:pt x="106" y="449"/>
                  <a:pt x="106" y="317"/>
                </a:cubicBezTo>
                <a:cubicBezTo>
                  <a:pt x="106" y="184"/>
                  <a:pt x="73" y="84"/>
                  <a:pt x="7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132280" y="25423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885680" y="2827800"/>
            <a:ext cx="300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расстояние до других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1333440" y="35337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1523520" y="3460680"/>
            <a:ext cx="87120" cy="160560"/>
          </a:xfrm>
          <a:custGeom>
            <a:avLst/>
            <a:gdLst/>
            <a:ahLst/>
            <a:rect l="0" t="0" r="r" b="b"/>
            <a:pathLst>
              <a:path w="242" h="446">
                <a:moveTo>
                  <a:pt x="21" y="30"/>
                </a:moveTo>
                <a:cubicBezTo>
                  <a:pt x="21" y="25"/>
                  <a:pt x="22" y="20"/>
                  <a:pt x="23" y="15"/>
                </a:cubicBezTo>
                <a:cubicBezTo>
                  <a:pt x="25" y="10"/>
                  <a:pt x="27" y="7"/>
                  <a:pt x="31" y="7"/>
                </a:cubicBezTo>
                <a:cubicBezTo>
                  <a:pt x="31" y="7"/>
                  <a:pt x="46" y="6"/>
                  <a:pt x="76" y="4"/>
                </a:cubicBezTo>
                <a:cubicBezTo>
                  <a:pt x="106" y="1"/>
                  <a:pt x="122" y="0"/>
                  <a:pt x="122" y="0"/>
                </a:cubicBezTo>
                <a:cubicBezTo>
                  <a:pt x="128" y="0"/>
                  <a:pt x="130" y="2"/>
                  <a:pt x="130" y="6"/>
                </a:cubicBezTo>
                <a:cubicBezTo>
                  <a:pt x="130" y="9"/>
                  <a:pt x="123" y="39"/>
                  <a:pt x="109" y="96"/>
                </a:cubicBezTo>
                <a:cubicBezTo>
                  <a:pt x="105" y="110"/>
                  <a:pt x="102" y="125"/>
                  <a:pt x="98" y="140"/>
                </a:cubicBezTo>
                <a:cubicBezTo>
                  <a:pt x="94" y="155"/>
                  <a:pt x="91" y="167"/>
                  <a:pt x="88" y="174"/>
                </a:cubicBezTo>
                <a:lnTo>
                  <a:pt x="86" y="186"/>
                </a:lnTo>
                <a:cubicBezTo>
                  <a:pt x="86" y="188"/>
                  <a:pt x="87" y="187"/>
                  <a:pt x="90" y="184"/>
                </a:cubicBezTo>
                <a:cubicBezTo>
                  <a:pt x="110" y="168"/>
                  <a:pt x="132" y="159"/>
                  <a:pt x="153" y="159"/>
                </a:cubicBezTo>
                <a:cubicBezTo>
                  <a:pt x="180" y="159"/>
                  <a:pt x="201" y="169"/>
                  <a:pt x="217" y="188"/>
                </a:cubicBezTo>
                <a:cubicBezTo>
                  <a:pt x="234" y="208"/>
                  <a:pt x="242" y="232"/>
                  <a:pt x="242" y="262"/>
                </a:cubicBezTo>
                <a:cubicBezTo>
                  <a:pt x="242" y="308"/>
                  <a:pt x="225" y="351"/>
                  <a:pt x="191" y="389"/>
                </a:cubicBezTo>
                <a:cubicBezTo>
                  <a:pt x="158" y="427"/>
                  <a:pt x="122" y="446"/>
                  <a:pt x="84" y="446"/>
                </a:cubicBezTo>
                <a:cubicBezTo>
                  <a:pt x="63" y="446"/>
                  <a:pt x="44" y="438"/>
                  <a:pt x="26" y="422"/>
                </a:cubicBezTo>
                <a:cubicBezTo>
                  <a:pt x="9" y="406"/>
                  <a:pt x="0" y="379"/>
                  <a:pt x="0" y="344"/>
                </a:cubicBezTo>
                <a:lnTo>
                  <a:pt x="0" y="338"/>
                </a:lnTo>
                <a:cubicBezTo>
                  <a:pt x="0" y="329"/>
                  <a:pt x="2" y="317"/>
                  <a:pt x="5" y="301"/>
                </a:cubicBezTo>
                <a:cubicBezTo>
                  <a:pt x="8" y="286"/>
                  <a:pt x="19" y="244"/>
                  <a:pt x="36" y="177"/>
                </a:cubicBezTo>
                <a:cubicBezTo>
                  <a:pt x="57" y="94"/>
                  <a:pt x="67" y="50"/>
                  <a:pt x="67" y="45"/>
                </a:cubicBezTo>
                <a:cubicBezTo>
                  <a:pt x="67" y="40"/>
                  <a:pt x="59" y="37"/>
                  <a:pt x="43" y="36"/>
                </a:cubicBezTo>
                <a:cubicBezTo>
                  <a:pt x="41" y="36"/>
                  <a:pt x="40" y="36"/>
                  <a:pt x="38" y="36"/>
                </a:cubicBezTo>
                <a:lnTo>
                  <a:pt x="35" y="36"/>
                </a:lnTo>
                <a:cubicBezTo>
                  <a:pt x="31" y="36"/>
                  <a:pt x="28" y="36"/>
                  <a:pt x="27" y="36"/>
                </a:cubicBezTo>
                <a:cubicBezTo>
                  <a:pt x="26" y="36"/>
                  <a:pt x="24" y="35"/>
                  <a:pt x="23" y="34"/>
                </a:cubicBezTo>
                <a:cubicBezTo>
                  <a:pt x="21" y="33"/>
                  <a:pt x="20" y="31"/>
                  <a:pt x="21" y="30"/>
                </a:cubicBezTo>
                <a:moveTo>
                  <a:pt x="187" y="233"/>
                </a:moveTo>
                <a:lnTo>
                  <a:pt x="187" y="229"/>
                </a:lnTo>
                <a:cubicBezTo>
                  <a:pt x="187" y="198"/>
                  <a:pt x="174" y="182"/>
                  <a:pt x="148" y="182"/>
                </a:cubicBezTo>
                <a:cubicBezTo>
                  <a:pt x="141" y="182"/>
                  <a:pt x="134" y="184"/>
                  <a:pt x="126" y="188"/>
                </a:cubicBezTo>
                <a:cubicBezTo>
                  <a:pt x="119" y="191"/>
                  <a:pt x="112" y="195"/>
                  <a:pt x="105" y="201"/>
                </a:cubicBezTo>
                <a:cubicBezTo>
                  <a:pt x="99" y="206"/>
                  <a:pt x="94" y="211"/>
                  <a:pt x="89" y="216"/>
                </a:cubicBezTo>
                <a:cubicBezTo>
                  <a:pt x="84" y="221"/>
                  <a:pt x="81" y="225"/>
                  <a:pt x="78" y="230"/>
                </a:cubicBezTo>
                <a:lnTo>
                  <a:pt x="74" y="235"/>
                </a:lnTo>
                <a:lnTo>
                  <a:pt x="61" y="289"/>
                </a:lnTo>
                <a:cubicBezTo>
                  <a:pt x="51" y="326"/>
                  <a:pt x="47" y="351"/>
                  <a:pt x="47" y="366"/>
                </a:cubicBezTo>
                <a:cubicBezTo>
                  <a:pt x="47" y="387"/>
                  <a:pt x="52" y="403"/>
                  <a:pt x="62" y="413"/>
                </a:cubicBezTo>
                <a:cubicBezTo>
                  <a:pt x="69" y="420"/>
                  <a:pt x="77" y="423"/>
                  <a:pt x="87" y="423"/>
                </a:cubicBezTo>
                <a:cubicBezTo>
                  <a:pt x="101" y="423"/>
                  <a:pt x="115" y="416"/>
                  <a:pt x="129" y="403"/>
                </a:cubicBezTo>
                <a:cubicBezTo>
                  <a:pt x="140" y="392"/>
                  <a:pt x="148" y="380"/>
                  <a:pt x="155" y="366"/>
                </a:cubicBezTo>
                <a:cubicBezTo>
                  <a:pt x="161" y="353"/>
                  <a:pt x="168" y="330"/>
                  <a:pt x="176" y="300"/>
                </a:cubicBezTo>
                <a:cubicBezTo>
                  <a:pt x="183" y="270"/>
                  <a:pt x="187" y="247"/>
                  <a:pt x="187" y="2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1633320" y="34477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4" y="110"/>
                </a:cubicBezTo>
                <a:cubicBezTo>
                  <a:pt x="55" y="92"/>
                  <a:pt x="63" y="78"/>
                  <a:pt x="68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1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5" y="68"/>
                  <a:pt x="95" y="86"/>
                  <a:pt x="85" y="107"/>
                </a:cubicBezTo>
                <a:cubicBezTo>
                  <a:pt x="74" y="129"/>
                  <a:pt x="64" y="158"/>
                  <a:pt x="57" y="194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1705320" y="3468240"/>
            <a:ext cx="64440" cy="153000"/>
          </a:xfrm>
          <a:custGeom>
            <a:avLst/>
            <a:gdLst/>
            <a:ahLst/>
            <a:rect l="0" t="0" r="r" b="b"/>
            <a:pathLst>
              <a:path w="179" h="425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3" y="0"/>
                  <a:pt x="144" y="0"/>
                </a:cubicBezTo>
                <a:cubicBezTo>
                  <a:pt x="151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6"/>
                </a:moveTo>
                <a:cubicBezTo>
                  <a:pt x="0" y="233"/>
                  <a:pt x="2" y="226"/>
                  <a:pt x="6" y="216"/>
                </a:cubicBezTo>
                <a:cubicBezTo>
                  <a:pt x="9" y="207"/>
                  <a:pt x="14" y="196"/>
                  <a:pt x="21" y="184"/>
                </a:cubicBezTo>
                <a:cubicBezTo>
                  <a:pt x="27" y="172"/>
                  <a:pt x="36" y="162"/>
                  <a:pt x="49" y="152"/>
                </a:cubicBezTo>
                <a:cubicBezTo>
                  <a:pt x="61" y="142"/>
                  <a:pt x="73" y="138"/>
                  <a:pt x="87" y="138"/>
                </a:cubicBezTo>
                <a:cubicBezTo>
                  <a:pt x="103" y="138"/>
                  <a:pt x="117" y="143"/>
                  <a:pt x="128" y="153"/>
                </a:cubicBezTo>
                <a:cubicBezTo>
                  <a:pt x="140" y="162"/>
                  <a:pt x="145" y="175"/>
                  <a:pt x="146" y="192"/>
                </a:cubicBezTo>
                <a:cubicBezTo>
                  <a:pt x="146" y="199"/>
                  <a:pt x="143" y="211"/>
                  <a:pt x="137" y="227"/>
                </a:cubicBezTo>
                <a:cubicBezTo>
                  <a:pt x="130" y="244"/>
                  <a:pt x="121" y="266"/>
                  <a:pt x="111" y="294"/>
                </a:cubicBezTo>
                <a:cubicBezTo>
                  <a:pt x="100" y="321"/>
                  <a:pt x="91" y="346"/>
                  <a:pt x="84" y="366"/>
                </a:cubicBezTo>
                <a:cubicBezTo>
                  <a:pt x="82" y="375"/>
                  <a:pt x="81" y="382"/>
                  <a:pt x="81" y="386"/>
                </a:cubicBezTo>
                <a:cubicBezTo>
                  <a:pt x="81" y="397"/>
                  <a:pt x="84" y="402"/>
                  <a:pt x="92" y="402"/>
                </a:cubicBezTo>
                <a:cubicBezTo>
                  <a:pt x="95" y="402"/>
                  <a:pt x="99" y="401"/>
                  <a:pt x="104" y="400"/>
                </a:cubicBezTo>
                <a:cubicBezTo>
                  <a:pt x="108" y="399"/>
                  <a:pt x="113" y="396"/>
                  <a:pt x="118" y="391"/>
                </a:cubicBezTo>
                <a:cubicBezTo>
                  <a:pt x="124" y="387"/>
                  <a:pt x="129" y="379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6"/>
                  <a:pt x="154" y="323"/>
                  <a:pt x="155" y="322"/>
                </a:cubicBezTo>
                <a:cubicBezTo>
                  <a:pt x="156" y="321"/>
                  <a:pt x="160" y="321"/>
                  <a:pt x="166" y="321"/>
                </a:cubicBezTo>
                <a:cubicBezTo>
                  <a:pt x="174" y="321"/>
                  <a:pt x="179" y="323"/>
                  <a:pt x="179" y="327"/>
                </a:cubicBezTo>
                <a:cubicBezTo>
                  <a:pt x="179" y="331"/>
                  <a:pt x="177" y="338"/>
                  <a:pt x="173" y="348"/>
                </a:cubicBezTo>
                <a:cubicBezTo>
                  <a:pt x="169" y="357"/>
                  <a:pt x="164" y="368"/>
                  <a:pt x="157" y="380"/>
                </a:cubicBezTo>
                <a:cubicBezTo>
                  <a:pt x="150" y="392"/>
                  <a:pt x="141" y="402"/>
                  <a:pt x="128" y="412"/>
                </a:cubicBezTo>
                <a:cubicBezTo>
                  <a:pt x="115" y="421"/>
                  <a:pt x="102" y="425"/>
                  <a:pt x="88" y="425"/>
                </a:cubicBezTo>
                <a:cubicBezTo>
                  <a:pt x="75" y="425"/>
                  <a:pt x="62" y="421"/>
                  <a:pt x="51" y="412"/>
                </a:cubicBezTo>
                <a:cubicBezTo>
                  <a:pt x="40" y="403"/>
                  <a:pt x="34" y="390"/>
                  <a:pt x="33" y="372"/>
                </a:cubicBezTo>
                <a:cubicBezTo>
                  <a:pt x="33" y="365"/>
                  <a:pt x="34" y="358"/>
                  <a:pt x="37" y="351"/>
                </a:cubicBezTo>
                <a:cubicBezTo>
                  <a:pt x="39" y="345"/>
                  <a:pt x="48" y="320"/>
                  <a:pt x="64" y="278"/>
                </a:cubicBezTo>
                <a:cubicBezTo>
                  <a:pt x="80" y="236"/>
                  <a:pt x="89" y="210"/>
                  <a:pt x="92" y="202"/>
                </a:cubicBezTo>
                <a:cubicBezTo>
                  <a:pt x="94" y="194"/>
                  <a:pt x="96" y="185"/>
                  <a:pt x="96" y="177"/>
                </a:cubicBezTo>
                <a:cubicBezTo>
                  <a:pt x="96" y="167"/>
                  <a:pt x="92" y="162"/>
                  <a:pt x="85" y="162"/>
                </a:cubicBezTo>
                <a:lnTo>
                  <a:pt x="84" y="162"/>
                </a:lnTo>
                <a:cubicBezTo>
                  <a:pt x="71" y="162"/>
                  <a:pt x="60" y="169"/>
                  <a:pt x="49" y="183"/>
                </a:cubicBezTo>
                <a:cubicBezTo>
                  <a:pt x="39" y="197"/>
                  <a:pt x="31" y="215"/>
                  <a:pt x="25" y="236"/>
                </a:cubicBezTo>
                <a:cubicBezTo>
                  <a:pt x="25" y="237"/>
                  <a:pt x="24" y="237"/>
                  <a:pt x="24" y="238"/>
                </a:cubicBezTo>
                <a:cubicBezTo>
                  <a:pt x="24" y="239"/>
                  <a:pt x="23" y="239"/>
                  <a:pt x="23" y="240"/>
                </a:cubicBezTo>
                <a:cubicBezTo>
                  <a:pt x="23" y="240"/>
                  <a:pt x="23" y="241"/>
                  <a:pt x="22" y="241"/>
                </a:cubicBezTo>
                <a:cubicBezTo>
                  <a:pt x="21" y="242"/>
                  <a:pt x="21" y="242"/>
                  <a:pt x="20" y="242"/>
                </a:cubicBezTo>
                <a:cubicBezTo>
                  <a:pt x="20" y="242"/>
                  <a:pt x="19" y="242"/>
                  <a:pt x="18" y="242"/>
                </a:cubicBezTo>
                <a:cubicBezTo>
                  <a:pt x="16" y="242"/>
                  <a:pt x="15" y="242"/>
                  <a:pt x="13" y="242"/>
                </a:cubicBezTo>
                <a:lnTo>
                  <a:pt x="4" y="242"/>
                </a:lnTo>
                <a:cubicBezTo>
                  <a:pt x="1" y="239"/>
                  <a:pt x="0" y="237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1791360" y="344772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7" y="51"/>
                  <a:pt x="107" y="96"/>
                  <a:pt x="125" y="150"/>
                </a:cubicBezTo>
                <a:cubicBezTo>
                  <a:pt x="143" y="203"/>
                  <a:pt x="153" y="260"/>
                  <a:pt x="153" y="317"/>
                </a:cubicBezTo>
                <a:cubicBezTo>
                  <a:pt x="153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7" y="576"/>
                  <a:pt x="69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1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6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2" y="630"/>
                  <a:pt x="1" y="628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2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509840" y="3113640"/>
            <a:ext cx="218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точек 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своем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863000" y="3447000"/>
            <a:ext cx="305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расстояние до точек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952200" y="4181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1509840" y="3732840"/>
            <a:ext cx="202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ближайшем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2174040" y="4166640"/>
            <a:ext cx="83880" cy="103320"/>
          </a:xfrm>
          <a:custGeom>
            <a:avLst/>
            <a:gdLst/>
            <a:ahLst/>
            <a:rect l="0" t="0" r="r" b="b"/>
            <a:pathLst>
              <a:path w="233" h="287">
                <a:moveTo>
                  <a:pt x="49" y="97"/>
                </a:moveTo>
                <a:cubicBezTo>
                  <a:pt x="49" y="83"/>
                  <a:pt x="53" y="70"/>
                  <a:pt x="60" y="56"/>
                </a:cubicBezTo>
                <a:cubicBezTo>
                  <a:pt x="66" y="42"/>
                  <a:pt x="78" y="29"/>
                  <a:pt x="96" y="17"/>
                </a:cubicBezTo>
                <a:cubicBezTo>
                  <a:pt x="113" y="5"/>
                  <a:pt x="133" y="0"/>
                  <a:pt x="157" y="0"/>
                </a:cubicBezTo>
                <a:cubicBezTo>
                  <a:pt x="183" y="0"/>
                  <a:pt x="202" y="6"/>
                  <a:pt x="214" y="17"/>
                </a:cubicBezTo>
                <a:cubicBezTo>
                  <a:pt x="226" y="29"/>
                  <a:pt x="232" y="41"/>
                  <a:pt x="233" y="55"/>
                </a:cubicBezTo>
                <a:cubicBezTo>
                  <a:pt x="233" y="69"/>
                  <a:pt x="229" y="79"/>
                  <a:pt x="222" y="85"/>
                </a:cubicBezTo>
                <a:cubicBezTo>
                  <a:pt x="215" y="91"/>
                  <a:pt x="207" y="95"/>
                  <a:pt x="198" y="95"/>
                </a:cubicBezTo>
                <a:cubicBezTo>
                  <a:pt x="192" y="95"/>
                  <a:pt x="187" y="93"/>
                  <a:pt x="183" y="90"/>
                </a:cubicBezTo>
                <a:cubicBezTo>
                  <a:pt x="178" y="87"/>
                  <a:pt x="175" y="81"/>
                  <a:pt x="175" y="73"/>
                </a:cubicBezTo>
                <a:cubicBezTo>
                  <a:pt x="175" y="67"/>
                  <a:pt x="177" y="61"/>
                  <a:pt x="181" y="56"/>
                </a:cubicBezTo>
                <a:cubicBezTo>
                  <a:pt x="184" y="51"/>
                  <a:pt x="188" y="47"/>
                  <a:pt x="191" y="44"/>
                </a:cubicBezTo>
                <a:cubicBezTo>
                  <a:pt x="195" y="42"/>
                  <a:pt x="198" y="41"/>
                  <a:pt x="200" y="41"/>
                </a:cubicBezTo>
                <a:lnTo>
                  <a:pt x="200" y="40"/>
                </a:lnTo>
                <a:cubicBezTo>
                  <a:pt x="200" y="39"/>
                  <a:pt x="199" y="37"/>
                  <a:pt x="196" y="34"/>
                </a:cubicBezTo>
                <a:cubicBezTo>
                  <a:pt x="193" y="32"/>
                  <a:pt x="188" y="29"/>
                  <a:pt x="180" y="27"/>
                </a:cubicBezTo>
                <a:cubicBezTo>
                  <a:pt x="172" y="25"/>
                  <a:pt x="164" y="24"/>
                  <a:pt x="155" y="23"/>
                </a:cubicBezTo>
                <a:cubicBezTo>
                  <a:pt x="135" y="23"/>
                  <a:pt x="120" y="29"/>
                  <a:pt x="111" y="40"/>
                </a:cubicBezTo>
                <a:cubicBezTo>
                  <a:pt x="102" y="51"/>
                  <a:pt x="97" y="62"/>
                  <a:pt x="97" y="73"/>
                </a:cubicBezTo>
                <a:cubicBezTo>
                  <a:pt x="97" y="84"/>
                  <a:pt x="101" y="91"/>
                  <a:pt x="109" y="96"/>
                </a:cubicBezTo>
                <a:cubicBezTo>
                  <a:pt x="117" y="100"/>
                  <a:pt x="128" y="103"/>
                  <a:pt x="143" y="106"/>
                </a:cubicBezTo>
                <a:cubicBezTo>
                  <a:pt x="159" y="109"/>
                  <a:pt x="170" y="112"/>
                  <a:pt x="176" y="116"/>
                </a:cubicBezTo>
                <a:cubicBezTo>
                  <a:pt x="204" y="128"/>
                  <a:pt x="218" y="148"/>
                  <a:pt x="218" y="177"/>
                </a:cubicBezTo>
                <a:cubicBezTo>
                  <a:pt x="218" y="188"/>
                  <a:pt x="216" y="200"/>
                  <a:pt x="211" y="212"/>
                </a:cubicBezTo>
                <a:cubicBezTo>
                  <a:pt x="206" y="224"/>
                  <a:pt x="199" y="236"/>
                  <a:pt x="190" y="247"/>
                </a:cubicBezTo>
                <a:cubicBezTo>
                  <a:pt x="181" y="260"/>
                  <a:pt x="168" y="269"/>
                  <a:pt x="150" y="276"/>
                </a:cubicBezTo>
                <a:cubicBezTo>
                  <a:pt x="133" y="283"/>
                  <a:pt x="113" y="287"/>
                  <a:pt x="91" y="287"/>
                </a:cubicBezTo>
                <a:cubicBezTo>
                  <a:pt x="57" y="287"/>
                  <a:pt x="34" y="281"/>
                  <a:pt x="21" y="269"/>
                </a:cubicBezTo>
                <a:cubicBezTo>
                  <a:pt x="7" y="256"/>
                  <a:pt x="0" y="241"/>
                  <a:pt x="0" y="225"/>
                </a:cubicBezTo>
                <a:cubicBezTo>
                  <a:pt x="0" y="208"/>
                  <a:pt x="5" y="196"/>
                  <a:pt x="13" y="189"/>
                </a:cubicBezTo>
                <a:cubicBezTo>
                  <a:pt x="22" y="182"/>
                  <a:pt x="31" y="178"/>
                  <a:pt x="41" y="178"/>
                </a:cubicBezTo>
                <a:cubicBezTo>
                  <a:pt x="48" y="178"/>
                  <a:pt x="53" y="180"/>
                  <a:pt x="59" y="184"/>
                </a:cubicBezTo>
                <a:cubicBezTo>
                  <a:pt x="64" y="188"/>
                  <a:pt x="67" y="194"/>
                  <a:pt x="68" y="204"/>
                </a:cubicBezTo>
                <a:cubicBezTo>
                  <a:pt x="68" y="215"/>
                  <a:pt x="64" y="224"/>
                  <a:pt x="56" y="232"/>
                </a:cubicBezTo>
                <a:cubicBezTo>
                  <a:pt x="49" y="239"/>
                  <a:pt x="42" y="243"/>
                  <a:pt x="37" y="243"/>
                </a:cubicBezTo>
                <a:cubicBezTo>
                  <a:pt x="36" y="243"/>
                  <a:pt x="35" y="244"/>
                  <a:pt x="35" y="244"/>
                </a:cubicBezTo>
                <a:cubicBezTo>
                  <a:pt x="34" y="244"/>
                  <a:pt x="34" y="244"/>
                  <a:pt x="34" y="245"/>
                </a:cubicBezTo>
                <a:cubicBezTo>
                  <a:pt x="35" y="246"/>
                  <a:pt x="36" y="248"/>
                  <a:pt x="39" y="250"/>
                </a:cubicBezTo>
                <a:cubicBezTo>
                  <a:pt x="42" y="252"/>
                  <a:pt x="49" y="256"/>
                  <a:pt x="59" y="259"/>
                </a:cubicBezTo>
                <a:cubicBezTo>
                  <a:pt x="69" y="263"/>
                  <a:pt x="81" y="264"/>
                  <a:pt x="95" y="264"/>
                </a:cubicBezTo>
                <a:cubicBezTo>
                  <a:pt x="110" y="264"/>
                  <a:pt x="123" y="261"/>
                  <a:pt x="134" y="257"/>
                </a:cubicBezTo>
                <a:cubicBezTo>
                  <a:pt x="145" y="251"/>
                  <a:pt x="153" y="245"/>
                  <a:pt x="158" y="238"/>
                </a:cubicBezTo>
                <a:cubicBezTo>
                  <a:pt x="163" y="231"/>
                  <a:pt x="167" y="224"/>
                  <a:pt x="169" y="218"/>
                </a:cubicBezTo>
                <a:cubicBezTo>
                  <a:pt x="171" y="212"/>
                  <a:pt x="172" y="207"/>
                  <a:pt x="172" y="202"/>
                </a:cubicBezTo>
                <a:cubicBezTo>
                  <a:pt x="172" y="191"/>
                  <a:pt x="167" y="182"/>
                  <a:pt x="159" y="176"/>
                </a:cubicBezTo>
                <a:cubicBezTo>
                  <a:pt x="150" y="170"/>
                  <a:pt x="140" y="166"/>
                  <a:pt x="128" y="165"/>
                </a:cubicBezTo>
                <a:cubicBezTo>
                  <a:pt x="117" y="164"/>
                  <a:pt x="104" y="161"/>
                  <a:pt x="91" y="156"/>
                </a:cubicBezTo>
                <a:cubicBezTo>
                  <a:pt x="76" y="151"/>
                  <a:pt x="66" y="143"/>
                  <a:pt x="60" y="134"/>
                </a:cubicBezTo>
                <a:cubicBezTo>
                  <a:pt x="53" y="123"/>
                  <a:pt x="49" y="111"/>
                  <a:pt x="49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2290320" y="4096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8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5" y="158"/>
                  <a:pt x="58" y="194"/>
                </a:cubicBezTo>
                <a:cubicBezTo>
                  <a:pt x="49" y="231"/>
                  <a:pt x="46" y="272"/>
                  <a:pt x="46" y="318"/>
                </a:cubicBezTo>
                <a:cubicBezTo>
                  <a:pt x="46" y="362"/>
                  <a:pt x="49" y="403"/>
                  <a:pt x="58" y="439"/>
                </a:cubicBezTo>
                <a:cubicBezTo>
                  <a:pt x="65" y="475"/>
                  <a:pt x="73" y="505"/>
                  <a:pt x="83" y="527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4" y="619"/>
                </a:lnTo>
                <a:cubicBezTo>
                  <a:pt x="75" y="583"/>
                  <a:pt x="45" y="538"/>
                  <a:pt x="27" y="485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2362320" y="4116960"/>
            <a:ext cx="64080" cy="153360"/>
          </a:xfrm>
          <a:custGeom>
            <a:avLst/>
            <a:gdLst/>
            <a:ahLst/>
            <a:rect l="0" t="0" r="r" b="b"/>
            <a:pathLst>
              <a:path w="178" h="426">
                <a:moveTo>
                  <a:pt x="104" y="38"/>
                </a:moveTo>
                <a:cubicBezTo>
                  <a:pt x="104" y="28"/>
                  <a:pt x="108" y="19"/>
                  <a:pt x="116" y="12"/>
                </a:cubicBezTo>
                <a:cubicBezTo>
                  <a:pt x="124" y="4"/>
                  <a:pt x="133" y="0"/>
                  <a:pt x="143" y="0"/>
                </a:cubicBezTo>
                <a:cubicBezTo>
                  <a:pt x="151" y="0"/>
                  <a:pt x="157" y="2"/>
                  <a:pt x="162" y="7"/>
                </a:cubicBezTo>
                <a:cubicBezTo>
                  <a:pt x="167" y="12"/>
                  <a:pt x="170" y="19"/>
                  <a:pt x="171" y="26"/>
                </a:cubicBezTo>
                <a:cubicBezTo>
                  <a:pt x="171" y="36"/>
                  <a:pt x="166" y="45"/>
                  <a:pt x="158" y="53"/>
                </a:cubicBezTo>
                <a:cubicBezTo>
                  <a:pt x="150" y="61"/>
                  <a:pt x="140" y="65"/>
                  <a:pt x="130" y="65"/>
                </a:cubicBezTo>
                <a:cubicBezTo>
                  <a:pt x="124" y="65"/>
                  <a:pt x="118" y="63"/>
                  <a:pt x="112" y="59"/>
                </a:cubicBezTo>
                <a:cubicBezTo>
                  <a:pt x="107" y="55"/>
                  <a:pt x="104" y="48"/>
                  <a:pt x="104" y="38"/>
                </a:cubicBezTo>
                <a:moveTo>
                  <a:pt x="0" y="236"/>
                </a:moveTo>
                <a:cubicBezTo>
                  <a:pt x="0" y="233"/>
                  <a:pt x="1" y="226"/>
                  <a:pt x="5" y="217"/>
                </a:cubicBezTo>
                <a:cubicBezTo>
                  <a:pt x="9" y="207"/>
                  <a:pt x="14" y="196"/>
                  <a:pt x="20" y="184"/>
                </a:cubicBezTo>
                <a:cubicBezTo>
                  <a:pt x="27" y="172"/>
                  <a:pt x="36" y="162"/>
                  <a:pt x="48" y="152"/>
                </a:cubicBezTo>
                <a:cubicBezTo>
                  <a:pt x="60" y="142"/>
                  <a:pt x="73" y="138"/>
                  <a:pt x="87" y="138"/>
                </a:cubicBezTo>
                <a:cubicBezTo>
                  <a:pt x="104" y="138"/>
                  <a:pt x="117" y="143"/>
                  <a:pt x="128" y="153"/>
                </a:cubicBezTo>
                <a:cubicBezTo>
                  <a:pt x="139" y="162"/>
                  <a:pt x="145" y="175"/>
                  <a:pt x="145" y="192"/>
                </a:cubicBezTo>
                <a:cubicBezTo>
                  <a:pt x="145" y="199"/>
                  <a:pt x="142" y="211"/>
                  <a:pt x="136" y="227"/>
                </a:cubicBezTo>
                <a:cubicBezTo>
                  <a:pt x="131" y="244"/>
                  <a:pt x="122" y="267"/>
                  <a:pt x="111" y="295"/>
                </a:cubicBezTo>
                <a:cubicBezTo>
                  <a:pt x="100" y="323"/>
                  <a:pt x="91" y="346"/>
                  <a:pt x="85" y="366"/>
                </a:cubicBezTo>
                <a:cubicBezTo>
                  <a:pt x="83" y="375"/>
                  <a:pt x="81" y="382"/>
                  <a:pt x="81" y="386"/>
                </a:cubicBezTo>
                <a:cubicBezTo>
                  <a:pt x="81" y="397"/>
                  <a:pt x="85" y="402"/>
                  <a:pt x="92" y="402"/>
                </a:cubicBezTo>
                <a:cubicBezTo>
                  <a:pt x="96" y="402"/>
                  <a:pt x="100" y="402"/>
                  <a:pt x="104" y="400"/>
                </a:cubicBezTo>
                <a:cubicBezTo>
                  <a:pt x="108" y="399"/>
                  <a:pt x="113" y="396"/>
                  <a:pt x="119" y="391"/>
                </a:cubicBezTo>
                <a:cubicBezTo>
                  <a:pt x="124" y="387"/>
                  <a:pt x="130" y="379"/>
                  <a:pt x="136" y="369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2"/>
                  <a:pt x="159" y="322"/>
                  <a:pt x="166" y="322"/>
                </a:cubicBezTo>
                <a:cubicBezTo>
                  <a:pt x="174" y="322"/>
                  <a:pt x="178" y="324"/>
                  <a:pt x="178" y="328"/>
                </a:cubicBezTo>
                <a:cubicBezTo>
                  <a:pt x="178" y="332"/>
                  <a:pt x="176" y="338"/>
                  <a:pt x="173" y="348"/>
                </a:cubicBezTo>
                <a:cubicBezTo>
                  <a:pt x="169" y="358"/>
                  <a:pt x="163" y="368"/>
                  <a:pt x="157" y="380"/>
                </a:cubicBezTo>
                <a:cubicBezTo>
                  <a:pt x="150" y="392"/>
                  <a:pt x="140" y="402"/>
                  <a:pt x="128" y="412"/>
                </a:cubicBezTo>
                <a:cubicBezTo>
                  <a:pt x="116" y="421"/>
                  <a:pt x="103" y="426"/>
                  <a:pt x="89" y="426"/>
                </a:cubicBezTo>
                <a:cubicBezTo>
                  <a:pt x="75" y="426"/>
                  <a:pt x="62" y="421"/>
                  <a:pt x="51" y="412"/>
                </a:cubicBezTo>
                <a:cubicBezTo>
                  <a:pt x="39" y="403"/>
                  <a:pt x="33" y="390"/>
                  <a:pt x="33" y="372"/>
                </a:cubicBezTo>
                <a:cubicBezTo>
                  <a:pt x="33" y="365"/>
                  <a:pt x="34" y="358"/>
                  <a:pt x="36" y="352"/>
                </a:cubicBezTo>
                <a:cubicBezTo>
                  <a:pt x="38" y="345"/>
                  <a:pt x="47" y="321"/>
                  <a:pt x="63" y="280"/>
                </a:cubicBezTo>
                <a:cubicBezTo>
                  <a:pt x="80" y="236"/>
                  <a:pt x="90" y="210"/>
                  <a:pt x="92" y="202"/>
                </a:cubicBezTo>
                <a:cubicBezTo>
                  <a:pt x="95" y="194"/>
                  <a:pt x="96" y="185"/>
                  <a:pt x="97" y="177"/>
                </a:cubicBezTo>
                <a:cubicBezTo>
                  <a:pt x="97" y="167"/>
                  <a:pt x="93" y="162"/>
                  <a:pt x="86" y="162"/>
                </a:cubicBezTo>
                <a:lnTo>
                  <a:pt x="85" y="162"/>
                </a:lnTo>
                <a:cubicBezTo>
                  <a:pt x="71" y="162"/>
                  <a:pt x="59" y="169"/>
                  <a:pt x="49" y="183"/>
                </a:cubicBezTo>
                <a:cubicBezTo>
                  <a:pt x="38" y="197"/>
                  <a:pt x="30" y="215"/>
                  <a:pt x="25" y="236"/>
                </a:cubicBezTo>
                <a:cubicBezTo>
                  <a:pt x="24" y="237"/>
                  <a:pt x="24" y="237"/>
                  <a:pt x="24" y="238"/>
                </a:cubicBezTo>
                <a:cubicBezTo>
                  <a:pt x="23" y="239"/>
                  <a:pt x="23" y="240"/>
                  <a:pt x="23" y="240"/>
                </a:cubicBezTo>
                <a:lnTo>
                  <a:pt x="22" y="241"/>
                </a:lnTo>
                <a:cubicBezTo>
                  <a:pt x="21" y="242"/>
                  <a:pt x="20" y="242"/>
                  <a:pt x="20" y="242"/>
                </a:cubicBezTo>
                <a:cubicBezTo>
                  <a:pt x="19" y="242"/>
                  <a:pt x="18" y="242"/>
                  <a:pt x="17" y="242"/>
                </a:cubicBezTo>
                <a:cubicBezTo>
                  <a:pt x="16" y="242"/>
                  <a:pt x="14" y="242"/>
                  <a:pt x="12" y="242"/>
                </a:cubicBezTo>
                <a:lnTo>
                  <a:pt x="3" y="242"/>
                </a:lnTo>
                <a:cubicBezTo>
                  <a:pt x="1" y="239"/>
                  <a:pt x="0" y="237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2448360" y="4096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50"/>
                  <a:pt x="132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9" y="587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3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1"/>
                  <a:pt x="1" y="629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8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2600640" y="41839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2"/>
                  <a:pt x="8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5"/>
                </a:moveTo>
                <a:cubicBezTo>
                  <a:pt x="0" y="129"/>
                  <a:pt x="3" y="124"/>
                  <a:pt x="10" y="122"/>
                </a:cubicBezTo>
                <a:lnTo>
                  <a:pt x="413" y="122"/>
                </a:lnTo>
                <a:cubicBezTo>
                  <a:pt x="419" y="126"/>
                  <a:pt x="422" y="131"/>
                  <a:pt x="422" y="135"/>
                </a:cubicBezTo>
                <a:cubicBezTo>
                  <a:pt x="422" y="140"/>
                  <a:pt x="419" y="146"/>
                  <a:pt x="412" y="149"/>
                </a:cubicBezTo>
                <a:lnTo>
                  <a:pt x="8" y="149"/>
                </a:lnTo>
                <a:cubicBezTo>
                  <a:pt x="3" y="146"/>
                  <a:pt x="0" y="140"/>
                  <a:pt x="0" y="1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3074760" y="4037760"/>
            <a:ext cx="61920" cy="114120"/>
          </a:xfrm>
          <a:custGeom>
            <a:avLst/>
            <a:gdLst/>
            <a:ahLst/>
            <a:rect l="0" t="0" r="r" b="b"/>
            <a:pathLst>
              <a:path w="172" h="317">
                <a:moveTo>
                  <a:pt x="15" y="21"/>
                </a:moveTo>
                <a:cubicBezTo>
                  <a:pt x="15" y="18"/>
                  <a:pt x="15" y="15"/>
                  <a:pt x="16" y="11"/>
                </a:cubicBezTo>
                <a:cubicBezTo>
                  <a:pt x="18" y="7"/>
                  <a:pt x="19" y="5"/>
                  <a:pt x="22" y="5"/>
                </a:cubicBezTo>
                <a:cubicBezTo>
                  <a:pt x="22" y="5"/>
                  <a:pt x="33" y="5"/>
                  <a:pt x="55" y="3"/>
                </a:cubicBezTo>
                <a:cubicBezTo>
                  <a:pt x="76" y="2"/>
                  <a:pt x="87" y="1"/>
                  <a:pt x="88" y="0"/>
                </a:cubicBezTo>
                <a:cubicBezTo>
                  <a:pt x="91" y="0"/>
                  <a:pt x="93" y="2"/>
                  <a:pt x="93" y="4"/>
                </a:cubicBezTo>
                <a:cubicBezTo>
                  <a:pt x="93" y="7"/>
                  <a:pt x="88" y="28"/>
                  <a:pt x="78" y="68"/>
                </a:cubicBezTo>
                <a:cubicBezTo>
                  <a:pt x="75" y="79"/>
                  <a:pt x="73" y="89"/>
                  <a:pt x="70" y="100"/>
                </a:cubicBezTo>
                <a:cubicBezTo>
                  <a:pt x="68" y="110"/>
                  <a:pt x="65" y="119"/>
                  <a:pt x="64" y="124"/>
                </a:cubicBezTo>
                <a:lnTo>
                  <a:pt x="62" y="132"/>
                </a:lnTo>
                <a:cubicBezTo>
                  <a:pt x="62" y="133"/>
                  <a:pt x="63" y="133"/>
                  <a:pt x="64" y="131"/>
                </a:cubicBezTo>
                <a:cubicBezTo>
                  <a:pt x="79" y="119"/>
                  <a:pt x="94" y="113"/>
                  <a:pt x="110" y="113"/>
                </a:cubicBezTo>
                <a:cubicBezTo>
                  <a:pt x="128" y="113"/>
                  <a:pt x="143" y="120"/>
                  <a:pt x="154" y="134"/>
                </a:cubicBezTo>
                <a:cubicBezTo>
                  <a:pt x="166" y="147"/>
                  <a:pt x="171" y="165"/>
                  <a:pt x="172" y="186"/>
                </a:cubicBezTo>
                <a:cubicBezTo>
                  <a:pt x="172" y="219"/>
                  <a:pt x="160" y="249"/>
                  <a:pt x="136" y="275"/>
                </a:cubicBezTo>
                <a:cubicBezTo>
                  <a:pt x="113" y="303"/>
                  <a:pt x="88" y="317"/>
                  <a:pt x="60" y="317"/>
                </a:cubicBezTo>
                <a:cubicBezTo>
                  <a:pt x="45" y="317"/>
                  <a:pt x="31" y="311"/>
                  <a:pt x="19" y="300"/>
                </a:cubicBezTo>
                <a:cubicBezTo>
                  <a:pt x="6" y="288"/>
                  <a:pt x="0" y="269"/>
                  <a:pt x="0" y="244"/>
                </a:cubicBezTo>
                <a:lnTo>
                  <a:pt x="0" y="240"/>
                </a:lnTo>
                <a:cubicBezTo>
                  <a:pt x="0" y="233"/>
                  <a:pt x="1" y="225"/>
                  <a:pt x="4" y="214"/>
                </a:cubicBezTo>
                <a:cubicBezTo>
                  <a:pt x="6" y="203"/>
                  <a:pt x="13" y="173"/>
                  <a:pt x="25" y="126"/>
                </a:cubicBezTo>
                <a:cubicBezTo>
                  <a:pt x="40" y="67"/>
                  <a:pt x="49" y="36"/>
                  <a:pt x="49" y="32"/>
                </a:cubicBezTo>
                <a:cubicBezTo>
                  <a:pt x="49" y="29"/>
                  <a:pt x="42" y="27"/>
                  <a:pt x="31" y="26"/>
                </a:cubicBezTo>
                <a:cubicBezTo>
                  <a:pt x="29" y="26"/>
                  <a:pt x="28" y="26"/>
                  <a:pt x="27" y="26"/>
                </a:cubicBezTo>
                <a:lnTo>
                  <a:pt x="25" y="26"/>
                </a:lnTo>
                <a:cubicBezTo>
                  <a:pt x="22" y="26"/>
                  <a:pt x="20" y="26"/>
                  <a:pt x="19" y="26"/>
                </a:cubicBezTo>
                <a:cubicBezTo>
                  <a:pt x="18" y="26"/>
                  <a:pt x="17" y="25"/>
                  <a:pt x="16" y="25"/>
                </a:cubicBezTo>
                <a:cubicBezTo>
                  <a:pt x="15" y="24"/>
                  <a:pt x="14" y="23"/>
                  <a:pt x="15" y="21"/>
                </a:cubicBezTo>
                <a:moveTo>
                  <a:pt x="133" y="165"/>
                </a:moveTo>
                <a:lnTo>
                  <a:pt x="133" y="163"/>
                </a:lnTo>
                <a:cubicBezTo>
                  <a:pt x="133" y="141"/>
                  <a:pt x="124" y="130"/>
                  <a:pt x="106" y="130"/>
                </a:cubicBezTo>
                <a:cubicBezTo>
                  <a:pt x="101" y="130"/>
                  <a:pt x="96" y="131"/>
                  <a:pt x="90" y="133"/>
                </a:cubicBezTo>
                <a:cubicBezTo>
                  <a:pt x="85" y="136"/>
                  <a:pt x="80" y="139"/>
                  <a:pt x="76" y="143"/>
                </a:cubicBezTo>
                <a:cubicBezTo>
                  <a:pt x="71" y="147"/>
                  <a:pt x="67" y="150"/>
                  <a:pt x="64" y="153"/>
                </a:cubicBezTo>
                <a:cubicBezTo>
                  <a:pt x="61" y="157"/>
                  <a:pt x="58" y="160"/>
                  <a:pt x="56" y="163"/>
                </a:cubicBezTo>
                <a:lnTo>
                  <a:pt x="53" y="167"/>
                </a:lnTo>
                <a:lnTo>
                  <a:pt x="43" y="205"/>
                </a:lnTo>
                <a:cubicBezTo>
                  <a:pt x="36" y="231"/>
                  <a:pt x="33" y="249"/>
                  <a:pt x="33" y="260"/>
                </a:cubicBezTo>
                <a:cubicBezTo>
                  <a:pt x="33" y="274"/>
                  <a:pt x="37" y="286"/>
                  <a:pt x="45" y="293"/>
                </a:cubicBezTo>
                <a:cubicBezTo>
                  <a:pt x="50" y="298"/>
                  <a:pt x="55" y="300"/>
                  <a:pt x="63" y="300"/>
                </a:cubicBezTo>
                <a:cubicBezTo>
                  <a:pt x="72" y="300"/>
                  <a:pt x="82" y="295"/>
                  <a:pt x="93" y="286"/>
                </a:cubicBezTo>
                <a:cubicBezTo>
                  <a:pt x="100" y="278"/>
                  <a:pt x="106" y="270"/>
                  <a:pt x="110" y="260"/>
                </a:cubicBezTo>
                <a:cubicBezTo>
                  <a:pt x="115" y="250"/>
                  <a:pt x="120" y="234"/>
                  <a:pt x="125" y="213"/>
                </a:cubicBezTo>
                <a:cubicBezTo>
                  <a:pt x="131" y="191"/>
                  <a:pt x="133" y="176"/>
                  <a:pt x="133" y="16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3152520" y="402876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5"/>
                </a:moveTo>
                <a:cubicBezTo>
                  <a:pt x="0" y="203"/>
                  <a:pt x="1" y="184"/>
                  <a:pt x="4" y="165"/>
                </a:cubicBezTo>
                <a:cubicBezTo>
                  <a:pt x="7" y="147"/>
                  <a:pt x="11" y="131"/>
                  <a:pt x="15" y="118"/>
                </a:cubicBezTo>
                <a:cubicBezTo>
                  <a:pt x="19" y="104"/>
                  <a:pt x="24" y="91"/>
                  <a:pt x="31" y="78"/>
                </a:cubicBezTo>
                <a:cubicBezTo>
                  <a:pt x="38" y="65"/>
                  <a:pt x="44" y="55"/>
                  <a:pt x="48" y="48"/>
                </a:cubicBezTo>
                <a:cubicBezTo>
                  <a:pt x="52" y="41"/>
                  <a:pt x="59" y="33"/>
                  <a:pt x="67" y="25"/>
                </a:cubicBezTo>
                <a:cubicBezTo>
                  <a:pt x="75" y="17"/>
                  <a:pt x="80" y="12"/>
                  <a:pt x="82" y="10"/>
                </a:cubicBezTo>
                <a:cubicBezTo>
                  <a:pt x="83" y="8"/>
                  <a:pt x="87" y="5"/>
                  <a:pt x="93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4"/>
                </a:cubicBezTo>
                <a:cubicBezTo>
                  <a:pt x="108" y="5"/>
                  <a:pt x="105" y="8"/>
                  <a:pt x="100" y="14"/>
                </a:cubicBezTo>
                <a:cubicBezTo>
                  <a:pt x="95" y="19"/>
                  <a:pt x="88" y="27"/>
                  <a:pt x="81" y="38"/>
                </a:cubicBezTo>
                <a:cubicBezTo>
                  <a:pt x="74" y="48"/>
                  <a:pt x="66" y="61"/>
                  <a:pt x="59" y="76"/>
                </a:cubicBezTo>
                <a:cubicBezTo>
                  <a:pt x="51" y="91"/>
                  <a:pt x="45" y="112"/>
                  <a:pt x="40" y="138"/>
                </a:cubicBezTo>
                <a:cubicBezTo>
                  <a:pt x="35" y="164"/>
                  <a:pt x="33" y="192"/>
                  <a:pt x="33" y="225"/>
                </a:cubicBezTo>
                <a:cubicBezTo>
                  <a:pt x="33" y="257"/>
                  <a:pt x="35" y="285"/>
                  <a:pt x="40" y="311"/>
                </a:cubicBezTo>
                <a:cubicBezTo>
                  <a:pt x="45" y="336"/>
                  <a:pt x="51" y="357"/>
                  <a:pt x="58" y="373"/>
                </a:cubicBezTo>
                <a:cubicBezTo>
                  <a:pt x="66" y="389"/>
                  <a:pt x="73" y="402"/>
                  <a:pt x="80" y="411"/>
                </a:cubicBezTo>
                <a:cubicBezTo>
                  <a:pt x="88" y="421"/>
                  <a:pt x="95" y="429"/>
                  <a:pt x="100" y="435"/>
                </a:cubicBezTo>
                <a:cubicBezTo>
                  <a:pt x="105" y="441"/>
                  <a:pt x="108" y="444"/>
                  <a:pt x="108" y="445"/>
                </a:cubicBezTo>
                <a:cubicBezTo>
                  <a:pt x="108" y="447"/>
                  <a:pt x="106" y="449"/>
                  <a:pt x="101" y="449"/>
                </a:cubicBezTo>
                <a:lnTo>
                  <a:pt x="100" y="449"/>
                </a:lnTo>
                <a:lnTo>
                  <a:pt x="93" y="449"/>
                </a:lnTo>
                <a:lnTo>
                  <a:pt x="80" y="438"/>
                </a:lnTo>
                <a:cubicBezTo>
                  <a:pt x="52" y="413"/>
                  <a:pt x="32" y="381"/>
                  <a:pt x="19" y="343"/>
                </a:cubicBezTo>
                <a:cubicBezTo>
                  <a:pt x="6" y="305"/>
                  <a:pt x="0" y="266"/>
                  <a:pt x="0" y="2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3203280" y="40431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1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20"/>
                </a:cubicBezTo>
                <a:cubicBezTo>
                  <a:pt x="122" y="27"/>
                  <a:pt x="119" y="33"/>
                  <a:pt x="113" y="39"/>
                </a:cubicBezTo>
                <a:cubicBezTo>
                  <a:pt x="107" y="44"/>
                  <a:pt x="100" y="47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68"/>
                </a:moveTo>
                <a:cubicBezTo>
                  <a:pt x="0" y="166"/>
                  <a:pt x="2" y="161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2" y="109"/>
                </a:cubicBezTo>
                <a:cubicBezTo>
                  <a:pt x="99" y="116"/>
                  <a:pt x="103" y="126"/>
                  <a:pt x="104" y="137"/>
                </a:cubicBezTo>
                <a:cubicBezTo>
                  <a:pt x="104" y="142"/>
                  <a:pt x="102" y="151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4"/>
                  <a:pt x="116" y="261"/>
                  <a:pt x="112" y="270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5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3"/>
                  <a:pt x="69" y="127"/>
                </a:cubicBezTo>
                <a:cubicBezTo>
                  <a:pt x="69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5" y="131"/>
                </a:cubicBezTo>
                <a:cubicBezTo>
                  <a:pt x="28" y="141"/>
                  <a:pt x="22" y="153"/>
                  <a:pt x="18" y="168"/>
                </a:cubicBezTo>
                <a:cubicBezTo>
                  <a:pt x="18" y="169"/>
                  <a:pt x="18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3264480" y="402876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2" y="1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4" y="0"/>
                </a:lnTo>
                <a:lnTo>
                  <a:pt x="26" y="11"/>
                </a:lnTo>
                <a:cubicBezTo>
                  <a:pt x="54" y="36"/>
                  <a:pt x="75" y="68"/>
                  <a:pt x="87" y="106"/>
                </a:cubicBezTo>
                <a:cubicBezTo>
                  <a:pt x="100" y="144"/>
                  <a:pt x="108" y="183"/>
                  <a:pt x="108" y="225"/>
                </a:cubicBezTo>
                <a:cubicBezTo>
                  <a:pt x="108" y="245"/>
                  <a:pt x="106" y="265"/>
                  <a:pt x="103" y="284"/>
                </a:cubicBezTo>
                <a:cubicBezTo>
                  <a:pt x="99" y="302"/>
                  <a:pt x="96" y="318"/>
                  <a:pt x="92" y="331"/>
                </a:cubicBezTo>
                <a:cubicBezTo>
                  <a:pt x="88" y="345"/>
                  <a:pt x="82" y="358"/>
                  <a:pt x="75" y="371"/>
                </a:cubicBezTo>
                <a:cubicBezTo>
                  <a:pt x="68" y="384"/>
                  <a:pt x="62" y="394"/>
                  <a:pt x="58" y="401"/>
                </a:cubicBezTo>
                <a:cubicBezTo>
                  <a:pt x="54" y="408"/>
                  <a:pt x="48" y="415"/>
                  <a:pt x="40" y="424"/>
                </a:cubicBezTo>
                <a:cubicBezTo>
                  <a:pt x="32" y="432"/>
                  <a:pt x="27" y="437"/>
                  <a:pt x="26" y="438"/>
                </a:cubicBezTo>
                <a:cubicBezTo>
                  <a:pt x="24" y="440"/>
                  <a:pt x="21" y="443"/>
                  <a:pt x="15" y="447"/>
                </a:cubicBezTo>
                <a:cubicBezTo>
                  <a:pt x="14" y="448"/>
                  <a:pt x="14" y="448"/>
                  <a:pt x="14" y="449"/>
                </a:cubicBezTo>
                <a:lnTo>
                  <a:pt x="8" y="449"/>
                </a:lnTo>
                <a:cubicBezTo>
                  <a:pt x="6" y="449"/>
                  <a:pt x="4" y="449"/>
                  <a:pt x="3" y="449"/>
                </a:cubicBezTo>
                <a:cubicBezTo>
                  <a:pt x="2" y="449"/>
                  <a:pt x="2" y="448"/>
                  <a:pt x="1" y="447"/>
                </a:cubicBezTo>
                <a:cubicBezTo>
                  <a:pt x="0" y="446"/>
                  <a:pt x="0" y="445"/>
                  <a:pt x="0" y="443"/>
                </a:cubicBezTo>
                <a:cubicBezTo>
                  <a:pt x="0" y="443"/>
                  <a:pt x="2" y="441"/>
                  <a:pt x="5" y="437"/>
                </a:cubicBezTo>
                <a:cubicBezTo>
                  <a:pt x="51" y="389"/>
                  <a:pt x="74" y="319"/>
                  <a:pt x="74" y="225"/>
                </a:cubicBezTo>
                <a:cubicBezTo>
                  <a:pt x="74" y="130"/>
                  <a:pt x="51" y="60"/>
                  <a:pt x="5" y="12"/>
                </a:cubicBezTo>
                <a:cubicBezTo>
                  <a:pt x="2" y="8"/>
                  <a:pt x="0" y="6"/>
                  <a:pt x="0" y="6"/>
                </a:cubicBezTo>
                <a:cubicBezTo>
                  <a:pt x="0" y="3"/>
                  <a:pt x="0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3331800" y="4106160"/>
            <a:ext cx="98280" cy="6840"/>
          </a:xfrm>
          <a:custGeom>
            <a:avLst/>
            <a:gdLst/>
            <a:ahLst/>
            <a:rect l="0" t="0" r="r" b="b"/>
            <a:pathLst>
              <a:path w="273" h="19">
                <a:moveTo>
                  <a:pt x="0" y="16"/>
                </a:moveTo>
                <a:cubicBezTo>
                  <a:pt x="0" y="16"/>
                  <a:pt x="0" y="14"/>
                  <a:pt x="0" y="9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3" y="5"/>
                  <a:pt x="273" y="9"/>
                </a:cubicBezTo>
                <a:cubicBezTo>
                  <a:pt x="273" y="14"/>
                  <a:pt x="271" y="17"/>
                  <a:pt x="267" y="19"/>
                </a:cubicBezTo>
                <a:lnTo>
                  <a:pt x="6" y="19"/>
                </a:lnTo>
                <a:cubicBezTo>
                  <a:pt x="2" y="17"/>
                  <a:pt x="0" y="14"/>
                  <a:pt x="0" y="9"/>
                </a:cubicBezTo>
                <a:lnTo>
                  <a:pt x="0" y="1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3448800" y="4078800"/>
            <a:ext cx="76320" cy="72720"/>
          </a:xfrm>
          <a:custGeom>
            <a:avLst/>
            <a:gdLst/>
            <a:ahLst/>
            <a:rect l="0" t="0" r="r" b="b"/>
            <a:pathLst>
              <a:path w="212" h="202">
                <a:moveTo>
                  <a:pt x="0" y="128"/>
                </a:moveTo>
                <a:cubicBezTo>
                  <a:pt x="0" y="97"/>
                  <a:pt x="11" y="69"/>
                  <a:pt x="35" y="42"/>
                </a:cubicBezTo>
                <a:cubicBezTo>
                  <a:pt x="57" y="14"/>
                  <a:pt x="83" y="0"/>
                  <a:pt x="111" y="0"/>
                </a:cubicBezTo>
                <a:cubicBezTo>
                  <a:pt x="126" y="0"/>
                  <a:pt x="140" y="7"/>
                  <a:pt x="151" y="21"/>
                </a:cubicBezTo>
                <a:cubicBezTo>
                  <a:pt x="156" y="13"/>
                  <a:pt x="163" y="8"/>
                  <a:pt x="172" y="8"/>
                </a:cubicBezTo>
                <a:cubicBezTo>
                  <a:pt x="176" y="8"/>
                  <a:pt x="179" y="9"/>
                  <a:pt x="182" y="12"/>
                </a:cubicBezTo>
                <a:cubicBezTo>
                  <a:pt x="185" y="14"/>
                  <a:pt x="187" y="17"/>
                  <a:pt x="187" y="21"/>
                </a:cubicBezTo>
                <a:cubicBezTo>
                  <a:pt x="187" y="24"/>
                  <a:pt x="181" y="49"/>
                  <a:pt x="170" y="93"/>
                </a:cubicBezTo>
                <a:cubicBezTo>
                  <a:pt x="159" y="137"/>
                  <a:pt x="153" y="162"/>
                  <a:pt x="153" y="167"/>
                </a:cubicBezTo>
                <a:cubicBezTo>
                  <a:pt x="153" y="175"/>
                  <a:pt x="154" y="180"/>
                  <a:pt x="156" y="182"/>
                </a:cubicBezTo>
                <a:cubicBezTo>
                  <a:pt x="158" y="185"/>
                  <a:pt x="162" y="186"/>
                  <a:pt x="166" y="186"/>
                </a:cubicBezTo>
                <a:cubicBezTo>
                  <a:pt x="168" y="186"/>
                  <a:pt x="171" y="185"/>
                  <a:pt x="175" y="182"/>
                </a:cubicBezTo>
                <a:cubicBezTo>
                  <a:pt x="181" y="176"/>
                  <a:pt x="187" y="162"/>
                  <a:pt x="193" y="139"/>
                </a:cubicBezTo>
                <a:cubicBezTo>
                  <a:pt x="195" y="133"/>
                  <a:pt x="196" y="130"/>
                  <a:pt x="197" y="130"/>
                </a:cubicBezTo>
                <a:cubicBezTo>
                  <a:pt x="198" y="130"/>
                  <a:pt x="200" y="129"/>
                  <a:pt x="202" y="129"/>
                </a:cubicBezTo>
                <a:lnTo>
                  <a:pt x="204" y="129"/>
                </a:lnTo>
                <a:cubicBezTo>
                  <a:pt x="209" y="129"/>
                  <a:pt x="212" y="131"/>
                  <a:pt x="212" y="133"/>
                </a:cubicBezTo>
                <a:cubicBezTo>
                  <a:pt x="212" y="135"/>
                  <a:pt x="211" y="139"/>
                  <a:pt x="210" y="145"/>
                </a:cubicBezTo>
                <a:cubicBezTo>
                  <a:pt x="208" y="152"/>
                  <a:pt x="206" y="160"/>
                  <a:pt x="201" y="170"/>
                </a:cubicBezTo>
                <a:cubicBezTo>
                  <a:pt x="197" y="179"/>
                  <a:pt x="192" y="187"/>
                  <a:pt x="187" y="192"/>
                </a:cubicBezTo>
                <a:cubicBezTo>
                  <a:pt x="183" y="196"/>
                  <a:pt x="178" y="199"/>
                  <a:pt x="172" y="201"/>
                </a:cubicBezTo>
                <a:cubicBezTo>
                  <a:pt x="170" y="202"/>
                  <a:pt x="166" y="202"/>
                  <a:pt x="162" y="202"/>
                </a:cubicBezTo>
                <a:cubicBezTo>
                  <a:pt x="152" y="202"/>
                  <a:pt x="143" y="200"/>
                  <a:pt x="136" y="196"/>
                </a:cubicBezTo>
                <a:cubicBezTo>
                  <a:pt x="129" y="191"/>
                  <a:pt x="125" y="186"/>
                  <a:pt x="123" y="182"/>
                </a:cubicBezTo>
                <a:lnTo>
                  <a:pt x="120" y="175"/>
                </a:lnTo>
                <a:cubicBezTo>
                  <a:pt x="120" y="175"/>
                  <a:pt x="119" y="175"/>
                  <a:pt x="118" y="175"/>
                </a:cubicBezTo>
                <a:cubicBezTo>
                  <a:pt x="118" y="176"/>
                  <a:pt x="117" y="177"/>
                  <a:pt x="117" y="177"/>
                </a:cubicBezTo>
                <a:cubicBezTo>
                  <a:pt x="99" y="194"/>
                  <a:pt x="81" y="202"/>
                  <a:pt x="63" y="202"/>
                </a:cubicBezTo>
                <a:cubicBezTo>
                  <a:pt x="46" y="202"/>
                  <a:pt x="32" y="196"/>
                  <a:pt x="18" y="184"/>
                </a:cubicBezTo>
                <a:cubicBezTo>
                  <a:pt x="6" y="172"/>
                  <a:pt x="0" y="154"/>
                  <a:pt x="0" y="128"/>
                </a:cubicBezTo>
                <a:moveTo>
                  <a:pt x="143" y="51"/>
                </a:moveTo>
                <a:cubicBezTo>
                  <a:pt x="143" y="49"/>
                  <a:pt x="142" y="46"/>
                  <a:pt x="141" y="41"/>
                </a:cubicBezTo>
                <a:cubicBezTo>
                  <a:pt x="139" y="37"/>
                  <a:pt x="136" y="31"/>
                  <a:pt x="130" y="25"/>
                </a:cubicBezTo>
                <a:cubicBezTo>
                  <a:pt x="125" y="19"/>
                  <a:pt x="118" y="16"/>
                  <a:pt x="110" y="16"/>
                </a:cubicBezTo>
                <a:cubicBezTo>
                  <a:pt x="99" y="16"/>
                  <a:pt x="89" y="20"/>
                  <a:pt x="80" y="31"/>
                </a:cubicBezTo>
                <a:cubicBezTo>
                  <a:pt x="70" y="40"/>
                  <a:pt x="63" y="52"/>
                  <a:pt x="57" y="67"/>
                </a:cubicBezTo>
                <a:cubicBezTo>
                  <a:pt x="49" y="90"/>
                  <a:pt x="43" y="115"/>
                  <a:pt x="39" y="140"/>
                </a:cubicBezTo>
                <a:cubicBezTo>
                  <a:pt x="39" y="141"/>
                  <a:pt x="39" y="143"/>
                  <a:pt x="39" y="145"/>
                </a:cubicBezTo>
                <a:cubicBezTo>
                  <a:pt x="39" y="147"/>
                  <a:pt x="39" y="149"/>
                  <a:pt x="39" y="150"/>
                </a:cubicBezTo>
                <a:cubicBezTo>
                  <a:pt x="39" y="164"/>
                  <a:pt x="41" y="173"/>
                  <a:pt x="47" y="178"/>
                </a:cubicBezTo>
                <a:cubicBezTo>
                  <a:pt x="52" y="183"/>
                  <a:pt x="59" y="186"/>
                  <a:pt x="66" y="186"/>
                </a:cubicBezTo>
                <a:cubicBezTo>
                  <a:pt x="77" y="186"/>
                  <a:pt x="88" y="181"/>
                  <a:pt x="100" y="171"/>
                </a:cubicBezTo>
                <a:cubicBezTo>
                  <a:pt x="111" y="162"/>
                  <a:pt x="117" y="154"/>
                  <a:pt x="119" y="149"/>
                </a:cubicBezTo>
                <a:cubicBezTo>
                  <a:pt x="120" y="147"/>
                  <a:pt x="124" y="131"/>
                  <a:pt x="131" y="101"/>
                </a:cubicBezTo>
                <a:cubicBezTo>
                  <a:pt x="139" y="70"/>
                  <a:pt x="143" y="53"/>
                  <a:pt x="143" y="5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3543840" y="4028760"/>
            <a:ext cx="38520" cy="161640"/>
          </a:xfrm>
          <a:custGeom>
            <a:avLst/>
            <a:gdLst/>
            <a:ahLst/>
            <a:rect l="0" t="0" r="r" b="b"/>
            <a:pathLst>
              <a:path w="107" h="449">
                <a:moveTo>
                  <a:pt x="0" y="225"/>
                </a:moveTo>
                <a:cubicBezTo>
                  <a:pt x="0" y="203"/>
                  <a:pt x="1" y="184"/>
                  <a:pt x="4" y="165"/>
                </a:cubicBezTo>
                <a:cubicBezTo>
                  <a:pt x="7" y="147"/>
                  <a:pt x="10" y="131"/>
                  <a:pt x="14" y="118"/>
                </a:cubicBezTo>
                <a:cubicBezTo>
                  <a:pt x="18" y="104"/>
                  <a:pt x="24" y="91"/>
                  <a:pt x="31" y="78"/>
                </a:cubicBezTo>
                <a:cubicBezTo>
                  <a:pt x="38" y="65"/>
                  <a:pt x="44" y="55"/>
                  <a:pt x="48" y="48"/>
                </a:cubicBezTo>
                <a:cubicBezTo>
                  <a:pt x="52" y="41"/>
                  <a:pt x="58" y="33"/>
                  <a:pt x="68" y="25"/>
                </a:cubicBezTo>
                <a:cubicBezTo>
                  <a:pt x="76" y="17"/>
                  <a:pt x="81" y="12"/>
                  <a:pt x="82" y="10"/>
                </a:cubicBezTo>
                <a:cubicBezTo>
                  <a:pt x="84" y="8"/>
                  <a:pt x="88" y="5"/>
                  <a:pt x="94" y="0"/>
                </a:cubicBezTo>
                <a:lnTo>
                  <a:pt x="99" y="0"/>
                </a:lnTo>
                <a:lnTo>
                  <a:pt x="101" y="0"/>
                </a:lnTo>
                <a:cubicBezTo>
                  <a:pt x="105" y="0"/>
                  <a:pt x="107" y="2"/>
                  <a:pt x="107" y="4"/>
                </a:cubicBezTo>
                <a:cubicBezTo>
                  <a:pt x="107" y="5"/>
                  <a:pt x="105" y="8"/>
                  <a:pt x="100" y="14"/>
                </a:cubicBezTo>
                <a:cubicBezTo>
                  <a:pt x="95" y="19"/>
                  <a:pt x="89" y="27"/>
                  <a:pt x="81" y="38"/>
                </a:cubicBezTo>
                <a:cubicBezTo>
                  <a:pt x="74" y="48"/>
                  <a:pt x="66" y="61"/>
                  <a:pt x="59" y="76"/>
                </a:cubicBezTo>
                <a:cubicBezTo>
                  <a:pt x="51" y="91"/>
                  <a:pt x="45" y="112"/>
                  <a:pt x="40" y="138"/>
                </a:cubicBezTo>
                <a:cubicBezTo>
                  <a:pt x="35" y="164"/>
                  <a:pt x="32" y="192"/>
                  <a:pt x="32" y="225"/>
                </a:cubicBezTo>
                <a:cubicBezTo>
                  <a:pt x="32" y="257"/>
                  <a:pt x="35" y="285"/>
                  <a:pt x="40" y="311"/>
                </a:cubicBezTo>
                <a:cubicBezTo>
                  <a:pt x="45" y="336"/>
                  <a:pt x="51" y="357"/>
                  <a:pt x="58" y="373"/>
                </a:cubicBezTo>
                <a:cubicBezTo>
                  <a:pt x="65" y="389"/>
                  <a:pt x="74" y="402"/>
                  <a:pt x="81" y="411"/>
                </a:cubicBezTo>
                <a:cubicBezTo>
                  <a:pt x="88" y="421"/>
                  <a:pt x="95" y="429"/>
                  <a:pt x="100" y="435"/>
                </a:cubicBezTo>
                <a:cubicBezTo>
                  <a:pt x="105" y="441"/>
                  <a:pt x="107" y="444"/>
                  <a:pt x="107" y="445"/>
                </a:cubicBezTo>
                <a:cubicBezTo>
                  <a:pt x="107" y="447"/>
                  <a:pt x="105" y="449"/>
                  <a:pt x="101" y="449"/>
                </a:cubicBezTo>
                <a:lnTo>
                  <a:pt x="99" y="449"/>
                </a:lnTo>
                <a:lnTo>
                  <a:pt x="94" y="449"/>
                </a:lnTo>
                <a:lnTo>
                  <a:pt x="81" y="438"/>
                </a:lnTo>
                <a:cubicBezTo>
                  <a:pt x="52" y="413"/>
                  <a:pt x="32" y="381"/>
                  <a:pt x="19" y="343"/>
                </a:cubicBezTo>
                <a:cubicBezTo>
                  <a:pt x="6" y="305"/>
                  <a:pt x="0" y="266"/>
                  <a:pt x="0" y="2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3594600" y="404316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8"/>
                </a:moveTo>
                <a:cubicBezTo>
                  <a:pt x="73" y="21"/>
                  <a:pt x="76" y="14"/>
                  <a:pt x="82" y="9"/>
                </a:cubicBezTo>
                <a:cubicBezTo>
                  <a:pt x="88" y="3"/>
                  <a:pt x="94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20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6" y="44"/>
                  <a:pt x="100" y="47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5" y="40"/>
                  <a:pt x="73" y="35"/>
                  <a:pt x="73" y="28"/>
                </a:cubicBezTo>
                <a:moveTo>
                  <a:pt x="0" y="168"/>
                </a:moveTo>
                <a:cubicBezTo>
                  <a:pt x="0" y="166"/>
                  <a:pt x="1" y="161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6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3" y="99"/>
                  <a:pt x="83" y="103"/>
                  <a:pt x="91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81" y="281"/>
                  <a:pt x="84" y="278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5"/>
                  <a:pt x="104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2" y="302"/>
                  <a:pt x="62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6" y="138"/>
                  <a:pt x="68" y="133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0" y="116"/>
                  <a:pt x="42" y="121"/>
                  <a:pt x="35" y="131"/>
                </a:cubicBezTo>
                <a:cubicBezTo>
                  <a:pt x="27" y="141"/>
                  <a:pt x="22" y="153"/>
                  <a:pt x="18" y="168"/>
                </a:cubicBezTo>
                <a:cubicBezTo>
                  <a:pt x="17" y="169"/>
                  <a:pt x="17" y="169"/>
                  <a:pt x="17" y="170"/>
                </a:cubicBezTo>
                <a:lnTo>
                  <a:pt x="16" y="171"/>
                </a:lnTo>
                <a:cubicBezTo>
                  <a:pt x="16" y="171"/>
                  <a:pt x="16" y="172"/>
                  <a:pt x="15" y="172"/>
                </a:cubicBezTo>
                <a:lnTo>
                  <a:pt x="14" y="172"/>
                </a:ln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3655440" y="402876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3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5" y="36"/>
                  <a:pt x="76" y="68"/>
                  <a:pt x="89" y="106"/>
                </a:cubicBezTo>
                <a:cubicBezTo>
                  <a:pt x="102" y="144"/>
                  <a:pt x="108" y="183"/>
                  <a:pt x="108" y="225"/>
                </a:cubicBezTo>
                <a:cubicBezTo>
                  <a:pt x="108" y="245"/>
                  <a:pt x="107" y="265"/>
                  <a:pt x="104" y="284"/>
                </a:cubicBezTo>
                <a:cubicBezTo>
                  <a:pt x="101" y="302"/>
                  <a:pt x="97" y="318"/>
                  <a:pt x="93" y="331"/>
                </a:cubicBezTo>
                <a:cubicBezTo>
                  <a:pt x="90" y="345"/>
                  <a:pt x="84" y="358"/>
                  <a:pt x="77" y="371"/>
                </a:cubicBezTo>
                <a:cubicBezTo>
                  <a:pt x="69" y="384"/>
                  <a:pt x="63" y="394"/>
                  <a:pt x="59" y="401"/>
                </a:cubicBezTo>
                <a:cubicBezTo>
                  <a:pt x="55" y="408"/>
                  <a:pt x="49" y="415"/>
                  <a:pt x="41" y="424"/>
                </a:cubicBezTo>
                <a:cubicBezTo>
                  <a:pt x="33" y="432"/>
                  <a:pt x="28" y="437"/>
                  <a:pt x="26" y="438"/>
                </a:cubicBezTo>
                <a:cubicBezTo>
                  <a:pt x="25" y="440"/>
                  <a:pt x="21" y="443"/>
                  <a:pt x="16" y="447"/>
                </a:cubicBezTo>
                <a:cubicBezTo>
                  <a:pt x="15" y="448"/>
                  <a:pt x="14" y="448"/>
                  <a:pt x="14" y="449"/>
                </a:cubicBezTo>
                <a:lnTo>
                  <a:pt x="9" y="449"/>
                </a:lnTo>
                <a:cubicBezTo>
                  <a:pt x="6" y="449"/>
                  <a:pt x="5" y="449"/>
                  <a:pt x="4" y="449"/>
                </a:cubicBezTo>
                <a:cubicBezTo>
                  <a:pt x="3" y="449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1" y="389"/>
                  <a:pt x="76" y="319"/>
                  <a:pt x="76" y="225"/>
                </a:cubicBezTo>
                <a:cubicBezTo>
                  <a:pt x="76" y="130"/>
                  <a:pt x="51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2882160" y="4280400"/>
            <a:ext cx="128160" cy="71640"/>
          </a:xfrm>
          <a:custGeom>
            <a:avLst/>
            <a:gdLst/>
            <a:ahLst/>
            <a:rect l="0" t="0" r="r" b="b"/>
            <a:pathLst>
              <a:path w="356" h="199">
                <a:moveTo>
                  <a:pt x="7" y="178"/>
                </a:moveTo>
                <a:lnTo>
                  <a:pt x="14" y="178"/>
                </a:lnTo>
                <a:cubicBezTo>
                  <a:pt x="25" y="178"/>
                  <a:pt x="32" y="176"/>
                  <a:pt x="35" y="172"/>
                </a:cubicBezTo>
                <a:lnTo>
                  <a:pt x="35" y="168"/>
                </a:lnTo>
                <a:cubicBezTo>
                  <a:pt x="35" y="166"/>
                  <a:pt x="35" y="162"/>
                  <a:pt x="35" y="158"/>
                </a:cubicBezTo>
                <a:cubicBezTo>
                  <a:pt x="35" y="154"/>
                  <a:pt x="35" y="149"/>
                  <a:pt x="35" y="144"/>
                </a:cubicBezTo>
                <a:cubicBezTo>
                  <a:pt x="35" y="139"/>
                  <a:pt x="35" y="133"/>
                  <a:pt x="35" y="127"/>
                </a:cubicBezTo>
                <a:cubicBezTo>
                  <a:pt x="35" y="120"/>
                  <a:pt x="35" y="114"/>
                  <a:pt x="35" y="108"/>
                </a:cubicBezTo>
                <a:cubicBezTo>
                  <a:pt x="35" y="99"/>
                  <a:pt x="35" y="89"/>
                  <a:pt x="35" y="79"/>
                </a:cubicBezTo>
                <a:cubicBezTo>
                  <a:pt x="35" y="68"/>
                  <a:pt x="35" y="59"/>
                  <a:pt x="35" y="52"/>
                </a:cubicBezTo>
                <a:lnTo>
                  <a:pt x="35" y="42"/>
                </a:lnTo>
                <a:cubicBezTo>
                  <a:pt x="34" y="36"/>
                  <a:pt x="32" y="33"/>
                  <a:pt x="28" y="31"/>
                </a:cubicBezTo>
                <a:cubicBezTo>
                  <a:pt x="25" y="28"/>
                  <a:pt x="18" y="27"/>
                  <a:pt x="8" y="26"/>
                </a:cubicBezTo>
                <a:lnTo>
                  <a:pt x="0" y="26"/>
                </a:lnTo>
                <a:lnTo>
                  <a:pt x="0" y="15"/>
                </a:lnTo>
                <a:cubicBezTo>
                  <a:pt x="0" y="9"/>
                  <a:pt x="1" y="5"/>
                  <a:pt x="1" y="5"/>
                </a:cubicBezTo>
                <a:lnTo>
                  <a:pt x="6" y="5"/>
                </a:lnTo>
                <a:cubicBezTo>
                  <a:pt x="9" y="4"/>
                  <a:pt x="13" y="4"/>
                  <a:pt x="18" y="4"/>
                </a:cubicBezTo>
                <a:cubicBezTo>
                  <a:pt x="24" y="3"/>
                  <a:pt x="29" y="3"/>
                  <a:pt x="35" y="3"/>
                </a:cubicBezTo>
                <a:cubicBezTo>
                  <a:pt x="40" y="3"/>
                  <a:pt x="45" y="2"/>
                  <a:pt x="51" y="2"/>
                </a:cubicBezTo>
                <a:cubicBezTo>
                  <a:pt x="56" y="2"/>
                  <a:pt x="61" y="1"/>
                  <a:pt x="64" y="1"/>
                </a:cubicBezTo>
                <a:cubicBezTo>
                  <a:pt x="67" y="0"/>
                  <a:pt x="68" y="0"/>
                  <a:pt x="69" y="0"/>
                </a:cubicBezTo>
                <a:lnTo>
                  <a:pt x="70" y="0"/>
                </a:lnTo>
                <a:lnTo>
                  <a:pt x="70" y="18"/>
                </a:lnTo>
                <a:cubicBezTo>
                  <a:pt x="70" y="30"/>
                  <a:pt x="70" y="36"/>
                  <a:pt x="70" y="36"/>
                </a:cubicBezTo>
                <a:cubicBezTo>
                  <a:pt x="71" y="36"/>
                  <a:pt x="72" y="35"/>
                  <a:pt x="73" y="34"/>
                </a:cubicBezTo>
                <a:cubicBezTo>
                  <a:pt x="74" y="32"/>
                  <a:pt x="76" y="30"/>
                  <a:pt x="78" y="26"/>
                </a:cubicBezTo>
                <a:cubicBezTo>
                  <a:pt x="80" y="23"/>
                  <a:pt x="83" y="20"/>
                  <a:pt x="87" y="18"/>
                </a:cubicBezTo>
                <a:cubicBezTo>
                  <a:pt x="90" y="16"/>
                  <a:pt x="94" y="13"/>
                  <a:pt x="100" y="10"/>
                </a:cubicBezTo>
                <a:cubicBezTo>
                  <a:pt x="105" y="6"/>
                  <a:pt x="111" y="4"/>
                  <a:pt x="117" y="2"/>
                </a:cubicBezTo>
                <a:cubicBezTo>
                  <a:pt x="123" y="1"/>
                  <a:pt x="130" y="0"/>
                  <a:pt x="139" y="0"/>
                </a:cubicBezTo>
                <a:cubicBezTo>
                  <a:pt x="144" y="0"/>
                  <a:pt x="148" y="1"/>
                  <a:pt x="152" y="1"/>
                </a:cubicBezTo>
                <a:cubicBezTo>
                  <a:pt x="156" y="2"/>
                  <a:pt x="159" y="3"/>
                  <a:pt x="162" y="4"/>
                </a:cubicBezTo>
                <a:cubicBezTo>
                  <a:pt x="165" y="5"/>
                  <a:pt x="168" y="6"/>
                  <a:pt x="171" y="7"/>
                </a:cubicBezTo>
                <a:cubicBezTo>
                  <a:pt x="173" y="9"/>
                  <a:pt x="176" y="10"/>
                  <a:pt x="177" y="11"/>
                </a:cubicBezTo>
                <a:cubicBezTo>
                  <a:pt x="179" y="13"/>
                  <a:pt x="181" y="15"/>
                  <a:pt x="182" y="16"/>
                </a:cubicBezTo>
                <a:cubicBezTo>
                  <a:pt x="184" y="18"/>
                  <a:pt x="185" y="20"/>
                  <a:pt x="186" y="21"/>
                </a:cubicBezTo>
                <a:cubicBezTo>
                  <a:pt x="187" y="23"/>
                  <a:pt x="189" y="24"/>
                  <a:pt x="189" y="26"/>
                </a:cubicBezTo>
                <a:cubicBezTo>
                  <a:pt x="190" y="28"/>
                  <a:pt x="191" y="30"/>
                  <a:pt x="191" y="32"/>
                </a:cubicBezTo>
                <a:cubicBezTo>
                  <a:pt x="192" y="33"/>
                  <a:pt x="192" y="34"/>
                  <a:pt x="193" y="35"/>
                </a:cubicBezTo>
                <a:lnTo>
                  <a:pt x="193" y="37"/>
                </a:lnTo>
                <a:lnTo>
                  <a:pt x="195" y="36"/>
                </a:lnTo>
                <a:cubicBezTo>
                  <a:pt x="196" y="34"/>
                  <a:pt x="197" y="33"/>
                  <a:pt x="197" y="32"/>
                </a:cubicBezTo>
                <a:cubicBezTo>
                  <a:pt x="198" y="31"/>
                  <a:pt x="200" y="28"/>
                  <a:pt x="202" y="26"/>
                </a:cubicBezTo>
                <a:cubicBezTo>
                  <a:pt x="203" y="24"/>
                  <a:pt x="205" y="22"/>
                  <a:pt x="207" y="20"/>
                </a:cubicBezTo>
                <a:cubicBezTo>
                  <a:pt x="209" y="19"/>
                  <a:pt x="212" y="17"/>
                  <a:pt x="214" y="15"/>
                </a:cubicBezTo>
                <a:cubicBezTo>
                  <a:pt x="216" y="12"/>
                  <a:pt x="219" y="11"/>
                  <a:pt x="223" y="9"/>
                </a:cubicBezTo>
                <a:cubicBezTo>
                  <a:pt x="227" y="8"/>
                  <a:pt x="230" y="6"/>
                  <a:pt x="233" y="5"/>
                </a:cubicBezTo>
                <a:cubicBezTo>
                  <a:pt x="237" y="3"/>
                  <a:pt x="240" y="2"/>
                  <a:pt x="245" y="2"/>
                </a:cubicBezTo>
                <a:cubicBezTo>
                  <a:pt x="249" y="1"/>
                  <a:pt x="254" y="1"/>
                  <a:pt x="259" y="0"/>
                </a:cubicBezTo>
                <a:cubicBezTo>
                  <a:pt x="296" y="0"/>
                  <a:pt x="317" y="17"/>
                  <a:pt x="320" y="52"/>
                </a:cubicBezTo>
                <a:cubicBezTo>
                  <a:pt x="320" y="54"/>
                  <a:pt x="320" y="75"/>
                  <a:pt x="320" y="114"/>
                </a:cubicBezTo>
                <a:lnTo>
                  <a:pt x="320" y="152"/>
                </a:lnTo>
                <a:cubicBezTo>
                  <a:pt x="320" y="164"/>
                  <a:pt x="321" y="170"/>
                  <a:pt x="321" y="172"/>
                </a:cubicBezTo>
                <a:cubicBezTo>
                  <a:pt x="322" y="175"/>
                  <a:pt x="324" y="176"/>
                  <a:pt x="326" y="177"/>
                </a:cubicBezTo>
                <a:cubicBezTo>
                  <a:pt x="333" y="178"/>
                  <a:pt x="341" y="178"/>
                  <a:pt x="349" y="178"/>
                </a:cubicBezTo>
                <a:lnTo>
                  <a:pt x="356" y="178"/>
                </a:lnTo>
                <a:lnTo>
                  <a:pt x="356" y="199"/>
                </a:lnTo>
                <a:lnTo>
                  <a:pt x="353" y="199"/>
                </a:lnTo>
                <a:lnTo>
                  <a:pt x="342" y="198"/>
                </a:lnTo>
                <a:cubicBezTo>
                  <a:pt x="334" y="198"/>
                  <a:pt x="327" y="198"/>
                  <a:pt x="319" y="198"/>
                </a:cubicBezTo>
                <a:cubicBezTo>
                  <a:pt x="311" y="198"/>
                  <a:pt x="305" y="198"/>
                  <a:pt x="302" y="198"/>
                </a:cubicBezTo>
                <a:cubicBezTo>
                  <a:pt x="271" y="198"/>
                  <a:pt x="254" y="198"/>
                  <a:pt x="252" y="199"/>
                </a:cubicBezTo>
                <a:lnTo>
                  <a:pt x="248" y="199"/>
                </a:lnTo>
                <a:lnTo>
                  <a:pt x="248" y="178"/>
                </a:lnTo>
                <a:lnTo>
                  <a:pt x="255" y="178"/>
                </a:lnTo>
                <a:cubicBezTo>
                  <a:pt x="273" y="178"/>
                  <a:pt x="282" y="176"/>
                  <a:pt x="282" y="171"/>
                </a:cubicBezTo>
                <a:cubicBezTo>
                  <a:pt x="283" y="171"/>
                  <a:pt x="283" y="150"/>
                  <a:pt x="283" y="109"/>
                </a:cubicBezTo>
                <a:cubicBezTo>
                  <a:pt x="283" y="69"/>
                  <a:pt x="282" y="48"/>
                  <a:pt x="282" y="45"/>
                </a:cubicBezTo>
                <a:cubicBezTo>
                  <a:pt x="280" y="37"/>
                  <a:pt x="277" y="31"/>
                  <a:pt x="273" y="26"/>
                </a:cubicBezTo>
                <a:cubicBezTo>
                  <a:pt x="269" y="22"/>
                  <a:pt x="265" y="19"/>
                  <a:pt x="262" y="18"/>
                </a:cubicBezTo>
                <a:cubicBezTo>
                  <a:pt x="259" y="17"/>
                  <a:pt x="255" y="17"/>
                  <a:pt x="251" y="17"/>
                </a:cubicBezTo>
                <a:cubicBezTo>
                  <a:pt x="237" y="17"/>
                  <a:pt x="226" y="22"/>
                  <a:pt x="215" y="33"/>
                </a:cubicBezTo>
                <a:cubicBezTo>
                  <a:pt x="207" y="41"/>
                  <a:pt x="202" y="50"/>
                  <a:pt x="200" y="58"/>
                </a:cubicBezTo>
                <a:cubicBezTo>
                  <a:pt x="198" y="66"/>
                  <a:pt x="197" y="79"/>
                  <a:pt x="197" y="95"/>
                </a:cubicBezTo>
                <a:lnTo>
                  <a:pt x="197" y="124"/>
                </a:lnTo>
                <a:lnTo>
                  <a:pt x="197" y="151"/>
                </a:lnTo>
                <a:cubicBezTo>
                  <a:pt x="197" y="160"/>
                  <a:pt x="197" y="165"/>
                  <a:pt x="197" y="168"/>
                </a:cubicBezTo>
                <a:cubicBezTo>
                  <a:pt x="197" y="171"/>
                  <a:pt x="198" y="173"/>
                  <a:pt x="198" y="174"/>
                </a:cubicBezTo>
                <a:cubicBezTo>
                  <a:pt x="199" y="175"/>
                  <a:pt x="200" y="176"/>
                  <a:pt x="202" y="177"/>
                </a:cubicBezTo>
                <a:cubicBezTo>
                  <a:pt x="209" y="178"/>
                  <a:pt x="216" y="178"/>
                  <a:pt x="224" y="178"/>
                </a:cubicBezTo>
                <a:lnTo>
                  <a:pt x="231" y="178"/>
                </a:lnTo>
                <a:lnTo>
                  <a:pt x="231" y="199"/>
                </a:lnTo>
                <a:lnTo>
                  <a:pt x="228" y="199"/>
                </a:lnTo>
                <a:lnTo>
                  <a:pt x="217" y="198"/>
                </a:lnTo>
                <a:cubicBezTo>
                  <a:pt x="210" y="198"/>
                  <a:pt x="203" y="198"/>
                  <a:pt x="195" y="198"/>
                </a:cubicBezTo>
                <a:cubicBezTo>
                  <a:pt x="187" y="198"/>
                  <a:pt x="181" y="198"/>
                  <a:pt x="178" y="198"/>
                </a:cubicBezTo>
                <a:cubicBezTo>
                  <a:pt x="147" y="198"/>
                  <a:pt x="130" y="198"/>
                  <a:pt x="128" y="199"/>
                </a:cubicBezTo>
                <a:lnTo>
                  <a:pt x="124" y="199"/>
                </a:lnTo>
                <a:lnTo>
                  <a:pt x="124" y="178"/>
                </a:lnTo>
                <a:lnTo>
                  <a:pt x="131" y="178"/>
                </a:lnTo>
                <a:cubicBezTo>
                  <a:pt x="149" y="178"/>
                  <a:pt x="159" y="176"/>
                  <a:pt x="159" y="171"/>
                </a:cubicBezTo>
                <a:cubicBezTo>
                  <a:pt x="159" y="171"/>
                  <a:pt x="159" y="150"/>
                  <a:pt x="159" y="109"/>
                </a:cubicBezTo>
                <a:cubicBezTo>
                  <a:pt x="159" y="69"/>
                  <a:pt x="158" y="48"/>
                  <a:pt x="158" y="45"/>
                </a:cubicBezTo>
                <a:cubicBezTo>
                  <a:pt x="156" y="37"/>
                  <a:pt x="153" y="31"/>
                  <a:pt x="149" y="26"/>
                </a:cubicBezTo>
                <a:cubicBezTo>
                  <a:pt x="145" y="22"/>
                  <a:pt x="141" y="19"/>
                  <a:pt x="138" y="18"/>
                </a:cubicBezTo>
                <a:cubicBezTo>
                  <a:pt x="135" y="17"/>
                  <a:pt x="132" y="17"/>
                  <a:pt x="127" y="17"/>
                </a:cubicBezTo>
                <a:cubicBezTo>
                  <a:pt x="113" y="17"/>
                  <a:pt x="102" y="22"/>
                  <a:pt x="92" y="33"/>
                </a:cubicBezTo>
                <a:cubicBezTo>
                  <a:pt x="83" y="41"/>
                  <a:pt x="78" y="50"/>
                  <a:pt x="76" y="58"/>
                </a:cubicBezTo>
                <a:cubicBezTo>
                  <a:pt x="74" y="66"/>
                  <a:pt x="73" y="79"/>
                  <a:pt x="73" y="95"/>
                </a:cubicBezTo>
                <a:lnTo>
                  <a:pt x="73" y="124"/>
                </a:lnTo>
                <a:lnTo>
                  <a:pt x="73" y="151"/>
                </a:lnTo>
                <a:cubicBezTo>
                  <a:pt x="73" y="160"/>
                  <a:pt x="73" y="165"/>
                  <a:pt x="73" y="168"/>
                </a:cubicBezTo>
                <a:cubicBezTo>
                  <a:pt x="73" y="171"/>
                  <a:pt x="74" y="173"/>
                  <a:pt x="75" y="174"/>
                </a:cubicBezTo>
                <a:cubicBezTo>
                  <a:pt x="75" y="175"/>
                  <a:pt x="76" y="176"/>
                  <a:pt x="79" y="177"/>
                </a:cubicBezTo>
                <a:cubicBezTo>
                  <a:pt x="85" y="178"/>
                  <a:pt x="92" y="178"/>
                  <a:pt x="100" y="178"/>
                </a:cubicBezTo>
                <a:lnTo>
                  <a:pt x="108" y="178"/>
                </a:lnTo>
                <a:lnTo>
                  <a:pt x="108" y="199"/>
                </a:lnTo>
                <a:lnTo>
                  <a:pt x="104" y="199"/>
                </a:lnTo>
                <a:lnTo>
                  <a:pt x="94" y="198"/>
                </a:lnTo>
                <a:cubicBezTo>
                  <a:pt x="87" y="198"/>
                  <a:pt x="79" y="198"/>
                  <a:pt x="71" y="198"/>
                </a:cubicBezTo>
                <a:cubicBezTo>
                  <a:pt x="63" y="198"/>
                  <a:pt x="57" y="198"/>
                  <a:pt x="54" y="198"/>
                </a:cubicBezTo>
                <a:cubicBezTo>
                  <a:pt x="23" y="198"/>
                  <a:pt x="7" y="198"/>
                  <a:pt x="4" y="199"/>
                </a:cubicBezTo>
                <a:lnTo>
                  <a:pt x="0" y="199"/>
                </a:lnTo>
                <a:lnTo>
                  <a:pt x="0" y="178"/>
                </a:lnTo>
                <a:lnTo>
                  <a:pt x="7" y="17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3017880" y="4279680"/>
            <a:ext cx="74160" cy="74160"/>
          </a:xfrm>
          <a:custGeom>
            <a:avLst/>
            <a:gdLst/>
            <a:ahLst/>
            <a:rect l="0" t="0" r="r" b="b"/>
            <a:pathLst>
              <a:path w="206" h="206">
                <a:moveTo>
                  <a:pt x="46" y="63"/>
                </a:moveTo>
                <a:cubicBezTo>
                  <a:pt x="46" y="63"/>
                  <a:pt x="43" y="63"/>
                  <a:pt x="36" y="63"/>
                </a:cubicBezTo>
                <a:cubicBezTo>
                  <a:pt x="29" y="63"/>
                  <a:pt x="24" y="61"/>
                  <a:pt x="19" y="57"/>
                </a:cubicBezTo>
                <a:cubicBezTo>
                  <a:pt x="15" y="52"/>
                  <a:pt x="13" y="46"/>
                  <a:pt x="13" y="39"/>
                </a:cubicBezTo>
                <a:cubicBezTo>
                  <a:pt x="13" y="29"/>
                  <a:pt x="18" y="20"/>
                  <a:pt x="28" y="12"/>
                </a:cubicBezTo>
                <a:cubicBezTo>
                  <a:pt x="38" y="4"/>
                  <a:pt x="56" y="0"/>
                  <a:pt x="82" y="0"/>
                </a:cubicBezTo>
                <a:cubicBezTo>
                  <a:pt x="104" y="0"/>
                  <a:pt x="121" y="4"/>
                  <a:pt x="136" y="14"/>
                </a:cubicBezTo>
                <a:cubicBezTo>
                  <a:pt x="149" y="23"/>
                  <a:pt x="158" y="35"/>
                  <a:pt x="163" y="48"/>
                </a:cubicBezTo>
                <a:cubicBezTo>
                  <a:pt x="164" y="52"/>
                  <a:pt x="165" y="57"/>
                  <a:pt x="165" y="62"/>
                </a:cubicBezTo>
                <a:cubicBezTo>
                  <a:pt x="165" y="67"/>
                  <a:pt x="165" y="84"/>
                  <a:pt x="165" y="114"/>
                </a:cubicBezTo>
                <a:lnTo>
                  <a:pt x="165" y="145"/>
                </a:lnTo>
                <a:cubicBezTo>
                  <a:pt x="165" y="160"/>
                  <a:pt x="166" y="170"/>
                  <a:pt x="168" y="175"/>
                </a:cubicBezTo>
                <a:cubicBezTo>
                  <a:pt x="169" y="180"/>
                  <a:pt x="172" y="183"/>
                  <a:pt x="177" y="183"/>
                </a:cubicBezTo>
                <a:cubicBezTo>
                  <a:pt x="181" y="183"/>
                  <a:pt x="184" y="181"/>
                  <a:pt x="186" y="176"/>
                </a:cubicBezTo>
                <a:cubicBezTo>
                  <a:pt x="187" y="171"/>
                  <a:pt x="188" y="163"/>
                  <a:pt x="188" y="152"/>
                </a:cubicBezTo>
                <a:lnTo>
                  <a:pt x="188" y="136"/>
                </a:lnTo>
                <a:lnTo>
                  <a:pt x="206" y="136"/>
                </a:lnTo>
                <a:lnTo>
                  <a:pt x="206" y="153"/>
                </a:lnTo>
                <a:cubicBezTo>
                  <a:pt x="206" y="165"/>
                  <a:pt x="205" y="172"/>
                  <a:pt x="205" y="174"/>
                </a:cubicBezTo>
                <a:cubicBezTo>
                  <a:pt x="202" y="183"/>
                  <a:pt x="197" y="190"/>
                  <a:pt x="189" y="195"/>
                </a:cubicBezTo>
                <a:cubicBezTo>
                  <a:pt x="181" y="201"/>
                  <a:pt x="173" y="203"/>
                  <a:pt x="164" y="204"/>
                </a:cubicBezTo>
                <a:cubicBezTo>
                  <a:pt x="156" y="204"/>
                  <a:pt x="149" y="201"/>
                  <a:pt x="143" y="195"/>
                </a:cubicBezTo>
                <a:cubicBezTo>
                  <a:pt x="138" y="190"/>
                  <a:pt x="135" y="184"/>
                  <a:pt x="133" y="177"/>
                </a:cubicBezTo>
                <a:lnTo>
                  <a:pt x="133" y="175"/>
                </a:lnTo>
                <a:lnTo>
                  <a:pt x="132" y="176"/>
                </a:lnTo>
                <a:cubicBezTo>
                  <a:pt x="131" y="177"/>
                  <a:pt x="130" y="178"/>
                  <a:pt x="130" y="179"/>
                </a:cubicBezTo>
                <a:cubicBezTo>
                  <a:pt x="129" y="180"/>
                  <a:pt x="127" y="181"/>
                  <a:pt x="126" y="183"/>
                </a:cubicBezTo>
                <a:cubicBezTo>
                  <a:pt x="124" y="185"/>
                  <a:pt x="122" y="186"/>
                  <a:pt x="120" y="188"/>
                </a:cubicBezTo>
                <a:cubicBezTo>
                  <a:pt x="118" y="189"/>
                  <a:pt x="115" y="191"/>
                  <a:pt x="113" y="193"/>
                </a:cubicBezTo>
                <a:cubicBezTo>
                  <a:pt x="111" y="195"/>
                  <a:pt x="108" y="197"/>
                  <a:pt x="105" y="198"/>
                </a:cubicBezTo>
                <a:cubicBezTo>
                  <a:pt x="102" y="199"/>
                  <a:pt x="99" y="201"/>
                  <a:pt x="95" y="202"/>
                </a:cubicBezTo>
                <a:cubicBezTo>
                  <a:pt x="91" y="203"/>
                  <a:pt x="88" y="204"/>
                  <a:pt x="83" y="204"/>
                </a:cubicBezTo>
                <a:cubicBezTo>
                  <a:pt x="79" y="205"/>
                  <a:pt x="75" y="205"/>
                  <a:pt x="70" y="206"/>
                </a:cubicBezTo>
                <a:cubicBezTo>
                  <a:pt x="52" y="206"/>
                  <a:pt x="36" y="201"/>
                  <a:pt x="21" y="192"/>
                </a:cubicBezTo>
                <a:cubicBezTo>
                  <a:pt x="7" y="183"/>
                  <a:pt x="0" y="170"/>
                  <a:pt x="0" y="153"/>
                </a:cubicBezTo>
                <a:cubicBezTo>
                  <a:pt x="0" y="147"/>
                  <a:pt x="1" y="141"/>
                  <a:pt x="3" y="135"/>
                </a:cubicBezTo>
                <a:cubicBezTo>
                  <a:pt x="5" y="129"/>
                  <a:pt x="9" y="123"/>
                  <a:pt x="15" y="117"/>
                </a:cubicBezTo>
                <a:cubicBezTo>
                  <a:pt x="21" y="110"/>
                  <a:pt x="28" y="104"/>
                  <a:pt x="36" y="99"/>
                </a:cubicBezTo>
                <a:cubicBezTo>
                  <a:pt x="45" y="95"/>
                  <a:pt x="56" y="91"/>
                  <a:pt x="71" y="87"/>
                </a:cubicBezTo>
                <a:cubicBezTo>
                  <a:pt x="86" y="83"/>
                  <a:pt x="103" y="81"/>
                  <a:pt x="121" y="80"/>
                </a:cubicBezTo>
                <a:lnTo>
                  <a:pt x="128" y="80"/>
                </a:lnTo>
                <a:lnTo>
                  <a:pt x="128" y="70"/>
                </a:lnTo>
                <a:cubicBezTo>
                  <a:pt x="128" y="60"/>
                  <a:pt x="127" y="53"/>
                  <a:pt x="124" y="48"/>
                </a:cubicBezTo>
                <a:cubicBezTo>
                  <a:pt x="118" y="27"/>
                  <a:pt x="103" y="16"/>
                  <a:pt x="81" y="16"/>
                </a:cubicBezTo>
                <a:cubicBezTo>
                  <a:pt x="75" y="16"/>
                  <a:pt x="70" y="16"/>
                  <a:pt x="66" y="17"/>
                </a:cubicBezTo>
                <a:cubicBezTo>
                  <a:pt x="61" y="17"/>
                  <a:pt x="57" y="17"/>
                  <a:pt x="54" y="18"/>
                </a:cubicBezTo>
                <a:cubicBezTo>
                  <a:pt x="52" y="19"/>
                  <a:pt x="50" y="20"/>
                  <a:pt x="51" y="20"/>
                </a:cubicBezTo>
                <a:cubicBezTo>
                  <a:pt x="57" y="24"/>
                  <a:pt x="61" y="31"/>
                  <a:pt x="61" y="39"/>
                </a:cubicBezTo>
                <a:cubicBezTo>
                  <a:pt x="61" y="47"/>
                  <a:pt x="58" y="53"/>
                  <a:pt x="53" y="57"/>
                </a:cubicBezTo>
                <a:lnTo>
                  <a:pt x="46" y="63"/>
                </a:lnTo>
                <a:moveTo>
                  <a:pt x="41" y="153"/>
                </a:moveTo>
                <a:cubicBezTo>
                  <a:pt x="41" y="163"/>
                  <a:pt x="45" y="171"/>
                  <a:pt x="52" y="178"/>
                </a:cubicBezTo>
                <a:cubicBezTo>
                  <a:pt x="59" y="185"/>
                  <a:pt x="68" y="189"/>
                  <a:pt x="78" y="189"/>
                </a:cubicBezTo>
                <a:cubicBezTo>
                  <a:pt x="89" y="189"/>
                  <a:pt x="99" y="186"/>
                  <a:pt x="108" y="179"/>
                </a:cubicBezTo>
                <a:cubicBezTo>
                  <a:pt x="117" y="172"/>
                  <a:pt x="122" y="163"/>
                  <a:pt x="126" y="152"/>
                </a:cubicBezTo>
                <a:cubicBezTo>
                  <a:pt x="127" y="150"/>
                  <a:pt x="127" y="140"/>
                  <a:pt x="128" y="123"/>
                </a:cubicBezTo>
                <a:cubicBezTo>
                  <a:pt x="128" y="104"/>
                  <a:pt x="128" y="96"/>
                  <a:pt x="127" y="96"/>
                </a:cubicBezTo>
                <a:cubicBezTo>
                  <a:pt x="124" y="96"/>
                  <a:pt x="121" y="96"/>
                  <a:pt x="117" y="96"/>
                </a:cubicBezTo>
                <a:cubicBezTo>
                  <a:pt x="113" y="96"/>
                  <a:pt x="106" y="98"/>
                  <a:pt x="97" y="100"/>
                </a:cubicBezTo>
                <a:cubicBezTo>
                  <a:pt x="87" y="103"/>
                  <a:pt x="79" y="107"/>
                  <a:pt x="71" y="110"/>
                </a:cubicBezTo>
                <a:cubicBezTo>
                  <a:pt x="63" y="114"/>
                  <a:pt x="56" y="119"/>
                  <a:pt x="50" y="127"/>
                </a:cubicBezTo>
                <a:cubicBezTo>
                  <a:pt x="44" y="134"/>
                  <a:pt x="41" y="143"/>
                  <a:pt x="41" y="15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3094560" y="4282200"/>
            <a:ext cx="81720" cy="69840"/>
          </a:xfrm>
          <a:custGeom>
            <a:avLst/>
            <a:gdLst/>
            <a:ahLst/>
            <a:rect l="0" t="0" r="r" b="b"/>
            <a:pathLst>
              <a:path w="227" h="194">
                <a:moveTo>
                  <a:pt x="86" y="194"/>
                </a:moveTo>
                <a:cubicBezTo>
                  <a:pt x="82" y="193"/>
                  <a:pt x="68" y="193"/>
                  <a:pt x="41" y="193"/>
                </a:cubicBezTo>
                <a:cubicBezTo>
                  <a:pt x="18" y="193"/>
                  <a:pt x="5" y="193"/>
                  <a:pt x="3" y="194"/>
                </a:cubicBezTo>
                <a:lnTo>
                  <a:pt x="0" y="194"/>
                </a:lnTo>
                <a:lnTo>
                  <a:pt x="0" y="173"/>
                </a:lnTo>
                <a:lnTo>
                  <a:pt x="6" y="173"/>
                </a:lnTo>
                <a:cubicBezTo>
                  <a:pt x="13" y="173"/>
                  <a:pt x="19" y="172"/>
                  <a:pt x="25" y="171"/>
                </a:cubicBezTo>
                <a:cubicBezTo>
                  <a:pt x="31" y="169"/>
                  <a:pt x="35" y="168"/>
                  <a:pt x="38" y="167"/>
                </a:cubicBezTo>
                <a:cubicBezTo>
                  <a:pt x="41" y="165"/>
                  <a:pt x="45" y="163"/>
                  <a:pt x="49" y="159"/>
                </a:cubicBezTo>
                <a:cubicBezTo>
                  <a:pt x="54" y="155"/>
                  <a:pt x="56" y="152"/>
                  <a:pt x="57" y="151"/>
                </a:cubicBezTo>
                <a:cubicBezTo>
                  <a:pt x="58" y="149"/>
                  <a:pt x="61" y="146"/>
                  <a:pt x="68" y="139"/>
                </a:cubicBezTo>
                <a:cubicBezTo>
                  <a:pt x="73" y="133"/>
                  <a:pt x="76" y="129"/>
                  <a:pt x="77" y="127"/>
                </a:cubicBezTo>
                <a:lnTo>
                  <a:pt x="97" y="99"/>
                </a:lnTo>
                <a:lnTo>
                  <a:pt x="71" y="64"/>
                </a:lnTo>
                <a:cubicBezTo>
                  <a:pt x="69" y="60"/>
                  <a:pt x="65" y="56"/>
                  <a:pt x="62" y="52"/>
                </a:cubicBezTo>
                <a:cubicBezTo>
                  <a:pt x="59" y="48"/>
                  <a:pt x="56" y="45"/>
                  <a:pt x="55" y="43"/>
                </a:cubicBezTo>
                <a:cubicBezTo>
                  <a:pt x="53" y="41"/>
                  <a:pt x="51" y="38"/>
                  <a:pt x="50" y="36"/>
                </a:cubicBezTo>
                <a:cubicBezTo>
                  <a:pt x="48" y="34"/>
                  <a:pt x="47" y="32"/>
                  <a:pt x="46" y="31"/>
                </a:cubicBezTo>
                <a:cubicBezTo>
                  <a:pt x="45" y="29"/>
                  <a:pt x="44" y="28"/>
                  <a:pt x="43" y="27"/>
                </a:cubicBezTo>
                <a:cubicBezTo>
                  <a:pt x="42" y="27"/>
                  <a:pt x="41" y="26"/>
                  <a:pt x="40" y="25"/>
                </a:cubicBezTo>
                <a:cubicBezTo>
                  <a:pt x="38" y="24"/>
                  <a:pt x="38" y="23"/>
                  <a:pt x="37" y="23"/>
                </a:cubicBezTo>
                <a:cubicBezTo>
                  <a:pt x="37" y="23"/>
                  <a:pt x="36" y="23"/>
                  <a:pt x="35" y="22"/>
                </a:cubicBezTo>
                <a:cubicBezTo>
                  <a:pt x="33" y="22"/>
                  <a:pt x="32" y="22"/>
                  <a:pt x="31" y="22"/>
                </a:cubicBezTo>
                <a:cubicBezTo>
                  <a:pt x="29" y="22"/>
                  <a:pt x="24" y="21"/>
                  <a:pt x="15" y="21"/>
                </a:cubicBezTo>
                <a:lnTo>
                  <a:pt x="2" y="21"/>
                </a:lnTo>
                <a:lnTo>
                  <a:pt x="2" y="0"/>
                </a:lnTo>
                <a:lnTo>
                  <a:pt x="5" y="0"/>
                </a:lnTo>
                <a:cubicBezTo>
                  <a:pt x="16" y="1"/>
                  <a:pt x="32" y="1"/>
                  <a:pt x="52" y="1"/>
                </a:cubicBezTo>
                <a:cubicBezTo>
                  <a:pt x="80" y="1"/>
                  <a:pt x="96" y="1"/>
                  <a:pt x="99" y="0"/>
                </a:cubicBezTo>
                <a:lnTo>
                  <a:pt x="102" y="0"/>
                </a:lnTo>
                <a:lnTo>
                  <a:pt x="102" y="21"/>
                </a:lnTo>
                <a:cubicBezTo>
                  <a:pt x="91" y="22"/>
                  <a:pt x="86" y="24"/>
                  <a:pt x="86" y="28"/>
                </a:cubicBezTo>
                <a:cubicBezTo>
                  <a:pt x="86" y="28"/>
                  <a:pt x="88" y="31"/>
                  <a:pt x="91" y="35"/>
                </a:cubicBezTo>
                <a:cubicBezTo>
                  <a:pt x="94" y="39"/>
                  <a:pt x="98" y="45"/>
                  <a:pt x="103" y="52"/>
                </a:cubicBezTo>
                <a:cubicBezTo>
                  <a:pt x="108" y="59"/>
                  <a:pt x="113" y="65"/>
                  <a:pt x="116" y="70"/>
                </a:cubicBezTo>
                <a:lnTo>
                  <a:pt x="118" y="72"/>
                </a:lnTo>
                <a:lnTo>
                  <a:pt x="129" y="57"/>
                </a:lnTo>
                <a:cubicBezTo>
                  <a:pt x="139" y="45"/>
                  <a:pt x="143" y="37"/>
                  <a:pt x="143" y="33"/>
                </a:cubicBezTo>
                <a:cubicBezTo>
                  <a:pt x="143" y="31"/>
                  <a:pt x="143" y="29"/>
                  <a:pt x="142" y="28"/>
                </a:cubicBezTo>
                <a:cubicBezTo>
                  <a:pt x="142" y="26"/>
                  <a:pt x="141" y="25"/>
                  <a:pt x="140" y="25"/>
                </a:cubicBezTo>
                <a:cubicBezTo>
                  <a:pt x="139" y="24"/>
                  <a:pt x="139" y="24"/>
                  <a:pt x="138" y="23"/>
                </a:cubicBezTo>
                <a:cubicBezTo>
                  <a:pt x="137" y="22"/>
                  <a:pt x="136" y="22"/>
                  <a:pt x="135" y="21"/>
                </a:cubicBezTo>
                <a:lnTo>
                  <a:pt x="133" y="21"/>
                </a:lnTo>
                <a:lnTo>
                  <a:pt x="131" y="21"/>
                </a:lnTo>
                <a:lnTo>
                  <a:pt x="131" y="0"/>
                </a:lnTo>
                <a:lnTo>
                  <a:pt x="134" y="0"/>
                </a:lnTo>
                <a:cubicBezTo>
                  <a:pt x="139" y="1"/>
                  <a:pt x="154" y="1"/>
                  <a:pt x="179" y="1"/>
                </a:cubicBezTo>
                <a:cubicBezTo>
                  <a:pt x="202" y="1"/>
                  <a:pt x="215" y="1"/>
                  <a:pt x="217" y="0"/>
                </a:cubicBezTo>
                <a:lnTo>
                  <a:pt x="219" y="0"/>
                </a:lnTo>
                <a:lnTo>
                  <a:pt x="219" y="21"/>
                </a:lnTo>
                <a:lnTo>
                  <a:pt x="216" y="21"/>
                </a:lnTo>
                <a:cubicBezTo>
                  <a:pt x="202" y="21"/>
                  <a:pt x="190" y="23"/>
                  <a:pt x="180" y="28"/>
                </a:cubicBezTo>
                <a:cubicBezTo>
                  <a:pt x="175" y="31"/>
                  <a:pt x="170" y="35"/>
                  <a:pt x="165" y="40"/>
                </a:cubicBezTo>
                <a:cubicBezTo>
                  <a:pt x="160" y="46"/>
                  <a:pt x="150" y="59"/>
                  <a:pt x="136" y="78"/>
                </a:cubicBezTo>
                <a:lnTo>
                  <a:pt x="129" y="87"/>
                </a:lnTo>
                <a:lnTo>
                  <a:pt x="156" y="126"/>
                </a:lnTo>
                <a:cubicBezTo>
                  <a:pt x="176" y="153"/>
                  <a:pt x="187" y="167"/>
                  <a:pt x="188" y="168"/>
                </a:cubicBezTo>
                <a:cubicBezTo>
                  <a:pt x="190" y="170"/>
                  <a:pt x="192" y="171"/>
                  <a:pt x="196" y="172"/>
                </a:cubicBezTo>
                <a:cubicBezTo>
                  <a:pt x="201" y="173"/>
                  <a:pt x="209" y="173"/>
                  <a:pt x="219" y="173"/>
                </a:cubicBezTo>
                <a:lnTo>
                  <a:pt x="227" y="173"/>
                </a:lnTo>
                <a:lnTo>
                  <a:pt x="227" y="194"/>
                </a:lnTo>
                <a:lnTo>
                  <a:pt x="224" y="194"/>
                </a:lnTo>
                <a:lnTo>
                  <a:pt x="221" y="194"/>
                </a:lnTo>
                <a:cubicBezTo>
                  <a:pt x="218" y="194"/>
                  <a:pt x="215" y="193"/>
                  <a:pt x="212" y="193"/>
                </a:cubicBezTo>
                <a:cubicBezTo>
                  <a:pt x="208" y="193"/>
                  <a:pt x="204" y="193"/>
                  <a:pt x="201" y="193"/>
                </a:cubicBezTo>
                <a:cubicBezTo>
                  <a:pt x="197" y="193"/>
                  <a:pt x="193" y="193"/>
                  <a:pt x="189" y="193"/>
                </a:cubicBezTo>
                <a:cubicBezTo>
                  <a:pt x="186" y="193"/>
                  <a:pt x="183" y="193"/>
                  <a:pt x="181" y="193"/>
                </a:cubicBezTo>
                <a:cubicBezTo>
                  <a:pt x="178" y="193"/>
                  <a:pt x="173" y="193"/>
                  <a:pt x="165" y="193"/>
                </a:cubicBezTo>
                <a:cubicBezTo>
                  <a:pt x="157" y="193"/>
                  <a:pt x="150" y="193"/>
                  <a:pt x="142" y="193"/>
                </a:cubicBezTo>
                <a:lnTo>
                  <a:pt x="132" y="194"/>
                </a:lnTo>
                <a:lnTo>
                  <a:pt x="128" y="194"/>
                </a:lnTo>
                <a:lnTo>
                  <a:pt x="128" y="173"/>
                </a:lnTo>
                <a:lnTo>
                  <a:pt x="129" y="173"/>
                </a:lnTo>
                <a:cubicBezTo>
                  <a:pt x="133" y="173"/>
                  <a:pt x="136" y="173"/>
                  <a:pt x="139" y="171"/>
                </a:cubicBezTo>
                <a:cubicBezTo>
                  <a:pt x="143" y="170"/>
                  <a:pt x="144" y="168"/>
                  <a:pt x="144" y="166"/>
                </a:cubicBezTo>
                <a:cubicBezTo>
                  <a:pt x="144" y="165"/>
                  <a:pt x="138" y="157"/>
                  <a:pt x="126" y="140"/>
                </a:cubicBezTo>
                <a:lnTo>
                  <a:pt x="108" y="116"/>
                </a:lnTo>
                <a:cubicBezTo>
                  <a:pt x="108" y="116"/>
                  <a:pt x="103" y="122"/>
                  <a:pt x="94" y="134"/>
                </a:cubicBezTo>
                <a:cubicBezTo>
                  <a:pt x="85" y="147"/>
                  <a:pt x="80" y="153"/>
                  <a:pt x="79" y="155"/>
                </a:cubicBezTo>
                <a:cubicBezTo>
                  <a:pt x="78" y="156"/>
                  <a:pt x="77" y="158"/>
                  <a:pt x="77" y="161"/>
                </a:cubicBezTo>
                <a:cubicBezTo>
                  <a:pt x="77" y="164"/>
                  <a:pt x="78" y="167"/>
                  <a:pt x="80" y="169"/>
                </a:cubicBezTo>
                <a:cubicBezTo>
                  <a:pt x="82" y="172"/>
                  <a:pt x="85" y="173"/>
                  <a:pt x="88" y="173"/>
                </a:cubicBezTo>
                <a:cubicBezTo>
                  <a:pt x="89" y="173"/>
                  <a:pt x="89" y="177"/>
                  <a:pt x="89" y="184"/>
                </a:cubicBezTo>
                <a:lnTo>
                  <a:pt x="89" y="194"/>
                </a:lnTo>
                <a:lnTo>
                  <a:pt x="86" y="19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/>
          <p:nvPr/>
        </p:nvSpPr>
        <p:spPr>
          <a:xfrm>
            <a:off x="3188160" y="4230720"/>
            <a:ext cx="59760" cy="161640"/>
          </a:xfrm>
          <a:custGeom>
            <a:avLst/>
            <a:gdLst/>
            <a:ahLst/>
            <a:rect l="0" t="0" r="r" b="b"/>
            <a:pathLst>
              <a:path w="166" h="449">
                <a:moveTo>
                  <a:pt x="166" y="440"/>
                </a:moveTo>
                <a:cubicBezTo>
                  <a:pt x="166" y="444"/>
                  <a:pt x="165" y="447"/>
                  <a:pt x="164" y="449"/>
                </a:cubicBezTo>
                <a:lnTo>
                  <a:pt x="156" y="449"/>
                </a:lnTo>
                <a:cubicBezTo>
                  <a:pt x="116" y="449"/>
                  <a:pt x="89" y="439"/>
                  <a:pt x="74" y="419"/>
                </a:cubicBezTo>
                <a:cubicBezTo>
                  <a:pt x="73" y="417"/>
                  <a:pt x="71" y="415"/>
                  <a:pt x="71" y="414"/>
                </a:cubicBezTo>
                <a:cubicBezTo>
                  <a:pt x="70" y="412"/>
                  <a:pt x="69" y="411"/>
                  <a:pt x="68" y="409"/>
                </a:cubicBezTo>
                <a:cubicBezTo>
                  <a:pt x="68" y="407"/>
                  <a:pt x="67" y="405"/>
                  <a:pt x="67" y="403"/>
                </a:cubicBezTo>
                <a:cubicBezTo>
                  <a:pt x="66" y="401"/>
                  <a:pt x="66" y="399"/>
                  <a:pt x="66" y="396"/>
                </a:cubicBezTo>
                <a:cubicBezTo>
                  <a:pt x="66" y="394"/>
                  <a:pt x="65" y="391"/>
                  <a:pt x="65" y="386"/>
                </a:cubicBezTo>
                <a:cubicBezTo>
                  <a:pt x="65" y="382"/>
                  <a:pt x="65" y="378"/>
                  <a:pt x="65" y="374"/>
                </a:cubicBezTo>
                <a:cubicBezTo>
                  <a:pt x="65" y="371"/>
                  <a:pt x="65" y="365"/>
                  <a:pt x="65" y="358"/>
                </a:cubicBezTo>
                <a:cubicBezTo>
                  <a:pt x="65" y="351"/>
                  <a:pt x="65" y="344"/>
                  <a:pt x="65" y="337"/>
                </a:cubicBezTo>
                <a:cubicBezTo>
                  <a:pt x="65" y="331"/>
                  <a:pt x="65" y="323"/>
                  <a:pt x="65" y="313"/>
                </a:cubicBezTo>
                <a:cubicBezTo>
                  <a:pt x="64" y="287"/>
                  <a:pt x="64" y="272"/>
                  <a:pt x="63" y="268"/>
                </a:cubicBezTo>
                <a:cubicBezTo>
                  <a:pt x="62" y="268"/>
                  <a:pt x="62" y="268"/>
                  <a:pt x="62" y="268"/>
                </a:cubicBezTo>
                <a:cubicBezTo>
                  <a:pt x="58" y="257"/>
                  <a:pt x="50" y="248"/>
                  <a:pt x="40" y="243"/>
                </a:cubicBezTo>
                <a:cubicBezTo>
                  <a:pt x="29" y="237"/>
                  <a:pt x="18" y="234"/>
                  <a:pt x="8" y="234"/>
                </a:cubicBezTo>
                <a:cubicBezTo>
                  <a:pt x="5" y="234"/>
                  <a:pt x="3" y="233"/>
                  <a:pt x="2" y="232"/>
                </a:cubicBezTo>
                <a:cubicBezTo>
                  <a:pt x="1" y="231"/>
                  <a:pt x="0" y="229"/>
                  <a:pt x="0" y="225"/>
                </a:cubicBezTo>
                <a:cubicBezTo>
                  <a:pt x="0" y="221"/>
                  <a:pt x="1" y="219"/>
                  <a:pt x="2" y="218"/>
                </a:cubicBezTo>
                <a:cubicBezTo>
                  <a:pt x="3" y="217"/>
                  <a:pt x="5" y="217"/>
                  <a:pt x="8" y="217"/>
                </a:cubicBezTo>
                <a:cubicBezTo>
                  <a:pt x="18" y="217"/>
                  <a:pt x="29" y="214"/>
                  <a:pt x="39" y="208"/>
                </a:cubicBezTo>
                <a:cubicBezTo>
                  <a:pt x="50" y="202"/>
                  <a:pt x="58" y="193"/>
                  <a:pt x="62" y="183"/>
                </a:cubicBezTo>
                <a:cubicBezTo>
                  <a:pt x="64" y="179"/>
                  <a:pt x="64" y="175"/>
                  <a:pt x="64" y="168"/>
                </a:cubicBezTo>
                <a:cubicBezTo>
                  <a:pt x="64" y="162"/>
                  <a:pt x="64" y="139"/>
                  <a:pt x="65" y="100"/>
                </a:cubicBezTo>
                <a:lnTo>
                  <a:pt x="65" y="77"/>
                </a:lnTo>
                <a:cubicBezTo>
                  <a:pt x="65" y="61"/>
                  <a:pt x="66" y="49"/>
                  <a:pt x="67" y="43"/>
                </a:cubicBezTo>
                <a:cubicBezTo>
                  <a:pt x="69" y="36"/>
                  <a:pt x="74" y="30"/>
                  <a:pt x="80" y="24"/>
                </a:cubicBezTo>
                <a:cubicBezTo>
                  <a:pt x="88" y="16"/>
                  <a:pt x="100" y="10"/>
                  <a:pt x="116" y="5"/>
                </a:cubicBezTo>
                <a:cubicBezTo>
                  <a:pt x="127" y="3"/>
                  <a:pt x="135" y="1"/>
                  <a:pt x="141" y="1"/>
                </a:cubicBezTo>
                <a:cubicBezTo>
                  <a:pt x="141" y="1"/>
                  <a:pt x="143" y="1"/>
                  <a:pt x="147" y="1"/>
                </a:cubicBezTo>
                <a:cubicBezTo>
                  <a:pt x="150" y="1"/>
                  <a:pt x="153" y="1"/>
                  <a:pt x="155" y="0"/>
                </a:cubicBezTo>
                <a:lnTo>
                  <a:pt x="164" y="0"/>
                </a:lnTo>
                <a:cubicBezTo>
                  <a:pt x="165" y="2"/>
                  <a:pt x="166" y="5"/>
                  <a:pt x="166" y="9"/>
                </a:cubicBezTo>
                <a:cubicBezTo>
                  <a:pt x="166" y="12"/>
                  <a:pt x="166" y="15"/>
                  <a:pt x="165" y="16"/>
                </a:cubicBezTo>
                <a:cubicBezTo>
                  <a:pt x="164" y="17"/>
                  <a:pt x="162" y="17"/>
                  <a:pt x="158" y="17"/>
                </a:cubicBezTo>
                <a:cubicBezTo>
                  <a:pt x="142" y="18"/>
                  <a:pt x="129" y="22"/>
                  <a:pt x="120" y="28"/>
                </a:cubicBezTo>
                <a:cubicBezTo>
                  <a:pt x="111" y="34"/>
                  <a:pt x="105" y="40"/>
                  <a:pt x="104" y="47"/>
                </a:cubicBezTo>
                <a:cubicBezTo>
                  <a:pt x="102" y="50"/>
                  <a:pt x="101" y="72"/>
                  <a:pt x="101" y="114"/>
                </a:cubicBezTo>
                <a:lnTo>
                  <a:pt x="101" y="150"/>
                </a:lnTo>
                <a:cubicBezTo>
                  <a:pt x="101" y="164"/>
                  <a:pt x="101" y="174"/>
                  <a:pt x="100" y="179"/>
                </a:cubicBezTo>
                <a:cubicBezTo>
                  <a:pt x="99" y="184"/>
                  <a:pt x="97" y="190"/>
                  <a:pt x="92" y="196"/>
                </a:cubicBezTo>
                <a:cubicBezTo>
                  <a:pt x="83" y="209"/>
                  <a:pt x="70" y="218"/>
                  <a:pt x="54" y="223"/>
                </a:cubicBezTo>
                <a:lnTo>
                  <a:pt x="47" y="225"/>
                </a:lnTo>
                <a:lnTo>
                  <a:pt x="54" y="227"/>
                </a:lnTo>
                <a:cubicBezTo>
                  <a:pt x="59" y="229"/>
                  <a:pt x="64" y="231"/>
                  <a:pt x="70" y="234"/>
                </a:cubicBezTo>
                <a:cubicBezTo>
                  <a:pt x="75" y="237"/>
                  <a:pt x="81" y="242"/>
                  <a:pt x="88" y="249"/>
                </a:cubicBezTo>
                <a:cubicBezTo>
                  <a:pt x="96" y="257"/>
                  <a:pt x="100" y="265"/>
                  <a:pt x="101" y="276"/>
                </a:cubicBezTo>
                <a:cubicBezTo>
                  <a:pt x="101" y="277"/>
                  <a:pt x="101" y="298"/>
                  <a:pt x="101" y="336"/>
                </a:cubicBezTo>
                <a:cubicBezTo>
                  <a:pt x="101" y="377"/>
                  <a:pt x="102" y="399"/>
                  <a:pt x="104" y="403"/>
                </a:cubicBezTo>
                <a:cubicBezTo>
                  <a:pt x="107" y="411"/>
                  <a:pt x="113" y="417"/>
                  <a:pt x="123" y="423"/>
                </a:cubicBezTo>
                <a:cubicBezTo>
                  <a:pt x="133" y="428"/>
                  <a:pt x="145" y="431"/>
                  <a:pt x="158" y="432"/>
                </a:cubicBezTo>
                <a:cubicBezTo>
                  <a:pt x="162" y="432"/>
                  <a:pt x="164" y="433"/>
                  <a:pt x="165" y="433"/>
                </a:cubicBezTo>
                <a:cubicBezTo>
                  <a:pt x="166" y="434"/>
                  <a:pt x="166" y="437"/>
                  <a:pt x="166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3263760" y="4280760"/>
            <a:ext cx="76320" cy="72720"/>
          </a:xfrm>
          <a:custGeom>
            <a:avLst/>
            <a:gdLst/>
            <a:ahLst/>
            <a:rect l="0" t="0" r="r" b="b"/>
            <a:pathLst>
              <a:path w="212" h="202">
                <a:moveTo>
                  <a:pt x="0" y="128"/>
                </a:moveTo>
                <a:cubicBezTo>
                  <a:pt x="0" y="98"/>
                  <a:pt x="11" y="68"/>
                  <a:pt x="34" y="41"/>
                </a:cubicBezTo>
                <a:cubicBezTo>
                  <a:pt x="56" y="14"/>
                  <a:pt x="82" y="0"/>
                  <a:pt x="110" y="0"/>
                </a:cubicBezTo>
                <a:cubicBezTo>
                  <a:pt x="126" y="0"/>
                  <a:pt x="140" y="7"/>
                  <a:pt x="151" y="22"/>
                </a:cubicBezTo>
                <a:cubicBezTo>
                  <a:pt x="156" y="13"/>
                  <a:pt x="163" y="8"/>
                  <a:pt x="172" y="8"/>
                </a:cubicBezTo>
                <a:cubicBezTo>
                  <a:pt x="176" y="8"/>
                  <a:pt x="179" y="9"/>
                  <a:pt x="182" y="12"/>
                </a:cubicBezTo>
                <a:cubicBezTo>
                  <a:pt x="185" y="14"/>
                  <a:pt x="187" y="17"/>
                  <a:pt x="187" y="21"/>
                </a:cubicBezTo>
                <a:cubicBezTo>
                  <a:pt x="187" y="25"/>
                  <a:pt x="181" y="48"/>
                  <a:pt x="170" y="93"/>
                </a:cubicBezTo>
                <a:cubicBezTo>
                  <a:pt x="159" y="137"/>
                  <a:pt x="153" y="162"/>
                  <a:pt x="153" y="167"/>
                </a:cubicBezTo>
                <a:cubicBezTo>
                  <a:pt x="153" y="175"/>
                  <a:pt x="154" y="180"/>
                  <a:pt x="156" y="182"/>
                </a:cubicBezTo>
                <a:cubicBezTo>
                  <a:pt x="158" y="185"/>
                  <a:pt x="161" y="186"/>
                  <a:pt x="166" y="186"/>
                </a:cubicBezTo>
                <a:cubicBezTo>
                  <a:pt x="168" y="186"/>
                  <a:pt x="171" y="185"/>
                  <a:pt x="175" y="182"/>
                </a:cubicBezTo>
                <a:cubicBezTo>
                  <a:pt x="181" y="176"/>
                  <a:pt x="187" y="162"/>
                  <a:pt x="193" y="139"/>
                </a:cubicBezTo>
                <a:cubicBezTo>
                  <a:pt x="195" y="133"/>
                  <a:pt x="196" y="130"/>
                  <a:pt x="197" y="130"/>
                </a:cubicBezTo>
                <a:cubicBezTo>
                  <a:pt x="198" y="130"/>
                  <a:pt x="199" y="129"/>
                  <a:pt x="202" y="129"/>
                </a:cubicBezTo>
                <a:lnTo>
                  <a:pt x="204" y="129"/>
                </a:lnTo>
                <a:cubicBezTo>
                  <a:pt x="209" y="129"/>
                  <a:pt x="212" y="131"/>
                  <a:pt x="212" y="133"/>
                </a:cubicBezTo>
                <a:cubicBezTo>
                  <a:pt x="212" y="135"/>
                  <a:pt x="211" y="139"/>
                  <a:pt x="210" y="146"/>
                </a:cubicBezTo>
                <a:cubicBezTo>
                  <a:pt x="208" y="152"/>
                  <a:pt x="205" y="160"/>
                  <a:pt x="201" y="170"/>
                </a:cubicBezTo>
                <a:cubicBezTo>
                  <a:pt x="196" y="180"/>
                  <a:pt x="192" y="187"/>
                  <a:pt x="187" y="192"/>
                </a:cubicBezTo>
                <a:cubicBezTo>
                  <a:pt x="183" y="196"/>
                  <a:pt x="178" y="199"/>
                  <a:pt x="172" y="201"/>
                </a:cubicBezTo>
                <a:cubicBezTo>
                  <a:pt x="170" y="202"/>
                  <a:pt x="166" y="202"/>
                  <a:pt x="162" y="202"/>
                </a:cubicBezTo>
                <a:cubicBezTo>
                  <a:pt x="151" y="202"/>
                  <a:pt x="143" y="200"/>
                  <a:pt x="136" y="196"/>
                </a:cubicBezTo>
                <a:cubicBezTo>
                  <a:pt x="129" y="191"/>
                  <a:pt x="125" y="187"/>
                  <a:pt x="123" y="182"/>
                </a:cubicBezTo>
                <a:lnTo>
                  <a:pt x="120" y="175"/>
                </a:lnTo>
                <a:cubicBezTo>
                  <a:pt x="120" y="175"/>
                  <a:pt x="119" y="175"/>
                  <a:pt x="118" y="176"/>
                </a:cubicBezTo>
                <a:cubicBezTo>
                  <a:pt x="118" y="176"/>
                  <a:pt x="117" y="177"/>
                  <a:pt x="116" y="177"/>
                </a:cubicBezTo>
                <a:cubicBezTo>
                  <a:pt x="98" y="194"/>
                  <a:pt x="80" y="202"/>
                  <a:pt x="62" y="202"/>
                </a:cubicBezTo>
                <a:cubicBezTo>
                  <a:pt x="45" y="202"/>
                  <a:pt x="31" y="196"/>
                  <a:pt x="18" y="184"/>
                </a:cubicBezTo>
                <a:cubicBezTo>
                  <a:pt x="6" y="173"/>
                  <a:pt x="0" y="154"/>
                  <a:pt x="0" y="128"/>
                </a:cubicBezTo>
                <a:moveTo>
                  <a:pt x="143" y="50"/>
                </a:moveTo>
                <a:cubicBezTo>
                  <a:pt x="143" y="48"/>
                  <a:pt x="142" y="45"/>
                  <a:pt x="141" y="40"/>
                </a:cubicBezTo>
                <a:cubicBezTo>
                  <a:pt x="139" y="36"/>
                  <a:pt x="136" y="30"/>
                  <a:pt x="130" y="25"/>
                </a:cubicBezTo>
                <a:cubicBezTo>
                  <a:pt x="125" y="19"/>
                  <a:pt x="118" y="16"/>
                  <a:pt x="109" y="16"/>
                </a:cubicBezTo>
                <a:cubicBezTo>
                  <a:pt x="98" y="16"/>
                  <a:pt x="88" y="20"/>
                  <a:pt x="79" y="30"/>
                </a:cubicBezTo>
                <a:cubicBezTo>
                  <a:pt x="69" y="39"/>
                  <a:pt x="62" y="51"/>
                  <a:pt x="56" y="66"/>
                </a:cubicBezTo>
                <a:cubicBezTo>
                  <a:pt x="48" y="90"/>
                  <a:pt x="42" y="115"/>
                  <a:pt x="38" y="140"/>
                </a:cubicBezTo>
                <a:cubicBezTo>
                  <a:pt x="38" y="141"/>
                  <a:pt x="38" y="143"/>
                  <a:pt x="38" y="145"/>
                </a:cubicBezTo>
                <a:cubicBezTo>
                  <a:pt x="38" y="147"/>
                  <a:pt x="38" y="149"/>
                  <a:pt x="38" y="150"/>
                </a:cubicBezTo>
                <a:cubicBezTo>
                  <a:pt x="38" y="164"/>
                  <a:pt x="40" y="173"/>
                  <a:pt x="46" y="178"/>
                </a:cubicBezTo>
                <a:cubicBezTo>
                  <a:pt x="51" y="183"/>
                  <a:pt x="57" y="186"/>
                  <a:pt x="65" y="186"/>
                </a:cubicBezTo>
                <a:cubicBezTo>
                  <a:pt x="76" y="186"/>
                  <a:pt x="87" y="181"/>
                  <a:pt x="98" y="171"/>
                </a:cubicBezTo>
                <a:cubicBezTo>
                  <a:pt x="109" y="162"/>
                  <a:pt x="117" y="154"/>
                  <a:pt x="119" y="149"/>
                </a:cubicBezTo>
                <a:cubicBezTo>
                  <a:pt x="120" y="147"/>
                  <a:pt x="124" y="132"/>
                  <a:pt x="131" y="101"/>
                </a:cubicBezTo>
                <a:cubicBezTo>
                  <a:pt x="139" y="70"/>
                  <a:pt x="143" y="53"/>
                  <a:pt x="143" y="5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3358440" y="423072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5"/>
                </a:moveTo>
                <a:cubicBezTo>
                  <a:pt x="0" y="204"/>
                  <a:pt x="2" y="185"/>
                  <a:pt x="5" y="166"/>
                </a:cubicBezTo>
                <a:cubicBezTo>
                  <a:pt x="8" y="148"/>
                  <a:pt x="11" y="132"/>
                  <a:pt x="15" y="119"/>
                </a:cubicBezTo>
                <a:cubicBezTo>
                  <a:pt x="19" y="105"/>
                  <a:pt x="25" y="91"/>
                  <a:pt x="32" y="78"/>
                </a:cubicBezTo>
                <a:cubicBezTo>
                  <a:pt x="39" y="65"/>
                  <a:pt x="45" y="55"/>
                  <a:pt x="49" y="48"/>
                </a:cubicBezTo>
                <a:cubicBezTo>
                  <a:pt x="54" y="41"/>
                  <a:pt x="60" y="33"/>
                  <a:pt x="69" y="25"/>
                </a:cubicBezTo>
                <a:cubicBezTo>
                  <a:pt x="77" y="17"/>
                  <a:pt x="82" y="12"/>
                  <a:pt x="83" y="10"/>
                </a:cubicBezTo>
                <a:cubicBezTo>
                  <a:pt x="85" y="8"/>
                  <a:pt x="89" y="5"/>
                  <a:pt x="94" y="0"/>
                </a:cubicBezTo>
                <a:lnTo>
                  <a:pt x="100" y="0"/>
                </a:lnTo>
                <a:lnTo>
                  <a:pt x="102" y="0"/>
                </a:lnTo>
                <a:cubicBezTo>
                  <a:pt x="106" y="0"/>
                  <a:pt x="108" y="2"/>
                  <a:pt x="108" y="5"/>
                </a:cubicBezTo>
                <a:cubicBezTo>
                  <a:pt x="108" y="5"/>
                  <a:pt x="106" y="9"/>
                  <a:pt x="101" y="14"/>
                </a:cubicBezTo>
                <a:cubicBezTo>
                  <a:pt x="96" y="19"/>
                  <a:pt x="90" y="27"/>
                  <a:pt x="82" y="38"/>
                </a:cubicBezTo>
                <a:cubicBezTo>
                  <a:pt x="75" y="48"/>
                  <a:pt x="68" y="61"/>
                  <a:pt x="60" y="76"/>
                </a:cubicBezTo>
                <a:cubicBezTo>
                  <a:pt x="53" y="91"/>
                  <a:pt x="46" y="113"/>
                  <a:pt x="41" y="139"/>
                </a:cubicBezTo>
                <a:cubicBezTo>
                  <a:pt x="36" y="165"/>
                  <a:pt x="33" y="193"/>
                  <a:pt x="33" y="225"/>
                </a:cubicBezTo>
                <a:cubicBezTo>
                  <a:pt x="33" y="257"/>
                  <a:pt x="36" y="285"/>
                  <a:pt x="41" y="311"/>
                </a:cubicBezTo>
                <a:cubicBezTo>
                  <a:pt x="46" y="337"/>
                  <a:pt x="53" y="357"/>
                  <a:pt x="60" y="373"/>
                </a:cubicBezTo>
                <a:cubicBezTo>
                  <a:pt x="67" y="389"/>
                  <a:pt x="74" y="402"/>
                  <a:pt x="82" y="412"/>
                </a:cubicBezTo>
                <a:cubicBezTo>
                  <a:pt x="89" y="421"/>
                  <a:pt x="96" y="429"/>
                  <a:pt x="101" y="435"/>
                </a:cubicBezTo>
                <a:cubicBezTo>
                  <a:pt x="106" y="441"/>
                  <a:pt x="108" y="444"/>
                  <a:pt x="108" y="445"/>
                </a:cubicBezTo>
                <a:cubicBezTo>
                  <a:pt x="108" y="447"/>
                  <a:pt x="106" y="449"/>
                  <a:pt x="102" y="449"/>
                </a:cubicBezTo>
                <a:lnTo>
                  <a:pt x="100" y="449"/>
                </a:lnTo>
                <a:lnTo>
                  <a:pt x="94" y="449"/>
                </a:lnTo>
                <a:lnTo>
                  <a:pt x="82" y="438"/>
                </a:lnTo>
                <a:cubicBezTo>
                  <a:pt x="54" y="413"/>
                  <a:pt x="32" y="381"/>
                  <a:pt x="20" y="343"/>
                </a:cubicBezTo>
                <a:cubicBezTo>
                  <a:pt x="7" y="305"/>
                  <a:pt x="0" y="266"/>
                  <a:pt x="0" y="2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3409560" y="424512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8"/>
                </a:moveTo>
                <a:cubicBezTo>
                  <a:pt x="73" y="20"/>
                  <a:pt x="75" y="14"/>
                  <a:pt x="81" y="9"/>
                </a:cubicBezTo>
                <a:cubicBezTo>
                  <a:pt x="87" y="3"/>
                  <a:pt x="94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100" y="46"/>
                  <a:pt x="91" y="47"/>
                </a:cubicBezTo>
                <a:cubicBezTo>
                  <a:pt x="87" y="47"/>
                  <a:pt x="83" y="45"/>
                  <a:pt x="79" y="42"/>
                </a:cubicBezTo>
                <a:cubicBezTo>
                  <a:pt x="75" y="39"/>
                  <a:pt x="73" y="34"/>
                  <a:pt x="73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6" y="148"/>
                  <a:pt x="10" y="140"/>
                  <a:pt x="15" y="132"/>
                </a:cubicBezTo>
                <a:cubicBezTo>
                  <a:pt x="19" y="124"/>
                  <a:pt x="26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3" y="99"/>
                  <a:pt x="82" y="103"/>
                  <a:pt x="90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6" y="190"/>
                  <a:pt x="78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2"/>
                  <a:pt x="60" y="285"/>
                  <a:pt x="65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80" y="281"/>
                  <a:pt x="83" y="278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1" y="255"/>
                  <a:pt x="104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6" y="278"/>
                  <a:pt x="100" y="285"/>
                  <a:pt x="90" y="292"/>
                </a:cubicBezTo>
                <a:cubicBezTo>
                  <a:pt x="81" y="299"/>
                  <a:pt x="72" y="302"/>
                  <a:pt x="62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3" y="264"/>
                </a:cubicBezTo>
                <a:cubicBezTo>
                  <a:pt x="23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6" y="138"/>
                  <a:pt x="67" y="133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0" y="116"/>
                  <a:pt x="42" y="121"/>
                  <a:pt x="35" y="131"/>
                </a:cubicBezTo>
                <a:cubicBezTo>
                  <a:pt x="27" y="141"/>
                  <a:pt x="22" y="153"/>
                  <a:pt x="18" y="169"/>
                </a:cubicBezTo>
                <a:cubicBezTo>
                  <a:pt x="17" y="169"/>
                  <a:pt x="17" y="169"/>
                  <a:pt x="17" y="170"/>
                </a:cubicBezTo>
                <a:cubicBezTo>
                  <a:pt x="16" y="170"/>
                  <a:pt x="16" y="171"/>
                  <a:pt x="16" y="171"/>
                </a:cubicBezTo>
                <a:cubicBezTo>
                  <a:pt x="16" y="172"/>
                  <a:pt x="16" y="172"/>
                  <a:pt x="15" y="172"/>
                </a:cubicBezTo>
                <a:lnTo>
                  <a:pt x="14" y="173"/>
                </a:lnTo>
                <a:cubicBezTo>
                  <a:pt x="14" y="173"/>
                  <a:pt x="13" y="173"/>
                  <a:pt x="12" y="173"/>
                </a:cubicBezTo>
                <a:cubicBezTo>
                  <a:pt x="11" y="173"/>
                  <a:pt x="10" y="173"/>
                  <a:pt x="9" y="173"/>
                </a:cubicBezTo>
                <a:lnTo>
                  <a:pt x="2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3470400" y="423072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5" y="37"/>
                  <a:pt x="76" y="68"/>
                  <a:pt x="89" y="107"/>
                </a:cubicBezTo>
                <a:cubicBezTo>
                  <a:pt x="102" y="145"/>
                  <a:pt x="108" y="184"/>
                  <a:pt x="108" y="225"/>
                </a:cubicBezTo>
                <a:cubicBezTo>
                  <a:pt x="108" y="245"/>
                  <a:pt x="107" y="265"/>
                  <a:pt x="104" y="284"/>
                </a:cubicBezTo>
                <a:cubicBezTo>
                  <a:pt x="101" y="302"/>
                  <a:pt x="97" y="318"/>
                  <a:pt x="93" y="331"/>
                </a:cubicBezTo>
                <a:cubicBezTo>
                  <a:pt x="89" y="345"/>
                  <a:pt x="84" y="358"/>
                  <a:pt x="77" y="371"/>
                </a:cubicBezTo>
                <a:cubicBezTo>
                  <a:pt x="70" y="384"/>
                  <a:pt x="64" y="394"/>
                  <a:pt x="60" y="401"/>
                </a:cubicBezTo>
                <a:cubicBezTo>
                  <a:pt x="55" y="408"/>
                  <a:pt x="49" y="415"/>
                  <a:pt x="40" y="424"/>
                </a:cubicBezTo>
                <a:cubicBezTo>
                  <a:pt x="32" y="432"/>
                  <a:pt x="28" y="437"/>
                  <a:pt x="26" y="438"/>
                </a:cubicBezTo>
                <a:cubicBezTo>
                  <a:pt x="25" y="440"/>
                  <a:pt x="21" y="443"/>
                  <a:pt x="16" y="447"/>
                </a:cubicBezTo>
                <a:cubicBezTo>
                  <a:pt x="15" y="448"/>
                  <a:pt x="14" y="448"/>
                  <a:pt x="14" y="449"/>
                </a:cubicBezTo>
                <a:lnTo>
                  <a:pt x="9" y="449"/>
                </a:lnTo>
                <a:cubicBezTo>
                  <a:pt x="6" y="449"/>
                  <a:pt x="5" y="449"/>
                  <a:pt x="4" y="449"/>
                </a:cubicBezTo>
                <a:cubicBezTo>
                  <a:pt x="3" y="449"/>
                  <a:pt x="2" y="448"/>
                  <a:pt x="2" y="447"/>
                </a:cubicBezTo>
                <a:cubicBezTo>
                  <a:pt x="1" y="446"/>
                  <a:pt x="1" y="445"/>
                  <a:pt x="0" y="443"/>
                </a:cubicBezTo>
                <a:cubicBezTo>
                  <a:pt x="1" y="443"/>
                  <a:pt x="2" y="441"/>
                  <a:pt x="5" y="437"/>
                </a:cubicBezTo>
                <a:cubicBezTo>
                  <a:pt x="51" y="389"/>
                  <a:pt x="75" y="319"/>
                  <a:pt x="75" y="225"/>
                </a:cubicBezTo>
                <a:cubicBezTo>
                  <a:pt x="75" y="131"/>
                  <a:pt x="51" y="60"/>
                  <a:pt x="5" y="12"/>
                </a:cubicBezTo>
                <a:cubicBezTo>
                  <a:pt x="2" y="8"/>
                  <a:pt x="1" y="6"/>
                  <a:pt x="0" y="6"/>
                </a:cubicBezTo>
                <a:cubicBezTo>
                  <a:pt x="0" y="3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3536640" y="433224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38"/>
                </a:moveTo>
                <a:cubicBezTo>
                  <a:pt x="0" y="38"/>
                  <a:pt x="0" y="34"/>
                  <a:pt x="0" y="27"/>
                </a:cubicBezTo>
                <a:cubicBezTo>
                  <a:pt x="0" y="20"/>
                  <a:pt x="3" y="13"/>
                  <a:pt x="8" y="8"/>
                </a:cubicBezTo>
                <a:cubicBezTo>
                  <a:pt x="12" y="2"/>
                  <a:pt x="19" y="0"/>
                  <a:pt x="27" y="0"/>
                </a:cubicBezTo>
                <a:cubicBezTo>
                  <a:pt x="35" y="0"/>
                  <a:pt x="43" y="3"/>
                  <a:pt x="49" y="11"/>
                </a:cubicBezTo>
                <a:cubicBezTo>
                  <a:pt x="56" y="18"/>
                  <a:pt x="60" y="32"/>
                  <a:pt x="60" y="50"/>
                </a:cubicBezTo>
                <a:cubicBezTo>
                  <a:pt x="60" y="61"/>
                  <a:pt x="58" y="71"/>
                  <a:pt x="55" y="82"/>
                </a:cubicBezTo>
                <a:cubicBezTo>
                  <a:pt x="53" y="92"/>
                  <a:pt x="50" y="100"/>
                  <a:pt x="46" y="107"/>
                </a:cubicBezTo>
                <a:cubicBezTo>
                  <a:pt x="43" y="114"/>
                  <a:pt x="39" y="120"/>
                  <a:pt x="34" y="126"/>
                </a:cubicBezTo>
                <a:cubicBezTo>
                  <a:pt x="30" y="131"/>
                  <a:pt x="27" y="135"/>
                  <a:pt x="24" y="138"/>
                </a:cubicBezTo>
                <a:cubicBezTo>
                  <a:pt x="21" y="141"/>
                  <a:pt x="19" y="142"/>
                  <a:pt x="18" y="142"/>
                </a:cubicBezTo>
                <a:cubicBezTo>
                  <a:pt x="17" y="142"/>
                  <a:pt x="15" y="140"/>
                  <a:pt x="12" y="138"/>
                </a:cubicBezTo>
                <a:cubicBezTo>
                  <a:pt x="9" y="135"/>
                  <a:pt x="8" y="133"/>
                  <a:pt x="8" y="132"/>
                </a:cubicBezTo>
                <a:cubicBezTo>
                  <a:pt x="8" y="131"/>
                  <a:pt x="10" y="128"/>
                  <a:pt x="13" y="125"/>
                </a:cubicBezTo>
                <a:cubicBezTo>
                  <a:pt x="16" y="121"/>
                  <a:pt x="20" y="117"/>
                  <a:pt x="24" y="111"/>
                </a:cubicBezTo>
                <a:cubicBezTo>
                  <a:pt x="28" y="106"/>
                  <a:pt x="32" y="98"/>
                  <a:pt x="36" y="89"/>
                </a:cubicBezTo>
                <a:cubicBezTo>
                  <a:pt x="39" y="79"/>
                  <a:pt x="42" y="67"/>
                  <a:pt x="43" y="55"/>
                </a:cubicBezTo>
                <a:lnTo>
                  <a:pt x="43" y="50"/>
                </a:lnTo>
                <a:cubicBezTo>
                  <a:pt x="42" y="51"/>
                  <a:pt x="41" y="51"/>
                  <a:pt x="40" y="51"/>
                </a:cubicBezTo>
                <a:cubicBezTo>
                  <a:pt x="39" y="51"/>
                  <a:pt x="38" y="52"/>
                  <a:pt x="38" y="53"/>
                </a:cubicBezTo>
                <a:cubicBezTo>
                  <a:pt x="37" y="53"/>
                  <a:pt x="35" y="53"/>
                  <a:pt x="34" y="53"/>
                </a:cubicBezTo>
                <a:cubicBezTo>
                  <a:pt x="32" y="53"/>
                  <a:pt x="30" y="54"/>
                  <a:pt x="28" y="54"/>
                </a:cubicBezTo>
                <a:cubicBezTo>
                  <a:pt x="20" y="54"/>
                  <a:pt x="14" y="51"/>
                  <a:pt x="9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3575520" y="4240080"/>
            <a:ext cx="61920" cy="113760"/>
          </a:xfrm>
          <a:custGeom>
            <a:avLst/>
            <a:gdLst/>
            <a:ahLst/>
            <a:rect l="0" t="0" r="r" b="b"/>
            <a:pathLst>
              <a:path w="172" h="316">
                <a:moveTo>
                  <a:pt x="16" y="21"/>
                </a:moveTo>
                <a:cubicBezTo>
                  <a:pt x="16" y="18"/>
                  <a:pt x="16" y="14"/>
                  <a:pt x="17" y="10"/>
                </a:cubicBezTo>
                <a:cubicBezTo>
                  <a:pt x="19" y="6"/>
                  <a:pt x="20" y="4"/>
                  <a:pt x="23" y="4"/>
                </a:cubicBezTo>
                <a:cubicBezTo>
                  <a:pt x="23" y="4"/>
                  <a:pt x="34" y="4"/>
                  <a:pt x="55" y="2"/>
                </a:cubicBezTo>
                <a:cubicBezTo>
                  <a:pt x="76" y="1"/>
                  <a:pt x="87" y="0"/>
                  <a:pt x="88" y="0"/>
                </a:cubicBezTo>
                <a:cubicBezTo>
                  <a:pt x="91" y="0"/>
                  <a:pt x="93" y="1"/>
                  <a:pt x="93" y="4"/>
                </a:cubicBezTo>
                <a:cubicBezTo>
                  <a:pt x="93" y="6"/>
                  <a:pt x="88" y="28"/>
                  <a:pt x="78" y="68"/>
                </a:cubicBezTo>
                <a:cubicBezTo>
                  <a:pt x="75" y="79"/>
                  <a:pt x="73" y="89"/>
                  <a:pt x="70" y="100"/>
                </a:cubicBezTo>
                <a:cubicBezTo>
                  <a:pt x="67" y="111"/>
                  <a:pt x="65" y="119"/>
                  <a:pt x="63" y="124"/>
                </a:cubicBezTo>
                <a:lnTo>
                  <a:pt x="62" y="132"/>
                </a:lnTo>
                <a:cubicBezTo>
                  <a:pt x="62" y="133"/>
                  <a:pt x="62" y="133"/>
                  <a:pt x="64" y="131"/>
                </a:cubicBezTo>
                <a:cubicBezTo>
                  <a:pt x="79" y="119"/>
                  <a:pt x="94" y="113"/>
                  <a:pt x="109" y="113"/>
                </a:cubicBezTo>
                <a:cubicBezTo>
                  <a:pt x="128" y="113"/>
                  <a:pt x="143" y="120"/>
                  <a:pt x="154" y="134"/>
                </a:cubicBezTo>
                <a:cubicBezTo>
                  <a:pt x="165" y="147"/>
                  <a:pt x="171" y="165"/>
                  <a:pt x="172" y="186"/>
                </a:cubicBezTo>
                <a:cubicBezTo>
                  <a:pt x="172" y="219"/>
                  <a:pt x="160" y="249"/>
                  <a:pt x="136" y="276"/>
                </a:cubicBezTo>
                <a:cubicBezTo>
                  <a:pt x="113" y="302"/>
                  <a:pt x="87" y="316"/>
                  <a:pt x="60" y="316"/>
                </a:cubicBezTo>
                <a:cubicBezTo>
                  <a:pt x="45" y="316"/>
                  <a:pt x="32" y="310"/>
                  <a:pt x="20" y="299"/>
                </a:cubicBezTo>
                <a:cubicBezTo>
                  <a:pt x="6" y="287"/>
                  <a:pt x="0" y="269"/>
                  <a:pt x="0" y="244"/>
                </a:cubicBezTo>
                <a:lnTo>
                  <a:pt x="0" y="240"/>
                </a:lnTo>
                <a:cubicBezTo>
                  <a:pt x="0" y="234"/>
                  <a:pt x="1" y="225"/>
                  <a:pt x="3" y="214"/>
                </a:cubicBezTo>
                <a:cubicBezTo>
                  <a:pt x="6" y="203"/>
                  <a:pt x="14" y="173"/>
                  <a:pt x="26" y="126"/>
                </a:cubicBezTo>
                <a:cubicBezTo>
                  <a:pt x="41" y="67"/>
                  <a:pt x="49" y="36"/>
                  <a:pt x="49" y="31"/>
                </a:cubicBezTo>
                <a:cubicBezTo>
                  <a:pt x="49" y="28"/>
                  <a:pt x="43" y="26"/>
                  <a:pt x="32" y="25"/>
                </a:cubicBezTo>
                <a:cubicBezTo>
                  <a:pt x="30" y="25"/>
                  <a:pt x="29" y="25"/>
                  <a:pt x="28" y="25"/>
                </a:cubicBezTo>
                <a:lnTo>
                  <a:pt x="26" y="25"/>
                </a:lnTo>
                <a:cubicBezTo>
                  <a:pt x="23" y="25"/>
                  <a:pt x="21" y="25"/>
                  <a:pt x="20" y="25"/>
                </a:cubicBezTo>
                <a:cubicBezTo>
                  <a:pt x="19" y="25"/>
                  <a:pt x="18" y="25"/>
                  <a:pt x="17" y="24"/>
                </a:cubicBezTo>
                <a:cubicBezTo>
                  <a:pt x="16" y="23"/>
                  <a:pt x="15" y="22"/>
                  <a:pt x="16" y="21"/>
                </a:cubicBezTo>
                <a:moveTo>
                  <a:pt x="133" y="166"/>
                </a:moveTo>
                <a:lnTo>
                  <a:pt x="133" y="163"/>
                </a:lnTo>
                <a:cubicBezTo>
                  <a:pt x="133" y="141"/>
                  <a:pt x="124" y="130"/>
                  <a:pt x="106" y="130"/>
                </a:cubicBezTo>
                <a:cubicBezTo>
                  <a:pt x="101" y="130"/>
                  <a:pt x="96" y="131"/>
                  <a:pt x="90" y="133"/>
                </a:cubicBezTo>
                <a:cubicBezTo>
                  <a:pt x="85" y="136"/>
                  <a:pt x="80" y="139"/>
                  <a:pt x="75" y="143"/>
                </a:cubicBezTo>
                <a:cubicBezTo>
                  <a:pt x="71" y="147"/>
                  <a:pt x="67" y="150"/>
                  <a:pt x="64" y="153"/>
                </a:cubicBezTo>
                <a:cubicBezTo>
                  <a:pt x="61" y="157"/>
                  <a:pt x="58" y="160"/>
                  <a:pt x="56" y="163"/>
                </a:cubicBezTo>
                <a:lnTo>
                  <a:pt x="53" y="167"/>
                </a:lnTo>
                <a:lnTo>
                  <a:pt x="44" y="205"/>
                </a:lnTo>
                <a:cubicBezTo>
                  <a:pt x="37" y="231"/>
                  <a:pt x="34" y="249"/>
                  <a:pt x="34" y="260"/>
                </a:cubicBezTo>
                <a:cubicBezTo>
                  <a:pt x="34" y="274"/>
                  <a:pt x="37" y="285"/>
                  <a:pt x="45" y="292"/>
                </a:cubicBezTo>
                <a:cubicBezTo>
                  <a:pt x="49" y="297"/>
                  <a:pt x="55" y="299"/>
                  <a:pt x="62" y="299"/>
                </a:cubicBezTo>
                <a:cubicBezTo>
                  <a:pt x="72" y="299"/>
                  <a:pt x="82" y="294"/>
                  <a:pt x="92" y="285"/>
                </a:cubicBezTo>
                <a:cubicBezTo>
                  <a:pt x="100" y="278"/>
                  <a:pt x="106" y="270"/>
                  <a:pt x="110" y="260"/>
                </a:cubicBezTo>
                <a:cubicBezTo>
                  <a:pt x="115" y="250"/>
                  <a:pt x="120" y="234"/>
                  <a:pt x="125" y="213"/>
                </a:cubicBezTo>
                <a:cubicBezTo>
                  <a:pt x="130" y="191"/>
                  <a:pt x="133" y="176"/>
                  <a:pt x="133" y="1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3653280" y="4230720"/>
            <a:ext cx="38880" cy="161640"/>
          </a:xfrm>
          <a:custGeom>
            <a:avLst/>
            <a:gdLst/>
            <a:ahLst/>
            <a:rect l="0" t="0" r="r" b="b"/>
            <a:pathLst>
              <a:path w="108" h="449">
                <a:moveTo>
                  <a:pt x="0" y="225"/>
                </a:moveTo>
                <a:cubicBezTo>
                  <a:pt x="0" y="204"/>
                  <a:pt x="1" y="185"/>
                  <a:pt x="4" y="166"/>
                </a:cubicBezTo>
                <a:cubicBezTo>
                  <a:pt x="7" y="148"/>
                  <a:pt x="11" y="132"/>
                  <a:pt x="15" y="119"/>
                </a:cubicBezTo>
                <a:cubicBezTo>
                  <a:pt x="18" y="105"/>
                  <a:pt x="24" y="91"/>
                  <a:pt x="31" y="78"/>
                </a:cubicBezTo>
                <a:cubicBezTo>
                  <a:pt x="38" y="65"/>
                  <a:pt x="44" y="55"/>
                  <a:pt x="48" y="48"/>
                </a:cubicBezTo>
                <a:cubicBezTo>
                  <a:pt x="52" y="41"/>
                  <a:pt x="58" y="33"/>
                  <a:pt x="67" y="25"/>
                </a:cubicBezTo>
                <a:cubicBezTo>
                  <a:pt x="75" y="17"/>
                  <a:pt x="80" y="12"/>
                  <a:pt x="83" y="10"/>
                </a:cubicBezTo>
                <a:cubicBezTo>
                  <a:pt x="84" y="8"/>
                  <a:pt x="88" y="5"/>
                  <a:pt x="94" y="0"/>
                </a:cubicBezTo>
                <a:lnTo>
                  <a:pt x="100" y="0"/>
                </a:lnTo>
                <a:lnTo>
                  <a:pt x="101" y="0"/>
                </a:lnTo>
                <a:cubicBezTo>
                  <a:pt x="106" y="0"/>
                  <a:pt x="108" y="2"/>
                  <a:pt x="108" y="5"/>
                </a:cubicBezTo>
                <a:cubicBezTo>
                  <a:pt x="108" y="5"/>
                  <a:pt x="105" y="9"/>
                  <a:pt x="100" y="14"/>
                </a:cubicBezTo>
                <a:cubicBezTo>
                  <a:pt x="95" y="19"/>
                  <a:pt x="89" y="27"/>
                  <a:pt x="82" y="38"/>
                </a:cubicBezTo>
                <a:cubicBezTo>
                  <a:pt x="74" y="48"/>
                  <a:pt x="66" y="61"/>
                  <a:pt x="59" y="76"/>
                </a:cubicBezTo>
                <a:cubicBezTo>
                  <a:pt x="51" y="91"/>
                  <a:pt x="45" y="113"/>
                  <a:pt x="40" y="139"/>
                </a:cubicBezTo>
                <a:cubicBezTo>
                  <a:pt x="35" y="165"/>
                  <a:pt x="32" y="193"/>
                  <a:pt x="32" y="225"/>
                </a:cubicBezTo>
                <a:cubicBezTo>
                  <a:pt x="32" y="257"/>
                  <a:pt x="35" y="285"/>
                  <a:pt x="40" y="311"/>
                </a:cubicBezTo>
                <a:cubicBezTo>
                  <a:pt x="45" y="337"/>
                  <a:pt x="51" y="357"/>
                  <a:pt x="58" y="373"/>
                </a:cubicBezTo>
                <a:cubicBezTo>
                  <a:pt x="66" y="389"/>
                  <a:pt x="73" y="402"/>
                  <a:pt x="80" y="412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5"/>
                </a:cubicBezTo>
                <a:cubicBezTo>
                  <a:pt x="108" y="447"/>
                  <a:pt x="105" y="449"/>
                  <a:pt x="101" y="449"/>
                </a:cubicBezTo>
                <a:lnTo>
                  <a:pt x="100" y="449"/>
                </a:lnTo>
                <a:lnTo>
                  <a:pt x="94" y="449"/>
                </a:lnTo>
                <a:lnTo>
                  <a:pt x="80" y="438"/>
                </a:lnTo>
                <a:cubicBezTo>
                  <a:pt x="52" y="413"/>
                  <a:pt x="32" y="381"/>
                  <a:pt x="19" y="343"/>
                </a:cubicBezTo>
                <a:cubicBezTo>
                  <a:pt x="6" y="305"/>
                  <a:pt x="0" y="266"/>
                  <a:pt x="0" y="2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3704040" y="424512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4"/>
                  <a:pt x="27" y="116"/>
                  <a:pt x="36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1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2"/>
                  <a:pt x="61" y="285"/>
                  <a:pt x="66" y="285"/>
                </a:cubicBezTo>
                <a:cubicBezTo>
                  <a:pt x="69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2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9"/>
                  <a:pt x="74" y="302"/>
                  <a:pt x="64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5" y="277"/>
                  <a:pt x="25" y="264"/>
                </a:cubicBezTo>
                <a:cubicBezTo>
                  <a:pt x="25" y="259"/>
                  <a:pt x="26" y="254"/>
                  <a:pt x="27" y="249"/>
                </a:cubicBezTo>
                <a:cubicBezTo>
                  <a:pt x="29" y="245"/>
                  <a:pt x="35" y="228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3"/>
                  <a:pt x="69" y="127"/>
                </a:cubicBezTo>
                <a:cubicBezTo>
                  <a:pt x="69" y="120"/>
                  <a:pt x="67" y="116"/>
                  <a:pt x="61" y="116"/>
                </a:cubicBezTo>
                <a:cubicBezTo>
                  <a:pt x="52" y="116"/>
                  <a:pt x="43" y="121"/>
                  <a:pt x="36" y="131"/>
                </a:cubicBezTo>
                <a:cubicBezTo>
                  <a:pt x="29" y="141"/>
                  <a:pt x="22" y="153"/>
                  <a:pt x="18" y="169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cubicBezTo>
                  <a:pt x="17" y="172"/>
                  <a:pt x="16" y="172"/>
                  <a:pt x="16" y="172"/>
                </a:cubicBezTo>
                <a:cubicBezTo>
                  <a:pt x="15" y="172"/>
                  <a:pt x="15" y="173"/>
                  <a:pt x="14" y="173"/>
                </a:cubicBezTo>
                <a:lnTo>
                  <a:pt x="13" y="173"/>
                </a:ln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2" name=""/>
          <p:cNvSpPr/>
          <p:nvPr/>
        </p:nvSpPr>
        <p:spPr>
          <a:xfrm>
            <a:off x="3765240" y="4230720"/>
            <a:ext cx="38520" cy="161640"/>
          </a:xfrm>
          <a:custGeom>
            <a:avLst/>
            <a:gdLst/>
            <a:ahLst/>
            <a:rect l="0" t="0" r="r" b="b"/>
            <a:pathLst>
              <a:path w="107" h="449">
                <a:moveTo>
                  <a:pt x="2" y="1"/>
                </a:moveTo>
                <a:lnTo>
                  <a:pt x="4" y="0"/>
                </a:lnTo>
                <a:cubicBezTo>
                  <a:pt x="5" y="0"/>
                  <a:pt x="7" y="0"/>
                  <a:pt x="8" y="0"/>
                </a:cubicBezTo>
                <a:lnTo>
                  <a:pt x="13" y="0"/>
                </a:lnTo>
                <a:lnTo>
                  <a:pt x="26" y="11"/>
                </a:lnTo>
                <a:cubicBezTo>
                  <a:pt x="54" y="37"/>
                  <a:pt x="74" y="68"/>
                  <a:pt x="87" y="107"/>
                </a:cubicBezTo>
                <a:cubicBezTo>
                  <a:pt x="101" y="145"/>
                  <a:pt x="107" y="184"/>
                  <a:pt x="107" y="225"/>
                </a:cubicBezTo>
                <a:cubicBezTo>
                  <a:pt x="107" y="245"/>
                  <a:pt x="106" y="265"/>
                  <a:pt x="103" y="284"/>
                </a:cubicBezTo>
                <a:cubicBezTo>
                  <a:pt x="100" y="302"/>
                  <a:pt x="97" y="318"/>
                  <a:pt x="93" y="331"/>
                </a:cubicBezTo>
                <a:cubicBezTo>
                  <a:pt x="89" y="345"/>
                  <a:pt x="82" y="358"/>
                  <a:pt x="75" y="371"/>
                </a:cubicBezTo>
                <a:cubicBezTo>
                  <a:pt x="68" y="384"/>
                  <a:pt x="62" y="394"/>
                  <a:pt x="58" y="401"/>
                </a:cubicBezTo>
                <a:cubicBezTo>
                  <a:pt x="54" y="408"/>
                  <a:pt x="48" y="415"/>
                  <a:pt x="40" y="424"/>
                </a:cubicBezTo>
                <a:cubicBezTo>
                  <a:pt x="32" y="432"/>
                  <a:pt x="27" y="437"/>
                  <a:pt x="25" y="438"/>
                </a:cubicBezTo>
                <a:cubicBezTo>
                  <a:pt x="24" y="440"/>
                  <a:pt x="21" y="443"/>
                  <a:pt x="15" y="447"/>
                </a:cubicBezTo>
                <a:cubicBezTo>
                  <a:pt x="14" y="448"/>
                  <a:pt x="14" y="448"/>
                  <a:pt x="13" y="449"/>
                </a:cubicBezTo>
                <a:lnTo>
                  <a:pt x="8" y="449"/>
                </a:lnTo>
                <a:cubicBezTo>
                  <a:pt x="6" y="449"/>
                  <a:pt x="4" y="449"/>
                  <a:pt x="3" y="449"/>
                </a:cubicBezTo>
                <a:cubicBezTo>
                  <a:pt x="2" y="449"/>
                  <a:pt x="1" y="448"/>
                  <a:pt x="1" y="447"/>
                </a:cubicBezTo>
                <a:cubicBezTo>
                  <a:pt x="0" y="446"/>
                  <a:pt x="0" y="445"/>
                  <a:pt x="0" y="443"/>
                </a:cubicBezTo>
                <a:cubicBezTo>
                  <a:pt x="0" y="443"/>
                  <a:pt x="1" y="441"/>
                  <a:pt x="4" y="437"/>
                </a:cubicBezTo>
                <a:cubicBezTo>
                  <a:pt x="51" y="389"/>
                  <a:pt x="74" y="319"/>
                  <a:pt x="74" y="225"/>
                </a:cubicBezTo>
                <a:cubicBezTo>
                  <a:pt x="74" y="131"/>
                  <a:pt x="51" y="60"/>
                  <a:pt x="4" y="12"/>
                </a:cubicBezTo>
                <a:cubicBezTo>
                  <a:pt x="1" y="8"/>
                  <a:pt x="0" y="6"/>
                  <a:pt x="0" y="6"/>
                </a:cubicBezTo>
                <a:cubicBezTo>
                  <a:pt x="0" y="3"/>
                  <a:pt x="0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3829320" y="4230720"/>
            <a:ext cx="59760" cy="161640"/>
          </a:xfrm>
          <a:custGeom>
            <a:avLst/>
            <a:gdLst/>
            <a:ahLst/>
            <a:rect l="0" t="0" r="r" b="b"/>
            <a:pathLst>
              <a:path w="166" h="449">
                <a:moveTo>
                  <a:pt x="0" y="9"/>
                </a:moveTo>
                <a:cubicBezTo>
                  <a:pt x="0" y="5"/>
                  <a:pt x="0" y="2"/>
                  <a:pt x="1" y="2"/>
                </a:cubicBezTo>
                <a:cubicBezTo>
                  <a:pt x="2" y="1"/>
                  <a:pt x="5" y="1"/>
                  <a:pt x="11" y="0"/>
                </a:cubicBezTo>
                <a:cubicBezTo>
                  <a:pt x="36" y="0"/>
                  <a:pt x="55" y="4"/>
                  <a:pt x="68" y="12"/>
                </a:cubicBezTo>
                <a:cubicBezTo>
                  <a:pt x="82" y="19"/>
                  <a:pt x="91" y="27"/>
                  <a:pt x="97" y="36"/>
                </a:cubicBezTo>
                <a:cubicBezTo>
                  <a:pt x="99" y="43"/>
                  <a:pt x="101" y="48"/>
                  <a:pt x="101" y="52"/>
                </a:cubicBezTo>
                <a:cubicBezTo>
                  <a:pt x="101" y="56"/>
                  <a:pt x="102" y="76"/>
                  <a:pt x="102" y="113"/>
                </a:cubicBezTo>
                <a:cubicBezTo>
                  <a:pt x="102" y="154"/>
                  <a:pt x="103" y="176"/>
                  <a:pt x="103" y="177"/>
                </a:cubicBezTo>
                <a:cubicBezTo>
                  <a:pt x="107" y="191"/>
                  <a:pt x="115" y="200"/>
                  <a:pt x="126" y="207"/>
                </a:cubicBezTo>
                <a:cubicBezTo>
                  <a:pt x="138" y="213"/>
                  <a:pt x="149" y="216"/>
                  <a:pt x="158" y="217"/>
                </a:cubicBezTo>
                <a:cubicBezTo>
                  <a:pt x="162" y="217"/>
                  <a:pt x="164" y="217"/>
                  <a:pt x="165" y="218"/>
                </a:cubicBezTo>
                <a:cubicBezTo>
                  <a:pt x="166" y="219"/>
                  <a:pt x="166" y="221"/>
                  <a:pt x="166" y="225"/>
                </a:cubicBezTo>
                <a:cubicBezTo>
                  <a:pt x="166" y="229"/>
                  <a:pt x="166" y="231"/>
                  <a:pt x="165" y="232"/>
                </a:cubicBezTo>
                <a:cubicBezTo>
                  <a:pt x="164" y="233"/>
                  <a:pt x="162" y="234"/>
                  <a:pt x="158" y="234"/>
                </a:cubicBezTo>
                <a:cubicBezTo>
                  <a:pt x="147" y="234"/>
                  <a:pt x="137" y="237"/>
                  <a:pt x="126" y="243"/>
                </a:cubicBezTo>
                <a:cubicBezTo>
                  <a:pt x="116" y="249"/>
                  <a:pt x="109" y="257"/>
                  <a:pt x="105" y="267"/>
                </a:cubicBezTo>
                <a:cubicBezTo>
                  <a:pt x="104" y="271"/>
                  <a:pt x="103" y="276"/>
                  <a:pt x="102" y="283"/>
                </a:cubicBezTo>
                <a:cubicBezTo>
                  <a:pt x="102" y="289"/>
                  <a:pt x="102" y="312"/>
                  <a:pt x="102" y="349"/>
                </a:cubicBezTo>
                <a:lnTo>
                  <a:pt x="102" y="372"/>
                </a:lnTo>
                <a:cubicBezTo>
                  <a:pt x="102" y="389"/>
                  <a:pt x="101" y="400"/>
                  <a:pt x="99" y="407"/>
                </a:cubicBezTo>
                <a:cubicBezTo>
                  <a:pt x="98" y="413"/>
                  <a:pt x="93" y="419"/>
                  <a:pt x="86" y="425"/>
                </a:cubicBezTo>
                <a:cubicBezTo>
                  <a:pt x="70" y="441"/>
                  <a:pt x="45" y="449"/>
                  <a:pt x="12" y="449"/>
                </a:cubicBezTo>
                <a:cubicBezTo>
                  <a:pt x="5" y="449"/>
                  <a:pt x="2" y="448"/>
                  <a:pt x="1" y="447"/>
                </a:cubicBezTo>
                <a:cubicBezTo>
                  <a:pt x="0" y="446"/>
                  <a:pt x="0" y="444"/>
                  <a:pt x="0" y="440"/>
                </a:cubicBezTo>
                <a:cubicBezTo>
                  <a:pt x="0" y="438"/>
                  <a:pt x="0" y="437"/>
                  <a:pt x="0" y="437"/>
                </a:cubicBezTo>
                <a:cubicBezTo>
                  <a:pt x="0" y="436"/>
                  <a:pt x="0" y="436"/>
                  <a:pt x="0" y="434"/>
                </a:cubicBezTo>
                <a:cubicBezTo>
                  <a:pt x="1" y="433"/>
                  <a:pt x="1" y="433"/>
                  <a:pt x="2" y="433"/>
                </a:cubicBezTo>
                <a:cubicBezTo>
                  <a:pt x="2" y="433"/>
                  <a:pt x="4" y="432"/>
                  <a:pt x="5" y="432"/>
                </a:cubicBezTo>
                <a:cubicBezTo>
                  <a:pt x="11" y="432"/>
                  <a:pt x="15" y="432"/>
                  <a:pt x="20" y="431"/>
                </a:cubicBezTo>
                <a:cubicBezTo>
                  <a:pt x="25" y="430"/>
                  <a:pt x="31" y="428"/>
                  <a:pt x="37" y="426"/>
                </a:cubicBezTo>
                <a:cubicBezTo>
                  <a:pt x="43" y="424"/>
                  <a:pt x="49" y="421"/>
                  <a:pt x="54" y="416"/>
                </a:cubicBezTo>
                <a:cubicBezTo>
                  <a:pt x="59" y="411"/>
                  <a:pt x="62" y="406"/>
                  <a:pt x="64" y="399"/>
                </a:cubicBezTo>
                <a:cubicBezTo>
                  <a:pt x="65" y="398"/>
                  <a:pt x="65" y="376"/>
                  <a:pt x="65" y="336"/>
                </a:cubicBezTo>
                <a:lnTo>
                  <a:pt x="66" y="275"/>
                </a:lnTo>
                <a:cubicBezTo>
                  <a:pt x="70" y="258"/>
                  <a:pt x="80" y="244"/>
                  <a:pt x="97" y="234"/>
                </a:cubicBezTo>
                <a:cubicBezTo>
                  <a:pt x="108" y="229"/>
                  <a:pt x="115" y="226"/>
                  <a:pt x="119" y="225"/>
                </a:cubicBezTo>
                <a:cubicBezTo>
                  <a:pt x="112" y="223"/>
                  <a:pt x="105" y="220"/>
                  <a:pt x="97" y="216"/>
                </a:cubicBezTo>
                <a:cubicBezTo>
                  <a:pt x="81" y="206"/>
                  <a:pt x="71" y="194"/>
                  <a:pt x="67" y="179"/>
                </a:cubicBezTo>
                <a:lnTo>
                  <a:pt x="66" y="175"/>
                </a:lnTo>
                <a:lnTo>
                  <a:pt x="65" y="114"/>
                </a:lnTo>
                <a:cubicBezTo>
                  <a:pt x="65" y="72"/>
                  <a:pt x="65" y="51"/>
                  <a:pt x="64" y="50"/>
                </a:cubicBezTo>
                <a:cubicBezTo>
                  <a:pt x="61" y="38"/>
                  <a:pt x="53" y="29"/>
                  <a:pt x="41" y="25"/>
                </a:cubicBezTo>
                <a:cubicBezTo>
                  <a:pt x="29" y="20"/>
                  <a:pt x="17" y="17"/>
                  <a:pt x="5" y="17"/>
                </a:cubicBezTo>
                <a:cubicBezTo>
                  <a:pt x="3" y="17"/>
                  <a:pt x="1" y="17"/>
                  <a:pt x="1" y="16"/>
                </a:cubicBezTo>
                <a:cubicBezTo>
                  <a:pt x="1" y="15"/>
                  <a:pt x="0" y="13"/>
                  <a:pt x="0" y="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/>
          <p:nvPr/>
        </p:nvSpPr>
        <p:spPr>
          <a:xfrm>
            <a:off x="2855520" y="4203720"/>
            <a:ext cx="1067040" cy="14040"/>
          </a:xfrm>
          <a:custGeom>
            <a:avLst/>
            <a:gdLst/>
            <a:ahLst/>
            <a:rect l="0" t="0" r="r" b="b"/>
            <a:pathLst>
              <a:path w="2964" h="39">
                <a:moveTo>
                  <a:pt x="0" y="39"/>
                </a:moveTo>
                <a:lnTo>
                  <a:pt x="2964" y="39"/>
                </a:lnTo>
                <a:lnTo>
                  <a:pt x="296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952200" y="4562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128600" y="4095000"/>
            <a:ext cx="103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Silhouette: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1128600" y="4475880"/>
            <a:ext cx="360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Общий Score: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по всем точкам.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/>
          <p:nvPr/>
        </p:nvSpPr>
        <p:spPr>
          <a:xfrm>
            <a:off x="952200" y="5181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128600" y="4761720"/>
            <a:ext cx="158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Диапазон: [-1, 1]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1128600" y="5095080"/>
            <a:ext cx="380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Эта метрика часто используется в жизни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1128600" y="5380560"/>
            <a:ext cx="356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даёт более очевидное представление 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28600" y="5666400"/>
            <a:ext cx="402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оптимальном числе кластеров нежели метод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1128600" y="5952240"/>
            <a:ext cx="54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локтя.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/>
          <p:nvPr/>
        </p:nvSpPr>
        <p:spPr>
          <a:xfrm>
            <a:off x="752400" y="2943000"/>
            <a:ext cx="1457640" cy="410040"/>
          </a:xfrm>
          <a:custGeom>
            <a:avLst/>
            <a:gdLst/>
            <a:ahLst/>
            <a:rect l="0" t="0" r="r" b="b"/>
            <a:pathLst>
              <a:path w="4049" h="1139">
                <a:moveTo>
                  <a:pt x="0" y="0"/>
                </a:moveTo>
                <a:lnTo>
                  <a:pt x="4049" y="0"/>
                </a:lnTo>
                <a:lnTo>
                  <a:pt x="404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2209680" y="2943000"/>
            <a:ext cx="1295640" cy="410040"/>
          </a:xfrm>
          <a:custGeom>
            <a:avLst/>
            <a:gdLst/>
            <a:ahLst/>
            <a:rect l="0" t="0" r="r" b="b"/>
            <a:pathLst>
              <a:path w="3599" h="1139">
                <a:moveTo>
                  <a:pt x="0" y="0"/>
                </a:moveTo>
                <a:lnTo>
                  <a:pt x="3599" y="0"/>
                </a:lnTo>
                <a:lnTo>
                  <a:pt x="35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/>
          <p:nvPr/>
        </p:nvSpPr>
        <p:spPr>
          <a:xfrm>
            <a:off x="3504960" y="2943000"/>
            <a:ext cx="6039360" cy="410040"/>
          </a:xfrm>
          <a:custGeom>
            <a:avLst/>
            <a:gdLst/>
            <a:ahLst/>
            <a:rect l="0" t="0" r="r" b="b"/>
            <a:pathLst>
              <a:path w="16776" h="1139">
                <a:moveTo>
                  <a:pt x="0" y="0"/>
                </a:moveTo>
                <a:lnTo>
                  <a:pt x="16776" y="0"/>
                </a:lnTo>
                <a:lnTo>
                  <a:pt x="1677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752400" y="3352680"/>
            <a:ext cx="1457640" cy="410040"/>
          </a:xfrm>
          <a:custGeom>
            <a:avLst/>
            <a:gdLst/>
            <a:ahLst/>
            <a:rect l="0" t="0" r="r" b="b"/>
            <a:pathLst>
              <a:path w="4049" h="1139">
                <a:moveTo>
                  <a:pt x="0" y="0"/>
                </a:moveTo>
                <a:lnTo>
                  <a:pt x="4049" y="0"/>
                </a:lnTo>
                <a:lnTo>
                  <a:pt x="404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/>
          <p:nvPr/>
        </p:nvSpPr>
        <p:spPr>
          <a:xfrm>
            <a:off x="2209680" y="3352680"/>
            <a:ext cx="1295640" cy="410040"/>
          </a:xfrm>
          <a:custGeom>
            <a:avLst/>
            <a:gdLst/>
            <a:ahLst/>
            <a:rect l="0" t="0" r="r" b="b"/>
            <a:pathLst>
              <a:path w="3599" h="1139">
                <a:moveTo>
                  <a:pt x="0" y="0"/>
                </a:moveTo>
                <a:lnTo>
                  <a:pt x="3599" y="0"/>
                </a:lnTo>
                <a:lnTo>
                  <a:pt x="359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3504960" y="3352680"/>
            <a:ext cx="6039360" cy="410040"/>
          </a:xfrm>
          <a:custGeom>
            <a:avLst/>
            <a:gdLst/>
            <a:ahLst/>
            <a:rect l="0" t="0" r="r" b="b"/>
            <a:pathLst>
              <a:path w="16776" h="1139">
                <a:moveTo>
                  <a:pt x="0" y="0"/>
                </a:moveTo>
                <a:lnTo>
                  <a:pt x="16776" y="0"/>
                </a:lnTo>
                <a:lnTo>
                  <a:pt x="1677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/>
          <p:nvPr/>
        </p:nvSpPr>
        <p:spPr>
          <a:xfrm>
            <a:off x="752400" y="3762360"/>
            <a:ext cx="1457640" cy="419400"/>
          </a:xfrm>
          <a:custGeom>
            <a:avLst/>
            <a:gdLst/>
            <a:ahLst/>
            <a:rect l="0" t="0" r="r" b="b"/>
            <a:pathLst>
              <a:path w="4049" h="1165">
                <a:moveTo>
                  <a:pt x="0" y="0"/>
                </a:moveTo>
                <a:lnTo>
                  <a:pt x="4049" y="0"/>
                </a:lnTo>
                <a:lnTo>
                  <a:pt x="4049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2209680" y="3762360"/>
            <a:ext cx="1295640" cy="419400"/>
          </a:xfrm>
          <a:custGeom>
            <a:avLst/>
            <a:gdLst/>
            <a:ahLst/>
            <a:rect l="0" t="0" r="r" b="b"/>
            <a:pathLst>
              <a:path w="3599" h="1165">
                <a:moveTo>
                  <a:pt x="0" y="0"/>
                </a:moveTo>
                <a:lnTo>
                  <a:pt x="3599" y="0"/>
                </a:lnTo>
                <a:lnTo>
                  <a:pt x="3599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/>
          <p:nvPr/>
        </p:nvSpPr>
        <p:spPr>
          <a:xfrm>
            <a:off x="3504960" y="3762360"/>
            <a:ext cx="6039360" cy="419400"/>
          </a:xfrm>
          <a:custGeom>
            <a:avLst/>
            <a:gdLst/>
            <a:ahLst/>
            <a:rect l="0" t="0" r="r" b="b"/>
            <a:pathLst>
              <a:path w="16776" h="1165">
                <a:moveTo>
                  <a:pt x="0" y="0"/>
                </a:moveTo>
                <a:lnTo>
                  <a:pt x="16776" y="0"/>
                </a:lnTo>
                <a:lnTo>
                  <a:pt x="1677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752400" y="4181400"/>
            <a:ext cx="1457640" cy="409680"/>
          </a:xfrm>
          <a:custGeom>
            <a:avLst/>
            <a:gdLst/>
            <a:ahLst/>
            <a:rect l="0" t="0" r="r" b="b"/>
            <a:pathLst>
              <a:path w="4049" h="1138">
                <a:moveTo>
                  <a:pt x="0" y="0"/>
                </a:moveTo>
                <a:lnTo>
                  <a:pt x="4049" y="0"/>
                </a:lnTo>
                <a:lnTo>
                  <a:pt x="404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/>
          <p:nvPr/>
        </p:nvSpPr>
        <p:spPr>
          <a:xfrm>
            <a:off x="2209680" y="4181400"/>
            <a:ext cx="1295640" cy="409680"/>
          </a:xfrm>
          <a:custGeom>
            <a:avLst/>
            <a:gdLst/>
            <a:ahLst/>
            <a:rect l="0" t="0" r="r" b="b"/>
            <a:pathLst>
              <a:path w="3599" h="1138">
                <a:moveTo>
                  <a:pt x="0" y="0"/>
                </a:moveTo>
                <a:lnTo>
                  <a:pt x="3599" y="0"/>
                </a:lnTo>
                <a:lnTo>
                  <a:pt x="3599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3504960" y="4181400"/>
            <a:ext cx="6039360" cy="409680"/>
          </a:xfrm>
          <a:custGeom>
            <a:avLst/>
            <a:gdLst/>
            <a:ahLst/>
            <a:rect l="0" t="0" r="r" b="b"/>
            <a:pathLst>
              <a:path w="16776" h="1138">
                <a:moveTo>
                  <a:pt x="0" y="0"/>
                </a:moveTo>
                <a:lnTo>
                  <a:pt x="16776" y="0"/>
                </a:lnTo>
                <a:lnTo>
                  <a:pt x="16776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752400" y="294300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52400" y="2943000"/>
            <a:ext cx="1457640" cy="10080"/>
          </a:xfrm>
          <a:custGeom>
            <a:avLst/>
            <a:gdLst/>
            <a:ahLst/>
            <a:rect l="0" t="0" r="r" b="b"/>
            <a:pathLst>
              <a:path w="4049" h="28">
                <a:moveTo>
                  <a:pt x="0" y="0"/>
                </a:moveTo>
                <a:lnTo>
                  <a:pt x="4049" y="0"/>
                </a:lnTo>
                <a:lnTo>
                  <a:pt x="404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2199960" y="29430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2209680" y="2943000"/>
            <a:ext cx="1305360" cy="10080"/>
          </a:xfrm>
          <a:custGeom>
            <a:avLst/>
            <a:gdLst/>
            <a:ahLst/>
            <a:rect l="0" t="0" r="r" b="b"/>
            <a:pathLst>
              <a:path w="3626" h="28">
                <a:moveTo>
                  <a:pt x="0" y="0"/>
                </a:moveTo>
                <a:lnTo>
                  <a:pt x="3626" y="0"/>
                </a:lnTo>
                <a:lnTo>
                  <a:pt x="36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3504960" y="2943000"/>
            <a:ext cx="10440" cy="419400"/>
          </a:xfrm>
          <a:custGeom>
            <a:avLst/>
            <a:gdLst/>
            <a:ahLst/>
            <a:rect l="0" t="0" r="r" b="b"/>
            <a:pathLst>
              <a:path w="29" h="1165">
                <a:moveTo>
                  <a:pt x="0" y="0"/>
                </a:moveTo>
                <a:lnTo>
                  <a:pt x="29" y="0"/>
                </a:lnTo>
                <a:lnTo>
                  <a:pt x="29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3514680" y="2943000"/>
            <a:ext cx="6029640" cy="10080"/>
          </a:xfrm>
          <a:custGeom>
            <a:avLst/>
            <a:gdLst/>
            <a:ahLst/>
            <a:rect l="0" t="0" r="r" b="b"/>
            <a:pathLst>
              <a:path w="16749" h="28">
                <a:moveTo>
                  <a:pt x="0" y="0"/>
                </a:moveTo>
                <a:lnTo>
                  <a:pt x="16749" y="0"/>
                </a:lnTo>
                <a:lnTo>
                  <a:pt x="1674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9534240" y="29430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/>
          <p:nvPr/>
        </p:nvSpPr>
        <p:spPr>
          <a:xfrm>
            <a:off x="752400" y="3352680"/>
            <a:ext cx="1457640" cy="9720"/>
          </a:xfrm>
          <a:custGeom>
            <a:avLst/>
            <a:gdLst/>
            <a:ahLst/>
            <a:rect l="0" t="0" r="r" b="b"/>
            <a:pathLst>
              <a:path w="4049" h="27">
                <a:moveTo>
                  <a:pt x="0" y="0"/>
                </a:moveTo>
                <a:lnTo>
                  <a:pt x="4049" y="0"/>
                </a:lnTo>
                <a:lnTo>
                  <a:pt x="404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2209680" y="3352680"/>
            <a:ext cx="1305360" cy="9720"/>
          </a:xfrm>
          <a:custGeom>
            <a:avLst/>
            <a:gdLst/>
            <a:ahLst/>
            <a:rect l="0" t="0" r="r" b="b"/>
            <a:pathLst>
              <a:path w="3626" h="27">
                <a:moveTo>
                  <a:pt x="0" y="0"/>
                </a:moveTo>
                <a:lnTo>
                  <a:pt x="3626" y="0"/>
                </a:lnTo>
                <a:lnTo>
                  <a:pt x="36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/>
          <p:nvPr/>
        </p:nvSpPr>
        <p:spPr>
          <a:xfrm>
            <a:off x="3514680" y="3352680"/>
            <a:ext cx="6029640" cy="9720"/>
          </a:xfrm>
          <a:custGeom>
            <a:avLst/>
            <a:gdLst/>
            <a:ahLst/>
            <a:rect l="0" t="0" r="r" b="b"/>
            <a:pathLst>
              <a:path w="16749" h="27">
                <a:moveTo>
                  <a:pt x="0" y="0"/>
                </a:moveTo>
                <a:lnTo>
                  <a:pt x="16749" y="0"/>
                </a:lnTo>
                <a:lnTo>
                  <a:pt x="1674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752400" y="33620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/>
          <p:nvPr/>
        </p:nvSpPr>
        <p:spPr>
          <a:xfrm>
            <a:off x="2199960" y="33620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3504960" y="3362040"/>
            <a:ext cx="10440" cy="410040"/>
          </a:xfrm>
          <a:custGeom>
            <a:avLst/>
            <a:gdLst/>
            <a:ahLst/>
            <a:rect l="0" t="0" r="r" b="b"/>
            <a:pathLst>
              <a:path w="29" h="1139">
                <a:moveTo>
                  <a:pt x="0" y="0"/>
                </a:moveTo>
                <a:lnTo>
                  <a:pt x="29" y="0"/>
                </a:lnTo>
                <a:lnTo>
                  <a:pt x="2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/>
          <p:nvPr/>
        </p:nvSpPr>
        <p:spPr>
          <a:xfrm>
            <a:off x="9534240" y="33620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752400" y="377172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752400" y="3762360"/>
            <a:ext cx="1457640" cy="9720"/>
          </a:xfrm>
          <a:custGeom>
            <a:avLst/>
            <a:gdLst/>
            <a:ahLst/>
            <a:rect l="0" t="0" r="r" b="b"/>
            <a:pathLst>
              <a:path w="4049" h="27">
                <a:moveTo>
                  <a:pt x="0" y="0"/>
                </a:moveTo>
                <a:lnTo>
                  <a:pt x="4049" y="0"/>
                </a:lnTo>
                <a:lnTo>
                  <a:pt x="404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2199960" y="37717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2209680" y="3762360"/>
            <a:ext cx="1305360" cy="9720"/>
          </a:xfrm>
          <a:custGeom>
            <a:avLst/>
            <a:gdLst/>
            <a:ahLst/>
            <a:rect l="0" t="0" r="r" b="b"/>
            <a:pathLst>
              <a:path w="3626" h="27">
                <a:moveTo>
                  <a:pt x="0" y="0"/>
                </a:moveTo>
                <a:lnTo>
                  <a:pt x="3626" y="0"/>
                </a:lnTo>
                <a:lnTo>
                  <a:pt x="36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3504960" y="3771720"/>
            <a:ext cx="10440" cy="410040"/>
          </a:xfrm>
          <a:custGeom>
            <a:avLst/>
            <a:gdLst/>
            <a:ahLst/>
            <a:rect l="0" t="0" r="r" b="b"/>
            <a:pathLst>
              <a:path w="29" h="1139">
                <a:moveTo>
                  <a:pt x="0" y="0"/>
                </a:moveTo>
                <a:lnTo>
                  <a:pt x="29" y="0"/>
                </a:lnTo>
                <a:lnTo>
                  <a:pt x="29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3514680" y="3762360"/>
            <a:ext cx="6029640" cy="9720"/>
          </a:xfrm>
          <a:custGeom>
            <a:avLst/>
            <a:gdLst/>
            <a:ahLst/>
            <a:rect l="0" t="0" r="r" b="b"/>
            <a:pathLst>
              <a:path w="16749" h="27">
                <a:moveTo>
                  <a:pt x="0" y="0"/>
                </a:moveTo>
                <a:lnTo>
                  <a:pt x="16749" y="0"/>
                </a:lnTo>
                <a:lnTo>
                  <a:pt x="1674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9534240" y="377172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752400" y="418140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752400" y="4171680"/>
            <a:ext cx="1457640" cy="10080"/>
          </a:xfrm>
          <a:custGeom>
            <a:avLst/>
            <a:gdLst/>
            <a:ahLst/>
            <a:rect l="0" t="0" r="r" b="b"/>
            <a:pathLst>
              <a:path w="4049" h="28">
                <a:moveTo>
                  <a:pt x="0" y="0"/>
                </a:moveTo>
                <a:lnTo>
                  <a:pt x="4049" y="0"/>
                </a:lnTo>
                <a:lnTo>
                  <a:pt x="404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2199960" y="41814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/>
          <p:nvPr/>
        </p:nvSpPr>
        <p:spPr>
          <a:xfrm>
            <a:off x="2209680" y="4171680"/>
            <a:ext cx="1305360" cy="10080"/>
          </a:xfrm>
          <a:custGeom>
            <a:avLst/>
            <a:gdLst/>
            <a:ahLst/>
            <a:rect l="0" t="0" r="r" b="b"/>
            <a:pathLst>
              <a:path w="3626" h="28">
                <a:moveTo>
                  <a:pt x="0" y="0"/>
                </a:moveTo>
                <a:lnTo>
                  <a:pt x="3626" y="0"/>
                </a:lnTo>
                <a:lnTo>
                  <a:pt x="36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/>
          <p:nvPr/>
        </p:nvSpPr>
        <p:spPr>
          <a:xfrm>
            <a:off x="3504960" y="4181400"/>
            <a:ext cx="10440" cy="419400"/>
          </a:xfrm>
          <a:custGeom>
            <a:avLst/>
            <a:gdLst/>
            <a:ahLst/>
            <a:rect l="0" t="0" r="r" b="b"/>
            <a:pathLst>
              <a:path w="29" h="1165">
                <a:moveTo>
                  <a:pt x="0" y="0"/>
                </a:moveTo>
                <a:lnTo>
                  <a:pt x="29" y="0"/>
                </a:lnTo>
                <a:lnTo>
                  <a:pt x="29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/>
          <p:nvPr/>
        </p:nvSpPr>
        <p:spPr>
          <a:xfrm>
            <a:off x="3514680" y="4171680"/>
            <a:ext cx="6029640" cy="10080"/>
          </a:xfrm>
          <a:custGeom>
            <a:avLst/>
            <a:gdLst/>
            <a:ahLst/>
            <a:rect l="0" t="0" r="r" b="b"/>
            <a:pathLst>
              <a:path w="16749" h="28">
                <a:moveTo>
                  <a:pt x="0" y="0"/>
                </a:moveTo>
                <a:lnTo>
                  <a:pt x="16749" y="0"/>
                </a:lnTo>
                <a:lnTo>
                  <a:pt x="1674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/>
          <p:nvPr/>
        </p:nvSpPr>
        <p:spPr>
          <a:xfrm>
            <a:off x="9534240" y="418140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/>
          <p:nvPr/>
        </p:nvSpPr>
        <p:spPr>
          <a:xfrm>
            <a:off x="752400" y="4590720"/>
            <a:ext cx="1457640" cy="10440"/>
          </a:xfrm>
          <a:custGeom>
            <a:avLst/>
            <a:gdLst/>
            <a:ahLst/>
            <a:rect l="0" t="0" r="r" b="b"/>
            <a:pathLst>
              <a:path w="4049" h="29">
                <a:moveTo>
                  <a:pt x="0" y="0"/>
                </a:moveTo>
                <a:lnTo>
                  <a:pt x="4049" y="0"/>
                </a:lnTo>
                <a:lnTo>
                  <a:pt x="404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/>
          <p:nvPr/>
        </p:nvSpPr>
        <p:spPr>
          <a:xfrm>
            <a:off x="2209680" y="4590720"/>
            <a:ext cx="1305360" cy="10440"/>
          </a:xfrm>
          <a:custGeom>
            <a:avLst/>
            <a:gdLst/>
            <a:ahLst/>
            <a:rect l="0" t="0" r="r" b="b"/>
            <a:pathLst>
              <a:path w="3626" h="29">
                <a:moveTo>
                  <a:pt x="0" y="0"/>
                </a:moveTo>
                <a:lnTo>
                  <a:pt x="3626" y="0"/>
                </a:lnTo>
                <a:lnTo>
                  <a:pt x="3626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/>
          <p:nvPr/>
        </p:nvSpPr>
        <p:spPr>
          <a:xfrm>
            <a:off x="3514680" y="4590720"/>
            <a:ext cx="6029640" cy="10440"/>
          </a:xfrm>
          <a:custGeom>
            <a:avLst/>
            <a:gdLst/>
            <a:ahLst/>
            <a:rect l="0" t="0" r="r" b="b"/>
            <a:pathLst>
              <a:path w="16749" h="29">
                <a:moveTo>
                  <a:pt x="0" y="0"/>
                </a:moveTo>
                <a:lnTo>
                  <a:pt x="16749" y="0"/>
                </a:lnTo>
                <a:lnTo>
                  <a:pt x="1674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747720" y="1838880"/>
            <a:ext cx="2812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Сравнение метрик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747720" y="2534400"/>
            <a:ext cx="26449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Какую метрику выбрать?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880920" y="3047040"/>
            <a:ext cx="79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2334240" y="3047040"/>
            <a:ext cx="34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3634560" y="3047040"/>
            <a:ext cx="192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использовать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880920" y="3456720"/>
            <a:ext cx="78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ARI, AMI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2334240" y="3456720"/>
            <a:ext cx="80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Внешняя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3634560" y="3456720"/>
            <a:ext cx="196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Если есть ground truth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880920" y="3866040"/>
            <a:ext cx="119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Elbow mthod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2334240" y="3866040"/>
            <a:ext cx="104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Внутренняя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4829040" y="3867120"/>
            <a:ext cx="228960" cy="247680"/>
          </a:xfrm>
          <a:custGeom>
            <a:avLst/>
            <a:gdLst/>
            <a:ahLst/>
            <a:rect l="0" t="0" r="r" b="b"/>
            <a:pathLst>
              <a:path w="636" h="688">
                <a:moveTo>
                  <a:pt x="0" y="529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6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7" y="53"/>
                  <a:pt x="603" y="61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29"/>
                </a:lnTo>
                <a:cubicBezTo>
                  <a:pt x="636" y="539"/>
                  <a:pt x="635" y="549"/>
                  <a:pt x="633" y="560"/>
                </a:cubicBezTo>
                <a:cubicBezTo>
                  <a:pt x="631" y="570"/>
                  <a:pt x="628" y="580"/>
                  <a:pt x="624" y="589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7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7" y="668"/>
                  <a:pt x="548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7"/>
                  <a:pt x="488" y="688"/>
                  <a:pt x="477" y="688"/>
                </a:cubicBezTo>
                <a:lnTo>
                  <a:pt x="159" y="688"/>
                </a:lnTo>
                <a:cubicBezTo>
                  <a:pt x="148" y="688"/>
                  <a:pt x="138" y="687"/>
                  <a:pt x="128" y="685"/>
                </a:cubicBezTo>
                <a:cubicBezTo>
                  <a:pt x="117" y="683"/>
                  <a:pt x="108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7" y="618"/>
                </a:cubicBezTo>
                <a:cubicBezTo>
                  <a:pt x="21" y="609"/>
                  <a:pt x="16" y="600"/>
                  <a:pt x="12" y="589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49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3634560" y="3866040"/>
            <a:ext cx="119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подбора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4891680" y="38980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5053680" y="3866040"/>
            <a:ext cx="438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К-Means (в реальности почти не используется)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880920" y="4275720"/>
            <a:ext cx="921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Silhouette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2334240" y="4275720"/>
            <a:ext cx="104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Внутренняя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/>
          <p:nvPr/>
        </p:nvSpPr>
        <p:spPr>
          <a:xfrm>
            <a:off x="4829040" y="4286160"/>
            <a:ext cx="228960" cy="238320"/>
          </a:xfrm>
          <a:custGeom>
            <a:avLst/>
            <a:gdLst/>
            <a:ahLst/>
            <a:rect l="0" t="0" r="r" b="b"/>
            <a:pathLst>
              <a:path w="636" h="662">
                <a:moveTo>
                  <a:pt x="0" y="503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7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7" y="54"/>
                  <a:pt x="603" y="62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8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03"/>
                </a:lnTo>
                <a:cubicBezTo>
                  <a:pt x="636" y="514"/>
                  <a:pt x="635" y="524"/>
                  <a:pt x="633" y="534"/>
                </a:cubicBezTo>
                <a:cubicBezTo>
                  <a:pt x="631" y="545"/>
                  <a:pt x="628" y="555"/>
                  <a:pt x="624" y="564"/>
                </a:cubicBezTo>
                <a:cubicBezTo>
                  <a:pt x="620" y="574"/>
                  <a:pt x="615" y="583"/>
                  <a:pt x="609" y="592"/>
                </a:cubicBezTo>
                <a:cubicBezTo>
                  <a:pt x="603" y="600"/>
                  <a:pt x="597" y="608"/>
                  <a:pt x="589" y="616"/>
                </a:cubicBezTo>
                <a:cubicBezTo>
                  <a:pt x="582" y="623"/>
                  <a:pt x="574" y="630"/>
                  <a:pt x="565" y="635"/>
                </a:cubicBezTo>
                <a:cubicBezTo>
                  <a:pt x="557" y="641"/>
                  <a:pt x="548" y="646"/>
                  <a:pt x="538" y="650"/>
                </a:cubicBezTo>
                <a:cubicBezTo>
                  <a:pt x="528" y="654"/>
                  <a:pt x="518" y="657"/>
                  <a:pt x="508" y="659"/>
                </a:cubicBezTo>
                <a:cubicBezTo>
                  <a:pt x="498" y="661"/>
                  <a:pt x="488" y="662"/>
                  <a:pt x="477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8" y="654"/>
                  <a:pt x="98" y="650"/>
                </a:cubicBezTo>
                <a:cubicBezTo>
                  <a:pt x="88" y="646"/>
                  <a:pt x="79" y="641"/>
                  <a:pt x="70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3634560" y="4275720"/>
            <a:ext cx="119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подбора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4891680" y="43171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5053680" y="4275720"/>
            <a:ext cx="197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оценки компактности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747720" y="4790160"/>
            <a:ext cx="549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Ни одна внутренняя метрика не является идеальной.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747720" y="2076840"/>
            <a:ext cx="3115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 выбрать метод?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952200" y="3295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747720" y="2772720"/>
            <a:ext cx="29955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Практические рекомендации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/>
          <p:nvPr/>
        </p:nvSpPr>
        <p:spPr>
          <a:xfrm>
            <a:off x="952200" y="3628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1128600" y="3209040"/>
            <a:ext cx="283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Быстрый baseline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-&gt;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K-Means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/>
          <p:nvPr/>
        </p:nvSpPr>
        <p:spPr>
          <a:xfrm>
            <a:off x="952200" y="3962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1128600" y="3542400"/>
            <a:ext cx="6808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Нужно назначить вероятности или кластеры эллиптической формы -&gt;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GMM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/>
          <p:nvPr/>
        </p:nvSpPr>
        <p:spPr>
          <a:xfrm>
            <a:off x="3933720" y="3885840"/>
            <a:ext cx="219240" cy="248040"/>
          </a:xfrm>
          <a:custGeom>
            <a:avLst/>
            <a:gdLst/>
            <a:ahLst/>
            <a:rect l="0" t="0" r="r" b="b"/>
            <a:pathLst>
              <a:path w="609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1" y="2"/>
                  <a:pt x="482" y="4"/>
                </a:cubicBezTo>
                <a:cubicBezTo>
                  <a:pt x="492" y="6"/>
                  <a:pt x="502" y="9"/>
                  <a:pt x="511" y="13"/>
                </a:cubicBezTo>
                <a:cubicBezTo>
                  <a:pt x="521" y="17"/>
                  <a:pt x="530" y="21"/>
                  <a:pt x="539" y="27"/>
                </a:cubicBezTo>
                <a:cubicBezTo>
                  <a:pt x="547" y="33"/>
                  <a:pt x="555" y="40"/>
                  <a:pt x="563" y="47"/>
                </a:cubicBezTo>
                <a:cubicBezTo>
                  <a:pt x="570" y="54"/>
                  <a:pt x="577" y="62"/>
                  <a:pt x="583" y="71"/>
                </a:cubicBezTo>
                <a:cubicBezTo>
                  <a:pt x="588" y="80"/>
                  <a:pt x="593" y="89"/>
                  <a:pt x="597" y="98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9"/>
                  <a:pt x="609" y="149"/>
                  <a:pt x="609" y="159"/>
                </a:cubicBezTo>
                <a:lnTo>
                  <a:pt x="609" y="530"/>
                </a:lnTo>
                <a:cubicBezTo>
                  <a:pt x="609" y="540"/>
                  <a:pt x="608" y="551"/>
                  <a:pt x="606" y="562"/>
                </a:cubicBezTo>
                <a:cubicBezTo>
                  <a:pt x="604" y="572"/>
                  <a:pt x="601" y="582"/>
                  <a:pt x="597" y="591"/>
                </a:cubicBezTo>
                <a:cubicBezTo>
                  <a:pt x="593" y="601"/>
                  <a:pt x="588" y="610"/>
                  <a:pt x="583" y="619"/>
                </a:cubicBezTo>
                <a:cubicBezTo>
                  <a:pt x="577" y="628"/>
                  <a:pt x="570" y="636"/>
                  <a:pt x="563" y="643"/>
                </a:cubicBezTo>
                <a:cubicBezTo>
                  <a:pt x="555" y="650"/>
                  <a:pt x="547" y="657"/>
                  <a:pt x="539" y="663"/>
                </a:cubicBezTo>
                <a:cubicBezTo>
                  <a:pt x="530" y="668"/>
                  <a:pt x="521" y="673"/>
                  <a:pt x="511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1" y="688"/>
                  <a:pt x="461" y="689"/>
                  <a:pt x="45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2" y="628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1128600" y="3875760"/>
            <a:ext cx="2809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Наглядное дерево, неизвестно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3994200" y="391680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4156200" y="3875760"/>
            <a:ext cx="326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-&gt;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Иерархическая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(малые данные).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128600" y="4218480"/>
            <a:ext cx="472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Кластеры сложной формы или выбросы -&gt;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DBSCAN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1128600" y="4551840"/>
            <a:ext cx="310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Всегда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визуализируйте результат.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952200" y="288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747720" y="2162520"/>
            <a:ext cx="8679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Итого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1128600" y="2799360"/>
            <a:ext cx="485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Кластеризация — инструмент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обучения без учителя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/>
          <p:nvPr/>
        </p:nvSpPr>
        <p:spPr>
          <a:xfrm>
            <a:off x="952200" y="3552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1128600" y="3132720"/>
            <a:ext cx="505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K-Means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быстрый метод для сферических 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952200" y="3885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1128600" y="3466080"/>
            <a:ext cx="594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GMM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обобщение K-Means на мягкие кластеры сложной формы.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1128600" y="3799440"/>
            <a:ext cx="483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Иерархическая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кластеризация строит дендрограмму.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/>
          <p:nvPr/>
        </p:nvSpPr>
        <p:spPr>
          <a:xfrm>
            <a:off x="952200" y="4552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1128600" y="4132800"/>
            <a:ext cx="657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DBSCAN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находит кластеры произвольной формы и распознаёт выбросы.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128600" y="4466160"/>
            <a:ext cx="721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оценки используйте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внешние (ARI/AMI)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внутренние (Silhouette)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метрики.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2248200"/>
            <a:ext cx="4789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Основные типы кластеризации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747720" y="2944080"/>
            <a:ext cx="3313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Разные подходы к группировке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28600" y="3380400"/>
            <a:ext cx="545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Центроидная (K-Means):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 описывается его центром.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28600" y="3713760"/>
            <a:ext cx="700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Вероятностная (GMM):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 описывается распределением вероятностей.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28600" y="4047120"/>
            <a:ext cx="646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Связная / Иерархическая: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Кластеры образуют древовидную структуру.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28600" y="4380480"/>
            <a:ext cx="568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Плотностная (DBSCAN):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 — это плотное облако точек.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238560" y="619200"/>
            <a:ext cx="5714640" cy="5619240"/>
          </a:xfrm>
          <a:prstGeom prst="rect">
            <a:avLst/>
          </a:prstGeom>
          <a:ln w="0">
            <a:noFill/>
          </a:ln>
        </p:spPr>
      </p:pic>
      <p:sp>
        <p:nvSpPr>
          <p:cNvPr id="59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2153520"/>
            <a:ext cx="2472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K-Means и EM-алгоритм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47720" y="2657880"/>
            <a:ext cx="28306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K-Means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952200" y="3876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3344040"/>
            <a:ext cx="2731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Идея и постановка задачи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52200" y="4209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28600" y="3790080"/>
            <a:ext cx="488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Минимизировать внутрикластерную дисперсию.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2793960" y="412416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1"/>
                </a:moveTo>
                <a:cubicBezTo>
                  <a:pt x="4" y="1"/>
                  <a:pt x="95" y="0"/>
                  <a:pt x="274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4" y="83"/>
                  <a:pt x="578" y="96"/>
                  <a:pt x="583" y="108"/>
                </a:cubicBezTo>
                <a:cubicBezTo>
                  <a:pt x="588" y="121"/>
                  <a:pt x="591" y="131"/>
                  <a:pt x="594" y="137"/>
                </a:cubicBezTo>
                <a:cubicBezTo>
                  <a:pt x="596" y="144"/>
                  <a:pt x="597" y="148"/>
                  <a:pt x="597" y="148"/>
                </a:cubicBezTo>
                <a:lnTo>
                  <a:pt x="585" y="148"/>
                </a:lnTo>
                <a:lnTo>
                  <a:pt x="572" y="147"/>
                </a:lnTo>
                <a:cubicBezTo>
                  <a:pt x="562" y="121"/>
                  <a:pt x="547" y="99"/>
                  <a:pt x="526" y="82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5" y="36"/>
                  <a:pt x="409" y="31"/>
                  <a:pt x="380" y="29"/>
                </a:cubicBezTo>
                <a:cubicBezTo>
                  <a:pt x="351" y="26"/>
                  <a:pt x="305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6"/>
                  <a:pt x="80" y="26"/>
                </a:cubicBezTo>
                <a:cubicBezTo>
                  <a:pt x="82" y="27"/>
                  <a:pt x="116" y="75"/>
                  <a:pt x="185" y="168"/>
                </a:cubicBezTo>
                <a:cubicBezTo>
                  <a:pt x="253" y="263"/>
                  <a:pt x="288" y="310"/>
                  <a:pt x="289" y="312"/>
                </a:cubicBezTo>
                <a:cubicBezTo>
                  <a:pt x="291" y="315"/>
                  <a:pt x="292" y="319"/>
                  <a:pt x="290" y="321"/>
                </a:cubicBezTo>
                <a:lnTo>
                  <a:pt x="275" y="339"/>
                </a:lnTo>
                <a:cubicBezTo>
                  <a:pt x="264" y="351"/>
                  <a:pt x="250" y="368"/>
                  <a:pt x="230" y="391"/>
                </a:cubicBezTo>
                <a:cubicBezTo>
                  <a:pt x="211" y="413"/>
                  <a:pt x="192" y="436"/>
                  <a:pt x="173" y="458"/>
                </a:cubicBezTo>
                <a:lnTo>
                  <a:pt x="59" y="594"/>
                </a:lnTo>
                <a:cubicBezTo>
                  <a:pt x="59" y="594"/>
                  <a:pt x="104" y="594"/>
                  <a:pt x="194" y="594"/>
                </a:cubicBezTo>
                <a:cubicBezTo>
                  <a:pt x="205" y="594"/>
                  <a:pt x="220" y="594"/>
                  <a:pt x="240" y="594"/>
                </a:cubicBezTo>
                <a:cubicBezTo>
                  <a:pt x="261" y="594"/>
                  <a:pt x="275" y="595"/>
                  <a:pt x="286" y="595"/>
                </a:cubicBezTo>
                <a:cubicBezTo>
                  <a:pt x="359" y="595"/>
                  <a:pt x="416" y="589"/>
                  <a:pt x="458" y="578"/>
                </a:cubicBezTo>
                <a:cubicBezTo>
                  <a:pt x="499" y="566"/>
                  <a:pt x="533" y="541"/>
                  <a:pt x="558" y="503"/>
                </a:cubicBezTo>
                <a:cubicBezTo>
                  <a:pt x="562" y="496"/>
                  <a:pt x="567" y="486"/>
                  <a:pt x="572" y="472"/>
                </a:cubicBezTo>
                <a:lnTo>
                  <a:pt x="597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3"/>
                  <a:pt x="4" y="632"/>
                </a:cubicBezTo>
                <a:cubicBezTo>
                  <a:pt x="1" y="631"/>
                  <a:pt x="0" y="630"/>
                  <a:pt x="0" y="627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8" y="544"/>
                  <a:pt x="95" y="512"/>
                  <a:pt x="120" y="482"/>
                </a:cubicBezTo>
                <a:lnTo>
                  <a:pt x="235" y="345"/>
                </a:lnTo>
                <a:cubicBezTo>
                  <a:pt x="235" y="345"/>
                  <a:pt x="196" y="291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3032640" y="411516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0" y="68"/>
                  <a:pt x="0" y="65"/>
                  <a:pt x="1" y="62"/>
                </a:cubicBezTo>
                <a:cubicBezTo>
                  <a:pt x="2" y="59"/>
                  <a:pt x="3" y="54"/>
                  <a:pt x="6" y="45"/>
                </a:cubicBezTo>
                <a:cubicBezTo>
                  <a:pt x="9" y="37"/>
                  <a:pt x="12" y="30"/>
                  <a:pt x="15" y="24"/>
                </a:cubicBezTo>
                <a:cubicBezTo>
                  <a:pt x="18" y="19"/>
                  <a:pt x="23" y="13"/>
                  <a:pt x="30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1" y="0"/>
                  <a:pt x="70" y="3"/>
                  <a:pt x="78" y="8"/>
                </a:cubicBezTo>
                <a:cubicBezTo>
                  <a:pt x="85" y="13"/>
                  <a:pt x="89" y="19"/>
                  <a:pt x="91" y="23"/>
                </a:cubicBezTo>
                <a:cubicBezTo>
                  <a:pt x="93" y="28"/>
                  <a:pt x="94" y="31"/>
                  <a:pt x="94" y="33"/>
                </a:cubicBezTo>
                <a:lnTo>
                  <a:pt x="94" y="34"/>
                </a:lnTo>
                <a:lnTo>
                  <a:pt x="99" y="29"/>
                </a:lnTo>
                <a:cubicBezTo>
                  <a:pt x="117" y="10"/>
                  <a:pt x="138" y="0"/>
                  <a:pt x="161" y="0"/>
                </a:cubicBezTo>
                <a:cubicBezTo>
                  <a:pt x="178" y="0"/>
                  <a:pt x="191" y="4"/>
                  <a:pt x="201" y="12"/>
                </a:cubicBezTo>
                <a:cubicBezTo>
                  <a:pt x="211" y="20"/>
                  <a:pt x="216" y="32"/>
                  <a:pt x="216" y="47"/>
                </a:cubicBezTo>
                <a:cubicBezTo>
                  <a:pt x="217" y="63"/>
                  <a:pt x="211" y="86"/>
                  <a:pt x="199" y="118"/>
                </a:cubicBezTo>
                <a:cubicBezTo>
                  <a:pt x="188" y="149"/>
                  <a:pt x="182" y="168"/>
                  <a:pt x="182" y="174"/>
                </a:cubicBezTo>
                <a:cubicBezTo>
                  <a:pt x="182" y="182"/>
                  <a:pt x="185" y="187"/>
                  <a:pt x="190" y="187"/>
                </a:cubicBezTo>
                <a:cubicBezTo>
                  <a:pt x="192" y="187"/>
                  <a:pt x="193" y="187"/>
                  <a:pt x="194" y="187"/>
                </a:cubicBezTo>
                <a:cubicBezTo>
                  <a:pt x="203" y="185"/>
                  <a:pt x="210" y="178"/>
                  <a:pt x="217" y="169"/>
                </a:cubicBezTo>
                <a:cubicBezTo>
                  <a:pt x="224" y="159"/>
                  <a:pt x="229" y="147"/>
                  <a:pt x="233" y="133"/>
                </a:cubicBezTo>
                <a:cubicBezTo>
                  <a:pt x="233" y="130"/>
                  <a:pt x="236" y="129"/>
                  <a:pt x="242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0" y="135"/>
                  <a:pt x="249" y="140"/>
                </a:cubicBezTo>
                <a:cubicBezTo>
                  <a:pt x="247" y="148"/>
                  <a:pt x="243" y="157"/>
                  <a:pt x="239" y="165"/>
                </a:cubicBezTo>
                <a:cubicBezTo>
                  <a:pt x="235" y="173"/>
                  <a:pt x="228" y="182"/>
                  <a:pt x="219" y="191"/>
                </a:cubicBezTo>
                <a:cubicBezTo>
                  <a:pt x="209" y="199"/>
                  <a:pt x="199" y="203"/>
                  <a:pt x="188" y="203"/>
                </a:cubicBezTo>
                <a:cubicBezTo>
                  <a:pt x="174" y="203"/>
                  <a:pt x="163" y="199"/>
                  <a:pt x="156" y="191"/>
                </a:cubicBezTo>
                <a:cubicBezTo>
                  <a:pt x="150" y="182"/>
                  <a:pt x="147" y="174"/>
                  <a:pt x="147" y="165"/>
                </a:cubicBezTo>
                <a:cubicBezTo>
                  <a:pt x="147" y="159"/>
                  <a:pt x="152" y="142"/>
                  <a:pt x="163" y="111"/>
                </a:cubicBezTo>
                <a:cubicBezTo>
                  <a:pt x="175" y="81"/>
                  <a:pt x="180" y="59"/>
                  <a:pt x="180" y="43"/>
                </a:cubicBezTo>
                <a:cubicBezTo>
                  <a:pt x="180" y="26"/>
                  <a:pt x="174" y="17"/>
                  <a:pt x="160" y="17"/>
                </a:cubicBezTo>
                <a:lnTo>
                  <a:pt x="158" y="17"/>
                </a:lnTo>
                <a:cubicBezTo>
                  <a:pt x="132" y="17"/>
                  <a:pt x="110" y="32"/>
                  <a:pt x="93" y="62"/>
                </a:cubicBezTo>
                <a:lnTo>
                  <a:pt x="90" y="68"/>
                </a:lnTo>
                <a:lnTo>
                  <a:pt x="75" y="127"/>
                </a:lnTo>
                <a:cubicBezTo>
                  <a:pt x="65" y="167"/>
                  <a:pt x="59" y="189"/>
                  <a:pt x="58" y="192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29" y="201"/>
                </a:cubicBezTo>
                <a:cubicBezTo>
                  <a:pt x="27" y="199"/>
                  <a:pt x="25" y="197"/>
                  <a:pt x="24" y="196"/>
                </a:cubicBezTo>
                <a:cubicBezTo>
                  <a:pt x="23" y="194"/>
                  <a:pt x="23" y="192"/>
                  <a:pt x="23" y="191"/>
                </a:cubicBezTo>
                <a:cubicBezTo>
                  <a:pt x="23" y="187"/>
                  <a:pt x="29" y="162"/>
                  <a:pt x="40" y="117"/>
                </a:cubicBezTo>
                <a:cubicBezTo>
                  <a:pt x="52" y="72"/>
                  <a:pt x="58" y="48"/>
                  <a:pt x="58" y="44"/>
                </a:cubicBezTo>
                <a:cubicBezTo>
                  <a:pt x="59" y="43"/>
                  <a:pt x="59" y="39"/>
                  <a:pt x="59" y="34"/>
                </a:cubicBezTo>
                <a:cubicBezTo>
                  <a:pt x="59" y="22"/>
                  <a:pt x="55" y="17"/>
                  <a:pt x="48" y="17"/>
                </a:cubicBezTo>
                <a:cubicBezTo>
                  <a:pt x="37" y="17"/>
                  <a:pt x="27" y="32"/>
                  <a:pt x="20" y="61"/>
                </a:cubicBezTo>
                <a:cubicBezTo>
                  <a:pt x="18" y="67"/>
                  <a:pt x="17" y="70"/>
                  <a:pt x="17" y="71"/>
                </a:cubicBezTo>
                <a:cubicBezTo>
                  <a:pt x="17" y="72"/>
                  <a:pt x="14" y="73"/>
                  <a:pt x="9" y="73"/>
                </a:cubicBezTo>
                <a:lnTo>
                  <a:pt x="2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3032640" y="425340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4" y="28"/>
                </a:moveTo>
                <a:cubicBezTo>
                  <a:pt x="74" y="20"/>
                  <a:pt x="76" y="14"/>
                  <a:pt x="82" y="9"/>
                </a:cubicBezTo>
                <a:cubicBezTo>
                  <a:pt x="88" y="3"/>
                  <a:pt x="94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9"/>
                </a:cubicBezTo>
                <a:cubicBezTo>
                  <a:pt x="106" y="45"/>
                  <a:pt x="100" y="48"/>
                  <a:pt x="92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4"/>
                  <a:pt x="74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6" y="148"/>
                  <a:pt x="10" y="140"/>
                  <a:pt x="16" y="132"/>
                </a:cubicBezTo>
                <a:cubicBezTo>
                  <a:pt x="20" y="124"/>
                  <a:pt x="27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3" y="103"/>
                  <a:pt x="91" y="110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2"/>
                  <a:pt x="61" y="285"/>
                  <a:pt x="66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1" y="255"/>
                  <a:pt x="104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0" y="229"/>
                  <a:pt x="113" y="229"/>
                  <a:pt x="117" y="229"/>
                </a:cubicBezTo>
                <a:cubicBezTo>
                  <a:pt x="123" y="229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2" y="299"/>
                  <a:pt x="73" y="302"/>
                  <a:pt x="63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5" y="277"/>
                  <a:pt x="24" y="264"/>
                </a:cubicBezTo>
                <a:cubicBezTo>
                  <a:pt x="24" y="259"/>
                  <a:pt x="25" y="254"/>
                  <a:pt x="27" y="250"/>
                </a:cubicBezTo>
                <a:cubicBezTo>
                  <a:pt x="28" y="245"/>
                  <a:pt x="35" y="228"/>
                  <a:pt x="46" y="199"/>
                </a:cubicBezTo>
                <a:cubicBezTo>
                  <a:pt x="57" y="168"/>
                  <a:pt x="64" y="150"/>
                  <a:pt x="66" y="144"/>
                </a:cubicBezTo>
                <a:cubicBezTo>
                  <a:pt x="67" y="138"/>
                  <a:pt x="68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6" y="131"/>
                </a:cubicBezTo>
                <a:cubicBezTo>
                  <a:pt x="28" y="141"/>
                  <a:pt x="23" y="153"/>
                  <a:pt x="19" y="169"/>
                </a:cubicBezTo>
                <a:cubicBezTo>
                  <a:pt x="18" y="169"/>
                  <a:pt x="18" y="169"/>
                  <a:pt x="18" y="170"/>
                </a:cubicBezTo>
                <a:cubicBezTo>
                  <a:pt x="17" y="171"/>
                  <a:pt x="17" y="171"/>
                  <a:pt x="17" y="171"/>
                </a:cubicBezTo>
                <a:cubicBezTo>
                  <a:pt x="17" y="172"/>
                  <a:pt x="17" y="172"/>
                  <a:pt x="16" y="172"/>
                </a:cubicBezTo>
                <a:lnTo>
                  <a:pt x="15" y="173"/>
                </a:lnTo>
                <a:cubicBezTo>
                  <a:pt x="15" y="173"/>
                  <a:pt x="13" y="173"/>
                  <a:pt x="12" y="173"/>
                </a:cubicBezTo>
                <a:cubicBezTo>
                  <a:pt x="11" y="173"/>
                  <a:pt x="10" y="173"/>
                  <a:pt x="9" y="173"/>
                </a:cubicBezTo>
                <a:lnTo>
                  <a:pt x="2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3093840" y="4300920"/>
            <a:ext cx="107280" cy="37800"/>
          </a:xfrm>
          <a:custGeom>
            <a:avLst/>
            <a:gdLst/>
            <a:ahLst/>
            <a:rect l="0" t="0" r="r" b="b"/>
            <a:pathLst>
              <a:path w="298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8" y="5"/>
                  <a:pt x="298" y="9"/>
                </a:cubicBezTo>
                <a:cubicBezTo>
                  <a:pt x="298" y="12"/>
                  <a:pt x="296" y="15"/>
                  <a:pt x="292" y="17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8"/>
                </a:cubicBezTo>
                <a:lnTo>
                  <a:pt x="292" y="88"/>
                </a:lnTo>
                <a:cubicBezTo>
                  <a:pt x="296" y="91"/>
                  <a:pt x="298" y="94"/>
                  <a:pt x="298" y="97"/>
                </a:cubicBezTo>
                <a:cubicBezTo>
                  <a:pt x="298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223440" y="425268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1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7"/>
                </a:lnTo>
                <a:lnTo>
                  <a:pt x="98" y="272"/>
                </a:lnTo>
                <a:cubicBezTo>
                  <a:pt x="100" y="274"/>
                  <a:pt x="102" y="275"/>
                  <a:pt x="103" y="276"/>
                </a:cubicBezTo>
                <a:cubicBezTo>
                  <a:pt x="105" y="276"/>
                  <a:pt x="108" y="277"/>
                  <a:pt x="114" y="277"/>
                </a:cubicBezTo>
                <a:cubicBezTo>
                  <a:pt x="120" y="278"/>
                  <a:pt x="129" y="278"/>
                  <a:pt x="142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48" y="299"/>
                </a:lnTo>
                <a:cubicBezTo>
                  <a:pt x="142" y="298"/>
                  <a:pt x="119" y="298"/>
                  <a:pt x="77" y="298"/>
                </a:cubicBezTo>
                <a:cubicBezTo>
                  <a:pt x="37" y="298"/>
                  <a:pt x="13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3" y="278"/>
                </a:lnTo>
                <a:cubicBezTo>
                  <a:pt x="20" y="278"/>
                  <a:pt x="26" y="278"/>
                  <a:pt x="30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8"/>
                  <a:pt x="47" y="277"/>
                  <a:pt x="49" y="277"/>
                </a:cubicBezTo>
                <a:cubicBezTo>
                  <a:pt x="51" y="276"/>
                  <a:pt x="52" y="276"/>
                  <a:pt x="52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7" y="272"/>
                  <a:pt x="57" y="271"/>
                  <a:pt x="58" y="272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345480" y="4194360"/>
            <a:ext cx="181080" cy="100800"/>
          </a:xfrm>
          <a:custGeom>
            <a:avLst/>
            <a:gdLst/>
            <a:ahLst/>
            <a:rect l="0" t="0" r="r" b="b"/>
            <a:pathLst>
              <a:path w="503" h="280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8"/>
                  <a:pt x="49" y="242"/>
                </a:cubicBezTo>
                <a:lnTo>
                  <a:pt x="49" y="237"/>
                </a:lnTo>
                <a:cubicBezTo>
                  <a:pt x="49" y="234"/>
                  <a:pt x="49" y="229"/>
                  <a:pt x="49" y="223"/>
                </a:cubicBezTo>
                <a:cubicBezTo>
                  <a:pt x="49" y="217"/>
                  <a:pt x="49" y="210"/>
                  <a:pt x="49" y="202"/>
                </a:cubicBezTo>
                <a:cubicBezTo>
                  <a:pt x="49" y="195"/>
                  <a:pt x="49" y="187"/>
                  <a:pt x="49" y="178"/>
                </a:cubicBezTo>
                <a:cubicBezTo>
                  <a:pt x="50" y="168"/>
                  <a:pt x="50" y="159"/>
                  <a:pt x="49" y="151"/>
                </a:cubicBezTo>
                <a:cubicBezTo>
                  <a:pt x="49" y="138"/>
                  <a:pt x="49" y="124"/>
                  <a:pt x="49" y="109"/>
                </a:cubicBezTo>
                <a:cubicBezTo>
                  <a:pt x="49" y="95"/>
                  <a:pt x="49" y="82"/>
                  <a:pt x="49" y="72"/>
                </a:cubicBezTo>
                <a:lnTo>
                  <a:pt x="49" y="57"/>
                </a:lnTo>
                <a:cubicBezTo>
                  <a:pt x="47" y="49"/>
                  <a:pt x="44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0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5" y="5"/>
                </a:cubicBezTo>
                <a:cubicBezTo>
                  <a:pt x="33" y="5"/>
                  <a:pt x="41" y="4"/>
                  <a:pt x="49" y="4"/>
                </a:cubicBezTo>
                <a:cubicBezTo>
                  <a:pt x="56" y="3"/>
                  <a:pt x="63" y="3"/>
                  <a:pt x="71" y="2"/>
                </a:cubicBezTo>
                <a:cubicBezTo>
                  <a:pt x="79" y="2"/>
                  <a:pt x="86" y="1"/>
                  <a:pt x="90" y="1"/>
                </a:cubicBezTo>
                <a:cubicBezTo>
                  <a:pt x="94" y="0"/>
                  <a:pt x="96" y="-1"/>
                  <a:pt x="97" y="0"/>
                </a:cubicBezTo>
                <a:lnTo>
                  <a:pt x="99" y="0"/>
                </a:lnTo>
                <a:lnTo>
                  <a:pt x="99" y="25"/>
                </a:lnTo>
                <a:cubicBezTo>
                  <a:pt x="99" y="41"/>
                  <a:pt x="99" y="49"/>
                  <a:pt x="99" y="49"/>
                </a:cubicBezTo>
                <a:cubicBezTo>
                  <a:pt x="100" y="49"/>
                  <a:pt x="101" y="48"/>
                  <a:pt x="102" y="46"/>
                </a:cubicBezTo>
                <a:cubicBezTo>
                  <a:pt x="104" y="44"/>
                  <a:pt x="107" y="41"/>
                  <a:pt x="110" y="37"/>
                </a:cubicBezTo>
                <a:cubicBezTo>
                  <a:pt x="113" y="32"/>
                  <a:pt x="117" y="29"/>
                  <a:pt x="122" y="25"/>
                </a:cubicBezTo>
                <a:cubicBezTo>
                  <a:pt x="127" y="22"/>
                  <a:pt x="133" y="18"/>
                  <a:pt x="140" y="13"/>
                </a:cubicBezTo>
                <a:cubicBezTo>
                  <a:pt x="148" y="9"/>
                  <a:pt x="156" y="5"/>
                  <a:pt x="164" y="3"/>
                </a:cubicBezTo>
                <a:cubicBezTo>
                  <a:pt x="173" y="1"/>
                  <a:pt x="184" y="0"/>
                  <a:pt x="197" y="0"/>
                </a:cubicBezTo>
                <a:cubicBezTo>
                  <a:pt x="203" y="0"/>
                  <a:pt x="209" y="0"/>
                  <a:pt x="214" y="1"/>
                </a:cubicBezTo>
                <a:cubicBezTo>
                  <a:pt x="220" y="2"/>
                  <a:pt x="225" y="3"/>
                  <a:pt x="229" y="5"/>
                </a:cubicBezTo>
                <a:cubicBezTo>
                  <a:pt x="233" y="7"/>
                  <a:pt x="237" y="8"/>
                  <a:pt x="241" y="10"/>
                </a:cubicBezTo>
                <a:cubicBezTo>
                  <a:pt x="245" y="12"/>
                  <a:pt x="248" y="14"/>
                  <a:pt x="250" y="16"/>
                </a:cubicBezTo>
                <a:cubicBezTo>
                  <a:pt x="253" y="18"/>
                  <a:pt x="255" y="20"/>
                  <a:pt x="257" y="23"/>
                </a:cubicBezTo>
                <a:cubicBezTo>
                  <a:pt x="259" y="25"/>
                  <a:pt x="261" y="28"/>
                  <a:pt x="263" y="30"/>
                </a:cubicBezTo>
                <a:cubicBezTo>
                  <a:pt x="265" y="32"/>
                  <a:pt x="266" y="34"/>
                  <a:pt x="268" y="37"/>
                </a:cubicBezTo>
                <a:cubicBezTo>
                  <a:pt x="269" y="39"/>
                  <a:pt x="270" y="41"/>
                  <a:pt x="270" y="43"/>
                </a:cubicBezTo>
                <a:cubicBezTo>
                  <a:pt x="270" y="45"/>
                  <a:pt x="271" y="46"/>
                  <a:pt x="272" y="48"/>
                </a:cubicBezTo>
                <a:lnTo>
                  <a:pt x="273" y="51"/>
                </a:lnTo>
                <a:lnTo>
                  <a:pt x="275" y="49"/>
                </a:lnTo>
                <a:cubicBezTo>
                  <a:pt x="276" y="47"/>
                  <a:pt x="278" y="45"/>
                  <a:pt x="279" y="44"/>
                </a:cubicBezTo>
                <a:cubicBezTo>
                  <a:pt x="280" y="42"/>
                  <a:pt x="282" y="40"/>
                  <a:pt x="285" y="37"/>
                </a:cubicBezTo>
                <a:cubicBezTo>
                  <a:pt x="287" y="34"/>
                  <a:pt x="290" y="31"/>
                  <a:pt x="293" y="28"/>
                </a:cubicBezTo>
                <a:cubicBezTo>
                  <a:pt x="296" y="26"/>
                  <a:pt x="299" y="23"/>
                  <a:pt x="302" y="20"/>
                </a:cubicBezTo>
                <a:cubicBezTo>
                  <a:pt x="306" y="17"/>
                  <a:pt x="310" y="15"/>
                  <a:pt x="315" y="13"/>
                </a:cubicBezTo>
                <a:cubicBezTo>
                  <a:pt x="320" y="10"/>
                  <a:pt x="325" y="8"/>
                  <a:pt x="329" y="6"/>
                </a:cubicBezTo>
                <a:cubicBezTo>
                  <a:pt x="334" y="4"/>
                  <a:pt x="340" y="3"/>
                  <a:pt x="346" y="2"/>
                </a:cubicBezTo>
                <a:cubicBezTo>
                  <a:pt x="352" y="1"/>
                  <a:pt x="359" y="0"/>
                  <a:pt x="366" y="0"/>
                </a:cubicBezTo>
                <a:cubicBezTo>
                  <a:pt x="419" y="0"/>
                  <a:pt x="448" y="24"/>
                  <a:pt x="452" y="71"/>
                </a:cubicBezTo>
                <a:cubicBezTo>
                  <a:pt x="453" y="74"/>
                  <a:pt x="453" y="104"/>
                  <a:pt x="453" y="159"/>
                </a:cubicBezTo>
                <a:lnTo>
                  <a:pt x="453" y="215"/>
                </a:lnTo>
                <a:cubicBezTo>
                  <a:pt x="453" y="231"/>
                  <a:pt x="453" y="240"/>
                  <a:pt x="454" y="243"/>
                </a:cubicBezTo>
                <a:cubicBezTo>
                  <a:pt x="455" y="246"/>
                  <a:pt x="457" y="248"/>
                  <a:pt x="461" y="249"/>
                </a:cubicBezTo>
                <a:cubicBezTo>
                  <a:pt x="470" y="251"/>
                  <a:pt x="480" y="251"/>
                  <a:pt x="492" y="251"/>
                </a:cubicBezTo>
                <a:lnTo>
                  <a:pt x="503" y="251"/>
                </a:lnTo>
                <a:lnTo>
                  <a:pt x="503" y="280"/>
                </a:lnTo>
                <a:lnTo>
                  <a:pt x="498" y="280"/>
                </a:lnTo>
                <a:lnTo>
                  <a:pt x="483" y="280"/>
                </a:lnTo>
                <a:cubicBezTo>
                  <a:pt x="472" y="279"/>
                  <a:pt x="462" y="279"/>
                  <a:pt x="450" y="279"/>
                </a:cubicBezTo>
                <a:cubicBezTo>
                  <a:pt x="439" y="279"/>
                  <a:pt x="431" y="279"/>
                  <a:pt x="426" y="279"/>
                </a:cubicBezTo>
                <a:cubicBezTo>
                  <a:pt x="383" y="279"/>
                  <a:pt x="359" y="279"/>
                  <a:pt x="355" y="280"/>
                </a:cubicBezTo>
                <a:lnTo>
                  <a:pt x="350" y="280"/>
                </a:lnTo>
                <a:lnTo>
                  <a:pt x="350" y="251"/>
                </a:lnTo>
                <a:lnTo>
                  <a:pt x="360" y="251"/>
                </a:lnTo>
                <a:cubicBezTo>
                  <a:pt x="386" y="251"/>
                  <a:pt x="399" y="248"/>
                  <a:pt x="399" y="241"/>
                </a:cubicBezTo>
                <a:cubicBezTo>
                  <a:pt x="399" y="240"/>
                  <a:pt x="400" y="211"/>
                  <a:pt x="400" y="153"/>
                </a:cubicBezTo>
                <a:cubicBezTo>
                  <a:pt x="399" y="96"/>
                  <a:pt x="399" y="66"/>
                  <a:pt x="398" y="62"/>
                </a:cubicBezTo>
                <a:cubicBezTo>
                  <a:pt x="396" y="51"/>
                  <a:pt x="392" y="42"/>
                  <a:pt x="386" y="36"/>
                </a:cubicBezTo>
                <a:cubicBezTo>
                  <a:pt x="380" y="30"/>
                  <a:pt x="375" y="26"/>
                  <a:pt x="371" y="25"/>
                </a:cubicBezTo>
                <a:cubicBezTo>
                  <a:pt x="366" y="24"/>
                  <a:pt x="361" y="23"/>
                  <a:pt x="354" y="24"/>
                </a:cubicBezTo>
                <a:cubicBezTo>
                  <a:pt x="335" y="24"/>
                  <a:pt x="319" y="31"/>
                  <a:pt x="304" y="45"/>
                </a:cubicBezTo>
                <a:cubicBezTo>
                  <a:pt x="293" y="57"/>
                  <a:pt x="286" y="68"/>
                  <a:pt x="283" y="80"/>
                </a:cubicBezTo>
                <a:cubicBezTo>
                  <a:pt x="280" y="92"/>
                  <a:pt x="278" y="110"/>
                  <a:pt x="278" y="133"/>
                </a:cubicBezTo>
                <a:lnTo>
                  <a:pt x="278" y="173"/>
                </a:lnTo>
                <a:lnTo>
                  <a:pt x="278" y="212"/>
                </a:lnTo>
                <a:cubicBezTo>
                  <a:pt x="278" y="225"/>
                  <a:pt x="278" y="233"/>
                  <a:pt x="278" y="237"/>
                </a:cubicBezTo>
                <a:cubicBezTo>
                  <a:pt x="279" y="242"/>
                  <a:pt x="279" y="244"/>
                  <a:pt x="280" y="246"/>
                </a:cubicBezTo>
                <a:cubicBezTo>
                  <a:pt x="281" y="247"/>
                  <a:pt x="283" y="248"/>
                  <a:pt x="286" y="249"/>
                </a:cubicBezTo>
                <a:cubicBezTo>
                  <a:pt x="295" y="251"/>
                  <a:pt x="305" y="251"/>
                  <a:pt x="317" y="251"/>
                </a:cubicBezTo>
                <a:lnTo>
                  <a:pt x="327" y="251"/>
                </a:lnTo>
                <a:lnTo>
                  <a:pt x="327" y="280"/>
                </a:lnTo>
                <a:lnTo>
                  <a:pt x="322" y="280"/>
                </a:lnTo>
                <a:lnTo>
                  <a:pt x="307" y="280"/>
                </a:lnTo>
                <a:cubicBezTo>
                  <a:pt x="297" y="279"/>
                  <a:pt x="286" y="279"/>
                  <a:pt x="275" y="279"/>
                </a:cubicBezTo>
                <a:cubicBezTo>
                  <a:pt x="264" y="279"/>
                  <a:pt x="256" y="279"/>
                  <a:pt x="251" y="279"/>
                </a:cubicBezTo>
                <a:cubicBezTo>
                  <a:pt x="208" y="279"/>
                  <a:pt x="184" y="279"/>
                  <a:pt x="180" y="280"/>
                </a:cubicBezTo>
                <a:lnTo>
                  <a:pt x="175" y="280"/>
                </a:lnTo>
                <a:lnTo>
                  <a:pt x="175" y="251"/>
                </a:lnTo>
                <a:lnTo>
                  <a:pt x="185" y="251"/>
                </a:lnTo>
                <a:cubicBezTo>
                  <a:pt x="211" y="251"/>
                  <a:pt x="224" y="248"/>
                  <a:pt x="224" y="241"/>
                </a:cubicBezTo>
                <a:cubicBezTo>
                  <a:pt x="224" y="240"/>
                  <a:pt x="225" y="211"/>
                  <a:pt x="225" y="153"/>
                </a:cubicBezTo>
                <a:cubicBezTo>
                  <a:pt x="224" y="96"/>
                  <a:pt x="224" y="66"/>
                  <a:pt x="223" y="62"/>
                </a:cubicBezTo>
                <a:cubicBezTo>
                  <a:pt x="221" y="51"/>
                  <a:pt x="216" y="42"/>
                  <a:pt x="211" y="36"/>
                </a:cubicBezTo>
                <a:cubicBezTo>
                  <a:pt x="205" y="30"/>
                  <a:pt x="200" y="26"/>
                  <a:pt x="195" y="25"/>
                </a:cubicBezTo>
                <a:cubicBezTo>
                  <a:pt x="191" y="24"/>
                  <a:pt x="186" y="23"/>
                  <a:pt x="179" y="24"/>
                </a:cubicBezTo>
                <a:cubicBezTo>
                  <a:pt x="160" y="24"/>
                  <a:pt x="143" y="31"/>
                  <a:pt x="129" y="45"/>
                </a:cubicBezTo>
                <a:cubicBezTo>
                  <a:pt x="118" y="57"/>
                  <a:pt x="110" y="68"/>
                  <a:pt x="108" y="80"/>
                </a:cubicBezTo>
                <a:cubicBezTo>
                  <a:pt x="105" y="92"/>
                  <a:pt x="103" y="110"/>
                  <a:pt x="102" y="133"/>
                </a:cubicBezTo>
                <a:lnTo>
                  <a:pt x="102" y="173"/>
                </a:lnTo>
                <a:lnTo>
                  <a:pt x="102" y="212"/>
                </a:lnTo>
                <a:cubicBezTo>
                  <a:pt x="102" y="225"/>
                  <a:pt x="103" y="233"/>
                  <a:pt x="103" y="237"/>
                </a:cubicBezTo>
                <a:cubicBezTo>
                  <a:pt x="103" y="242"/>
                  <a:pt x="104" y="244"/>
                  <a:pt x="105" y="246"/>
                </a:cubicBezTo>
                <a:cubicBezTo>
                  <a:pt x="106" y="247"/>
                  <a:pt x="108" y="248"/>
                  <a:pt x="111" y="249"/>
                </a:cubicBezTo>
                <a:cubicBezTo>
                  <a:pt x="120" y="251"/>
                  <a:pt x="130" y="251"/>
                  <a:pt x="142" y="251"/>
                </a:cubicBezTo>
                <a:lnTo>
                  <a:pt x="152" y="251"/>
                </a:lnTo>
                <a:lnTo>
                  <a:pt x="152" y="280"/>
                </a:lnTo>
                <a:lnTo>
                  <a:pt x="147" y="280"/>
                </a:lnTo>
                <a:lnTo>
                  <a:pt x="132" y="280"/>
                </a:lnTo>
                <a:cubicBezTo>
                  <a:pt x="122" y="279"/>
                  <a:pt x="111" y="279"/>
                  <a:pt x="100" y="279"/>
                </a:cubicBezTo>
                <a:cubicBezTo>
                  <a:pt x="89" y="279"/>
                  <a:pt x="81" y="279"/>
                  <a:pt x="76" y="279"/>
                </a:cubicBezTo>
                <a:cubicBezTo>
                  <a:pt x="32" y="279"/>
                  <a:pt x="9" y="279"/>
                  <a:pt x="5" y="280"/>
                </a:cubicBezTo>
                <a:lnTo>
                  <a:pt x="0" y="280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3535200" y="4142520"/>
            <a:ext cx="52560" cy="152640"/>
          </a:xfrm>
          <a:custGeom>
            <a:avLst/>
            <a:gdLst/>
            <a:ahLst/>
            <a:rect l="0" t="0" r="r" b="b"/>
            <a:pathLst>
              <a:path w="146" h="424">
                <a:moveTo>
                  <a:pt x="28" y="38"/>
                </a:moveTo>
                <a:cubicBezTo>
                  <a:pt x="28" y="26"/>
                  <a:pt x="31" y="17"/>
                  <a:pt x="39" y="10"/>
                </a:cubicBezTo>
                <a:cubicBezTo>
                  <a:pt x="48" y="4"/>
                  <a:pt x="57" y="0"/>
                  <a:pt x="68" y="0"/>
                </a:cubicBezTo>
                <a:cubicBezTo>
                  <a:pt x="78" y="1"/>
                  <a:pt x="86" y="5"/>
                  <a:pt x="93" y="11"/>
                </a:cubicBezTo>
                <a:cubicBezTo>
                  <a:pt x="100" y="17"/>
                  <a:pt x="104" y="26"/>
                  <a:pt x="104" y="38"/>
                </a:cubicBezTo>
                <a:cubicBezTo>
                  <a:pt x="104" y="51"/>
                  <a:pt x="100" y="60"/>
                  <a:pt x="93" y="67"/>
                </a:cubicBezTo>
                <a:cubicBezTo>
                  <a:pt x="86" y="73"/>
                  <a:pt x="77" y="76"/>
                  <a:pt x="67" y="76"/>
                </a:cubicBezTo>
                <a:cubicBezTo>
                  <a:pt x="56" y="76"/>
                  <a:pt x="47" y="73"/>
                  <a:pt x="39" y="67"/>
                </a:cubicBezTo>
                <a:cubicBezTo>
                  <a:pt x="32" y="60"/>
                  <a:pt x="28" y="51"/>
                  <a:pt x="28" y="38"/>
                </a:cubicBezTo>
                <a:moveTo>
                  <a:pt x="141" y="424"/>
                </a:moveTo>
                <a:cubicBezTo>
                  <a:pt x="135" y="423"/>
                  <a:pt x="113" y="423"/>
                  <a:pt x="75" y="423"/>
                </a:cubicBezTo>
                <a:cubicBezTo>
                  <a:pt x="71" y="423"/>
                  <a:pt x="63" y="423"/>
                  <a:pt x="52" y="423"/>
                </a:cubicBezTo>
                <a:cubicBezTo>
                  <a:pt x="40" y="423"/>
                  <a:pt x="30" y="423"/>
                  <a:pt x="19" y="424"/>
                </a:cubicBezTo>
                <a:lnTo>
                  <a:pt x="5" y="424"/>
                </a:lnTo>
                <a:lnTo>
                  <a:pt x="0" y="424"/>
                </a:lnTo>
                <a:lnTo>
                  <a:pt x="0" y="395"/>
                </a:lnTo>
                <a:lnTo>
                  <a:pt x="11" y="395"/>
                </a:lnTo>
                <a:cubicBezTo>
                  <a:pt x="22" y="395"/>
                  <a:pt x="33" y="395"/>
                  <a:pt x="42" y="393"/>
                </a:cubicBezTo>
                <a:cubicBezTo>
                  <a:pt x="46" y="392"/>
                  <a:pt x="49" y="389"/>
                  <a:pt x="49" y="386"/>
                </a:cubicBezTo>
                <a:cubicBezTo>
                  <a:pt x="50" y="384"/>
                  <a:pt x="51" y="375"/>
                  <a:pt x="51" y="360"/>
                </a:cubicBezTo>
                <a:lnTo>
                  <a:pt x="51" y="295"/>
                </a:lnTo>
                <a:lnTo>
                  <a:pt x="51" y="239"/>
                </a:lnTo>
                <a:cubicBezTo>
                  <a:pt x="51" y="217"/>
                  <a:pt x="50" y="203"/>
                  <a:pt x="49" y="197"/>
                </a:cubicBezTo>
                <a:cubicBezTo>
                  <a:pt x="49" y="191"/>
                  <a:pt x="46" y="187"/>
                  <a:pt x="40" y="185"/>
                </a:cubicBezTo>
                <a:cubicBezTo>
                  <a:pt x="34" y="182"/>
                  <a:pt x="24" y="181"/>
                  <a:pt x="10" y="181"/>
                </a:cubicBezTo>
                <a:lnTo>
                  <a:pt x="3" y="181"/>
                </a:lnTo>
                <a:lnTo>
                  <a:pt x="3" y="166"/>
                </a:lnTo>
                <a:cubicBezTo>
                  <a:pt x="3" y="157"/>
                  <a:pt x="3" y="152"/>
                  <a:pt x="4" y="152"/>
                </a:cubicBezTo>
                <a:lnTo>
                  <a:pt x="11" y="151"/>
                </a:lnTo>
                <a:cubicBezTo>
                  <a:pt x="15" y="151"/>
                  <a:pt x="21" y="150"/>
                  <a:pt x="28" y="150"/>
                </a:cubicBezTo>
                <a:cubicBezTo>
                  <a:pt x="36" y="150"/>
                  <a:pt x="43" y="149"/>
                  <a:pt x="52" y="149"/>
                </a:cubicBezTo>
                <a:cubicBezTo>
                  <a:pt x="59" y="148"/>
                  <a:pt x="67" y="148"/>
                  <a:pt x="75" y="147"/>
                </a:cubicBezTo>
                <a:cubicBezTo>
                  <a:pt x="83" y="147"/>
                  <a:pt x="89" y="146"/>
                  <a:pt x="93" y="146"/>
                </a:cubicBezTo>
                <a:cubicBezTo>
                  <a:pt x="97" y="145"/>
                  <a:pt x="100" y="144"/>
                  <a:pt x="100" y="145"/>
                </a:cubicBezTo>
                <a:lnTo>
                  <a:pt x="102" y="145"/>
                </a:lnTo>
                <a:lnTo>
                  <a:pt x="102" y="385"/>
                </a:lnTo>
                <a:cubicBezTo>
                  <a:pt x="104" y="389"/>
                  <a:pt x="107" y="392"/>
                  <a:pt x="110" y="393"/>
                </a:cubicBezTo>
                <a:cubicBezTo>
                  <a:pt x="113" y="394"/>
                  <a:pt x="120" y="394"/>
                  <a:pt x="132" y="395"/>
                </a:cubicBezTo>
                <a:lnTo>
                  <a:pt x="146" y="395"/>
                </a:lnTo>
                <a:lnTo>
                  <a:pt x="146" y="424"/>
                </a:lnTo>
                <a:lnTo>
                  <a:pt x="141" y="42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3598560" y="4194360"/>
            <a:ext cx="118080" cy="100800"/>
          </a:xfrm>
          <a:custGeom>
            <a:avLst/>
            <a:gdLst/>
            <a:ahLst/>
            <a:rect l="0" t="0" r="r" b="b"/>
            <a:pathLst>
              <a:path w="328" h="280">
                <a:moveTo>
                  <a:pt x="10" y="251"/>
                </a:moveTo>
                <a:lnTo>
                  <a:pt x="19" y="251"/>
                </a:lnTo>
                <a:cubicBezTo>
                  <a:pt x="35" y="251"/>
                  <a:pt x="45" y="248"/>
                  <a:pt x="48" y="242"/>
                </a:cubicBezTo>
                <a:lnTo>
                  <a:pt x="48" y="237"/>
                </a:lnTo>
                <a:cubicBezTo>
                  <a:pt x="48" y="234"/>
                  <a:pt x="48" y="229"/>
                  <a:pt x="48" y="223"/>
                </a:cubicBezTo>
                <a:cubicBezTo>
                  <a:pt x="48" y="217"/>
                  <a:pt x="48" y="210"/>
                  <a:pt x="48" y="202"/>
                </a:cubicBezTo>
                <a:cubicBezTo>
                  <a:pt x="48" y="195"/>
                  <a:pt x="49" y="187"/>
                  <a:pt x="49" y="178"/>
                </a:cubicBezTo>
                <a:cubicBezTo>
                  <a:pt x="49" y="168"/>
                  <a:pt x="49" y="159"/>
                  <a:pt x="49" y="151"/>
                </a:cubicBezTo>
                <a:cubicBezTo>
                  <a:pt x="49" y="138"/>
                  <a:pt x="49" y="124"/>
                  <a:pt x="49" y="109"/>
                </a:cubicBezTo>
                <a:cubicBezTo>
                  <a:pt x="49" y="95"/>
                  <a:pt x="49" y="82"/>
                  <a:pt x="48" y="72"/>
                </a:cubicBezTo>
                <a:lnTo>
                  <a:pt x="48" y="57"/>
                </a:lnTo>
                <a:cubicBezTo>
                  <a:pt x="47" y="49"/>
                  <a:pt x="44" y="44"/>
                  <a:pt x="39" y="42"/>
                </a:cubicBezTo>
                <a:cubicBezTo>
                  <a:pt x="35" y="39"/>
                  <a:pt x="25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0" y="7"/>
                  <a:pt x="1" y="7"/>
                </a:cubicBezTo>
                <a:lnTo>
                  <a:pt x="7" y="6"/>
                </a:lnTo>
                <a:cubicBezTo>
                  <a:pt x="11" y="6"/>
                  <a:pt x="17" y="5"/>
                  <a:pt x="25" y="5"/>
                </a:cubicBezTo>
                <a:cubicBezTo>
                  <a:pt x="33" y="5"/>
                  <a:pt x="40" y="4"/>
                  <a:pt x="48" y="4"/>
                </a:cubicBezTo>
                <a:cubicBezTo>
                  <a:pt x="55" y="3"/>
                  <a:pt x="63" y="3"/>
                  <a:pt x="71" y="2"/>
                </a:cubicBezTo>
                <a:cubicBezTo>
                  <a:pt x="79" y="2"/>
                  <a:pt x="85" y="1"/>
                  <a:pt x="89" y="1"/>
                </a:cubicBezTo>
                <a:cubicBezTo>
                  <a:pt x="94" y="0"/>
                  <a:pt x="96" y="-1"/>
                  <a:pt x="96" y="0"/>
                </a:cubicBezTo>
                <a:lnTo>
                  <a:pt x="98" y="0"/>
                </a:lnTo>
                <a:lnTo>
                  <a:pt x="98" y="25"/>
                </a:lnTo>
                <a:cubicBezTo>
                  <a:pt x="98" y="41"/>
                  <a:pt x="98" y="49"/>
                  <a:pt x="99" y="49"/>
                </a:cubicBezTo>
                <a:cubicBezTo>
                  <a:pt x="99" y="49"/>
                  <a:pt x="100" y="48"/>
                  <a:pt x="102" y="46"/>
                </a:cubicBezTo>
                <a:cubicBezTo>
                  <a:pt x="104" y="44"/>
                  <a:pt x="106" y="41"/>
                  <a:pt x="110" y="37"/>
                </a:cubicBezTo>
                <a:cubicBezTo>
                  <a:pt x="113" y="32"/>
                  <a:pt x="117" y="29"/>
                  <a:pt x="122" y="25"/>
                </a:cubicBezTo>
                <a:cubicBezTo>
                  <a:pt x="126" y="22"/>
                  <a:pt x="132" y="18"/>
                  <a:pt x="140" y="13"/>
                </a:cubicBezTo>
                <a:cubicBezTo>
                  <a:pt x="148" y="9"/>
                  <a:pt x="156" y="5"/>
                  <a:pt x="164" y="3"/>
                </a:cubicBezTo>
                <a:cubicBezTo>
                  <a:pt x="172" y="1"/>
                  <a:pt x="183" y="0"/>
                  <a:pt x="196" y="0"/>
                </a:cubicBezTo>
                <a:cubicBezTo>
                  <a:pt x="244" y="2"/>
                  <a:pt x="271" y="25"/>
                  <a:pt x="278" y="71"/>
                </a:cubicBezTo>
                <a:cubicBezTo>
                  <a:pt x="278" y="74"/>
                  <a:pt x="278" y="104"/>
                  <a:pt x="278" y="159"/>
                </a:cubicBezTo>
                <a:lnTo>
                  <a:pt x="278" y="215"/>
                </a:lnTo>
                <a:cubicBezTo>
                  <a:pt x="278" y="231"/>
                  <a:pt x="279" y="240"/>
                  <a:pt x="280" y="243"/>
                </a:cubicBezTo>
                <a:cubicBezTo>
                  <a:pt x="280" y="246"/>
                  <a:pt x="283" y="248"/>
                  <a:pt x="286" y="249"/>
                </a:cubicBezTo>
                <a:cubicBezTo>
                  <a:pt x="295" y="251"/>
                  <a:pt x="306" y="251"/>
                  <a:pt x="317" y="251"/>
                </a:cubicBezTo>
                <a:lnTo>
                  <a:pt x="328" y="251"/>
                </a:lnTo>
                <a:lnTo>
                  <a:pt x="328" y="280"/>
                </a:lnTo>
                <a:lnTo>
                  <a:pt x="323" y="280"/>
                </a:lnTo>
                <a:lnTo>
                  <a:pt x="307" y="280"/>
                </a:lnTo>
                <a:cubicBezTo>
                  <a:pt x="298" y="279"/>
                  <a:pt x="287" y="279"/>
                  <a:pt x="276" y="279"/>
                </a:cubicBezTo>
                <a:cubicBezTo>
                  <a:pt x="263" y="279"/>
                  <a:pt x="255" y="279"/>
                  <a:pt x="251" y="279"/>
                </a:cubicBezTo>
                <a:cubicBezTo>
                  <a:pt x="207" y="279"/>
                  <a:pt x="184" y="279"/>
                  <a:pt x="180" y="280"/>
                </a:cubicBezTo>
                <a:lnTo>
                  <a:pt x="175" y="280"/>
                </a:lnTo>
                <a:lnTo>
                  <a:pt x="175" y="251"/>
                </a:lnTo>
                <a:lnTo>
                  <a:pt x="185" y="251"/>
                </a:lnTo>
                <a:cubicBezTo>
                  <a:pt x="211" y="251"/>
                  <a:pt x="223" y="248"/>
                  <a:pt x="223" y="241"/>
                </a:cubicBezTo>
                <a:cubicBezTo>
                  <a:pt x="224" y="240"/>
                  <a:pt x="224" y="211"/>
                  <a:pt x="224" y="153"/>
                </a:cubicBezTo>
                <a:cubicBezTo>
                  <a:pt x="224" y="96"/>
                  <a:pt x="223" y="66"/>
                  <a:pt x="223" y="62"/>
                </a:cubicBezTo>
                <a:cubicBezTo>
                  <a:pt x="220" y="51"/>
                  <a:pt x="216" y="42"/>
                  <a:pt x="210" y="36"/>
                </a:cubicBezTo>
                <a:cubicBezTo>
                  <a:pt x="204" y="30"/>
                  <a:pt x="199" y="26"/>
                  <a:pt x="195" y="25"/>
                </a:cubicBezTo>
                <a:cubicBezTo>
                  <a:pt x="191" y="24"/>
                  <a:pt x="185" y="23"/>
                  <a:pt x="179" y="24"/>
                </a:cubicBezTo>
                <a:cubicBezTo>
                  <a:pt x="160" y="24"/>
                  <a:pt x="143" y="31"/>
                  <a:pt x="129" y="45"/>
                </a:cubicBezTo>
                <a:cubicBezTo>
                  <a:pt x="117" y="57"/>
                  <a:pt x="110" y="68"/>
                  <a:pt x="107" y="80"/>
                </a:cubicBezTo>
                <a:cubicBezTo>
                  <a:pt x="104" y="92"/>
                  <a:pt x="102" y="110"/>
                  <a:pt x="102" y="133"/>
                </a:cubicBezTo>
                <a:lnTo>
                  <a:pt x="102" y="173"/>
                </a:lnTo>
                <a:lnTo>
                  <a:pt x="102" y="212"/>
                </a:lnTo>
                <a:cubicBezTo>
                  <a:pt x="102" y="225"/>
                  <a:pt x="102" y="233"/>
                  <a:pt x="103" y="237"/>
                </a:cubicBezTo>
                <a:cubicBezTo>
                  <a:pt x="103" y="242"/>
                  <a:pt x="104" y="244"/>
                  <a:pt x="105" y="246"/>
                </a:cubicBezTo>
                <a:cubicBezTo>
                  <a:pt x="105" y="247"/>
                  <a:pt x="107" y="248"/>
                  <a:pt x="110" y="249"/>
                </a:cubicBezTo>
                <a:cubicBezTo>
                  <a:pt x="119" y="251"/>
                  <a:pt x="129" y="251"/>
                  <a:pt x="141" y="251"/>
                </a:cubicBezTo>
                <a:lnTo>
                  <a:pt x="151" y="251"/>
                </a:lnTo>
                <a:lnTo>
                  <a:pt x="151" y="280"/>
                </a:lnTo>
                <a:lnTo>
                  <a:pt x="146" y="280"/>
                </a:lnTo>
                <a:lnTo>
                  <a:pt x="132" y="280"/>
                </a:lnTo>
                <a:cubicBezTo>
                  <a:pt x="122" y="279"/>
                  <a:pt x="111" y="279"/>
                  <a:pt x="100" y="279"/>
                </a:cubicBezTo>
                <a:cubicBezTo>
                  <a:pt x="88" y="279"/>
                  <a:pt x="80" y="279"/>
                  <a:pt x="76" y="279"/>
                </a:cubicBezTo>
                <a:cubicBezTo>
                  <a:pt x="32" y="279"/>
                  <a:pt x="8" y="279"/>
                  <a:pt x="5" y="280"/>
                </a:cubicBezTo>
                <a:lnTo>
                  <a:pt x="0" y="280"/>
                </a:lnTo>
                <a:lnTo>
                  <a:pt x="0" y="251"/>
                </a:lnTo>
                <a:lnTo>
                  <a:pt x="10" y="25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3724920" y="4222800"/>
            <a:ext cx="66960" cy="139320"/>
          </a:xfrm>
          <a:custGeom>
            <a:avLst/>
            <a:gdLst/>
            <a:ahLst/>
            <a:rect l="0" t="0" r="r" b="b"/>
            <a:pathLst>
              <a:path w="186" h="387">
                <a:moveTo>
                  <a:pt x="139" y="29"/>
                </a:moveTo>
                <a:cubicBezTo>
                  <a:pt x="139" y="20"/>
                  <a:pt x="142" y="12"/>
                  <a:pt x="148" y="7"/>
                </a:cubicBezTo>
                <a:cubicBezTo>
                  <a:pt x="155" y="2"/>
                  <a:pt x="161" y="0"/>
                  <a:pt x="168" y="0"/>
                </a:cubicBezTo>
                <a:cubicBezTo>
                  <a:pt x="173" y="0"/>
                  <a:pt x="177" y="1"/>
                  <a:pt x="180" y="4"/>
                </a:cubicBezTo>
                <a:cubicBezTo>
                  <a:pt x="184" y="7"/>
                  <a:pt x="186" y="11"/>
                  <a:pt x="186" y="17"/>
                </a:cubicBezTo>
                <a:cubicBezTo>
                  <a:pt x="186" y="25"/>
                  <a:pt x="184" y="32"/>
                  <a:pt x="178" y="38"/>
                </a:cubicBezTo>
                <a:cubicBezTo>
                  <a:pt x="172" y="44"/>
                  <a:pt x="166" y="47"/>
                  <a:pt x="158" y="47"/>
                </a:cubicBezTo>
                <a:cubicBezTo>
                  <a:pt x="153" y="47"/>
                  <a:pt x="148" y="46"/>
                  <a:pt x="145" y="42"/>
                </a:cubicBezTo>
                <a:cubicBezTo>
                  <a:pt x="141" y="39"/>
                  <a:pt x="139" y="34"/>
                  <a:pt x="139" y="29"/>
                </a:cubicBezTo>
                <a:moveTo>
                  <a:pt x="135" y="128"/>
                </a:moveTo>
                <a:cubicBezTo>
                  <a:pt x="135" y="120"/>
                  <a:pt x="131" y="115"/>
                  <a:pt x="123" y="115"/>
                </a:cubicBezTo>
                <a:cubicBezTo>
                  <a:pt x="117" y="115"/>
                  <a:pt x="111" y="117"/>
                  <a:pt x="104" y="121"/>
                </a:cubicBezTo>
                <a:cubicBezTo>
                  <a:pt x="98" y="124"/>
                  <a:pt x="92" y="129"/>
                  <a:pt x="88" y="134"/>
                </a:cubicBezTo>
                <a:cubicBezTo>
                  <a:pt x="84" y="140"/>
                  <a:pt x="80" y="146"/>
                  <a:pt x="77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2"/>
                </a:lnTo>
                <a:cubicBezTo>
                  <a:pt x="66" y="172"/>
                  <a:pt x="64" y="172"/>
                  <a:pt x="59" y="172"/>
                </a:cubicBezTo>
                <a:lnTo>
                  <a:pt x="53" y="172"/>
                </a:lnTo>
                <a:cubicBezTo>
                  <a:pt x="51" y="170"/>
                  <a:pt x="50" y="169"/>
                  <a:pt x="50" y="168"/>
                </a:cubicBezTo>
                <a:cubicBezTo>
                  <a:pt x="50" y="168"/>
                  <a:pt x="51" y="166"/>
                  <a:pt x="52" y="163"/>
                </a:cubicBezTo>
                <a:cubicBezTo>
                  <a:pt x="59" y="148"/>
                  <a:pt x="67" y="134"/>
                  <a:pt x="79" y="121"/>
                </a:cubicBezTo>
                <a:cubicBezTo>
                  <a:pt x="90" y="109"/>
                  <a:pt x="103" y="101"/>
                  <a:pt x="119" y="99"/>
                </a:cubicBezTo>
                <a:cubicBezTo>
                  <a:pt x="119" y="99"/>
                  <a:pt x="120" y="99"/>
                  <a:pt x="123" y="99"/>
                </a:cubicBezTo>
                <a:cubicBezTo>
                  <a:pt x="125" y="99"/>
                  <a:pt x="126" y="99"/>
                  <a:pt x="128" y="99"/>
                </a:cubicBezTo>
                <a:cubicBezTo>
                  <a:pt x="135" y="99"/>
                  <a:pt x="142" y="100"/>
                  <a:pt x="148" y="103"/>
                </a:cubicBezTo>
                <a:cubicBezTo>
                  <a:pt x="155" y="107"/>
                  <a:pt x="161" y="112"/>
                  <a:pt x="165" y="117"/>
                </a:cubicBezTo>
                <a:cubicBezTo>
                  <a:pt x="168" y="122"/>
                  <a:pt x="170" y="130"/>
                  <a:pt x="170" y="141"/>
                </a:cubicBezTo>
                <a:lnTo>
                  <a:pt x="170" y="148"/>
                </a:lnTo>
                <a:lnTo>
                  <a:pt x="148" y="237"/>
                </a:lnTo>
                <a:cubicBezTo>
                  <a:pt x="133" y="296"/>
                  <a:pt x="125" y="327"/>
                  <a:pt x="124" y="330"/>
                </a:cubicBezTo>
                <a:cubicBezTo>
                  <a:pt x="119" y="345"/>
                  <a:pt x="109" y="358"/>
                  <a:pt x="92" y="370"/>
                </a:cubicBezTo>
                <a:cubicBezTo>
                  <a:pt x="77" y="381"/>
                  <a:pt x="59" y="387"/>
                  <a:pt x="39" y="387"/>
                </a:cubicBezTo>
                <a:cubicBezTo>
                  <a:pt x="24" y="387"/>
                  <a:pt x="14" y="384"/>
                  <a:pt x="8" y="378"/>
                </a:cubicBezTo>
                <a:cubicBezTo>
                  <a:pt x="3" y="372"/>
                  <a:pt x="0" y="365"/>
                  <a:pt x="0" y="358"/>
                </a:cubicBezTo>
                <a:cubicBezTo>
                  <a:pt x="0" y="349"/>
                  <a:pt x="3" y="343"/>
                  <a:pt x="8" y="337"/>
                </a:cubicBezTo>
                <a:cubicBezTo>
                  <a:pt x="14" y="331"/>
                  <a:pt x="21" y="328"/>
                  <a:pt x="29" y="328"/>
                </a:cubicBezTo>
                <a:cubicBezTo>
                  <a:pt x="34" y="328"/>
                  <a:pt x="38" y="330"/>
                  <a:pt x="42" y="333"/>
                </a:cubicBezTo>
                <a:cubicBezTo>
                  <a:pt x="46" y="335"/>
                  <a:pt x="47" y="340"/>
                  <a:pt x="48" y="346"/>
                </a:cubicBezTo>
                <a:cubicBezTo>
                  <a:pt x="48" y="357"/>
                  <a:pt x="43" y="365"/>
                  <a:pt x="33" y="371"/>
                </a:cubicBezTo>
                <a:cubicBezTo>
                  <a:pt x="35" y="371"/>
                  <a:pt x="37" y="371"/>
                  <a:pt x="40" y="371"/>
                </a:cubicBezTo>
                <a:cubicBezTo>
                  <a:pt x="50" y="371"/>
                  <a:pt x="59" y="367"/>
                  <a:pt x="67" y="359"/>
                </a:cubicBezTo>
                <a:cubicBezTo>
                  <a:pt x="76" y="351"/>
                  <a:pt x="82" y="341"/>
                  <a:pt x="87" y="329"/>
                </a:cubicBezTo>
                <a:lnTo>
                  <a:pt x="92" y="311"/>
                </a:lnTo>
                <a:cubicBezTo>
                  <a:pt x="95" y="298"/>
                  <a:pt x="99" y="282"/>
                  <a:pt x="103" y="264"/>
                </a:cubicBezTo>
                <a:cubicBezTo>
                  <a:pt x="109" y="246"/>
                  <a:pt x="113" y="227"/>
                  <a:pt x="119" y="208"/>
                </a:cubicBezTo>
                <a:cubicBezTo>
                  <a:pt x="124" y="189"/>
                  <a:pt x="128" y="173"/>
                  <a:pt x="131" y="159"/>
                </a:cubicBezTo>
                <a:cubicBezTo>
                  <a:pt x="134" y="145"/>
                  <a:pt x="135" y="136"/>
                  <a:pt x="136" y="133"/>
                </a:cubicBezTo>
                <a:cubicBezTo>
                  <a:pt x="136" y="131"/>
                  <a:pt x="135" y="129"/>
                  <a:pt x="135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3802320" y="4269960"/>
            <a:ext cx="107280" cy="38160"/>
          </a:xfrm>
          <a:custGeom>
            <a:avLst/>
            <a:gdLst/>
            <a:ahLst/>
            <a:rect l="0" t="0" r="r" b="b"/>
            <a:pathLst>
              <a:path w="298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3"/>
                  <a:pt x="298" y="6"/>
                  <a:pt x="298" y="9"/>
                </a:cubicBezTo>
                <a:cubicBezTo>
                  <a:pt x="298" y="12"/>
                  <a:pt x="296" y="15"/>
                  <a:pt x="292" y="18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7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8"/>
                </a:cubicBezTo>
                <a:lnTo>
                  <a:pt x="292" y="88"/>
                </a:lnTo>
                <a:cubicBezTo>
                  <a:pt x="296" y="91"/>
                  <a:pt x="298" y="94"/>
                  <a:pt x="298" y="97"/>
                </a:cubicBezTo>
                <a:cubicBezTo>
                  <a:pt x="298" y="101"/>
                  <a:pt x="296" y="104"/>
                  <a:pt x="292" y="106"/>
                </a:cubicBezTo>
                <a:lnTo>
                  <a:pt x="6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3931560" y="422172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60" y="41"/>
                </a:moveTo>
                <a:lnTo>
                  <a:pt x="54" y="43"/>
                </a:lnTo>
                <a:cubicBezTo>
                  <a:pt x="50" y="45"/>
                  <a:pt x="44" y="46"/>
                  <a:pt x="36" y="48"/>
                </a:cubicBezTo>
                <a:cubicBezTo>
                  <a:pt x="28" y="49"/>
                  <a:pt x="20" y="50"/>
                  <a:pt x="9" y="51"/>
                </a:cubicBezTo>
                <a:lnTo>
                  <a:pt x="0" y="51"/>
                </a:lnTo>
                <a:lnTo>
                  <a:pt x="0" y="30"/>
                </a:lnTo>
                <a:lnTo>
                  <a:pt x="9" y="30"/>
                </a:lnTo>
                <a:cubicBezTo>
                  <a:pt x="24" y="30"/>
                  <a:pt x="37" y="27"/>
                  <a:pt x="49" y="23"/>
                </a:cubicBezTo>
                <a:cubicBezTo>
                  <a:pt x="61" y="20"/>
                  <a:pt x="69" y="16"/>
                  <a:pt x="74" y="13"/>
                </a:cubicBezTo>
                <a:cubicBezTo>
                  <a:pt x="79" y="9"/>
                  <a:pt x="83" y="6"/>
                  <a:pt x="86" y="2"/>
                </a:cubicBezTo>
                <a:cubicBezTo>
                  <a:pt x="87" y="1"/>
                  <a:pt x="89" y="0"/>
                  <a:pt x="92" y="0"/>
                </a:cubicBezTo>
                <a:cubicBezTo>
                  <a:pt x="94" y="0"/>
                  <a:pt x="97" y="1"/>
                  <a:pt x="99" y="3"/>
                </a:cubicBezTo>
                <a:lnTo>
                  <a:pt x="99" y="138"/>
                </a:lnTo>
                <a:lnTo>
                  <a:pt x="100" y="272"/>
                </a:lnTo>
                <a:cubicBezTo>
                  <a:pt x="102" y="274"/>
                  <a:pt x="104" y="275"/>
                  <a:pt x="105" y="276"/>
                </a:cubicBezTo>
                <a:cubicBezTo>
                  <a:pt x="107" y="277"/>
                  <a:pt x="110" y="277"/>
                  <a:pt x="116" y="278"/>
                </a:cubicBezTo>
                <a:cubicBezTo>
                  <a:pt x="122" y="278"/>
                  <a:pt x="131" y="279"/>
                  <a:pt x="144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9" y="298"/>
                </a:cubicBezTo>
                <a:cubicBezTo>
                  <a:pt x="39" y="298"/>
                  <a:pt x="14" y="298"/>
                  <a:pt x="8" y="299"/>
                </a:cubicBezTo>
                <a:lnTo>
                  <a:pt x="3" y="299"/>
                </a:lnTo>
                <a:lnTo>
                  <a:pt x="3" y="279"/>
                </a:lnTo>
                <a:lnTo>
                  <a:pt x="14" y="279"/>
                </a:lnTo>
                <a:cubicBezTo>
                  <a:pt x="22" y="279"/>
                  <a:pt x="28" y="279"/>
                  <a:pt x="32" y="279"/>
                </a:cubicBezTo>
                <a:cubicBezTo>
                  <a:pt x="37" y="279"/>
                  <a:pt x="41" y="279"/>
                  <a:pt x="44" y="278"/>
                </a:cubicBezTo>
                <a:cubicBezTo>
                  <a:pt x="46" y="278"/>
                  <a:pt x="49" y="278"/>
                  <a:pt x="51" y="277"/>
                </a:cubicBezTo>
                <a:cubicBezTo>
                  <a:pt x="53" y="276"/>
                  <a:pt x="54" y="276"/>
                  <a:pt x="54" y="276"/>
                </a:cubicBezTo>
                <a:cubicBezTo>
                  <a:pt x="55" y="276"/>
                  <a:pt x="55" y="275"/>
                  <a:pt x="57" y="274"/>
                </a:cubicBezTo>
                <a:cubicBezTo>
                  <a:pt x="58" y="272"/>
                  <a:pt x="59" y="272"/>
                  <a:pt x="60" y="272"/>
                </a:cubicBezTo>
                <a:lnTo>
                  <a:pt x="60" y="4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4011480" y="4309920"/>
            <a:ext cx="19800" cy="19440"/>
          </a:xfrm>
          <a:custGeom>
            <a:avLst/>
            <a:gdLst/>
            <a:ahLst/>
            <a:rect l="0" t="0" r="r" b="b"/>
            <a:pathLst>
              <a:path w="55" h="54">
                <a:moveTo>
                  <a:pt x="0" y="26"/>
                </a:moveTo>
                <a:cubicBezTo>
                  <a:pt x="0" y="19"/>
                  <a:pt x="2" y="13"/>
                  <a:pt x="7" y="8"/>
                </a:cubicBezTo>
                <a:cubicBezTo>
                  <a:pt x="13" y="2"/>
                  <a:pt x="20" y="0"/>
                  <a:pt x="28" y="0"/>
                </a:cubicBezTo>
                <a:cubicBezTo>
                  <a:pt x="35" y="0"/>
                  <a:pt x="41" y="2"/>
                  <a:pt x="46" y="7"/>
                </a:cubicBezTo>
                <a:cubicBezTo>
                  <a:pt x="52" y="12"/>
                  <a:pt x="55" y="18"/>
                  <a:pt x="55" y="26"/>
                </a:cubicBezTo>
                <a:cubicBezTo>
                  <a:pt x="55" y="34"/>
                  <a:pt x="52" y="41"/>
                  <a:pt x="47" y="46"/>
                </a:cubicBezTo>
                <a:cubicBezTo>
                  <a:pt x="42" y="52"/>
                  <a:pt x="36" y="54"/>
                  <a:pt x="28" y="54"/>
                </a:cubicBezTo>
                <a:cubicBezTo>
                  <a:pt x="20" y="54"/>
                  <a:pt x="14" y="52"/>
                  <a:pt x="9" y="47"/>
                </a:cubicBezTo>
                <a:cubicBezTo>
                  <a:pt x="3" y="42"/>
                  <a:pt x="0" y="35"/>
                  <a:pt x="0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4056120" y="4309920"/>
            <a:ext cx="19800" cy="19440"/>
          </a:xfrm>
          <a:custGeom>
            <a:avLst/>
            <a:gdLst/>
            <a:ahLst/>
            <a:rect l="0" t="0" r="r" b="b"/>
            <a:pathLst>
              <a:path w="55" h="54">
                <a:moveTo>
                  <a:pt x="0" y="26"/>
                </a:moveTo>
                <a:cubicBezTo>
                  <a:pt x="0" y="19"/>
                  <a:pt x="3" y="13"/>
                  <a:pt x="8" y="8"/>
                </a:cubicBezTo>
                <a:cubicBezTo>
                  <a:pt x="13" y="2"/>
                  <a:pt x="19" y="0"/>
                  <a:pt x="27" y="0"/>
                </a:cubicBezTo>
                <a:cubicBezTo>
                  <a:pt x="34" y="0"/>
                  <a:pt x="40" y="2"/>
                  <a:pt x="47" y="7"/>
                </a:cubicBezTo>
                <a:cubicBezTo>
                  <a:pt x="52" y="12"/>
                  <a:pt x="55" y="18"/>
                  <a:pt x="55" y="26"/>
                </a:cubicBezTo>
                <a:cubicBezTo>
                  <a:pt x="55" y="34"/>
                  <a:pt x="53" y="41"/>
                  <a:pt x="48" y="46"/>
                </a:cubicBezTo>
                <a:cubicBezTo>
                  <a:pt x="42" y="52"/>
                  <a:pt x="35" y="54"/>
                  <a:pt x="27" y="54"/>
                </a:cubicBezTo>
                <a:cubicBezTo>
                  <a:pt x="20" y="54"/>
                  <a:pt x="13" y="52"/>
                  <a:pt x="8" y="47"/>
                </a:cubicBezTo>
                <a:cubicBezTo>
                  <a:pt x="3" y="42"/>
                  <a:pt x="0" y="35"/>
                  <a:pt x="0" y="2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4093200" y="4219200"/>
            <a:ext cx="138600" cy="110160"/>
          </a:xfrm>
          <a:custGeom>
            <a:avLst/>
            <a:gdLst/>
            <a:ahLst/>
            <a:rect l="0" t="0" r="r" b="b"/>
            <a:pathLst>
              <a:path w="385" h="306">
                <a:moveTo>
                  <a:pt x="114" y="25"/>
                </a:moveTo>
                <a:cubicBezTo>
                  <a:pt x="114" y="22"/>
                  <a:pt x="105" y="21"/>
                  <a:pt x="88" y="20"/>
                </a:cubicBezTo>
                <a:cubicBezTo>
                  <a:pt x="82" y="20"/>
                  <a:pt x="77" y="20"/>
                  <a:pt x="75" y="20"/>
                </a:cubicBezTo>
                <a:cubicBezTo>
                  <a:pt x="73" y="20"/>
                  <a:pt x="72" y="18"/>
                  <a:pt x="72" y="16"/>
                </a:cubicBezTo>
                <a:cubicBezTo>
                  <a:pt x="72" y="15"/>
                  <a:pt x="72" y="13"/>
                  <a:pt x="73" y="10"/>
                </a:cubicBezTo>
                <a:cubicBezTo>
                  <a:pt x="75" y="4"/>
                  <a:pt x="76" y="1"/>
                  <a:pt x="77" y="0"/>
                </a:cubicBezTo>
                <a:cubicBezTo>
                  <a:pt x="78" y="0"/>
                  <a:pt x="80" y="0"/>
                  <a:pt x="82" y="0"/>
                </a:cubicBezTo>
                <a:lnTo>
                  <a:pt x="84" y="0"/>
                </a:lnTo>
                <a:cubicBezTo>
                  <a:pt x="97" y="0"/>
                  <a:pt x="117" y="1"/>
                  <a:pt x="145" y="1"/>
                </a:cubicBezTo>
                <a:cubicBezTo>
                  <a:pt x="155" y="1"/>
                  <a:pt x="165" y="1"/>
                  <a:pt x="173" y="1"/>
                </a:cubicBezTo>
                <a:cubicBezTo>
                  <a:pt x="182" y="1"/>
                  <a:pt x="189" y="1"/>
                  <a:pt x="194" y="0"/>
                </a:cubicBezTo>
                <a:cubicBezTo>
                  <a:pt x="198" y="0"/>
                  <a:pt x="201" y="0"/>
                  <a:pt x="203" y="0"/>
                </a:cubicBezTo>
                <a:cubicBezTo>
                  <a:pt x="208" y="0"/>
                  <a:pt x="210" y="2"/>
                  <a:pt x="210" y="4"/>
                </a:cubicBezTo>
                <a:cubicBezTo>
                  <a:pt x="210" y="5"/>
                  <a:pt x="210" y="7"/>
                  <a:pt x="209" y="10"/>
                </a:cubicBezTo>
                <a:cubicBezTo>
                  <a:pt x="208" y="11"/>
                  <a:pt x="208" y="12"/>
                  <a:pt x="208" y="13"/>
                </a:cubicBezTo>
                <a:cubicBezTo>
                  <a:pt x="208" y="14"/>
                  <a:pt x="208" y="15"/>
                  <a:pt x="208" y="16"/>
                </a:cubicBezTo>
                <a:lnTo>
                  <a:pt x="207" y="17"/>
                </a:lnTo>
                <a:cubicBezTo>
                  <a:pt x="207" y="18"/>
                  <a:pt x="206" y="18"/>
                  <a:pt x="206" y="19"/>
                </a:cubicBezTo>
                <a:cubicBezTo>
                  <a:pt x="205" y="19"/>
                  <a:pt x="204" y="19"/>
                  <a:pt x="204" y="20"/>
                </a:cubicBezTo>
                <a:cubicBezTo>
                  <a:pt x="203" y="20"/>
                  <a:pt x="202" y="20"/>
                  <a:pt x="201" y="20"/>
                </a:cubicBezTo>
                <a:cubicBezTo>
                  <a:pt x="199" y="20"/>
                  <a:pt x="198" y="20"/>
                  <a:pt x="197" y="20"/>
                </a:cubicBezTo>
                <a:cubicBezTo>
                  <a:pt x="196" y="21"/>
                  <a:pt x="193" y="21"/>
                  <a:pt x="190" y="20"/>
                </a:cubicBezTo>
                <a:cubicBezTo>
                  <a:pt x="179" y="21"/>
                  <a:pt x="171" y="21"/>
                  <a:pt x="168" y="22"/>
                </a:cubicBezTo>
                <a:cubicBezTo>
                  <a:pt x="164" y="22"/>
                  <a:pt x="162" y="25"/>
                  <a:pt x="160" y="28"/>
                </a:cubicBezTo>
                <a:lnTo>
                  <a:pt x="123" y="170"/>
                </a:lnTo>
                <a:cubicBezTo>
                  <a:pt x="124" y="170"/>
                  <a:pt x="151" y="148"/>
                  <a:pt x="206" y="106"/>
                </a:cubicBezTo>
                <a:cubicBezTo>
                  <a:pt x="260" y="63"/>
                  <a:pt x="288" y="41"/>
                  <a:pt x="290" y="39"/>
                </a:cubicBezTo>
                <a:cubicBezTo>
                  <a:pt x="294" y="35"/>
                  <a:pt x="296" y="32"/>
                  <a:pt x="296" y="29"/>
                </a:cubicBezTo>
                <a:cubicBezTo>
                  <a:pt x="296" y="25"/>
                  <a:pt x="292" y="21"/>
                  <a:pt x="285" y="20"/>
                </a:cubicBezTo>
                <a:cubicBezTo>
                  <a:pt x="280" y="20"/>
                  <a:pt x="278" y="19"/>
                  <a:pt x="278" y="16"/>
                </a:cubicBezTo>
                <a:cubicBezTo>
                  <a:pt x="278" y="15"/>
                  <a:pt x="278" y="13"/>
                  <a:pt x="279" y="9"/>
                </a:cubicBezTo>
                <a:cubicBezTo>
                  <a:pt x="280" y="6"/>
                  <a:pt x="281" y="3"/>
                  <a:pt x="281" y="3"/>
                </a:cubicBezTo>
                <a:cubicBezTo>
                  <a:pt x="282" y="1"/>
                  <a:pt x="285" y="0"/>
                  <a:pt x="289" y="0"/>
                </a:cubicBezTo>
                <a:cubicBezTo>
                  <a:pt x="290" y="0"/>
                  <a:pt x="295" y="0"/>
                  <a:pt x="304" y="1"/>
                </a:cubicBezTo>
                <a:cubicBezTo>
                  <a:pt x="315" y="1"/>
                  <a:pt x="327" y="1"/>
                  <a:pt x="341" y="1"/>
                </a:cubicBezTo>
                <a:cubicBezTo>
                  <a:pt x="348" y="1"/>
                  <a:pt x="355" y="1"/>
                  <a:pt x="363" y="1"/>
                </a:cubicBezTo>
                <a:cubicBezTo>
                  <a:pt x="370" y="0"/>
                  <a:pt x="375" y="0"/>
                  <a:pt x="376" y="0"/>
                </a:cubicBezTo>
                <a:cubicBezTo>
                  <a:pt x="382" y="0"/>
                  <a:pt x="385" y="2"/>
                  <a:pt x="385" y="5"/>
                </a:cubicBezTo>
                <a:cubicBezTo>
                  <a:pt x="385" y="11"/>
                  <a:pt x="384" y="16"/>
                  <a:pt x="381" y="18"/>
                </a:cubicBezTo>
                <a:cubicBezTo>
                  <a:pt x="381" y="20"/>
                  <a:pt x="378" y="20"/>
                  <a:pt x="373" y="20"/>
                </a:cubicBezTo>
                <a:cubicBezTo>
                  <a:pt x="351" y="22"/>
                  <a:pt x="330" y="31"/>
                  <a:pt x="311" y="44"/>
                </a:cubicBezTo>
                <a:cubicBezTo>
                  <a:pt x="306" y="47"/>
                  <a:pt x="296" y="55"/>
                  <a:pt x="280" y="68"/>
                </a:cubicBezTo>
                <a:cubicBezTo>
                  <a:pt x="264" y="80"/>
                  <a:pt x="249" y="92"/>
                  <a:pt x="235" y="103"/>
                </a:cubicBezTo>
                <a:lnTo>
                  <a:pt x="214" y="119"/>
                </a:lnTo>
                <a:lnTo>
                  <a:pt x="218" y="129"/>
                </a:lnTo>
                <a:cubicBezTo>
                  <a:pt x="221" y="136"/>
                  <a:pt x="225" y="146"/>
                  <a:pt x="231" y="159"/>
                </a:cubicBezTo>
                <a:cubicBezTo>
                  <a:pt x="236" y="173"/>
                  <a:pt x="242" y="185"/>
                  <a:pt x="246" y="197"/>
                </a:cubicBezTo>
                <a:cubicBezTo>
                  <a:pt x="269" y="250"/>
                  <a:pt x="281" y="277"/>
                  <a:pt x="282" y="279"/>
                </a:cubicBezTo>
                <a:cubicBezTo>
                  <a:pt x="283" y="280"/>
                  <a:pt x="283" y="280"/>
                  <a:pt x="284" y="281"/>
                </a:cubicBezTo>
                <a:cubicBezTo>
                  <a:pt x="289" y="284"/>
                  <a:pt x="296" y="285"/>
                  <a:pt x="307" y="286"/>
                </a:cubicBezTo>
                <a:lnTo>
                  <a:pt x="318" y="286"/>
                </a:lnTo>
                <a:cubicBezTo>
                  <a:pt x="319" y="288"/>
                  <a:pt x="320" y="289"/>
                  <a:pt x="320" y="290"/>
                </a:cubicBezTo>
                <a:cubicBezTo>
                  <a:pt x="320" y="290"/>
                  <a:pt x="320" y="293"/>
                  <a:pt x="319" y="298"/>
                </a:cubicBezTo>
                <a:cubicBezTo>
                  <a:pt x="318" y="302"/>
                  <a:pt x="316" y="304"/>
                  <a:pt x="314" y="306"/>
                </a:cubicBezTo>
                <a:lnTo>
                  <a:pt x="308" y="306"/>
                </a:lnTo>
                <a:cubicBezTo>
                  <a:pt x="297" y="305"/>
                  <a:pt x="282" y="305"/>
                  <a:pt x="266" y="305"/>
                </a:cubicBezTo>
                <a:cubicBezTo>
                  <a:pt x="230" y="305"/>
                  <a:pt x="209" y="305"/>
                  <a:pt x="205" y="306"/>
                </a:cubicBezTo>
                <a:lnTo>
                  <a:pt x="200" y="306"/>
                </a:lnTo>
                <a:cubicBezTo>
                  <a:pt x="198" y="304"/>
                  <a:pt x="198" y="303"/>
                  <a:pt x="198" y="302"/>
                </a:cubicBezTo>
                <a:cubicBezTo>
                  <a:pt x="198" y="301"/>
                  <a:pt x="198" y="299"/>
                  <a:pt x="198" y="294"/>
                </a:cubicBezTo>
                <a:cubicBezTo>
                  <a:pt x="200" y="290"/>
                  <a:pt x="201" y="288"/>
                  <a:pt x="201" y="287"/>
                </a:cubicBezTo>
                <a:cubicBezTo>
                  <a:pt x="202" y="286"/>
                  <a:pt x="203" y="286"/>
                  <a:pt x="206" y="286"/>
                </a:cubicBezTo>
                <a:lnTo>
                  <a:pt x="207" y="286"/>
                </a:lnTo>
                <a:cubicBezTo>
                  <a:pt x="222" y="286"/>
                  <a:pt x="230" y="282"/>
                  <a:pt x="230" y="275"/>
                </a:cubicBezTo>
                <a:cubicBezTo>
                  <a:pt x="230" y="273"/>
                  <a:pt x="226" y="263"/>
                  <a:pt x="218" y="243"/>
                </a:cubicBezTo>
                <a:cubicBezTo>
                  <a:pt x="210" y="224"/>
                  <a:pt x="205" y="212"/>
                  <a:pt x="203" y="210"/>
                </a:cubicBezTo>
                <a:lnTo>
                  <a:pt x="177" y="148"/>
                </a:lnTo>
                <a:lnTo>
                  <a:pt x="147" y="172"/>
                </a:lnTo>
                <a:lnTo>
                  <a:pt x="117" y="195"/>
                </a:lnTo>
                <a:lnTo>
                  <a:pt x="106" y="237"/>
                </a:lnTo>
                <a:cubicBezTo>
                  <a:pt x="100" y="264"/>
                  <a:pt x="96" y="279"/>
                  <a:pt x="96" y="280"/>
                </a:cubicBezTo>
                <a:cubicBezTo>
                  <a:pt x="96" y="282"/>
                  <a:pt x="97" y="284"/>
                  <a:pt x="100" y="284"/>
                </a:cubicBezTo>
                <a:cubicBezTo>
                  <a:pt x="102" y="285"/>
                  <a:pt x="110" y="285"/>
                  <a:pt x="122" y="286"/>
                </a:cubicBezTo>
                <a:lnTo>
                  <a:pt x="136" y="286"/>
                </a:lnTo>
                <a:cubicBezTo>
                  <a:pt x="138" y="288"/>
                  <a:pt x="139" y="290"/>
                  <a:pt x="139" y="291"/>
                </a:cubicBezTo>
                <a:cubicBezTo>
                  <a:pt x="139" y="295"/>
                  <a:pt x="138" y="300"/>
                  <a:pt x="135" y="304"/>
                </a:cubicBezTo>
                <a:cubicBezTo>
                  <a:pt x="134" y="306"/>
                  <a:pt x="132" y="306"/>
                  <a:pt x="128" y="306"/>
                </a:cubicBezTo>
                <a:cubicBezTo>
                  <a:pt x="127" y="306"/>
                  <a:pt x="122" y="306"/>
                  <a:pt x="112" y="306"/>
                </a:cubicBezTo>
                <a:cubicBezTo>
                  <a:pt x="102" y="306"/>
                  <a:pt x="87" y="305"/>
                  <a:pt x="67" y="305"/>
                </a:cubicBezTo>
                <a:cubicBezTo>
                  <a:pt x="49" y="305"/>
                  <a:pt x="34" y="305"/>
                  <a:pt x="25" y="305"/>
                </a:cubicBezTo>
                <a:cubicBezTo>
                  <a:pt x="15" y="305"/>
                  <a:pt x="9" y="306"/>
                  <a:pt x="8" y="306"/>
                </a:cubicBezTo>
                <a:cubicBezTo>
                  <a:pt x="3" y="306"/>
                  <a:pt x="0" y="304"/>
                  <a:pt x="0" y="301"/>
                </a:cubicBezTo>
                <a:cubicBezTo>
                  <a:pt x="0" y="301"/>
                  <a:pt x="1" y="299"/>
                  <a:pt x="2" y="295"/>
                </a:cubicBezTo>
                <a:cubicBezTo>
                  <a:pt x="3" y="290"/>
                  <a:pt x="4" y="288"/>
                  <a:pt x="5" y="287"/>
                </a:cubicBezTo>
                <a:cubicBezTo>
                  <a:pt x="7" y="286"/>
                  <a:pt x="10" y="286"/>
                  <a:pt x="16" y="286"/>
                </a:cubicBezTo>
                <a:cubicBezTo>
                  <a:pt x="24" y="286"/>
                  <a:pt x="33" y="285"/>
                  <a:pt x="42" y="284"/>
                </a:cubicBezTo>
                <a:cubicBezTo>
                  <a:pt x="47" y="283"/>
                  <a:pt x="49" y="282"/>
                  <a:pt x="51" y="279"/>
                </a:cubicBezTo>
                <a:cubicBezTo>
                  <a:pt x="52" y="278"/>
                  <a:pt x="63" y="236"/>
                  <a:pt x="83" y="155"/>
                </a:cubicBezTo>
                <a:cubicBezTo>
                  <a:pt x="104" y="73"/>
                  <a:pt x="114" y="30"/>
                  <a:pt x="114" y="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4308120" y="412416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2" y="633"/>
                </a:moveTo>
                <a:lnTo>
                  <a:pt x="11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7"/>
                </a:lnTo>
                <a:lnTo>
                  <a:pt x="0" y="9"/>
                </a:lnTo>
                <a:cubicBezTo>
                  <a:pt x="4" y="3"/>
                  <a:pt x="8" y="0"/>
                  <a:pt x="12" y="0"/>
                </a:cubicBezTo>
                <a:cubicBezTo>
                  <a:pt x="18" y="0"/>
                  <a:pt x="23" y="4"/>
                  <a:pt x="26" y="10"/>
                </a:cubicBezTo>
                <a:lnTo>
                  <a:pt x="26" y="624"/>
                </a:lnTo>
                <a:cubicBezTo>
                  <a:pt x="22" y="630"/>
                  <a:pt x="18" y="633"/>
                  <a:pt x="13" y="633"/>
                </a:cubicBezTo>
                <a:lnTo>
                  <a:pt x="12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4371120" y="4124160"/>
            <a:ext cx="9720" cy="227880"/>
          </a:xfrm>
          <a:custGeom>
            <a:avLst/>
            <a:gdLst/>
            <a:ahLst/>
            <a:rect l="0" t="0" r="r" b="b"/>
            <a:pathLst>
              <a:path w="27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3" y="630"/>
                  <a:pt x="0" y="624"/>
                </a:cubicBezTo>
                <a:lnTo>
                  <a:pt x="0" y="317"/>
                </a:lnTo>
                <a:lnTo>
                  <a:pt x="1" y="9"/>
                </a:lnTo>
                <a:cubicBezTo>
                  <a:pt x="5" y="3"/>
                  <a:pt x="9" y="0"/>
                  <a:pt x="13" y="0"/>
                </a:cubicBezTo>
                <a:cubicBezTo>
                  <a:pt x="18" y="0"/>
                  <a:pt x="24" y="4"/>
                  <a:pt x="27" y="10"/>
                </a:cubicBezTo>
                <a:lnTo>
                  <a:pt x="27" y="624"/>
                </a:lnTo>
                <a:cubicBezTo>
                  <a:pt x="23" y="630"/>
                  <a:pt x="18" y="633"/>
                  <a:pt x="14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4415400" y="419436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7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89" y="0"/>
                  <a:pt x="118" y="0"/>
                </a:cubicBezTo>
                <a:cubicBezTo>
                  <a:pt x="133" y="0"/>
                  <a:pt x="147" y="4"/>
                  <a:pt x="159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3" y="23"/>
                  <a:pt x="309" y="36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9" y="93"/>
                  <a:pt x="283" y="95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6"/>
                  <a:pt x="241" y="80"/>
                  <a:pt x="241" y="72"/>
                </a:cubicBezTo>
                <a:cubicBezTo>
                  <a:pt x="241" y="53"/>
                  <a:pt x="252" y="39"/>
                  <a:pt x="273" y="32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6"/>
                  <a:pt x="200" y="67"/>
                </a:cubicBezTo>
                <a:cubicBezTo>
                  <a:pt x="175" y="160"/>
                  <a:pt x="161" y="214"/>
                  <a:pt x="161" y="231"/>
                </a:cubicBezTo>
                <a:cubicBezTo>
                  <a:pt x="161" y="243"/>
                  <a:pt x="165" y="251"/>
                  <a:pt x="172" y="256"/>
                </a:cubicBezTo>
                <a:cubicBezTo>
                  <a:pt x="179" y="261"/>
                  <a:pt x="187" y="264"/>
                  <a:pt x="195" y="264"/>
                </a:cubicBezTo>
                <a:cubicBezTo>
                  <a:pt x="210" y="264"/>
                  <a:pt x="226" y="257"/>
                  <a:pt x="241" y="243"/>
                </a:cubicBezTo>
                <a:cubicBezTo>
                  <a:pt x="256" y="229"/>
                  <a:pt x="266" y="211"/>
                  <a:pt x="272" y="191"/>
                </a:cubicBezTo>
                <a:cubicBezTo>
                  <a:pt x="273" y="187"/>
                  <a:pt x="274" y="184"/>
                  <a:pt x="275" y="184"/>
                </a:cubicBezTo>
                <a:cubicBezTo>
                  <a:pt x="277" y="184"/>
                  <a:pt x="280" y="183"/>
                  <a:pt x="286" y="183"/>
                </a:cubicBezTo>
                <a:lnTo>
                  <a:pt x="288" y="183"/>
                </a:lnTo>
                <a:cubicBezTo>
                  <a:pt x="294" y="183"/>
                  <a:pt x="298" y="184"/>
                  <a:pt x="298" y="188"/>
                </a:cubicBezTo>
                <a:cubicBezTo>
                  <a:pt x="298" y="188"/>
                  <a:pt x="297" y="190"/>
                  <a:pt x="296" y="195"/>
                </a:cubicBezTo>
                <a:cubicBezTo>
                  <a:pt x="290" y="220"/>
                  <a:pt x="277" y="241"/>
                  <a:pt x="257" y="260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59" y="287"/>
                  <a:pt x="137" y="274"/>
                  <a:pt x="121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5" y="259"/>
                  <a:pt x="0" y="248"/>
                  <a:pt x="0" y="236"/>
                </a:cubicBezTo>
                <a:cubicBezTo>
                  <a:pt x="0" y="222"/>
                  <a:pt x="4" y="210"/>
                  <a:pt x="12" y="202"/>
                </a:cubicBezTo>
                <a:cubicBezTo>
                  <a:pt x="20" y="193"/>
                  <a:pt x="30" y="189"/>
                  <a:pt x="40" y="189"/>
                </a:cubicBezTo>
                <a:cubicBezTo>
                  <a:pt x="59" y="189"/>
                  <a:pt x="68" y="198"/>
                  <a:pt x="68" y="216"/>
                </a:cubicBezTo>
                <a:cubicBezTo>
                  <a:pt x="68" y="225"/>
                  <a:pt x="65" y="232"/>
                  <a:pt x="60" y="239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6"/>
                  <a:pt x="37" y="256"/>
                  <a:pt x="39" y="258"/>
                </a:cubicBezTo>
                <a:cubicBezTo>
                  <a:pt x="42" y="259"/>
                  <a:pt x="45" y="260"/>
                  <a:pt x="49" y="262"/>
                </a:cubicBezTo>
                <a:cubicBezTo>
                  <a:pt x="54" y="264"/>
                  <a:pt x="58" y="264"/>
                  <a:pt x="61" y="264"/>
                </a:cubicBezTo>
                <a:cubicBezTo>
                  <a:pt x="77" y="264"/>
                  <a:pt x="90" y="254"/>
                  <a:pt x="101" y="236"/>
                </a:cubicBezTo>
                <a:cubicBezTo>
                  <a:pt x="104" y="229"/>
                  <a:pt x="109" y="213"/>
                  <a:pt x="115" y="192"/>
                </a:cubicBezTo>
                <a:cubicBezTo>
                  <a:pt x="121" y="170"/>
                  <a:pt x="127" y="147"/>
                  <a:pt x="133" y="123"/>
                </a:cubicBezTo>
                <a:cubicBezTo>
                  <a:pt x="139" y="100"/>
                  <a:pt x="142" y="86"/>
                  <a:pt x="143" y="81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7"/>
                  <a:pt x="137" y="32"/>
                </a:cubicBezTo>
                <a:cubicBezTo>
                  <a:pt x="130" y="26"/>
                  <a:pt x="123" y="24"/>
                  <a:pt x="115" y="24"/>
                </a:cubicBezTo>
                <a:cubicBezTo>
                  <a:pt x="98" y="24"/>
                  <a:pt x="82" y="31"/>
                  <a:pt x="68" y="44"/>
                </a:cubicBezTo>
                <a:cubicBezTo>
                  <a:pt x="53" y="58"/>
                  <a:pt x="43" y="75"/>
                  <a:pt x="37" y="96"/>
                </a:cubicBezTo>
                <a:cubicBezTo>
                  <a:pt x="36" y="100"/>
                  <a:pt x="35" y="102"/>
                  <a:pt x="34" y="102"/>
                </a:cubicBezTo>
                <a:cubicBezTo>
                  <a:pt x="32" y="103"/>
                  <a:pt x="29" y="103"/>
                  <a:pt x="23" y="104"/>
                </a:cubicBezTo>
                <a:lnTo>
                  <a:pt x="15" y="104"/>
                </a:lnTo>
                <a:cubicBezTo>
                  <a:pt x="12" y="101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4548600" y="422280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7" y="147"/>
                  <a:pt x="10" y="140"/>
                  <a:pt x="15" y="131"/>
                </a:cubicBezTo>
                <a:cubicBezTo>
                  <a:pt x="19" y="123"/>
                  <a:pt x="26" y="114"/>
                  <a:pt x="34" y="107"/>
                </a:cubicBezTo>
                <a:cubicBezTo>
                  <a:pt x="43" y="101"/>
                  <a:pt x="52" y="97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5"/>
                  <a:pt x="103" y="137"/>
                </a:cubicBezTo>
                <a:cubicBezTo>
                  <a:pt x="103" y="142"/>
                  <a:pt x="101" y="150"/>
                  <a:pt x="97" y="162"/>
                </a:cubicBezTo>
                <a:cubicBezTo>
                  <a:pt x="93" y="173"/>
                  <a:pt x="87" y="189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1"/>
                  <a:pt x="58" y="273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2"/>
                  <a:pt x="81" y="280"/>
                  <a:pt x="84" y="277"/>
                </a:cubicBezTo>
                <a:cubicBezTo>
                  <a:pt x="88" y="274"/>
                  <a:pt x="92" y="269"/>
                  <a:pt x="97" y="261"/>
                </a:cubicBezTo>
                <a:cubicBezTo>
                  <a:pt x="101" y="254"/>
                  <a:pt x="104" y="245"/>
                  <a:pt x="108" y="235"/>
                </a:cubicBezTo>
                <a:cubicBezTo>
                  <a:pt x="109" y="231"/>
                  <a:pt x="109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3" y="301"/>
                </a:cubicBezTo>
                <a:cubicBezTo>
                  <a:pt x="54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4" y="253"/>
                  <a:pt x="26" y="249"/>
                </a:cubicBezTo>
                <a:cubicBezTo>
                  <a:pt x="27" y="244"/>
                  <a:pt x="34" y="227"/>
                  <a:pt x="45" y="198"/>
                </a:cubicBezTo>
                <a:cubicBezTo>
                  <a:pt x="57" y="168"/>
                  <a:pt x="64" y="150"/>
                  <a:pt x="66" y="144"/>
                </a:cubicBezTo>
                <a:cubicBezTo>
                  <a:pt x="68" y="138"/>
                  <a:pt x="69" y="132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0" y="115"/>
                  <a:pt x="42" y="121"/>
                  <a:pt x="35" y="130"/>
                </a:cubicBezTo>
                <a:cubicBezTo>
                  <a:pt x="27" y="140"/>
                  <a:pt x="22" y="153"/>
                  <a:pt x="18" y="168"/>
                </a:cubicBezTo>
                <a:cubicBezTo>
                  <a:pt x="17" y="168"/>
                  <a:pt x="17" y="169"/>
                  <a:pt x="17" y="169"/>
                </a:cubicBezTo>
                <a:cubicBezTo>
                  <a:pt x="17" y="170"/>
                  <a:pt x="16" y="170"/>
                  <a:pt x="16" y="171"/>
                </a:cubicBezTo>
                <a:lnTo>
                  <a:pt x="16" y="172"/>
                </a:lnTo>
                <a:cubicBezTo>
                  <a:pt x="15" y="172"/>
                  <a:pt x="14" y="172"/>
                  <a:pt x="14" y="172"/>
                </a:cubicBezTo>
                <a:cubicBezTo>
                  <a:pt x="14" y="172"/>
                  <a:pt x="13" y="172"/>
                  <a:pt x="12" y="172"/>
                </a:cubicBezTo>
                <a:cubicBezTo>
                  <a:pt x="12" y="172"/>
                  <a:pt x="10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4681800" y="423360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4"/>
                  <a:pt x="9" y="0"/>
                </a:cubicBezTo>
                <a:lnTo>
                  <a:pt x="377" y="0"/>
                </a:lnTo>
                <a:cubicBezTo>
                  <a:pt x="384" y="4"/>
                  <a:pt x="387" y="8"/>
                  <a:pt x="387" y="13"/>
                </a:cubicBezTo>
                <a:cubicBezTo>
                  <a:pt x="387" y="18"/>
                  <a:pt x="384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4895640" y="419436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5"/>
                  <a:pt x="7" y="412"/>
                </a:cubicBezTo>
                <a:cubicBezTo>
                  <a:pt x="3" y="409"/>
                  <a:pt x="0" y="404"/>
                  <a:pt x="0" y="398"/>
                </a:cubicBezTo>
                <a:cubicBezTo>
                  <a:pt x="0" y="394"/>
                  <a:pt x="15" y="330"/>
                  <a:pt x="46" y="207"/>
                </a:cubicBezTo>
                <a:cubicBezTo>
                  <a:pt x="77" y="83"/>
                  <a:pt x="93" y="20"/>
                  <a:pt x="95" y="18"/>
                </a:cubicBezTo>
                <a:cubicBezTo>
                  <a:pt x="100" y="6"/>
                  <a:pt x="110" y="0"/>
                  <a:pt x="124" y="0"/>
                </a:cubicBezTo>
                <a:cubicBezTo>
                  <a:pt x="129" y="0"/>
                  <a:pt x="133" y="2"/>
                  <a:pt x="137" y="4"/>
                </a:cubicBezTo>
                <a:cubicBezTo>
                  <a:pt x="140" y="7"/>
                  <a:pt x="142" y="9"/>
                  <a:pt x="143" y="12"/>
                </a:cubicBezTo>
                <a:cubicBezTo>
                  <a:pt x="144" y="14"/>
                  <a:pt x="144" y="17"/>
                  <a:pt x="144" y="18"/>
                </a:cubicBezTo>
                <a:cubicBezTo>
                  <a:pt x="144" y="23"/>
                  <a:pt x="138" y="52"/>
                  <a:pt x="125" y="103"/>
                </a:cubicBezTo>
                <a:cubicBezTo>
                  <a:pt x="112" y="154"/>
                  <a:pt x="105" y="183"/>
                  <a:pt x="104" y="190"/>
                </a:cubicBezTo>
                <a:cubicBezTo>
                  <a:pt x="103" y="194"/>
                  <a:pt x="103" y="202"/>
                  <a:pt x="103" y="213"/>
                </a:cubicBezTo>
                <a:lnTo>
                  <a:pt x="103" y="218"/>
                </a:lnTo>
                <a:cubicBezTo>
                  <a:pt x="103" y="249"/>
                  <a:pt x="117" y="264"/>
                  <a:pt x="145" y="264"/>
                </a:cubicBezTo>
                <a:cubicBezTo>
                  <a:pt x="149" y="264"/>
                  <a:pt x="152" y="264"/>
                  <a:pt x="156" y="263"/>
                </a:cubicBezTo>
                <a:cubicBezTo>
                  <a:pt x="160" y="263"/>
                  <a:pt x="164" y="262"/>
                  <a:pt x="167" y="261"/>
                </a:cubicBezTo>
                <a:cubicBezTo>
                  <a:pt x="170" y="260"/>
                  <a:pt x="174" y="258"/>
                  <a:pt x="176" y="256"/>
                </a:cubicBezTo>
                <a:cubicBezTo>
                  <a:pt x="179" y="255"/>
                  <a:pt x="182" y="253"/>
                  <a:pt x="185" y="252"/>
                </a:cubicBezTo>
                <a:cubicBezTo>
                  <a:pt x="187" y="251"/>
                  <a:pt x="190" y="249"/>
                  <a:pt x="192" y="246"/>
                </a:cubicBezTo>
                <a:cubicBezTo>
                  <a:pt x="195" y="243"/>
                  <a:pt x="197" y="241"/>
                  <a:pt x="199" y="239"/>
                </a:cubicBezTo>
                <a:cubicBezTo>
                  <a:pt x="201" y="238"/>
                  <a:pt x="203" y="236"/>
                  <a:pt x="206" y="232"/>
                </a:cubicBezTo>
                <a:cubicBezTo>
                  <a:pt x="208" y="228"/>
                  <a:pt x="209" y="226"/>
                  <a:pt x="211" y="225"/>
                </a:cubicBezTo>
                <a:cubicBezTo>
                  <a:pt x="212" y="224"/>
                  <a:pt x="214" y="221"/>
                  <a:pt x="216" y="217"/>
                </a:cubicBezTo>
                <a:lnTo>
                  <a:pt x="221" y="211"/>
                </a:lnTo>
                <a:lnTo>
                  <a:pt x="244" y="119"/>
                </a:lnTo>
                <a:cubicBezTo>
                  <a:pt x="259" y="60"/>
                  <a:pt x="267" y="28"/>
                  <a:pt x="269" y="24"/>
                </a:cubicBezTo>
                <a:cubicBezTo>
                  <a:pt x="274" y="13"/>
                  <a:pt x="283" y="7"/>
                  <a:pt x="296" y="7"/>
                </a:cubicBezTo>
                <a:cubicBezTo>
                  <a:pt x="302" y="7"/>
                  <a:pt x="307" y="8"/>
                  <a:pt x="310" y="11"/>
                </a:cubicBezTo>
                <a:cubicBezTo>
                  <a:pt x="314" y="14"/>
                  <a:pt x="316" y="17"/>
                  <a:pt x="317" y="19"/>
                </a:cubicBezTo>
                <a:cubicBezTo>
                  <a:pt x="319" y="21"/>
                  <a:pt x="319" y="23"/>
                  <a:pt x="319" y="25"/>
                </a:cubicBezTo>
                <a:lnTo>
                  <a:pt x="269" y="227"/>
                </a:lnTo>
                <a:cubicBezTo>
                  <a:pt x="269" y="229"/>
                  <a:pt x="269" y="233"/>
                  <a:pt x="269" y="237"/>
                </a:cubicBezTo>
                <a:cubicBezTo>
                  <a:pt x="269" y="248"/>
                  <a:pt x="270" y="255"/>
                  <a:pt x="273" y="258"/>
                </a:cubicBezTo>
                <a:cubicBezTo>
                  <a:pt x="276" y="262"/>
                  <a:pt x="281" y="264"/>
                  <a:pt x="287" y="264"/>
                </a:cubicBezTo>
                <a:cubicBezTo>
                  <a:pt x="290" y="264"/>
                  <a:pt x="295" y="262"/>
                  <a:pt x="299" y="258"/>
                </a:cubicBezTo>
                <a:cubicBezTo>
                  <a:pt x="309" y="250"/>
                  <a:pt x="318" y="230"/>
                  <a:pt x="326" y="197"/>
                </a:cubicBezTo>
                <a:cubicBezTo>
                  <a:pt x="329" y="188"/>
                  <a:pt x="331" y="184"/>
                  <a:pt x="332" y="183"/>
                </a:cubicBezTo>
                <a:cubicBezTo>
                  <a:pt x="333" y="183"/>
                  <a:pt x="335" y="183"/>
                  <a:pt x="339" y="183"/>
                </a:cubicBezTo>
                <a:lnTo>
                  <a:pt x="341" y="183"/>
                </a:lnTo>
                <a:cubicBezTo>
                  <a:pt x="349" y="183"/>
                  <a:pt x="353" y="185"/>
                  <a:pt x="353" y="188"/>
                </a:cubicBezTo>
                <a:cubicBezTo>
                  <a:pt x="353" y="191"/>
                  <a:pt x="352" y="197"/>
                  <a:pt x="350" y="206"/>
                </a:cubicBezTo>
                <a:cubicBezTo>
                  <a:pt x="348" y="215"/>
                  <a:pt x="344" y="227"/>
                  <a:pt x="337" y="241"/>
                </a:cubicBezTo>
                <a:cubicBezTo>
                  <a:pt x="331" y="254"/>
                  <a:pt x="324" y="265"/>
                  <a:pt x="317" y="272"/>
                </a:cubicBezTo>
                <a:cubicBezTo>
                  <a:pt x="312" y="278"/>
                  <a:pt x="304" y="282"/>
                  <a:pt x="296" y="285"/>
                </a:cubicBezTo>
                <a:cubicBezTo>
                  <a:pt x="293" y="286"/>
                  <a:pt x="288" y="287"/>
                  <a:pt x="281" y="287"/>
                </a:cubicBezTo>
                <a:cubicBezTo>
                  <a:pt x="272" y="287"/>
                  <a:pt x="264" y="285"/>
                  <a:pt x="257" y="283"/>
                </a:cubicBezTo>
                <a:cubicBezTo>
                  <a:pt x="250" y="280"/>
                  <a:pt x="244" y="277"/>
                  <a:pt x="240" y="273"/>
                </a:cubicBezTo>
                <a:cubicBezTo>
                  <a:pt x="236" y="270"/>
                  <a:pt x="232" y="266"/>
                  <a:pt x="229" y="262"/>
                </a:cubicBezTo>
                <a:cubicBezTo>
                  <a:pt x="226" y="258"/>
                  <a:pt x="224" y="255"/>
                  <a:pt x="223" y="253"/>
                </a:cubicBezTo>
                <a:cubicBezTo>
                  <a:pt x="222" y="250"/>
                  <a:pt x="222" y="249"/>
                  <a:pt x="222" y="248"/>
                </a:cubicBezTo>
                <a:lnTo>
                  <a:pt x="218" y="252"/>
                </a:lnTo>
                <a:cubicBezTo>
                  <a:pt x="216" y="254"/>
                  <a:pt x="212" y="258"/>
                  <a:pt x="207" y="261"/>
                </a:cubicBezTo>
                <a:cubicBezTo>
                  <a:pt x="202" y="265"/>
                  <a:pt x="196" y="269"/>
                  <a:pt x="190" y="273"/>
                </a:cubicBezTo>
                <a:cubicBezTo>
                  <a:pt x="185" y="277"/>
                  <a:pt x="177" y="280"/>
                  <a:pt x="168" y="283"/>
                </a:cubicBezTo>
                <a:cubicBezTo>
                  <a:pt x="158" y="286"/>
                  <a:pt x="150" y="287"/>
                  <a:pt x="141" y="287"/>
                </a:cubicBezTo>
                <a:cubicBezTo>
                  <a:pt x="121" y="287"/>
                  <a:pt x="102" y="283"/>
                  <a:pt x="82" y="273"/>
                </a:cubicBezTo>
                <a:lnTo>
                  <a:pt x="67" y="334"/>
                </a:lnTo>
                <a:cubicBezTo>
                  <a:pt x="58" y="369"/>
                  <a:pt x="53" y="389"/>
                  <a:pt x="51" y="394"/>
                </a:cubicBezTo>
                <a:cubicBezTo>
                  <a:pt x="50" y="400"/>
                  <a:pt x="47" y="404"/>
                  <a:pt x="44" y="408"/>
                </a:cubicBezTo>
                <a:cubicBezTo>
                  <a:pt x="37" y="414"/>
                  <a:pt x="30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033160" y="4222800"/>
            <a:ext cx="67320" cy="139320"/>
          </a:xfrm>
          <a:custGeom>
            <a:avLst/>
            <a:gdLst/>
            <a:ahLst/>
            <a:rect l="0" t="0" r="r" b="b"/>
            <a:pathLst>
              <a:path w="187" h="387">
                <a:moveTo>
                  <a:pt x="139" y="29"/>
                </a:moveTo>
                <a:cubicBezTo>
                  <a:pt x="139" y="20"/>
                  <a:pt x="142" y="12"/>
                  <a:pt x="148" y="7"/>
                </a:cubicBezTo>
                <a:cubicBezTo>
                  <a:pt x="154" y="2"/>
                  <a:pt x="161" y="0"/>
                  <a:pt x="167" y="0"/>
                </a:cubicBezTo>
                <a:cubicBezTo>
                  <a:pt x="173" y="0"/>
                  <a:pt x="177" y="1"/>
                  <a:pt x="181" y="4"/>
                </a:cubicBezTo>
                <a:cubicBezTo>
                  <a:pt x="184" y="7"/>
                  <a:pt x="186" y="11"/>
                  <a:pt x="187" y="17"/>
                </a:cubicBezTo>
                <a:cubicBezTo>
                  <a:pt x="187" y="25"/>
                  <a:pt x="184" y="32"/>
                  <a:pt x="178" y="38"/>
                </a:cubicBezTo>
                <a:cubicBezTo>
                  <a:pt x="173" y="44"/>
                  <a:pt x="165" y="47"/>
                  <a:pt x="158" y="47"/>
                </a:cubicBezTo>
                <a:cubicBezTo>
                  <a:pt x="152" y="47"/>
                  <a:pt x="148" y="46"/>
                  <a:pt x="144" y="42"/>
                </a:cubicBezTo>
                <a:cubicBezTo>
                  <a:pt x="141" y="39"/>
                  <a:pt x="139" y="34"/>
                  <a:pt x="139" y="29"/>
                </a:cubicBezTo>
                <a:moveTo>
                  <a:pt x="134" y="128"/>
                </a:moveTo>
                <a:cubicBezTo>
                  <a:pt x="134" y="120"/>
                  <a:pt x="131" y="115"/>
                  <a:pt x="123" y="115"/>
                </a:cubicBezTo>
                <a:cubicBezTo>
                  <a:pt x="116" y="115"/>
                  <a:pt x="110" y="117"/>
                  <a:pt x="104" y="121"/>
                </a:cubicBezTo>
                <a:cubicBezTo>
                  <a:pt x="98" y="124"/>
                  <a:pt x="93" y="129"/>
                  <a:pt x="88" y="134"/>
                </a:cubicBezTo>
                <a:cubicBezTo>
                  <a:pt x="84" y="140"/>
                  <a:pt x="80" y="146"/>
                  <a:pt x="78" y="151"/>
                </a:cubicBezTo>
                <a:cubicBezTo>
                  <a:pt x="75" y="156"/>
                  <a:pt x="72" y="161"/>
                  <a:pt x="70" y="165"/>
                </a:cubicBezTo>
                <a:lnTo>
                  <a:pt x="67" y="172"/>
                </a:lnTo>
                <a:cubicBezTo>
                  <a:pt x="66" y="172"/>
                  <a:pt x="64" y="172"/>
                  <a:pt x="60" y="172"/>
                </a:cubicBezTo>
                <a:lnTo>
                  <a:pt x="54" y="172"/>
                </a:lnTo>
                <a:cubicBezTo>
                  <a:pt x="52" y="170"/>
                  <a:pt x="51" y="169"/>
                  <a:pt x="51" y="168"/>
                </a:cubicBezTo>
                <a:cubicBezTo>
                  <a:pt x="51" y="168"/>
                  <a:pt x="51" y="166"/>
                  <a:pt x="53" y="163"/>
                </a:cubicBezTo>
                <a:cubicBezTo>
                  <a:pt x="59" y="148"/>
                  <a:pt x="68" y="134"/>
                  <a:pt x="79" y="121"/>
                </a:cubicBezTo>
                <a:cubicBezTo>
                  <a:pt x="90" y="109"/>
                  <a:pt x="103" y="101"/>
                  <a:pt x="118" y="99"/>
                </a:cubicBezTo>
                <a:cubicBezTo>
                  <a:pt x="119" y="99"/>
                  <a:pt x="120" y="99"/>
                  <a:pt x="122" y="99"/>
                </a:cubicBezTo>
                <a:cubicBezTo>
                  <a:pt x="124" y="99"/>
                  <a:pt x="126" y="99"/>
                  <a:pt x="127" y="99"/>
                </a:cubicBezTo>
                <a:cubicBezTo>
                  <a:pt x="134" y="99"/>
                  <a:pt x="141" y="100"/>
                  <a:pt x="147" y="103"/>
                </a:cubicBezTo>
                <a:cubicBezTo>
                  <a:pt x="154" y="107"/>
                  <a:pt x="160" y="112"/>
                  <a:pt x="164" y="117"/>
                </a:cubicBezTo>
                <a:cubicBezTo>
                  <a:pt x="168" y="122"/>
                  <a:pt x="170" y="130"/>
                  <a:pt x="170" y="141"/>
                </a:cubicBezTo>
                <a:lnTo>
                  <a:pt x="170" y="148"/>
                </a:lnTo>
                <a:lnTo>
                  <a:pt x="148" y="237"/>
                </a:lnTo>
                <a:cubicBezTo>
                  <a:pt x="133" y="296"/>
                  <a:pt x="125" y="327"/>
                  <a:pt x="124" y="330"/>
                </a:cubicBezTo>
                <a:cubicBezTo>
                  <a:pt x="118" y="345"/>
                  <a:pt x="108" y="358"/>
                  <a:pt x="92" y="370"/>
                </a:cubicBezTo>
                <a:cubicBezTo>
                  <a:pt x="77" y="381"/>
                  <a:pt x="59" y="387"/>
                  <a:pt x="39" y="387"/>
                </a:cubicBezTo>
                <a:cubicBezTo>
                  <a:pt x="24" y="387"/>
                  <a:pt x="14" y="384"/>
                  <a:pt x="9" y="378"/>
                </a:cubicBezTo>
                <a:cubicBezTo>
                  <a:pt x="3" y="372"/>
                  <a:pt x="1" y="365"/>
                  <a:pt x="0" y="358"/>
                </a:cubicBezTo>
                <a:cubicBezTo>
                  <a:pt x="0" y="349"/>
                  <a:pt x="3" y="343"/>
                  <a:pt x="9" y="337"/>
                </a:cubicBezTo>
                <a:cubicBezTo>
                  <a:pt x="15" y="331"/>
                  <a:pt x="21" y="328"/>
                  <a:pt x="29" y="328"/>
                </a:cubicBezTo>
                <a:cubicBezTo>
                  <a:pt x="34" y="328"/>
                  <a:pt x="39" y="330"/>
                  <a:pt x="42" y="333"/>
                </a:cubicBezTo>
                <a:cubicBezTo>
                  <a:pt x="46" y="335"/>
                  <a:pt x="48" y="340"/>
                  <a:pt x="48" y="346"/>
                </a:cubicBezTo>
                <a:cubicBezTo>
                  <a:pt x="48" y="357"/>
                  <a:pt x="43" y="365"/>
                  <a:pt x="34" y="371"/>
                </a:cubicBezTo>
                <a:cubicBezTo>
                  <a:pt x="36" y="371"/>
                  <a:pt x="38" y="371"/>
                  <a:pt x="40" y="371"/>
                </a:cubicBezTo>
                <a:cubicBezTo>
                  <a:pt x="50" y="371"/>
                  <a:pt x="60" y="367"/>
                  <a:pt x="68" y="359"/>
                </a:cubicBezTo>
                <a:cubicBezTo>
                  <a:pt x="76" y="351"/>
                  <a:pt x="83" y="341"/>
                  <a:pt x="87" y="329"/>
                </a:cubicBezTo>
                <a:lnTo>
                  <a:pt x="92" y="311"/>
                </a:lnTo>
                <a:cubicBezTo>
                  <a:pt x="95" y="298"/>
                  <a:pt x="99" y="282"/>
                  <a:pt x="104" y="264"/>
                </a:cubicBezTo>
                <a:cubicBezTo>
                  <a:pt x="108" y="246"/>
                  <a:pt x="113" y="227"/>
                  <a:pt x="118" y="208"/>
                </a:cubicBezTo>
                <a:cubicBezTo>
                  <a:pt x="123" y="189"/>
                  <a:pt x="127" y="173"/>
                  <a:pt x="130" y="159"/>
                </a:cubicBezTo>
                <a:cubicBezTo>
                  <a:pt x="133" y="145"/>
                  <a:pt x="135" y="136"/>
                  <a:pt x="135" y="133"/>
                </a:cubicBezTo>
                <a:cubicBezTo>
                  <a:pt x="135" y="131"/>
                  <a:pt x="135" y="129"/>
                  <a:pt x="134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5140080" y="412416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4" y="633"/>
                </a:moveTo>
                <a:lnTo>
                  <a:pt x="12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7"/>
                </a:lnTo>
                <a:lnTo>
                  <a:pt x="1" y="9"/>
                </a:lnTo>
                <a:cubicBezTo>
                  <a:pt x="5" y="3"/>
                  <a:pt x="9" y="0"/>
                  <a:pt x="14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4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203440" y="412416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7"/>
                </a:lnTo>
                <a:lnTo>
                  <a:pt x="0" y="9"/>
                </a:lnTo>
                <a:cubicBezTo>
                  <a:pt x="5" y="3"/>
                  <a:pt x="10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5254920" y="4105080"/>
            <a:ext cx="64800" cy="107640"/>
          </a:xfrm>
          <a:custGeom>
            <a:avLst/>
            <a:gdLst/>
            <a:ahLst/>
            <a:rect l="0" t="0" r="r" b="b"/>
            <a:pathLst>
              <a:path w="180" h="299">
                <a:moveTo>
                  <a:pt x="27" y="107"/>
                </a:moveTo>
                <a:cubicBezTo>
                  <a:pt x="19" y="107"/>
                  <a:pt x="12" y="104"/>
                  <a:pt x="8" y="99"/>
                </a:cubicBezTo>
                <a:cubicBezTo>
                  <a:pt x="3" y="94"/>
                  <a:pt x="0" y="87"/>
                  <a:pt x="0" y="79"/>
                </a:cubicBezTo>
                <a:cubicBezTo>
                  <a:pt x="0" y="58"/>
                  <a:pt x="8" y="40"/>
                  <a:pt x="24" y="23"/>
                </a:cubicBezTo>
                <a:cubicBezTo>
                  <a:pt x="40" y="8"/>
                  <a:pt x="60" y="0"/>
                  <a:pt x="83" y="0"/>
                </a:cubicBezTo>
                <a:cubicBezTo>
                  <a:pt x="111" y="0"/>
                  <a:pt x="134" y="8"/>
                  <a:pt x="152" y="25"/>
                </a:cubicBezTo>
                <a:cubicBezTo>
                  <a:pt x="170" y="43"/>
                  <a:pt x="180" y="64"/>
                  <a:pt x="180" y="91"/>
                </a:cubicBezTo>
                <a:cubicBezTo>
                  <a:pt x="180" y="104"/>
                  <a:pt x="177" y="116"/>
                  <a:pt x="171" y="128"/>
                </a:cubicBezTo>
                <a:cubicBezTo>
                  <a:pt x="165" y="139"/>
                  <a:pt x="158" y="149"/>
                  <a:pt x="149" y="158"/>
                </a:cubicBezTo>
                <a:cubicBezTo>
                  <a:pt x="141" y="167"/>
                  <a:pt x="129" y="178"/>
                  <a:pt x="114" y="191"/>
                </a:cubicBezTo>
                <a:cubicBezTo>
                  <a:pt x="103" y="200"/>
                  <a:pt x="87" y="214"/>
                  <a:pt x="68" y="232"/>
                </a:cubicBezTo>
                <a:lnTo>
                  <a:pt x="42" y="257"/>
                </a:lnTo>
                <a:lnTo>
                  <a:pt x="76" y="258"/>
                </a:lnTo>
                <a:cubicBezTo>
                  <a:pt x="123" y="258"/>
                  <a:pt x="148" y="257"/>
                  <a:pt x="151" y="255"/>
                </a:cubicBezTo>
                <a:cubicBezTo>
                  <a:pt x="153" y="255"/>
                  <a:pt x="157" y="242"/>
                  <a:pt x="162" y="216"/>
                </a:cubicBezTo>
                <a:lnTo>
                  <a:pt x="162" y="214"/>
                </a:lnTo>
                <a:lnTo>
                  <a:pt x="180" y="214"/>
                </a:lnTo>
                <a:lnTo>
                  <a:pt x="180" y="216"/>
                </a:lnTo>
                <a:cubicBezTo>
                  <a:pt x="180" y="217"/>
                  <a:pt x="178" y="230"/>
                  <a:pt x="174" y="256"/>
                </a:cubicBezTo>
                <a:cubicBezTo>
                  <a:pt x="171" y="283"/>
                  <a:pt x="168" y="296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5" y="276"/>
                  <a:pt x="9" y="271"/>
                  <a:pt x="17" y="263"/>
                </a:cubicBezTo>
                <a:cubicBezTo>
                  <a:pt x="25" y="253"/>
                  <a:pt x="33" y="245"/>
                  <a:pt x="39" y="238"/>
                </a:cubicBezTo>
                <a:cubicBezTo>
                  <a:pt x="42" y="235"/>
                  <a:pt x="47" y="229"/>
                  <a:pt x="54" y="221"/>
                </a:cubicBezTo>
                <a:cubicBezTo>
                  <a:pt x="62" y="213"/>
                  <a:pt x="67" y="207"/>
                  <a:pt x="69" y="205"/>
                </a:cubicBezTo>
                <a:cubicBezTo>
                  <a:pt x="72" y="202"/>
                  <a:pt x="76" y="197"/>
                  <a:pt x="82" y="190"/>
                </a:cubicBezTo>
                <a:cubicBezTo>
                  <a:pt x="88" y="183"/>
                  <a:pt x="93" y="178"/>
                  <a:pt x="96" y="175"/>
                </a:cubicBezTo>
                <a:cubicBezTo>
                  <a:pt x="98" y="171"/>
                  <a:pt x="102" y="167"/>
                  <a:pt x="106" y="161"/>
                </a:cubicBezTo>
                <a:cubicBezTo>
                  <a:pt x="111" y="155"/>
                  <a:pt x="114" y="151"/>
                  <a:pt x="116" y="147"/>
                </a:cubicBezTo>
                <a:cubicBezTo>
                  <a:pt x="117" y="143"/>
                  <a:pt x="120" y="139"/>
                  <a:pt x="122" y="134"/>
                </a:cubicBezTo>
                <a:cubicBezTo>
                  <a:pt x="125" y="129"/>
                  <a:pt x="127" y="124"/>
                  <a:pt x="128" y="120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2" y="102"/>
                  <a:pt x="132" y="97"/>
                  <a:pt x="132" y="91"/>
                </a:cubicBezTo>
                <a:cubicBezTo>
                  <a:pt x="132" y="73"/>
                  <a:pt x="127" y="56"/>
                  <a:pt x="117" y="43"/>
                </a:cubicBezTo>
                <a:cubicBezTo>
                  <a:pt x="107" y="28"/>
                  <a:pt x="93" y="21"/>
                  <a:pt x="73" y="21"/>
                </a:cubicBezTo>
                <a:cubicBezTo>
                  <a:pt x="63" y="21"/>
                  <a:pt x="54" y="24"/>
                  <a:pt x="47" y="29"/>
                </a:cubicBezTo>
                <a:cubicBezTo>
                  <a:pt x="40" y="35"/>
                  <a:pt x="34" y="40"/>
                  <a:pt x="31" y="44"/>
                </a:cubicBezTo>
                <a:cubicBezTo>
                  <a:pt x="28" y="49"/>
                  <a:pt x="27" y="52"/>
                  <a:pt x="27" y="53"/>
                </a:cubicBezTo>
                <a:cubicBezTo>
                  <a:pt x="27" y="53"/>
                  <a:pt x="28" y="53"/>
                  <a:pt x="29" y="53"/>
                </a:cubicBezTo>
                <a:cubicBezTo>
                  <a:pt x="34" y="53"/>
                  <a:pt x="40" y="55"/>
                  <a:pt x="46" y="60"/>
                </a:cubicBezTo>
                <a:cubicBezTo>
                  <a:pt x="51" y="64"/>
                  <a:pt x="54" y="71"/>
                  <a:pt x="54" y="80"/>
                </a:cubicBezTo>
                <a:cubicBezTo>
                  <a:pt x="54" y="88"/>
                  <a:pt x="52" y="94"/>
                  <a:pt x="47" y="99"/>
                </a:cubicBezTo>
                <a:cubicBezTo>
                  <a:pt x="42" y="104"/>
                  <a:pt x="36" y="107"/>
                  <a:pt x="27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52200" y="4543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28600" y="4123440"/>
            <a:ext cx="165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Функция потерь: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162160" y="44668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2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9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8" y="4"/>
                </a:cubicBezTo>
                <a:cubicBezTo>
                  <a:pt x="518" y="6"/>
                  <a:pt x="528" y="9"/>
                  <a:pt x="538" y="13"/>
                </a:cubicBezTo>
                <a:cubicBezTo>
                  <a:pt x="547" y="17"/>
                  <a:pt x="556" y="21"/>
                  <a:pt x="565" y="27"/>
                </a:cubicBezTo>
                <a:cubicBezTo>
                  <a:pt x="574" y="33"/>
                  <a:pt x="582" y="40"/>
                  <a:pt x="589" y="47"/>
                </a:cubicBezTo>
                <a:cubicBezTo>
                  <a:pt x="596" y="54"/>
                  <a:pt x="603" y="62"/>
                  <a:pt x="609" y="71"/>
                </a:cubicBezTo>
                <a:cubicBezTo>
                  <a:pt x="615" y="80"/>
                  <a:pt x="619" y="89"/>
                  <a:pt x="623" y="98"/>
                </a:cubicBezTo>
                <a:cubicBezTo>
                  <a:pt x="627" y="108"/>
                  <a:pt x="630" y="118"/>
                  <a:pt x="632" y="128"/>
                </a:cubicBezTo>
                <a:cubicBezTo>
                  <a:pt x="635" y="138"/>
                  <a:pt x="636" y="149"/>
                  <a:pt x="636" y="159"/>
                </a:cubicBezTo>
                <a:lnTo>
                  <a:pt x="636" y="531"/>
                </a:lnTo>
                <a:cubicBezTo>
                  <a:pt x="636" y="541"/>
                  <a:pt x="635" y="551"/>
                  <a:pt x="632" y="562"/>
                </a:cubicBezTo>
                <a:cubicBezTo>
                  <a:pt x="630" y="572"/>
                  <a:pt x="627" y="582"/>
                  <a:pt x="623" y="591"/>
                </a:cubicBezTo>
                <a:cubicBezTo>
                  <a:pt x="619" y="601"/>
                  <a:pt x="615" y="610"/>
                  <a:pt x="609" y="619"/>
                </a:cubicBezTo>
                <a:cubicBezTo>
                  <a:pt x="603" y="627"/>
                  <a:pt x="596" y="636"/>
                  <a:pt x="589" y="643"/>
                </a:cubicBezTo>
                <a:cubicBezTo>
                  <a:pt x="582" y="650"/>
                  <a:pt x="574" y="657"/>
                  <a:pt x="565" y="663"/>
                </a:cubicBezTo>
                <a:cubicBezTo>
                  <a:pt x="556" y="668"/>
                  <a:pt x="547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8" y="684"/>
                  <a:pt x="108" y="681"/>
                  <a:pt x="99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6"/>
                  <a:pt x="33" y="627"/>
                  <a:pt x="27" y="619"/>
                </a:cubicBezTo>
                <a:cubicBezTo>
                  <a:pt x="22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28600" y="4456800"/>
            <a:ext cx="103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Параметр: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2229120" y="44978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2391120" y="4456800"/>
            <a:ext cx="470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количество кластеров (задается пользователем).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47720" y="1962360"/>
            <a:ext cx="3908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Алгоритм K-Means (Шаги)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2648880"/>
            <a:ext cx="3463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Итеративный процесс уточнения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3552480" y="30952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7" y="1"/>
                  <a:pt x="508" y="4"/>
                </a:cubicBezTo>
                <a:cubicBezTo>
                  <a:pt x="518" y="6"/>
                  <a:pt x="528" y="9"/>
                  <a:pt x="537" y="13"/>
                </a:cubicBezTo>
                <a:cubicBezTo>
                  <a:pt x="547" y="17"/>
                  <a:pt x="556" y="21"/>
                  <a:pt x="565" y="27"/>
                </a:cubicBezTo>
                <a:cubicBezTo>
                  <a:pt x="574" y="33"/>
                  <a:pt x="582" y="40"/>
                  <a:pt x="589" y="47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80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9"/>
                  <a:pt x="636" y="159"/>
                </a:cubicBezTo>
                <a:lnTo>
                  <a:pt x="636" y="530"/>
                </a:lnTo>
                <a:cubicBezTo>
                  <a:pt x="636" y="540"/>
                  <a:pt x="635" y="550"/>
                  <a:pt x="633" y="561"/>
                </a:cubicBezTo>
                <a:cubicBezTo>
                  <a:pt x="631" y="571"/>
                  <a:pt x="628" y="581"/>
                  <a:pt x="624" y="590"/>
                </a:cubicBezTo>
                <a:cubicBezTo>
                  <a:pt x="620" y="600"/>
                  <a:pt x="615" y="609"/>
                  <a:pt x="610" y="618"/>
                </a:cubicBezTo>
                <a:cubicBezTo>
                  <a:pt x="604" y="626"/>
                  <a:pt x="597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6" y="667"/>
                  <a:pt x="547" y="672"/>
                  <a:pt x="537" y="676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7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6"/>
                </a:cubicBezTo>
                <a:cubicBezTo>
                  <a:pt x="89" y="672"/>
                  <a:pt x="80" y="667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40" y="635"/>
                  <a:pt x="33" y="626"/>
                  <a:pt x="27" y="618"/>
                </a:cubicBezTo>
                <a:cubicBezTo>
                  <a:pt x="21" y="609"/>
                  <a:pt x="17" y="600"/>
                  <a:pt x="13" y="590"/>
                </a:cubicBezTo>
                <a:cubicBezTo>
                  <a:pt x="9" y="581"/>
                  <a:pt x="6" y="571"/>
                  <a:pt x="4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916920" y="3094560"/>
            <a:ext cx="264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Инициализация: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Выбрать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3620880" y="31262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782880" y="3094560"/>
            <a:ext cx="216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начальных центроидов.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916920" y="3427920"/>
            <a:ext cx="501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 присваивания (E-step):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каждой точки найти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28600" y="3713760"/>
            <a:ext cx="197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ближайший центроид.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6920" y="4047120"/>
            <a:ext cx="486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 обновления (M-step):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Пересчитать центроиды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28600" y="4332960"/>
            <a:ext cx="95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16920" y="4666320"/>
            <a:ext cx="345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Повторять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шаги 2-3 до сходимости.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2248200"/>
            <a:ext cx="53013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Проблемы и особенности K-Means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2200" y="3466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934720"/>
            <a:ext cx="21679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Ограничения метода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28600" y="3380400"/>
            <a:ext cx="662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Чувствительность к начальной инициализации.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Решение: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K-Means++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52200" y="4133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28600" y="3713760"/>
            <a:ext cx="5601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Предполагает сферические кластеры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одинакового размера.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4047120"/>
            <a:ext cx="3012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Чувствительность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3362040" y="438120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9" y="3"/>
                </a:cubicBezTo>
                <a:cubicBezTo>
                  <a:pt x="519" y="5"/>
                  <a:pt x="529" y="8"/>
                  <a:pt x="538" y="12"/>
                </a:cubicBezTo>
                <a:cubicBezTo>
                  <a:pt x="548" y="16"/>
                  <a:pt x="557" y="21"/>
                  <a:pt x="566" y="27"/>
                </a:cubicBezTo>
                <a:cubicBezTo>
                  <a:pt x="574" y="33"/>
                  <a:pt x="582" y="39"/>
                  <a:pt x="590" y="47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80"/>
                  <a:pt x="620" y="89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9"/>
                  <a:pt x="636" y="159"/>
                </a:cubicBezTo>
                <a:lnTo>
                  <a:pt x="636" y="529"/>
                </a:lnTo>
                <a:cubicBezTo>
                  <a:pt x="636" y="541"/>
                  <a:pt x="635" y="551"/>
                  <a:pt x="633" y="561"/>
                </a:cubicBezTo>
                <a:cubicBezTo>
                  <a:pt x="631" y="572"/>
                  <a:pt x="628" y="582"/>
                  <a:pt x="624" y="591"/>
                </a:cubicBezTo>
                <a:cubicBezTo>
                  <a:pt x="620" y="601"/>
                  <a:pt x="615" y="610"/>
                  <a:pt x="610" y="619"/>
                </a:cubicBezTo>
                <a:cubicBezTo>
                  <a:pt x="604" y="627"/>
                  <a:pt x="597" y="635"/>
                  <a:pt x="590" y="643"/>
                </a:cubicBezTo>
                <a:cubicBezTo>
                  <a:pt x="582" y="650"/>
                  <a:pt x="574" y="657"/>
                  <a:pt x="566" y="662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9" y="681"/>
                  <a:pt x="519" y="684"/>
                  <a:pt x="509" y="686"/>
                </a:cubicBezTo>
                <a:cubicBezTo>
                  <a:pt x="498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28600" y="4380480"/>
            <a:ext cx="225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Требует задания числа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3425400" y="441216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3587400" y="4380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810000"/>
            <a:ext cx="16268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224466"/>
                </a:solidFill>
                <a:latin typeface="Arial"/>
                <a:ea typeface="Arial"/>
              </a:rPr>
              <a:t>K-Means++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747720" y="1456200"/>
            <a:ext cx="1030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K-Means++ — это не отдельный алгоритм, а умная процедура инициализации (выбора начальных центроидов)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47720" y="1742040"/>
            <a:ext cx="961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стандартного K-Means. Его цель — выбрать центры так, чтобы они были разнесены друг от друга и хорошо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52200" y="2552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2027880"/>
            <a:ext cx="783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представляли структуру данных, что приводит к более точным и быстрым результатам.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52200" y="2990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28600" y="2466000"/>
            <a:ext cx="914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Первый центроид: Выбирается случайно и равномерно из всех точек данных. Это самый простой шаг.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52200" y="3428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28600" y="2904120"/>
            <a:ext cx="632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Последующие центроиды: Для каждого из оставшихся k-1 центроидов: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952200" y="3867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28600" y="3342240"/>
            <a:ext cx="1016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каждой точки данных вычисляется квадрат расстояния (D(x)²) до ближайшего из уже выбранных центроидов.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28600" y="3780360"/>
            <a:ext cx="749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Чем точка дальше от всех существующих центров, тем больше будет это значение.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28600" y="4066200"/>
            <a:ext cx="392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эти квадраты расстояний суммируются.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28600" y="4504320"/>
            <a:ext cx="9711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Следующий центроид выбирается случайно, но с вероятностью, пропорциональной вычисленному квадрату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52200" y="5314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28600" y="4790160"/>
            <a:ext cx="267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расстояния для каждой точки.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52200" y="57528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128600" y="5228280"/>
            <a:ext cx="481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Формула вероятности для точки x: P(x) = D(x)² / Σ D(i)²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28600" y="5666400"/>
            <a:ext cx="265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Запуск стандартного K-Means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7238880" y="476280"/>
            <a:ext cx="3809520" cy="247608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2"/>
          <a:stretch/>
        </p:blipFill>
        <p:spPr>
          <a:xfrm>
            <a:off x="6762600" y="3420720"/>
            <a:ext cx="4762080" cy="3445200"/>
          </a:xfrm>
          <a:prstGeom prst="rect">
            <a:avLst/>
          </a:prstGeom>
          <a:ln w="0">
            <a:noFill/>
          </a:ln>
        </p:spPr>
      </p:pic>
      <p:sp>
        <p:nvSpPr>
          <p:cNvPr id="171" name=""/>
          <p:cNvSpPr txBox="1"/>
          <p:nvPr/>
        </p:nvSpPr>
        <p:spPr>
          <a:xfrm>
            <a:off x="747720" y="1838880"/>
            <a:ext cx="7444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GMM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2200" y="3066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747720" y="2534400"/>
            <a:ext cx="424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Вероятностный подход к кластеризации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128600" y="2980440"/>
            <a:ext cx="367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Данные порождены не сферами, 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28600" y="3266280"/>
            <a:ext cx="294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смесью нескольких гауссовых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28600" y="3551760"/>
            <a:ext cx="152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138680" y="4238280"/>
            <a:ext cx="127080" cy="150120"/>
          </a:xfrm>
          <a:custGeom>
            <a:avLst/>
            <a:gdLst/>
            <a:ahLst/>
            <a:rect l="0" t="0" r="r" b="b"/>
            <a:pathLst>
              <a:path w="353" h="417">
                <a:moveTo>
                  <a:pt x="22" y="417"/>
                </a:moveTo>
                <a:cubicBezTo>
                  <a:pt x="16" y="417"/>
                  <a:pt x="11" y="416"/>
                  <a:pt x="7" y="412"/>
                </a:cubicBezTo>
                <a:cubicBezTo>
                  <a:pt x="2" y="409"/>
                  <a:pt x="0" y="404"/>
                  <a:pt x="0" y="398"/>
                </a:cubicBezTo>
                <a:cubicBezTo>
                  <a:pt x="0" y="394"/>
                  <a:pt x="15" y="331"/>
                  <a:pt x="46" y="208"/>
                </a:cubicBezTo>
                <a:cubicBezTo>
                  <a:pt x="76" y="84"/>
                  <a:pt x="93" y="21"/>
                  <a:pt x="94" y="18"/>
                </a:cubicBezTo>
                <a:cubicBezTo>
                  <a:pt x="100" y="6"/>
                  <a:pt x="110" y="0"/>
                  <a:pt x="123" y="0"/>
                </a:cubicBezTo>
                <a:cubicBezTo>
                  <a:pt x="129" y="1"/>
                  <a:pt x="133" y="2"/>
                  <a:pt x="136" y="5"/>
                </a:cubicBezTo>
                <a:cubicBezTo>
                  <a:pt x="139" y="7"/>
                  <a:pt x="142" y="10"/>
                  <a:pt x="142" y="12"/>
                </a:cubicBezTo>
                <a:cubicBezTo>
                  <a:pt x="143" y="15"/>
                  <a:pt x="144" y="17"/>
                  <a:pt x="144" y="19"/>
                </a:cubicBezTo>
                <a:cubicBezTo>
                  <a:pt x="144" y="24"/>
                  <a:pt x="137" y="52"/>
                  <a:pt x="124" y="104"/>
                </a:cubicBezTo>
                <a:cubicBezTo>
                  <a:pt x="111" y="156"/>
                  <a:pt x="104" y="185"/>
                  <a:pt x="103" y="191"/>
                </a:cubicBezTo>
                <a:cubicBezTo>
                  <a:pt x="102" y="196"/>
                  <a:pt x="102" y="203"/>
                  <a:pt x="102" y="213"/>
                </a:cubicBezTo>
                <a:lnTo>
                  <a:pt x="102" y="218"/>
                </a:lnTo>
                <a:cubicBezTo>
                  <a:pt x="102" y="249"/>
                  <a:pt x="116" y="264"/>
                  <a:pt x="144" y="264"/>
                </a:cubicBezTo>
                <a:cubicBezTo>
                  <a:pt x="148" y="264"/>
                  <a:pt x="152" y="264"/>
                  <a:pt x="156" y="264"/>
                </a:cubicBezTo>
                <a:cubicBezTo>
                  <a:pt x="160" y="263"/>
                  <a:pt x="163" y="262"/>
                  <a:pt x="166" y="261"/>
                </a:cubicBezTo>
                <a:cubicBezTo>
                  <a:pt x="170" y="260"/>
                  <a:pt x="173" y="258"/>
                  <a:pt x="176" y="257"/>
                </a:cubicBezTo>
                <a:cubicBezTo>
                  <a:pt x="179" y="255"/>
                  <a:pt x="183" y="254"/>
                  <a:pt x="185" y="252"/>
                </a:cubicBezTo>
                <a:cubicBezTo>
                  <a:pt x="188" y="251"/>
                  <a:pt x="190" y="249"/>
                  <a:pt x="193" y="246"/>
                </a:cubicBezTo>
                <a:cubicBezTo>
                  <a:pt x="195" y="243"/>
                  <a:pt x="198" y="241"/>
                  <a:pt x="200" y="240"/>
                </a:cubicBezTo>
                <a:cubicBezTo>
                  <a:pt x="202" y="238"/>
                  <a:pt x="204" y="236"/>
                  <a:pt x="206" y="232"/>
                </a:cubicBezTo>
                <a:cubicBezTo>
                  <a:pt x="208" y="228"/>
                  <a:pt x="210" y="226"/>
                  <a:pt x="211" y="225"/>
                </a:cubicBezTo>
                <a:cubicBezTo>
                  <a:pt x="212" y="224"/>
                  <a:pt x="214" y="222"/>
                  <a:pt x="217" y="218"/>
                </a:cubicBezTo>
                <a:lnTo>
                  <a:pt x="221" y="211"/>
                </a:lnTo>
                <a:lnTo>
                  <a:pt x="244" y="121"/>
                </a:lnTo>
                <a:cubicBezTo>
                  <a:pt x="259" y="61"/>
                  <a:pt x="268" y="28"/>
                  <a:pt x="269" y="24"/>
                </a:cubicBezTo>
                <a:cubicBezTo>
                  <a:pt x="275" y="13"/>
                  <a:pt x="284" y="7"/>
                  <a:pt x="296" y="7"/>
                </a:cubicBezTo>
                <a:cubicBezTo>
                  <a:pt x="302" y="7"/>
                  <a:pt x="306" y="9"/>
                  <a:pt x="310" y="12"/>
                </a:cubicBezTo>
                <a:cubicBezTo>
                  <a:pt x="313" y="15"/>
                  <a:pt x="315" y="17"/>
                  <a:pt x="317" y="19"/>
                </a:cubicBezTo>
                <a:cubicBezTo>
                  <a:pt x="318" y="22"/>
                  <a:pt x="318" y="24"/>
                  <a:pt x="318" y="26"/>
                </a:cubicBezTo>
                <a:lnTo>
                  <a:pt x="270" y="228"/>
                </a:lnTo>
                <a:cubicBezTo>
                  <a:pt x="269" y="230"/>
                  <a:pt x="269" y="233"/>
                  <a:pt x="269" y="238"/>
                </a:cubicBezTo>
                <a:cubicBezTo>
                  <a:pt x="269" y="248"/>
                  <a:pt x="271" y="255"/>
                  <a:pt x="274" y="259"/>
                </a:cubicBezTo>
                <a:cubicBezTo>
                  <a:pt x="277" y="262"/>
                  <a:pt x="281" y="264"/>
                  <a:pt x="287" y="264"/>
                </a:cubicBezTo>
                <a:cubicBezTo>
                  <a:pt x="291" y="264"/>
                  <a:pt x="295" y="262"/>
                  <a:pt x="300" y="259"/>
                </a:cubicBezTo>
                <a:cubicBezTo>
                  <a:pt x="308" y="250"/>
                  <a:pt x="317" y="230"/>
                  <a:pt x="325" y="198"/>
                </a:cubicBezTo>
                <a:cubicBezTo>
                  <a:pt x="328" y="190"/>
                  <a:pt x="330" y="185"/>
                  <a:pt x="332" y="185"/>
                </a:cubicBezTo>
                <a:cubicBezTo>
                  <a:pt x="333" y="184"/>
                  <a:pt x="335" y="184"/>
                  <a:pt x="338" y="184"/>
                </a:cubicBezTo>
                <a:lnTo>
                  <a:pt x="341" y="184"/>
                </a:lnTo>
                <a:cubicBezTo>
                  <a:pt x="349" y="184"/>
                  <a:pt x="353" y="186"/>
                  <a:pt x="353" y="190"/>
                </a:cubicBezTo>
                <a:cubicBezTo>
                  <a:pt x="353" y="192"/>
                  <a:pt x="352" y="198"/>
                  <a:pt x="349" y="207"/>
                </a:cubicBezTo>
                <a:cubicBezTo>
                  <a:pt x="347" y="216"/>
                  <a:pt x="343" y="227"/>
                  <a:pt x="337" y="241"/>
                </a:cubicBezTo>
                <a:cubicBezTo>
                  <a:pt x="331" y="255"/>
                  <a:pt x="324" y="265"/>
                  <a:pt x="317" y="273"/>
                </a:cubicBezTo>
                <a:cubicBezTo>
                  <a:pt x="311" y="278"/>
                  <a:pt x="304" y="283"/>
                  <a:pt x="296" y="286"/>
                </a:cubicBezTo>
                <a:cubicBezTo>
                  <a:pt x="293" y="287"/>
                  <a:pt x="288" y="287"/>
                  <a:pt x="281" y="287"/>
                </a:cubicBezTo>
                <a:cubicBezTo>
                  <a:pt x="272" y="287"/>
                  <a:pt x="264" y="286"/>
                  <a:pt x="257" y="283"/>
                </a:cubicBezTo>
                <a:cubicBezTo>
                  <a:pt x="250" y="281"/>
                  <a:pt x="244" y="278"/>
                  <a:pt x="240" y="274"/>
                </a:cubicBezTo>
                <a:cubicBezTo>
                  <a:pt x="236" y="270"/>
                  <a:pt x="232" y="266"/>
                  <a:pt x="229" y="262"/>
                </a:cubicBezTo>
                <a:cubicBezTo>
                  <a:pt x="226" y="259"/>
                  <a:pt x="225" y="256"/>
                  <a:pt x="224" y="253"/>
                </a:cubicBezTo>
                <a:cubicBezTo>
                  <a:pt x="223" y="250"/>
                  <a:pt x="222" y="249"/>
                  <a:pt x="222" y="249"/>
                </a:cubicBezTo>
                <a:lnTo>
                  <a:pt x="219" y="252"/>
                </a:lnTo>
                <a:cubicBezTo>
                  <a:pt x="216" y="255"/>
                  <a:pt x="212" y="258"/>
                  <a:pt x="207" y="262"/>
                </a:cubicBezTo>
                <a:cubicBezTo>
                  <a:pt x="202" y="266"/>
                  <a:pt x="197" y="269"/>
                  <a:pt x="191" y="273"/>
                </a:cubicBezTo>
                <a:cubicBezTo>
                  <a:pt x="185" y="277"/>
                  <a:pt x="176" y="280"/>
                  <a:pt x="167" y="283"/>
                </a:cubicBezTo>
                <a:cubicBezTo>
                  <a:pt x="158" y="286"/>
                  <a:pt x="149" y="288"/>
                  <a:pt x="141" y="288"/>
                </a:cubicBezTo>
                <a:cubicBezTo>
                  <a:pt x="121" y="288"/>
                  <a:pt x="101" y="283"/>
                  <a:pt x="82" y="273"/>
                </a:cubicBezTo>
                <a:lnTo>
                  <a:pt x="67" y="335"/>
                </a:lnTo>
                <a:cubicBezTo>
                  <a:pt x="58" y="369"/>
                  <a:pt x="52" y="389"/>
                  <a:pt x="51" y="395"/>
                </a:cubicBezTo>
                <a:cubicBezTo>
                  <a:pt x="49" y="400"/>
                  <a:pt x="47" y="405"/>
                  <a:pt x="43" y="409"/>
                </a:cubicBezTo>
                <a:cubicBezTo>
                  <a:pt x="36" y="414"/>
                  <a:pt x="29" y="417"/>
                  <a:pt x="22" y="4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28600" y="3885120"/>
            <a:ext cx="420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описывается параметрами: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среднее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4089240" y="4181400"/>
            <a:ext cx="139320" cy="155520"/>
          </a:xfrm>
          <a:custGeom>
            <a:avLst/>
            <a:gdLst/>
            <a:ahLst/>
            <a:rect l="0" t="0" r="r" b="b"/>
            <a:pathLst>
              <a:path w="387" h="432">
                <a:moveTo>
                  <a:pt x="387" y="276"/>
                </a:moveTo>
                <a:cubicBezTo>
                  <a:pt x="386" y="277"/>
                  <a:pt x="383" y="303"/>
                  <a:pt x="378" y="353"/>
                </a:cubicBezTo>
                <a:cubicBezTo>
                  <a:pt x="373" y="402"/>
                  <a:pt x="370" y="428"/>
                  <a:pt x="369" y="430"/>
                </a:cubicBezTo>
                <a:lnTo>
                  <a:pt x="369" y="432"/>
                </a:lnTo>
                <a:lnTo>
                  <a:pt x="188" y="432"/>
                </a:lnTo>
                <a:cubicBezTo>
                  <a:pt x="95" y="432"/>
                  <a:pt x="41" y="432"/>
                  <a:pt x="25" y="432"/>
                </a:cubicBezTo>
                <a:cubicBezTo>
                  <a:pt x="10" y="432"/>
                  <a:pt x="2" y="431"/>
                  <a:pt x="1" y="429"/>
                </a:cubicBezTo>
                <a:cubicBezTo>
                  <a:pt x="0" y="426"/>
                  <a:pt x="0" y="424"/>
                  <a:pt x="1" y="422"/>
                </a:cubicBezTo>
                <a:lnTo>
                  <a:pt x="11" y="410"/>
                </a:lnTo>
                <a:cubicBezTo>
                  <a:pt x="18" y="402"/>
                  <a:pt x="29" y="391"/>
                  <a:pt x="42" y="375"/>
                </a:cubicBezTo>
                <a:cubicBezTo>
                  <a:pt x="56" y="360"/>
                  <a:pt x="69" y="346"/>
                  <a:pt x="81" y="332"/>
                </a:cubicBezTo>
                <a:lnTo>
                  <a:pt x="158" y="243"/>
                </a:lnTo>
                <a:lnTo>
                  <a:pt x="0" y="24"/>
                </a:lnTo>
                <a:lnTo>
                  <a:pt x="0" y="16"/>
                </a:lnTo>
                <a:cubicBezTo>
                  <a:pt x="0" y="8"/>
                  <a:pt x="1" y="3"/>
                  <a:pt x="3" y="1"/>
                </a:cubicBezTo>
                <a:cubicBezTo>
                  <a:pt x="4" y="0"/>
                  <a:pt x="66" y="0"/>
                  <a:pt x="188" y="0"/>
                </a:cubicBezTo>
                <a:lnTo>
                  <a:pt x="369" y="0"/>
                </a:lnTo>
                <a:lnTo>
                  <a:pt x="369" y="2"/>
                </a:lnTo>
                <a:cubicBezTo>
                  <a:pt x="370" y="4"/>
                  <a:pt x="373" y="29"/>
                  <a:pt x="378" y="75"/>
                </a:cubicBezTo>
                <a:cubicBezTo>
                  <a:pt x="383" y="121"/>
                  <a:pt x="386" y="146"/>
                  <a:pt x="387" y="149"/>
                </a:cubicBezTo>
                <a:lnTo>
                  <a:pt x="387" y="151"/>
                </a:lnTo>
                <a:lnTo>
                  <a:pt x="361" y="151"/>
                </a:lnTo>
                <a:lnTo>
                  <a:pt x="361" y="149"/>
                </a:lnTo>
                <a:cubicBezTo>
                  <a:pt x="358" y="124"/>
                  <a:pt x="353" y="104"/>
                  <a:pt x="347" y="88"/>
                </a:cubicBezTo>
                <a:cubicBezTo>
                  <a:pt x="342" y="72"/>
                  <a:pt x="332" y="59"/>
                  <a:pt x="319" y="49"/>
                </a:cubicBezTo>
                <a:cubicBezTo>
                  <a:pt x="306" y="40"/>
                  <a:pt x="289" y="35"/>
                  <a:pt x="268" y="33"/>
                </a:cubicBezTo>
                <a:cubicBezTo>
                  <a:pt x="246" y="30"/>
                  <a:pt x="216" y="29"/>
                  <a:pt x="176" y="29"/>
                </a:cubicBezTo>
                <a:lnTo>
                  <a:pt x="152" y="29"/>
                </a:lnTo>
                <a:lnTo>
                  <a:pt x="85" y="29"/>
                </a:lnTo>
                <a:lnTo>
                  <a:pt x="151" y="119"/>
                </a:lnTo>
                <a:cubicBezTo>
                  <a:pt x="160" y="131"/>
                  <a:pt x="171" y="147"/>
                  <a:pt x="184" y="165"/>
                </a:cubicBezTo>
                <a:cubicBezTo>
                  <a:pt x="207" y="197"/>
                  <a:pt x="219" y="214"/>
                  <a:pt x="219" y="216"/>
                </a:cubicBezTo>
                <a:cubicBezTo>
                  <a:pt x="219" y="217"/>
                  <a:pt x="218" y="218"/>
                  <a:pt x="218" y="218"/>
                </a:cubicBezTo>
                <a:lnTo>
                  <a:pt x="63" y="396"/>
                </a:lnTo>
                <a:cubicBezTo>
                  <a:pt x="170" y="396"/>
                  <a:pt x="227" y="396"/>
                  <a:pt x="236" y="396"/>
                </a:cubicBezTo>
                <a:cubicBezTo>
                  <a:pt x="256" y="395"/>
                  <a:pt x="273" y="393"/>
                  <a:pt x="287" y="389"/>
                </a:cubicBezTo>
                <a:cubicBezTo>
                  <a:pt x="300" y="386"/>
                  <a:pt x="309" y="383"/>
                  <a:pt x="314" y="380"/>
                </a:cubicBezTo>
                <a:cubicBezTo>
                  <a:pt x="319" y="377"/>
                  <a:pt x="324" y="373"/>
                  <a:pt x="329" y="367"/>
                </a:cubicBezTo>
                <a:cubicBezTo>
                  <a:pt x="338" y="358"/>
                  <a:pt x="344" y="346"/>
                  <a:pt x="350" y="330"/>
                </a:cubicBezTo>
                <a:cubicBezTo>
                  <a:pt x="355" y="314"/>
                  <a:pt x="359" y="301"/>
                  <a:pt x="360" y="290"/>
                </a:cubicBezTo>
                <a:lnTo>
                  <a:pt x="361" y="274"/>
                </a:lnTo>
                <a:lnTo>
                  <a:pt x="387" y="274"/>
                </a:lnTo>
                <a:lnTo>
                  <a:pt x="387" y="27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265760" y="4170960"/>
            <a:ext cx="281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ковариационная матрица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4239000" y="41709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128600" y="4504320"/>
            <a:ext cx="343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Ковариация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позволяет моделировать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128600" y="4790160"/>
            <a:ext cx="332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эллиптические, вытянутые кластеры.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285840" y="225720"/>
            <a:ext cx="36842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Методы кластеризации в машинном обучении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