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52400" y="373356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2407320"/>
            <a:ext cx="6969960" cy="532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750" spc="-1" strike="noStrike">
                <a:solidFill>
                  <a:srgbClr val="4488cc"/>
                </a:solidFill>
                <a:latin typeface="Arial"/>
                <a:ea typeface="Arial"/>
              </a:rPr>
              <a:t>Support Vector Machine (SVM)</a:t>
            </a:r>
            <a:endParaRPr b="0" lang="en-US" sz="37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357360"/>
            <a:ext cx="74102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Машина опорных векторов. Принципы, сила и применение.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52400" y="4228920"/>
            <a:ext cx="1676520" cy="248040"/>
          </a:xfrm>
          <a:custGeom>
            <a:avLst/>
            <a:gdLst/>
            <a:ahLst/>
            <a:rect l="0" t="0" r="r" b="b"/>
            <a:pathLst>
              <a:path w="4657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499" y="0"/>
                </a:lnTo>
                <a:cubicBezTo>
                  <a:pt x="4509" y="0"/>
                  <a:pt x="4519" y="1"/>
                  <a:pt x="4530" y="3"/>
                </a:cubicBezTo>
                <a:cubicBezTo>
                  <a:pt x="4540" y="5"/>
                  <a:pt x="4550" y="8"/>
                  <a:pt x="4559" y="12"/>
                </a:cubicBezTo>
                <a:cubicBezTo>
                  <a:pt x="4569" y="16"/>
                  <a:pt x="4578" y="21"/>
                  <a:pt x="4587" y="27"/>
                </a:cubicBezTo>
                <a:cubicBezTo>
                  <a:pt x="4595" y="33"/>
                  <a:pt x="4604" y="39"/>
                  <a:pt x="4611" y="46"/>
                </a:cubicBezTo>
                <a:cubicBezTo>
                  <a:pt x="4618" y="54"/>
                  <a:pt x="4625" y="62"/>
                  <a:pt x="4631" y="71"/>
                </a:cubicBezTo>
                <a:cubicBezTo>
                  <a:pt x="4636" y="79"/>
                  <a:pt x="4641" y="88"/>
                  <a:pt x="4645" y="98"/>
                </a:cubicBezTo>
                <a:cubicBezTo>
                  <a:pt x="4649" y="108"/>
                  <a:pt x="4652" y="118"/>
                  <a:pt x="4654" y="128"/>
                </a:cubicBezTo>
                <a:cubicBezTo>
                  <a:pt x="4656" y="138"/>
                  <a:pt x="4657" y="148"/>
                  <a:pt x="4657" y="159"/>
                </a:cubicBezTo>
                <a:lnTo>
                  <a:pt x="4657" y="530"/>
                </a:lnTo>
                <a:cubicBezTo>
                  <a:pt x="4657" y="541"/>
                  <a:pt x="4656" y="551"/>
                  <a:pt x="4654" y="561"/>
                </a:cubicBezTo>
                <a:cubicBezTo>
                  <a:pt x="4652" y="571"/>
                  <a:pt x="4649" y="581"/>
                  <a:pt x="4645" y="591"/>
                </a:cubicBezTo>
                <a:cubicBezTo>
                  <a:pt x="4641" y="601"/>
                  <a:pt x="4636" y="610"/>
                  <a:pt x="4631" y="618"/>
                </a:cubicBezTo>
                <a:cubicBezTo>
                  <a:pt x="4625" y="627"/>
                  <a:pt x="4618" y="635"/>
                  <a:pt x="4611" y="642"/>
                </a:cubicBezTo>
                <a:cubicBezTo>
                  <a:pt x="4604" y="650"/>
                  <a:pt x="4595" y="656"/>
                  <a:pt x="4587" y="662"/>
                </a:cubicBezTo>
                <a:cubicBezTo>
                  <a:pt x="4578" y="668"/>
                  <a:pt x="4569" y="673"/>
                  <a:pt x="4559" y="677"/>
                </a:cubicBezTo>
                <a:cubicBezTo>
                  <a:pt x="4550" y="681"/>
                  <a:pt x="4540" y="684"/>
                  <a:pt x="4530" y="686"/>
                </a:cubicBezTo>
                <a:cubicBezTo>
                  <a:pt x="4519" y="688"/>
                  <a:pt x="4509" y="689"/>
                  <a:pt x="4499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942360"/>
            <a:ext cx="292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Ваше имя/название организации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812520" y="4259880"/>
            <a:ext cx="15505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Дата: 26.08.2025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752400" y="1942920"/>
            <a:ext cx="5820120" cy="19440"/>
          </a:xfrm>
          <a:custGeom>
            <a:avLst/>
            <a:gdLst/>
            <a:ahLst/>
            <a:rect l="0" t="0" r="r" b="b"/>
            <a:pathLst>
              <a:path w="16167" h="54">
                <a:moveTo>
                  <a:pt x="0" y="0"/>
                </a:moveTo>
                <a:lnTo>
                  <a:pt x="16167" y="0"/>
                </a:lnTo>
                <a:lnTo>
                  <a:pt x="1616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747720" y="1576080"/>
            <a:ext cx="5360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Нелинейная классификация: Трюк с ядром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747720" y="2151720"/>
            <a:ext cx="379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Проблема: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Что если граница не линейна?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747720" y="2589840"/>
            <a:ext cx="527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Отобразить данные в пространство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более высокой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47720" y="2875680"/>
            <a:ext cx="517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размерности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они становятся линейно разделимыми.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747720" y="3313800"/>
            <a:ext cx="523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Проблема проблемы: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Вычисления в новом пространстве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747720" y="3599640"/>
            <a:ext cx="133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очень дороги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747720" y="4037760"/>
            <a:ext cx="551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Решение — Kernel Trick: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Работать в новом пространстве,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747720" y="4323240"/>
            <a:ext cx="390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вычисляя координаты точек в нем явно!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47720" y="5047200"/>
            <a:ext cx="367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Отображение из 2D в 3D пространство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52400" y="2209680"/>
            <a:ext cx="5820120" cy="19440"/>
          </a:xfrm>
          <a:custGeom>
            <a:avLst/>
            <a:gdLst/>
            <a:ahLst/>
            <a:rect l="0" t="0" r="r" b="b"/>
            <a:pathLst>
              <a:path w="16167" h="54">
                <a:moveTo>
                  <a:pt x="0" y="0"/>
                </a:moveTo>
                <a:lnTo>
                  <a:pt x="16167" y="0"/>
                </a:lnTo>
                <a:lnTo>
                  <a:pt x="1616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747720" y="1842840"/>
            <a:ext cx="3254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Как работает Kernel Trick?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2199960" y="2428560"/>
            <a:ext cx="2943720" cy="248040"/>
          </a:xfrm>
          <a:custGeom>
            <a:avLst/>
            <a:gdLst/>
            <a:ahLst/>
            <a:rect l="0" t="0" r="r" b="b"/>
            <a:pathLst>
              <a:path w="8177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8018" y="0"/>
                </a:lnTo>
                <a:cubicBezTo>
                  <a:pt x="8029" y="0"/>
                  <a:pt x="8039" y="1"/>
                  <a:pt x="8049" y="3"/>
                </a:cubicBezTo>
                <a:cubicBezTo>
                  <a:pt x="8059" y="5"/>
                  <a:pt x="8069" y="8"/>
                  <a:pt x="8079" y="12"/>
                </a:cubicBezTo>
                <a:cubicBezTo>
                  <a:pt x="8089" y="16"/>
                  <a:pt x="8098" y="21"/>
                  <a:pt x="8106" y="27"/>
                </a:cubicBezTo>
                <a:cubicBezTo>
                  <a:pt x="8115" y="33"/>
                  <a:pt x="8123" y="40"/>
                  <a:pt x="8131" y="47"/>
                </a:cubicBezTo>
                <a:cubicBezTo>
                  <a:pt x="8138" y="54"/>
                  <a:pt x="8144" y="62"/>
                  <a:pt x="8150" y="71"/>
                </a:cubicBezTo>
                <a:cubicBezTo>
                  <a:pt x="8156" y="80"/>
                  <a:pt x="8161" y="89"/>
                  <a:pt x="8165" y="98"/>
                </a:cubicBezTo>
                <a:cubicBezTo>
                  <a:pt x="8169" y="108"/>
                  <a:pt x="8172" y="118"/>
                  <a:pt x="8174" y="128"/>
                </a:cubicBezTo>
                <a:cubicBezTo>
                  <a:pt x="8176" y="138"/>
                  <a:pt x="8177" y="149"/>
                  <a:pt x="8177" y="159"/>
                </a:cubicBezTo>
                <a:lnTo>
                  <a:pt x="8177" y="531"/>
                </a:lnTo>
                <a:cubicBezTo>
                  <a:pt x="8177" y="541"/>
                  <a:pt x="8176" y="551"/>
                  <a:pt x="8174" y="562"/>
                </a:cubicBezTo>
                <a:cubicBezTo>
                  <a:pt x="8172" y="572"/>
                  <a:pt x="8169" y="582"/>
                  <a:pt x="8165" y="591"/>
                </a:cubicBezTo>
                <a:cubicBezTo>
                  <a:pt x="8161" y="601"/>
                  <a:pt x="8156" y="610"/>
                  <a:pt x="8150" y="619"/>
                </a:cubicBezTo>
                <a:cubicBezTo>
                  <a:pt x="8144" y="627"/>
                  <a:pt x="8138" y="635"/>
                  <a:pt x="8131" y="643"/>
                </a:cubicBezTo>
                <a:cubicBezTo>
                  <a:pt x="8123" y="650"/>
                  <a:pt x="8115" y="657"/>
                  <a:pt x="8106" y="663"/>
                </a:cubicBezTo>
                <a:cubicBezTo>
                  <a:pt x="8098" y="668"/>
                  <a:pt x="8089" y="673"/>
                  <a:pt x="8079" y="677"/>
                </a:cubicBezTo>
                <a:cubicBezTo>
                  <a:pt x="8069" y="681"/>
                  <a:pt x="8059" y="684"/>
                  <a:pt x="8049" y="686"/>
                </a:cubicBezTo>
                <a:cubicBezTo>
                  <a:pt x="8039" y="688"/>
                  <a:pt x="8029" y="689"/>
                  <a:pt x="8018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2418480"/>
            <a:ext cx="144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Функция ядра: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952200" y="29527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2260440" y="2459520"/>
            <a:ext cx="28108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K(x_i, x_j) = φ(x_i) · φ(x_j)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128600" y="2865960"/>
            <a:ext cx="519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Вычисляет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скалярное произведение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образов векторов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28600" y="3151800"/>
            <a:ext cx="456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высокоразмерном пространстве, работая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только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952200" y="3857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28600" y="3437640"/>
            <a:ext cx="2215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исходными векторами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128600" y="3771000"/>
            <a:ext cx="5127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Аналогия: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Узнать, похожи ли два документа, не читая 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28600" y="4056840"/>
            <a:ext cx="492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полностью (не вычисляя их векторное представление).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747720" y="4780440"/>
            <a:ext cx="225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Иллюстрация kernel trick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52400" y="1800000"/>
            <a:ext cx="5210280" cy="19440"/>
          </a:xfrm>
          <a:custGeom>
            <a:avLst/>
            <a:gdLst/>
            <a:ahLst/>
            <a:rect l="0" t="0" r="r" b="b"/>
            <a:pathLst>
              <a:path w="14473" h="54">
                <a:moveTo>
                  <a:pt x="0" y="0"/>
                </a:moveTo>
                <a:lnTo>
                  <a:pt x="14473" y="0"/>
                </a:lnTo>
                <a:lnTo>
                  <a:pt x="1447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952200" y="2095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747720" y="1433160"/>
            <a:ext cx="3891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Популярные ядерные функции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2923920" y="2019240"/>
            <a:ext cx="2362680" cy="248040"/>
          </a:xfrm>
          <a:custGeom>
            <a:avLst/>
            <a:gdLst/>
            <a:ahLst/>
            <a:rect l="0" t="0" r="r" b="b"/>
            <a:pathLst>
              <a:path w="6563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6404" y="0"/>
                </a:lnTo>
                <a:cubicBezTo>
                  <a:pt x="6415" y="0"/>
                  <a:pt x="6425" y="1"/>
                  <a:pt x="6435" y="3"/>
                </a:cubicBezTo>
                <a:cubicBezTo>
                  <a:pt x="6445" y="5"/>
                  <a:pt x="6455" y="8"/>
                  <a:pt x="6465" y="12"/>
                </a:cubicBezTo>
                <a:cubicBezTo>
                  <a:pt x="6475" y="16"/>
                  <a:pt x="6484" y="21"/>
                  <a:pt x="6492" y="26"/>
                </a:cubicBezTo>
                <a:cubicBezTo>
                  <a:pt x="6501" y="32"/>
                  <a:pt x="6509" y="39"/>
                  <a:pt x="6516" y="46"/>
                </a:cubicBezTo>
                <a:cubicBezTo>
                  <a:pt x="6524" y="54"/>
                  <a:pt x="6530" y="62"/>
                  <a:pt x="6536" y="70"/>
                </a:cubicBezTo>
                <a:cubicBezTo>
                  <a:pt x="6542" y="79"/>
                  <a:pt x="6547" y="88"/>
                  <a:pt x="6551" y="98"/>
                </a:cubicBezTo>
                <a:cubicBezTo>
                  <a:pt x="6555" y="107"/>
                  <a:pt x="6558" y="117"/>
                  <a:pt x="6560" y="127"/>
                </a:cubicBezTo>
                <a:cubicBezTo>
                  <a:pt x="6562" y="138"/>
                  <a:pt x="6563" y="148"/>
                  <a:pt x="6563" y="158"/>
                </a:cubicBezTo>
                <a:lnTo>
                  <a:pt x="6563" y="530"/>
                </a:lnTo>
                <a:cubicBezTo>
                  <a:pt x="6563" y="540"/>
                  <a:pt x="6562" y="551"/>
                  <a:pt x="6560" y="561"/>
                </a:cubicBezTo>
                <a:cubicBezTo>
                  <a:pt x="6558" y="571"/>
                  <a:pt x="6555" y="581"/>
                  <a:pt x="6551" y="591"/>
                </a:cubicBezTo>
                <a:cubicBezTo>
                  <a:pt x="6547" y="600"/>
                  <a:pt x="6542" y="609"/>
                  <a:pt x="6536" y="618"/>
                </a:cubicBezTo>
                <a:cubicBezTo>
                  <a:pt x="6530" y="627"/>
                  <a:pt x="6524" y="635"/>
                  <a:pt x="6516" y="642"/>
                </a:cubicBezTo>
                <a:cubicBezTo>
                  <a:pt x="6509" y="649"/>
                  <a:pt x="6501" y="656"/>
                  <a:pt x="6492" y="662"/>
                </a:cubicBezTo>
                <a:cubicBezTo>
                  <a:pt x="6484" y="668"/>
                  <a:pt x="6475" y="673"/>
                  <a:pt x="6465" y="676"/>
                </a:cubicBezTo>
                <a:cubicBezTo>
                  <a:pt x="6455" y="680"/>
                  <a:pt x="6445" y="683"/>
                  <a:pt x="6435" y="686"/>
                </a:cubicBezTo>
                <a:cubicBezTo>
                  <a:pt x="6425" y="688"/>
                  <a:pt x="6415" y="689"/>
                  <a:pt x="6404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9" y="673"/>
                  <a:pt x="79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28600" y="2008800"/>
            <a:ext cx="179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Линейное (Linear):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52200" y="2438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2987640" y="2050200"/>
            <a:ext cx="2230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K(x_i, x_j) = x_i · x_j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4095720" y="2352600"/>
            <a:ext cx="3143520" cy="248040"/>
          </a:xfrm>
          <a:custGeom>
            <a:avLst/>
            <a:gdLst/>
            <a:ahLst/>
            <a:rect l="0" t="0" r="r" b="b"/>
            <a:pathLst>
              <a:path w="8732" h="689">
                <a:moveTo>
                  <a:pt x="0" y="529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8732" y="0"/>
                </a:lnTo>
                <a:lnTo>
                  <a:pt x="8732" y="689"/>
                </a:ln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6"/>
                </a:cubicBezTo>
                <a:cubicBezTo>
                  <a:pt x="88" y="672"/>
                  <a:pt x="79" y="667"/>
                  <a:pt x="70" y="661"/>
                </a:cubicBezTo>
                <a:cubicBezTo>
                  <a:pt x="61" y="655"/>
                  <a:pt x="53" y="648"/>
                  <a:pt x="46" y="641"/>
                </a:cubicBezTo>
                <a:cubicBezTo>
                  <a:pt x="39" y="634"/>
                  <a:pt x="32" y="626"/>
                  <a:pt x="26" y="617"/>
                </a:cubicBezTo>
                <a:cubicBezTo>
                  <a:pt x="21" y="608"/>
                  <a:pt x="16" y="599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39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28600" y="2351880"/>
            <a:ext cx="297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Полиномиальное (Polynomial):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-295560" y="2647800"/>
            <a:ext cx="3143880" cy="248040"/>
          </a:xfrm>
          <a:custGeom>
            <a:avLst/>
            <a:gdLst/>
            <a:ahLst/>
            <a:rect l="0" t="0" r="r" b="b"/>
            <a:pathLst>
              <a:path w="8733" h="689">
                <a:moveTo>
                  <a:pt x="0" y="689"/>
                </a:moveTo>
                <a:lnTo>
                  <a:pt x="0" y="0"/>
                </a:lnTo>
                <a:lnTo>
                  <a:pt x="8574" y="0"/>
                </a:lnTo>
                <a:cubicBezTo>
                  <a:pt x="8584" y="0"/>
                  <a:pt x="8595" y="1"/>
                  <a:pt x="8605" y="3"/>
                </a:cubicBezTo>
                <a:cubicBezTo>
                  <a:pt x="8615" y="5"/>
                  <a:pt x="8625" y="8"/>
                  <a:pt x="8635" y="12"/>
                </a:cubicBezTo>
                <a:cubicBezTo>
                  <a:pt x="8644" y="16"/>
                  <a:pt x="8653" y="21"/>
                  <a:pt x="8662" y="27"/>
                </a:cubicBezTo>
                <a:cubicBezTo>
                  <a:pt x="8671" y="32"/>
                  <a:pt x="8679" y="39"/>
                  <a:pt x="8686" y="46"/>
                </a:cubicBezTo>
                <a:cubicBezTo>
                  <a:pt x="8693" y="54"/>
                  <a:pt x="8700" y="62"/>
                  <a:pt x="8706" y="70"/>
                </a:cubicBezTo>
                <a:cubicBezTo>
                  <a:pt x="8712" y="79"/>
                  <a:pt x="8716" y="88"/>
                  <a:pt x="8720" y="98"/>
                </a:cubicBezTo>
                <a:cubicBezTo>
                  <a:pt x="8724" y="108"/>
                  <a:pt x="8727" y="117"/>
                  <a:pt x="8729" y="128"/>
                </a:cubicBezTo>
                <a:cubicBezTo>
                  <a:pt x="8732" y="138"/>
                  <a:pt x="8733" y="148"/>
                  <a:pt x="8733" y="159"/>
                </a:cubicBezTo>
                <a:lnTo>
                  <a:pt x="8733" y="529"/>
                </a:lnTo>
                <a:cubicBezTo>
                  <a:pt x="8733" y="540"/>
                  <a:pt x="8732" y="551"/>
                  <a:pt x="8729" y="561"/>
                </a:cubicBezTo>
                <a:cubicBezTo>
                  <a:pt x="8727" y="571"/>
                  <a:pt x="8724" y="581"/>
                  <a:pt x="8720" y="591"/>
                </a:cubicBezTo>
                <a:cubicBezTo>
                  <a:pt x="8716" y="600"/>
                  <a:pt x="8712" y="610"/>
                  <a:pt x="8706" y="618"/>
                </a:cubicBezTo>
                <a:cubicBezTo>
                  <a:pt x="8700" y="627"/>
                  <a:pt x="8693" y="635"/>
                  <a:pt x="8686" y="642"/>
                </a:cubicBezTo>
                <a:cubicBezTo>
                  <a:pt x="8679" y="650"/>
                  <a:pt x="8671" y="656"/>
                  <a:pt x="8662" y="662"/>
                </a:cubicBezTo>
                <a:cubicBezTo>
                  <a:pt x="8653" y="668"/>
                  <a:pt x="8644" y="673"/>
                  <a:pt x="8635" y="677"/>
                </a:cubicBezTo>
                <a:cubicBezTo>
                  <a:pt x="8625" y="681"/>
                  <a:pt x="8615" y="684"/>
                  <a:pt x="8605" y="686"/>
                </a:cubicBezTo>
                <a:cubicBezTo>
                  <a:pt x="8595" y="688"/>
                  <a:pt x="8584" y="689"/>
                  <a:pt x="8574" y="689"/>
                </a:cubicBezTo>
                <a:lnTo>
                  <a:pt x="0" y="689"/>
                </a:ln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4161240" y="2383560"/>
            <a:ext cx="1357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K(x_i, x_j) = 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952200" y="3066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128600" y="2678760"/>
            <a:ext cx="1648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(x_i · x_j + r)^d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133280" y="3267000"/>
            <a:ext cx="3819960" cy="248040"/>
          </a:xfrm>
          <a:custGeom>
            <a:avLst/>
            <a:gdLst/>
            <a:ahLst/>
            <a:rect l="0" t="0" r="r" b="b"/>
            <a:pathLst>
              <a:path w="10611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452" y="0"/>
                </a:lnTo>
                <a:cubicBezTo>
                  <a:pt x="10463" y="0"/>
                  <a:pt x="10473" y="1"/>
                  <a:pt x="10483" y="3"/>
                </a:cubicBezTo>
                <a:cubicBezTo>
                  <a:pt x="10493" y="5"/>
                  <a:pt x="10503" y="8"/>
                  <a:pt x="10513" y="12"/>
                </a:cubicBezTo>
                <a:cubicBezTo>
                  <a:pt x="10522" y="16"/>
                  <a:pt x="10532" y="21"/>
                  <a:pt x="10540" y="26"/>
                </a:cubicBezTo>
                <a:cubicBezTo>
                  <a:pt x="10549" y="32"/>
                  <a:pt x="10557" y="39"/>
                  <a:pt x="10564" y="46"/>
                </a:cubicBezTo>
                <a:cubicBezTo>
                  <a:pt x="10572" y="54"/>
                  <a:pt x="10578" y="62"/>
                  <a:pt x="10584" y="70"/>
                </a:cubicBezTo>
                <a:cubicBezTo>
                  <a:pt x="10590" y="79"/>
                  <a:pt x="10595" y="88"/>
                  <a:pt x="10599" y="98"/>
                </a:cubicBezTo>
                <a:cubicBezTo>
                  <a:pt x="10603" y="107"/>
                  <a:pt x="10606" y="117"/>
                  <a:pt x="10608" y="127"/>
                </a:cubicBezTo>
                <a:cubicBezTo>
                  <a:pt x="10610" y="138"/>
                  <a:pt x="10611" y="148"/>
                  <a:pt x="10611" y="158"/>
                </a:cubicBezTo>
                <a:lnTo>
                  <a:pt x="10611" y="530"/>
                </a:lnTo>
                <a:cubicBezTo>
                  <a:pt x="10611" y="540"/>
                  <a:pt x="10610" y="551"/>
                  <a:pt x="10608" y="561"/>
                </a:cubicBezTo>
                <a:cubicBezTo>
                  <a:pt x="10606" y="571"/>
                  <a:pt x="10603" y="581"/>
                  <a:pt x="10599" y="591"/>
                </a:cubicBezTo>
                <a:cubicBezTo>
                  <a:pt x="10595" y="600"/>
                  <a:pt x="10590" y="609"/>
                  <a:pt x="10584" y="618"/>
                </a:cubicBezTo>
                <a:cubicBezTo>
                  <a:pt x="10578" y="627"/>
                  <a:pt x="10572" y="635"/>
                  <a:pt x="10564" y="642"/>
                </a:cubicBezTo>
                <a:cubicBezTo>
                  <a:pt x="10557" y="649"/>
                  <a:pt x="10549" y="656"/>
                  <a:pt x="10540" y="662"/>
                </a:cubicBezTo>
                <a:cubicBezTo>
                  <a:pt x="10532" y="668"/>
                  <a:pt x="10522" y="673"/>
                  <a:pt x="10513" y="677"/>
                </a:cubicBezTo>
                <a:cubicBezTo>
                  <a:pt x="10503" y="681"/>
                  <a:pt x="10493" y="684"/>
                  <a:pt x="10483" y="686"/>
                </a:cubicBezTo>
                <a:cubicBezTo>
                  <a:pt x="10473" y="688"/>
                  <a:pt x="10463" y="689"/>
                  <a:pt x="10452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128600" y="2980440"/>
            <a:ext cx="4606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Радиальная базисная функция (RBF) / Gaussian: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333440" y="36385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93400" y="3297960"/>
            <a:ext cx="36842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K(x_i, x_j) = exp(-γ * ||x_i - x_j||²)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3590640" y="356220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9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3" y="32"/>
                  <a:pt x="72" y="27"/>
                </a:cubicBezTo>
                <a:cubicBezTo>
                  <a:pt x="81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451" y="0"/>
                </a:lnTo>
                <a:cubicBezTo>
                  <a:pt x="462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1" y="16"/>
                  <a:pt x="531" y="21"/>
                  <a:pt x="539" y="27"/>
                </a:cubicBezTo>
                <a:cubicBezTo>
                  <a:pt x="548" y="32"/>
                  <a:pt x="556" y="39"/>
                  <a:pt x="563" y="46"/>
                </a:cubicBezTo>
                <a:cubicBezTo>
                  <a:pt x="571" y="54"/>
                  <a:pt x="577" y="62"/>
                  <a:pt x="583" y="71"/>
                </a:cubicBezTo>
                <a:cubicBezTo>
                  <a:pt x="589" y="80"/>
                  <a:pt x="594" y="89"/>
                  <a:pt x="598" y="99"/>
                </a:cubicBezTo>
                <a:cubicBezTo>
                  <a:pt x="602" y="109"/>
                  <a:pt x="605" y="118"/>
                  <a:pt x="607" y="129"/>
                </a:cubicBezTo>
                <a:cubicBezTo>
                  <a:pt x="609" y="139"/>
                  <a:pt x="610" y="149"/>
                  <a:pt x="610" y="160"/>
                </a:cubicBezTo>
                <a:lnTo>
                  <a:pt x="610" y="530"/>
                </a:lnTo>
                <a:cubicBezTo>
                  <a:pt x="610" y="541"/>
                  <a:pt x="609" y="551"/>
                  <a:pt x="607" y="561"/>
                </a:cubicBezTo>
                <a:cubicBezTo>
                  <a:pt x="605" y="571"/>
                  <a:pt x="602" y="581"/>
                  <a:pt x="598" y="591"/>
                </a:cubicBezTo>
                <a:cubicBezTo>
                  <a:pt x="594" y="600"/>
                  <a:pt x="589" y="610"/>
                  <a:pt x="583" y="618"/>
                </a:cubicBezTo>
                <a:cubicBezTo>
                  <a:pt x="577" y="627"/>
                  <a:pt x="571" y="635"/>
                  <a:pt x="563" y="642"/>
                </a:cubicBezTo>
                <a:cubicBezTo>
                  <a:pt x="556" y="650"/>
                  <a:pt x="548" y="656"/>
                  <a:pt x="539" y="662"/>
                </a:cubicBezTo>
                <a:cubicBezTo>
                  <a:pt x="531" y="668"/>
                  <a:pt x="521" y="673"/>
                  <a:pt x="512" y="677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2" y="688"/>
                  <a:pt x="462" y="689"/>
                  <a:pt x="451" y="689"/>
                </a:cubicBezTo>
                <a:lnTo>
                  <a:pt x="160" y="689"/>
                </a:lnTo>
                <a:cubicBezTo>
                  <a:pt x="150" y="689"/>
                  <a:pt x="139" y="688"/>
                  <a:pt x="129" y="686"/>
                </a:cubicBezTo>
                <a:cubicBezTo>
                  <a:pt x="119" y="684"/>
                  <a:pt x="109" y="681"/>
                  <a:pt x="99" y="677"/>
                </a:cubicBezTo>
                <a:cubicBezTo>
                  <a:pt x="90" y="673"/>
                  <a:pt x="81" y="668"/>
                  <a:pt x="72" y="662"/>
                </a:cubicBezTo>
                <a:cubicBezTo>
                  <a:pt x="63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509840" y="3551760"/>
            <a:ext cx="2084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Наиболее популярное.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3651480" y="359316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γ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3813480" y="3551760"/>
            <a:ext cx="105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(gamma) —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1509840" y="3847320"/>
            <a:ext cx="416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гиперпараметр, контролирующий гладкость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52200" y="4552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509840" y="4132800"/>
            <a:ext cx="819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границы.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2000160" y="4466880"/>
            <a:ext cx="3524400" cy="248040"/>
          </a:xfrm>
          <a:custGeom>
            <a:avLst/>
            <a:gdLst/>
            <a:ahLst/>
            <a:rect l="0" t="0" r="r" b="b"/>
            <a:pathLst>
              <a:path w="9790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1"/>
                  <a:pt x="148" y="0"/>
                  <a:pt x="158" y="0"/>
                </a:cubicBezTo>
                <a:lnTo>
                  <a:pt x="9632" y="0"/>
                </a:lnTo>
                <a:cubicBezTo>
                  <a:pt x="9642" y="0"/>
                  <a:pt x="9652" y="1"/>
                  <a:pt x="9663" y="4"/>
                </a:cubicBezTo>
                <a:cubicBezTo>
                  <a:pt x="9673" y="6"/>
                  <a:pt x="9683" y="9"/>
                  <a:pt x="9692" y="13"/>
                </a:cubicBezTo>
                <a:cubicBezTo>
                  <a:pt x="9702" y="17"/>
                  <a:pt x="9711" y="21"/>
                  <a:pt x="9720" y="27"/>
                </a:cubicBezTo>
                <a:cubicBezTo>
                  <a:pt x="9728" y="33"/>
                  <a:pt x="9736" y="40"/>
                  <a:pt x="9744" y="47"/>
                </a:cubicBezTo>
                <a:cubicBezTo>
                  <a:pt x="9751" y="54"/>
                  <a:pt x="9758" y="62"/>
                  <a:pt x="9764" y="71"/>
                </a:cubicBezTo>
                <a:cubicBezTo>
                  <a:pt x="9769" y="80"/>
                  <a:pt x="9774" y="89"/>
                  <a:pt x="9778" y="98"/>
                </a:cubicBezTo>
                <a:cubicBezTo>
                  <a:pt x="9782" y="108"/>
                  <a:pt x="9785" y="118"/>
                  <a:pt x="9787" y="128"/>
                </a:cubicBezTo>
                <a:cubicBezTo>
                  <a:pt x="9789" y="138"/>
                  <a:pt x="9790" y="149"/>
                  <a:pt x="9790" y="159"/>
                </a:cubicBezTo>
                <a:lnTo>
                  <a:pt x="9790" y="531"/>
                </a:lnTo>
                <a:cubicBezTo>
                  <a:pt x="9790" y="541"/>
                  <a:pt x="9789" y="551"/>
                  <a:pt x="9787" y="562"/>
                </a:cubicBezTo>
                <a:cubicBezTo>
                  <a:pt x="9785" y="572"/>
                  <a:pt x="9782" y="582"/>
                  <a:pt x="9778" y="591"/>
                </a:cubicBezTo>
                <a:cubicBezTo>
                  <a:pt x="9774" y="601"/>
                  <a:pt x="9769" y="610"/>
                  <a:pt x="9764" y="619"/>
                </a:cubicBezTo>
                <a:cubicBezTo>
                  <a:pt x="9758" y="627"/>
                  <a:pt x="9751" y="636"/>
                  <a:pt x="9744" y="643"/>
                </a:cubicBezTo>
                <a:cubicBezTo>
                  <a:pt x="9736" y="650"/>
                  <a:pt x="9728" y="657"/>
                  <a:pt x="9720" y="663"/>
                </a:cubicBezTo>
                <a:cubicBezTo>
                  <a:pt x="9711" y="668"/>
                  <a:pt x="9702" y="673"/>
                  <a:pt x="9692" y="677"/>
                </a:cubicBezTo>
                <a:cubicBezTo>
                  <a:pt x="9683" y="681"/>
                  <a:pt x="9673" y="684"/>
                  <a:pt x="9663" y="686"/>
                </a:cubicBezTo>
                <a:cubicBezTo>
                  <a:pt x="9652" y="688"/>
                  <a:pt x="9642" y="689"/>
                  <a:pt x="9632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6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128600" y="4466160"/>
            <a:ext cx="86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Sigmoid: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2061360" y="4497840"/>
            <a:ext cx="33930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K(x_i, x_j) = tanh(α x_i · x_j + r)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747720" y="5190120"/>
            <a:ext cx="385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решающих границ разных ядер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231444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952200" y="2609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747720" y="1937880"/>
            <a:ext cx="6931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Сила SVM №1: Эффективность в высокой размерности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128600" y="2523240"/>
            <a:ext cx="999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SVM исключительно хорошо работает, когда количество признаков (p) очень велико, даже &gt; количества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333440" y="31813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89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28600" y="2809080"/>
            <a:ext cx="111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samples (n).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52200" y="3514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509840" y="3094560"/>
            <a:ext cx="638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Примеры: классификация текстов, биоинформатика (гены/образцы).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28600" y="3427920"/>
            <a:ext cx="860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Причина: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Эффективность зависит не от исходной размерности, а от числа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опорных векторов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4551480" y="4277160"/>
            <a:ext cx="112680" cy="207360"/>
          </a:xfrm>
          <a:custGeom>
            <a:avLst/>
            <a:gdLst/>
            <a:ahLst/>
            <a:rect l="0" t="0" r="r" b="b"/>
            <a:pathLst>
              <a:path w="313" h="576">
                <a:moveTo>
                  <a:pt x="39" y="549"/>
                </a:moveTo>
                <a:cubicBezTo>
                  <a:pt x="40" y="549"/>
                  <a:pt x="41" y="550"/>
                  <a:pt x="43" y="551"/>
                </a:cubicBezTo>
                <a:cubicBezTo>
                  <a:pt x="45" y="551"/>
                  <a:pt x="47" y="552"/>
                  <a:pt x="50" y="552"/>
                </a:cubicBezTo>
                <a:cubicBezTo>
                  <a:pt x="53" y="553"/>
                  <a:pt x="56" y="553"/>
                  <a:pt x="58" y="553"/>
                </a:cubicBezTo>
                <a:cubicBezTo>
                  <a:pt x="63" y="553"/>
                  <a:pt x="68" y="550"/>
                  <a:pt x="73" y="545"/>
                </a:cubicBezTo>
                <a:cubicBezTo>
                  <a:pt x="77" y="539"/>
                  <a:pt x="81" y="533"/>
                  <a:pt x="83" y="527"/>
                </a:cubicBezTo>
                <a:cubicBezTo>
                  <a:pt x="87" y="515"/>
                  <a:pt x="94" y="483"/>
                  <a:pt x="104" y="429"/>
                </a:cubicBezTo>
                <a:cubicBezTo>
                  <a:pt x="115" y="376"/>
                  <a:pt x="124" y="325"/>
                  <a:pt x="134" y="277"/>
                </a:cubicBezTo>
                <a:cubicBezTo>
                  <a:pt x="143" y="229"/>
                  <a:pt x="147" y="205"/>
                  <a:pt x="147" y="204"/>
                </a:cubicBezTo>
                <a:lnTo>
                  <a:pt x="147" y="203"/>
                </a:lnTo>
                <a:lnTo>
                  <a:pt x="118" y="203"/>
                </a:lnTo>
                <a:cubicBezTo>
                  <a:pt x="98" y="203"/>
                  <a:pt x="87" y="202"/>
                  <a:pt x="86" y="201"/>
                </a:cubicBezTo>
                <a:cubicBezTo>
                  <a:pt x="84" y="200"/>
                  <a:pt x="84" y="198"/>
                  <a:pt x="84" y="195"/>
                </a:cubicBezTo>
                <a:lnTo>
                  <a:pt x="88" y="177"/>
                </a:lnTo>
                <a:cubicBezTo>
                  <a:pt x="89" y="175"/>
                  <a:pt x="91" y="174"/>
                  <a:pt x="93" y="174"/>
                </a:cubicBezTo>
                <a:cubicBezTo>
                  <a:pt x="96" y="174"/>
                  <a:pt x="106" y="174"/>
                  <a:pt x="123" y="173"/>
                </a:cubicBezTo>
                <a:cubicBezTo>
                  <a:pt x="143" y="173"/>
                  <a:pt x="153" y="173"/>
                  <a:pt x="153" y="173"/>
                </a:cubicBezTo>
                <a:cubicBezTo>
                  <a:pt x="153" y="172"/>
                  <a:pt x="155" y="161"/>
                  <a:pt x="159" y="141"/>
                </a:cubicBezTo>
                <a:cubicBezTo>
                  <a:pt x="163" y="121"/>
                  <a:pt x="165" y="109"/>
                  <a:pt x="166" y="105"/>
                </a:cubicBezTo>
                <a:cubicBezTo>
                  <a:pt x="182" y="35"/>
                  <a:pt x="213" y="0"/>
                  <a:pt x="259" y="0"/>
                </a:cubicBezTo>
                <a:cubicBezTo>
                  <a:pt x="274" y="1"/>
                  <a:pt x="287" y="6"/>
                  <a:pt x="297" y="14"/>
                </a:cubicBezTo>
                <a:cubicBezTo>
                  <a:pt x="308" y="23"/>
                  <a:pt x="313" y="34"/>
                  <a:pt x="313" y="48"/>
                </a:cubicBezTo>
                <a:cubicBezTo>
                  <a:pt x="313" y="63"/>
                  <a:pt x="309" y="74"/>
                  <a:pt x="299" y="81"/>
                </a:cubicBezTo>
                <a:cubicBezTo>
                  <a:pt x="290" y="87"/>
                  <a:pt x="281" y="91"/>
                  <a:pt x="273" y="91"/>
                </a:cubicBezTo>
                <a:cubicBezTo>
                  <a:pt x="254" y="91"/>
                  <a:pt x="245" y="82"/>
                  <a:pt x="245" y="65"/>
                </a:cubicBezTo>
                <a:cubicBezTo>
                  <a:pt x="245" y="57"/>
                  <a:pt x="247" y="50"/>
                  <a:pt x="252" y="44"/>
                </a:cubicBezTo>
                <a:cubicBezTo>
                  <a:pt x="256" y="38"/>
                  <a:pt x="261" y="34"/>
                  <a:pt x="267" y="31"/>
                </a:cubicBezTo>
                <a:lnTo>
                  <a:pt x="273" y="27"/>
                </a:lnTo>
                <a:cubicBezTo>
                  <a:pt x="266" y="25"/>
                  <a:pt x="260" y="24"/>
                  <a:pt x="254" y="24"/>
                </a:cubicBezTo>
                <a:cubicBezTo>
                  <a:pt x="249" y="24"/>
                  <a:pt x="244" y="26"/>
                  <a:pt x="239" y="30"/>
                </a:cubicBezTo>
                <a:cubicBezTo>
                  <a:pt x="234" y="34"/>
                  <a:pt x="231" y="40"/>
                  <a:pt x="230" y="48"/>
                </a:cubicBezTo>
                <a:cubicBezTo>
                  <a:pt x="227" y="60"/>
                  <a:pt x="223" y="76"/>
                  <a:pt x="219" y="97"/>
                </a:cubicBezTo>
                <a:cubicBezTo>
                  <a:pt x="216" y="118"/>
                  <a:pt x="212" y="135"/>
                  <a:pt x="209" y="149"/>
                </a:cubicBezTo>
                <a:cubicBezTo>
                  <a:pt x="206" y="164"/>
                  <a:pt x="205" y="171"/>
                  <a:pt x="205" y="172"/>
                </a:cubicBezTo>
                <a:cubicBezTo>
                  <a:pt x="205" y="173"/>
                  <a:pt x="217" y="173"/>
                  <a:pt x="240" y="173"/>
                </a:cubicBezTo>
                <a:cubicBezTo>
                  <a:pt x="259" y="173"/>
                  <a:pt x="270" y="174"/>
                  <a:pt x="273" y="174"/>
                </a:cubicBezTo>
                <a:cubicBezTo>
                  <a:pt x="276" y="175"/>
                  <a:pt x="278" y="176"/>
                  <a:pt x="280" y="178"/>
                </a:cubicBezTo>
                <a:cubicBezTo>
                  <a:pt x="280" y="180"/>
                  <a:pt x="280" y="183"/>
                  <a:pt x="278" y="189"/>
                </a:cubicBezTo>
                <a:cubicBezTo>
                  <a:pt x="277" y="194"/>
                  <a:pt x="276" y="197"/>
                  <a:pt x="275" y="199"/>
                </a:cubicBezTo>
                <a:cubicBezTo>
                  <a:pt x="274" y="201"/>
                  <a:pt x="272" y="202"/>
                  <a:pt x="269" y="202"/>
                </a:cubicBezTo>
                <a:cubicBezTo>
                  <a:pt x="266" y="202"/>
                  <a:pt x="255" y="202"/>
                  <a:pt x="235" y="203"/>
                </a:cubicBezTo>
                <a:lnTo>
                  <a:pt x="200" y="203"/>
                </a:lnTo>
                <a:lnTo>
                  <a:pt x="185" y="280"/>
                </a:lnTo>
                <a:cubicBezTo>
                  <a:pt x="165" y="384"/>
                  <a:pt x="151" y="449"/>
                  <a:pt x="143" y="476"/>
                </a:cubicBezTo>
                <a:cubicBezTo>
                  <a:pt x="132" y="512"/>
                  <a:pt x="117" y="539"/>
                  <a:pt x="99" y="556"/>
                </a:cubicBezTo>
                <a:cubicBezTo>
                  <a:pt x="83" y="570"/>
                  <a:pt x="68" y="576"/>
                  <a:pt x="53" y="576"/>
                </a:cubicBezTo>
                <a:cubicBezTo>
                  <a:pt x="39" y="576"/>
                  <a:pt x="27" y="572"/>
                  <a:pt x="16" y="564"/>
                </a:cubicBezTo>
                <a:cubicBezTo>
                  <a:pt x="5" y="556"/>
                  <a:pt x="0" y="545"/>
                  <a:pt x="0" y="530"/>
                </a:cubicBezTo>
                <a:cubicBezTo>
                  <a:pt x="0" y="515"/>
                  <a:pt x="4" y="503"/>
                  <a:pt x="13" y="496"/>
                </a:cubicBezTo>
                <a:cubicBezTo>
                  <a:pt x="22" y="489"/>
                  <a:pt x="30" y="485"/>
                  <a:pt x="39" y="485"/>
                </a:cubicBezTo>
                <a:cubicBezTo>
                  <a:pt x="58" y="485"/>
                  <a:pt x="67" y="494"/>
                  <a:pt x="67" y="512"/>
                </a:cubicBezTo>
                <a:cubicBezTo>
                  <a:pt x="67" y="520"/>
                  <a:pt x="65" y="527"/>
                  <a:pt x="60" y="533"/>
                </a:cubicBezTo>
                <a:cubicBezTo>
                  <a:pt x="56" y="539"/>
                  <a:pt x="51" y="543"/>
                  <a:pt x="45" y="546"/>
                </a:cubicBezTo>
                <a:lnTo>
                  <a:pt x="39" y="54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4685400" y="4267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1" y="165"/>
                </a:cubicBezTo>
                <a:cubicBezTo>
                  <a:pt x="26" y="146"/>
                  <a:pt x="34" y="128"/>
                  <a:pt x="44" y="110"/>
                </a:cubicBezTo>
                <a:cubicBezTo>
                  <a:pt x="55" y="92"/>
                  <a:pt x="63" y="78"/>
                  <a:pt x="69" y="67"/>
                </a:cubicBezTo>
                <a:cubicBezTo>
                  <a:pt x="75" y="57"/>
                  <a:pt x="84" y="46"/>
                  <a:pt x="96" y="35"/>
                </a:cubicBezTo>
                <a:cubicBezTo>
                  <a:pt x="107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1"/>
                  <a:pt x="46" y="271"/>
                  <a:pt x="46" y="316"/>
                </a:cubicBezTo>
                <a:cubicBezTo>
                  <a:pt x="46" y="361"/>
                  <a:pt x="51" y="401"/>
                  <a:pt x="58" y="437"/>
                </a:cubicBezTo>
                <a:cubicBezTo>
                  <a:pt x="65" y="474"/>
                  <a:pt x="74" y="504"/>
                  <a:pt x="84" y="526"/>
                </a:cubicBezTo>
                <a:cubicBezTo>
                  <a:pt x="94" y="548"/>
                  <a:pt x="104" y="567"/>
                  <a:pt x="115" y="580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5" y="537"/>
                  <a:pt x="27" y="484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4760280" y="433728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6" y="58"/>
                  <a:pt x="45" y="35"/>
                </a:cubicBezTo>
                <a:cubicBezTo>
                  <a:pt x="65" y="12"/>
                  <a:pt x="90" y="0"/>
                  <a:pt x="119" y="0"/>
                </a:cubicBezTo>
                <a:cubicBezTo>
                  <a:pt x="134" y="0"/>
                  <a:pt x="148" y="3"/>
                  <a:pt x="160" y="11"/>
                </a:cubicBezTo>
                <a:cubicBezTo>
                  <a:pt x="172" y="18"/>
                  <a:pt x="181" y="28"/>
                  <a:pt x="187" y="39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7" y="0"/>
                  <a:pt x="280" y="4"/>
                  <a:pt x="292" y="13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300" y="80"/>
                </a:cubicBezTo>
                <a:cubicBezTo>
                  <a:pt x="295" y="88"/>
                  <a:pt x="289" y="93"/>
                  <a:pt x="283" y="94"/>
                </a:cubicBezTo>
                <a:cubicBezTo>
                  <a:pt x="278" y="96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5"/>
                  <a:pt x="242" y="79"/>
                  <a:pt x="242" y="72"/>
                </a:cubicBezTo>
                <a:cubicBezTo>
                  <a:pt x="242" y="52"/>
                  <a:pt x="252" y="39"/>
                  <a:pt x="273" y="32"/>
                </a:cubicBezTo>
                <a:cubicBezTo>
                  <a:pt x="269" y="26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20" y="32"/>
                  <a:pt x="208" y="45"/>
                  <a:pt x="201" y="67"/>
                </a:cubicBezTo>
                <a:cubicBezTo>
                  <a:pt x="175" y="161"/>
                  <a:pt x="163" y="215"/>
                  <a:pt x="163" y="231"/>
                </a:cubicBezTo>
                <a:cubicBezTo>
                  <a:pt x="163" y="242"/>
                  <a:pt x="166" y="251"/>
                  <a:pt x="173" y="256"/>
                </a:cubicBezTo>
                <a:cubicBezTo>
                  <a:pt x="179" y="261"/>
                  <a:pt x="187" y="263"/>
                  <a:pt x="195" y="263"/>
                </a:cubicBezTo>
                <a:cubicBezTo>
                  <a:pt x="210" y="263"/>
                  <a:pt x="226" y="257"/>
                  <a:pt x="241" y="243"/>
                </a:cubicBezTo>
                <a:cubicBezTo>
                  <a:pt x="256" y="229"/>
                  <a:pt x="266" y="212"/>
                  <a:pt x="272" y="191"/>
                </a:cubicBezTo>
                <a:cubicBezTo>
                  <a:pt x="273" y="187"/>
                  <a:pt x="275" y="185"/>
                  <a:pt x="276" y="184"/>
                </a:cubicBezTo>
                <a:cubicBezTo>
                  <a:pt x="277" y="184"/>
                  <a:pt x="280" y="184"/>
                  <a:pt x="286" y="183"/>
                </a:cubicBezTo>
                <a:lnTo>
                  <a:pt x="288" y="183"/>
                </a:lnTo>
                <a:cubicBezTo>
                  <a:pt x="295" y="183"/>
                  <a:pt x="298" y="185"/>
                  <a:pt x="298" y="188"/>
                </a:cubicBezTo>
                <a:cubicBezTo>
                  <a:pt x="298" y="189"/>
                  <a:pt x="297" y="191"/>
                  <a:pt x="297" y="195"/>
                </a:cubicBezTo>
                <a:cubicBezTo>
                  <a:pt x="290" y="219"/>
                  <a:pt x="277" y="241"/>
                  <a:pt x="257" y="259"/>
                </a:cubicBezTo>
                <a:cubicBezTo>
                  <a:pt x="238" y="278"/>
                  <a:pt x="216" y="287"/>
                  <a:pt x="190" y="287"/>
                </a:cubicBezTo>
                <a:cubicBezTo>
                  <a:pt x="160" y="287"/>
                  <a:pt x="138" y="274"/>
                  <a:pt x="122" y="247"/>
                </a:cubicBezTo>
                <a:cubicBezTo>
                  <a:pt x="105" y="273"/>
                  <a:pt x="85" y="286"/>
                  <a:pt x="62" y="286"/>
                </a:cubicBezTo>
                <a:lnTo>
                  <a:pt x="59" y="286"/>
                </a:lnTo>
                <a:cubicBezTo>
                  <a:pt x="38" y="286"/>
                  <a:pt x="23" y="281"/>
                  <a:pt x="14" y="270"/>
                </a:cubicBezTo>
                <a:cubicBezTo>
                  <a:pt x="5" y="259"/>
                  <a:pt x="1" y="247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8"/>
                  <a:pt x="68" y="216"/>
                </a:cubicBezTo>
                <a:cubicBezTo>
                  <a:pt x="68" y="224"/>
                  <a:pt x="66" y="232"/>
                  <a:pt x="60" y="238"/>
                </a:cubicBezTo>
                <a:cubicBezTo>
                  <a:pt x="55" y="245"/>
                  <a:pt x="51" y="249"/>
                  <a:pt x="46" y="251"/>
                </a:cubicBezTo>
                <a:cubicBezTo>
                  <a:pt x="41" y="253"/>
                  <a:pt x="39" y="254"/>
                  <a:pt x="38" y="254"/>
                </a:cubicBezTo>
                <a:lnTo>
                  <a:pt x="36" y="255"/>
                </a:lnTo>
                <a:cubicBezTo>
                  <a:pt x="36" y="255"/>
                  <a:pt x="37" y="256"/>
                  <a:pt x="40" y="257"/>
                </a:cubicBezTo>
                <a:cubicBezTo>
                  <a:pt x="42" y="258"/>
                  <a:pt x="46" y="260"/>
                  <a:pt x="50" y="262"/>
                </a:cubicBezTo>
                <a:cubicBezTo>
                  <a:pt x="54" y="263"/>
                  <a:pt x="58" y="264"/>
                  <a:pt x="62" y="263"/>
                </a:cubicBezTo>
                <a:cubicBezTo>
                  <a:pt x="77" y="263"/>
                  <a:pt x="90" y="254"/>
                  <a:pt x="101" y="235"/>
                </a:cubicBezTo>
                <a:cubicBezTo>
                  <a:pt x="105" y="228"/>
                  <a:pt x="110" y="214"/>
                  <a:pt x="115" y="192"/>
                </a:cubicBezTo>
                <a:cubicBezTo>
                  <a:pt x="121" y="170"/>
                  <a:pt x="127" y="147"/>
                  <a:pt x="134" y="124"/>
                </a:cubicBezTo>
                <a:cubicBezTo>
                  <a:pt x="140" y="99"/>
                  <a:pt x="143" y="85"/>
                  <a:pt x="144" y="81"/>
                </a:cubicBezTo>
                <a:cubicBezTo>
                  <a:pt x="146" y="70"/>
                  <a:pt x="147" y="61"/>
                  <a:pt x="147" y="56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1" y="26"/>
                  <a:pt x="123" y="24"/>
                  <a:pt x="115" y="24"/>
                </a:cubicBezTo>
                <a:cubicBezTo>
                  <a:pt x="99" y="24"/>
                  <a:pt x="83" y="30"/>
                  <a:pt x="68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6" y="99"/>
                  <a:pt x="35" y="102"/>
                  <a:pt x="34" y="102"/>
                </a:cubicBezTo>
                <a:cubicBezTo>
                  <a:pt x="33" y="102"/>
                  <a:pt x="29" y="103"/>
                  <a:pt x="24" y="103"/>
                </a:cubicBezTo>
                <a:lnTo>
                  <a:pt x="15" y="103"/>
                </a:lnTo>
                <a:cubicBezTo>
                  <a:pt x="12" y="101"/>
                  <a:pt x="11" y="98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4895280" y="4267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6" y="95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5" y="399"/>
                </a:cubicBezTo>
                <a:cubicBezTo>
                  <a:pt x="141" y="425"/>
                  <a:pt x="136" y="448"/>
                  <a:pt x="131" y="466"/>
                </a:cubicBezTo>
                <a:cubicBezTo>
                  <a:pt x="125" y="486"/>
                  <a:pt x="118" y="504"/>
                  <a:pt x="107" y="523"/>
                </a:cubicBezTo>
                <a:cubicBezTo>
                  <a:pt x="97" y="541"/>
                  <a:pt x="89" y="556"/>
                  <a:pt x="83" y="565"/>
                </a:cubicBezTo>
                <a:cubicBezTo>
                  <a:pt x="78" y="575"/>
                  <a:pt x="69" y="586"/>
                  <a:pt x="57" y="598"/>
                </a:cubicBezTo>
                <a:cubicBezTo>
                  <a:pt x="45" y="609"/>
                  <a:pt x="38" y="616"/>
                  <a:pt x="36" y="618"/>
                </a:cubicBezTo>
                <a:cubicBezTo>
                  <a:pt x="34" y="621"/>
                  <a:pt x="29" y="625"/>
                  <a:pt x="22" y="630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2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7" y="617"/>
                </a:cubicBezTo>
                <a:cubicBezTo>
                  <a:pt x="73" y="549"/>
                  <a:pt x="106" y="448"/>
                  <a:pt x="106" y="316"/>
                </a:cubicBezTo>
                <a:cubicBezTo>
                  <a:pt x="106" y="184"/>
                  <a:pt x="73" y="83"/>
                  <a:pt x="7" y="16"/>
                </a:cubicBezTo>
                <a:cubicBezTo>
                  <a:pt x="2" y="11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5047200" y="4354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8"/>
                  <a:pt x="422" y="13"/>
                </a:cubicBezTo>
                <a:cubicBezTo>
                  <a:pt x="422" y="17"/>
                  <a:pt x="419" y="21"/>
                  <a:pt x="413" y="25"/>
                </a:cubicBezTo>
                <a:lnTo>
                  <a:pt x="212" y="25"/>
                </a:lnTo>
                <a:lnTo>
                  <a:pt x="10" y="25"/>
                </a:lnTo>
                <a:cubicBezTo>
                  <a:pt x="3" y="23"/>
                  <a:pt x="0" y="19"/>
                  <a:pt x="0" y="13"/>
                </a:cubicBezTo>
                <a:moveTo>
                  <a:pt x="0" y="136"/>
                </a:moveTo>
                <a:cubicBezTo>
                  <a:pt x="0" y="130"/>
                  <a:pt x="3" y="126"/>
                  <a:pt x="10" y="124"/>
                </a:cubicBezTo>
                <a:lnTo>
                  <a:pt x="413" y="124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5286600" y="4337280"/>
            <a:ext cx="83880" cy="102960"/>
          </a:xfrm>
          <a:custGeom>
            <a:avLst/>
            <a:gdLst/>
            <a:ahLst/>
            <a:rect l="0" t="0" r="r" b="b"/>
            <a:pathLst>
              <a:path w="233" h="286">
                <a:moveTo>
                  <a:pt x="50" y="97"/>
                </a:moveTo>
                <a:cubicBezTo>
                  <a:pt x="50" y="84"/>
                  <a:pt x="53" y="70"/>
                  <a:pt x="60" y="55"/>
                </a:cubicBezTo>
                <a:cubicBezTo>
                  <a:pt x="66" y="41"/>
                  <a:pt x="78" y="28"/>
                  <a:pt x="95" y="17"/>
                </a:cubicBezTo>
                <a:cubicBezTo>
                  <a:pt x="112" y="5"/>
                  <a:pt x="132" y="-1"/>
                  <a:pt x="156" y="0"/>
                </a:cubicBezTo>
                <a:cubicBezTo>
                  <a:pt x="182" y="0"/>
                  <a:pt x="201" y="5"/>
                  <a:pt x="213" y="17"/>
                </a:cubicBezTo>
                <a:cubicBezTo>
                  <a:pt x="226" y="28"/>
                  <a:pt x="232" y="41"/>
                  <a:pt x="233" y="55"/>
                </a:cubicBezTo>
                <a:cubicBezTo>
                  <a:pt x="233" y="69"/>
                  <a:pt x="229" y="79"/>
                  <a:pt x="222" y="85"/>
                </a:cubicBezTo>
                <a:cubicBezTo>
                  <a:pt x="214" y="92"/>
                  <a:pt x="206" y="95"/>
                  <a:pt x="197" y="95"/>
                </a:cubicBezTo>
                <a:cubicBezTo>
                  <a:pt x="191" y="95"/>
                  <a:pt x="186" y="94"/>
                  <a:pt x="182" y="90"/>
                </a:cubicBezTo>
                <a:cubicBezTo>
                  <a:pt x="177" y="87"/>
                  <a:pt x="174" y="81"/>
                  <a:pt x="174" y="74"/>
                </a:cubicBezTo>
                <a:cubicBezTo>
                  <a:pt x="174" y="67"/>
                  <a:pt x="176" y="60"/>
                  <a:pt x="180" y="55"/>
                </a:cubicBezTo>
                <a:cubicBezTo>
                  <a:pt x="184" y="50"/>
                  <a:pt x="187" y="46"/>
                  <a:pt x="191" y="44"/>
                </a:cubicBezTo>
                <a:cubicBezTo>
                  <a:pt x="194" y="41"/>
                  <a:pt x="197" y="40"/>
                  <a:pt x="199" y="40"/>
                </a:cubicBezTo>
                <a:lnTo>
                  <a:pt x="199" y="39"/>
                </a:lnTo>
                <a:cubicBezTo>
                  <a:pt x="199" y="38"/>
                  <a:pt x="198" y="36"/>
                  <a:pt x="195" y="34"/>
                </a:cubicBezTo>
                <a:cubicBezTo>
                  <a:pt x="192" y="31"/>
                  <a:pt x="187" y="29"/>
                  <a:pt x="179" y="27"/>
                </a:cubicBezTo>
                <a:cubicBezTo>
                  <a:pt x="172" y="25"/>
                  <a:pt x="163" y="23"/>
                  <a:pt x="154" y="23"/>
                </a:cubicBezTo>
                <a:cubicBezTo>
                  <a:pt x="134" y="23"/>
                  <a:pt x="119" y="28"/>
                  <a:pt x="110" y="39"/>
                </a:cubicBezTo>
                <a:cubicBezTo>
                  <a:pt x="101" y="50"/>
                  <a:pt x="96" y="61"/>
                  <a:pt x="96" y="74"/>
                </a:cubicBezTo>
                <a:cubicBezTo>
                  <a:pt x="96" y="84"/>
                  <a:pt x="100" y="92"/>
                  <a:pt x="108" y="96"/>
                </a:cubicBezTo>
                <a:cubicBezTo>
                  <a:pt x="116" y="100"/>
                  <a:pt x="127" y="104"/>
                  <a:pt x="142" y="107"/>
                </a:cubicBezTo>
                <a:cubicBezTo>
                  <a:pt x="158" y="110"/>
                  <a:pt x="169" y="113"/>
                  <a:pt x="175" y="116"/>
                </a:cubicBezTo>
                <a:cubicBezTo>
                  <a:pt x="203" y="128"/>
                  <a:pt x="218" y="149"/>
                  <a:pt x="218" y="177"/>
                </a:cubicBezTo>
                <a:cubicBezTo>
                  <a:pt x="218" y="189"/>
                  <a:pt x="216" y="200"/>
                  <a:pt x="210" y="212"/>
                </a:cubicBezTo>
                <a:cubicBezTo>
                  <a:pt x="205" y="224"/>
                  <a:pt x="199" y="236"/>
                  <a:pt x="189" y="248"/>
                </a:cubicBezTo>
                <a:cubicBezTo>
                  <a:pt x="180" y="259"/>
                  <a:pt x="167" y="269"/>
                  <a:pt x="149" y="275"/>
                </a:cubicBezTo>
                <a:cubicBezTo>
                  <a:pt x="132" y="282"/>
                  <a:pt x="112" y="286"/>
                  <a:pt x="90" y="286"/>
                </a:cubicBezTo>
                <a:cubicBezTo>
                  <a:pt x="58" y="286"/>
                  <a:pt x="35" y="280"/>
                  <a:pt x="21" y="268"/>
                </a:cubicBezTo>
                <a:cubicBezTo>
                  <a:pt x="8" y="256"/>
                  <a:pt x="1" y="241"/>
                  <a:pt x="0" y="225"/>
                </a:cubicBezTo>
                <a:cubicBezTo>
                  <a:pt x="0" y="208"/>
                  <a:pt x="5" y="197"/>
                  <a:pt x="14" y="190"/>
                </a:cubicBezTo>
                <a:cubicBezTo>
                  <a:pt x="22" y="182"/>
                  <a:pt x="32" y="179"/>
                  <a:pt x="41" y="179"/>
                </a:cubicBezTo>
                <a:cubicBezTo>
                  <a:pt x="48" y="179"/>
                  <a:pt x="54" y="181"/>
                  <a:pt x="59" y="184"/>
                </a:cubicBezTo>
                <a:cubicBezTo>
                  <a:pt x="65" y="188"/>
                  <a:pt x="67" y="195"/>
                  <a:pt x="68" y="204"/>
                </a:cubicBezTo>
                <a:cubicBezTo>
                  <a:pt x="68" y="215"/>
                  <a:pt x="64" y="224"/>
                  <a:pt x="56" y="232"/>
                </a:cubicBezTo>
                <a:cubicBezTo>
                  <a:pt x="49" y="239"/>
                  <a:pt x="42" y="243"/>
                  <a:pt x="37" y="243"/>
                </a:cubicBezTo>
                <a:cubicBezTo>
                  <a:pt x="36" y="244"/>
                  <a:pt x="35" y="244"/>
                  <a:pt x="35" y="244"/>
                </a:cubicBezTo>
                <a:cubicBezTo>
                  <a:pt x="35" y="244"/>
                  <a:pt x="34" y="244"/>
                  <a:pt x="34" y="245"/>
                </a:cubicBezTo>
                <a:cubicBezTo>
                  <a:pt x="35" y="246"/>
                  <a:pt x="36" y="248"/>
                  <a:pt x="39" y="250"/>
                </a:cubicBezTo>
                <a:cubicBezTo>
                  <a:pt x="42" y="252"/>
                  <a:pt x="49" y="255"/>
                  <a:pt x="59" y="258"/>
                </a:cubicBezTo>
                <a:cubicBezTo>
                  <a:pt x="69" y="262"/>
                  <a:pt x="81" y="263"/>
                  <a:pt x="94" y="263"/>
                </a:cubicBezTo>
                <a:cubicBezTo>
                  <a:pt x="109" y="263"/>
                  <a:pt x="122" y="261"/>
                  <a:pt x="133" y="256"/>
                </a:cubicBezTo>
                <a:cubicBezTo>
                  <a:pt x="144" y="251"/>
                  <a:pt x="152" y="245"/>
                  <a:pt x="157" y="238"/>
                </a:cubicBezTo>
                <a:cubicBezTo>
                  <a:pt x="162" y="231"/>
                  <a:pt x="166" y="224"/>
                  <a:pt x="168" y="219"/>
                </a:cubicBezTo>
                <a:cubicBezTo>
                  <a:pt x="170" y="213"/>
                  <a:pt x="171" y="207"/>
                  <a:pt x="171" y="203"/>
                </a:cubicBezTo>
                <a:cubicBezTo>
                  <a:pt x="171" y="191"/>
                  <a:pt x="166" y="182"/>
                  <a:pt x="158" y="176"/>
                </a:cubicBezTo>
                <a:cubicBezTo>
                  <a:pt x="149" y="170"/>
                  <a:pt x="139" y="167"/>
                  <a:pt x="127" y="166"/>
                </a:cubicBezTo>
                <a:cubicBezTo>
                  <a:pt x="116" y="164"/>
                  <a:pt x="103" y="161"/>
                  <a:pt x="90" y="156"/>
                </a:cubicBezTo>
                <a:cubicBezTo>
                  <a:pt x="77" y="151"/>
                  <a:pt x="67" y="144"/>
                  <a:pt x="60" y="134"/>
                </a:cubicBezTo>
                <a:cubicBezTo>
                  <a:pt x="53" y="123"/>
                  <a:pt x="50" y="111"/>
                  <a:pt x="5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5385960" y="428724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4" y="39"/>
                </a:moveTo>
                <a:cubicBezTo>
                  <a:pt x="104" y="29"/>
                  <a:pt x="108" y="20"/>
                  <a:pt x="116" y="12"/>
                </a:cubicBezTo>
                <a:cubicBezTo>
                  <a:pt x="124" y="5"/>
                  <a:pt x="133" y="1"/>
                  <a:pt x="143" y="0"/>
                </a:cubicBezTo>
                <a:cubicBezTo>
                  <a:pt x="151" y="0"/>
                  <a:pt x="157" y="3"/>
                  <a:pt x="162" y="8"/>
                </a:cubicBezTo>
                <a:cubicBezTo>
                  <a:pt x="167" y="13"/>
                  <a:pt x="170" y="19"/>
                  <a:pt x="171" y="27"/>
                </a:cubicBezTo>
                <a:cubicBezTo>
                  <a:pt x="171" y="36"/>
                  <a:pt x="166" y="45"/>
                  <a:pt x="158" y="53"/>
                </a:cubicBezTo>
                <a:cubicBezTo>
                  <a:pt x="149" y="61"/>
                  <a:pt x="140" y="65"/>
                  <a:pt x="130" y="66"/>
                </a:cubicBezTo>
                <a:cubicBezTo>
                  <a:pt x="124" y="66"/>
                  <a:pt x="118" y="64"/>
                  <a:pt x="112" y="60"/>
                </a:cubicBezTo>
                <a:cubicBezTo>
                  <a:pt x="107" y="55"/>
                  <a:pt x="104" y="48"/>
                  <a:pt x="104" y="39"/>
                </a:cubicBezTo>
                <a:moveTo>
                  <a:pt x="0" y="237"/>
                </a:moveTo>
                <a:cubicBezTo>
                  <a:pt x="0" y="234"/>
                  <a:pt x="2" y="228"/>
                  <a:pt x="6" y="218"/>
                </a:cubicBezTo>
                <a:cubicBezTo>
                  <a:pt x="10" y="208"/>
                  <a:pt x="15" y="197"/>
                  <a:pt x="21" y="186"/>
                </a:cubicBezTo>
                <a:cubicBezTo>
                  <a:pt x="28" y="173"/>
                  <a:pt x="37" y="162"/>
                  <a:pt x="49" y="152"/>
                </a:cubicBezTo>
                <a:cubicBezTo>
                  <a:pt x="61" y="143"/>
                  <a:pt x="74" y="138"/>
                  <a:pt x="87" y="139"/>
                </a:cubicBezTo>
                <a:cubicBezTo>
                  <a:pt x="104" y="139"/>
                  <a:pt x="117" y="143"/>
                  <a:pt x="128" y="153"/>
                </a:cubicBezTo>
                <a:cubicBezTo>
                  <a:pt x="139" y="163"/>
                  <a:pt x="145" y="177"/>
                  <a:pt x="145" y="193"/>
                </a:cubicBezTo>
                <a:cubicBezTo>
                  <a:pt x="145" y="200"/>
                  <a:pt x="142" y="212"/>
                  <a:pt x="136" y="229"/>
                </a:cubicBezTo>
                <a:cubicBezTo>
                  <a:pt x="130" y="245"/>
                  <a:pt x="122" y="267"/>
                  <a:pt x="111" y="295"/>
                </a:cubicBezTo>
                <a:cubicBezTo>
                  <a:pt x="100" y="323"/>
                  <a:pt x="91" y="347"/>
                  <a:pt x="85" y="366"/>
                </a:cubicBezTo>
                <a:cubicBezTo>
                  <a:pt x="82" y="376"/>
                  <a:pt x="81" y="382"/>
                  <a:pt x="81" y="387"/>
                </a:cubicBezTo>
                <a:cubicBezTo>
                  <a:pt x="81" y="397"/>
                  <a:pt x="85" y="402"/>
                  <a:pt x="92" y="402"/>
                </a:cubicBezTo>
                <a:cubicBezTo>
                  <a:pt x="96" y="402"/>
                  <a:pt x="100" y="402"/>
                  <a:pt x="104" y="401"/>
                </a:cubicBezTo>
                <a:cubicBezTo>
                  <a:pt x="108" y="399"/>
                  <a:pt x="113" y="396"/>
                  <a:pt x="119" y="392"/>
                </a:cubicBezTo>
                <a:cubicBezTo>
                  <a:pt x="124" y="387"/>
                  <a:pt x="130" y="380"/>
                  <a:pt x="136" y="370"/>
                </a:cubicBezTo>
                <a:cubicBezTo>
                  <a:pt x="142" y="359"/>
                  <a:pt x="147" y="347"/>
                  <a:pt x="152" y="332"/>
                </a:cubicBezTo>
                <a:cubicBezTo>
                  <a:pt x="153" y="327"/>
                  <a:pt x="154" y="324"/>
                  <a:pt x="155" y="323"/>
                </a:cubicBezTo>
                <a:cubicBezTo>
                  <a:pt x="156" y="323"/>
                  <a:pt x="159" y="322"/>
                  <a:pt x="165" y="322"/>
                </a:cubicBezTo>
                <a:cubicBezTo>
                  <a:pt x="175" y="322"/>
                  <a:pt x="179" y="324"/>
                  <a:pt x="179" y="329"/>
                </a:cubicBezTo>
                <a:cubicBezTo>
                  <a:pt x="179" y="332"/>
                  <a:pt x="177" y="338"/>
                  <a:pt x="172" y="348"/>
                </a:cubicBezTo>
                <a:cubicBezTo>
                  <a:pt x="169" y="358"/>
                  <a:pt x="163" y="369"/>
                  <a:pt x="157" y="380"/>
                </a:cubicBezTo>
                <a:cubicBezTo>
                  <a:pt x="150" y="392"/>
                  <a:pt x="140" y="403"/>
                  <a:pt x="128" y="412"/>
                </a:cubicBezTo>
                <a:cubicBezTo>
                  <a:pt x="116" y="421"/>
                  <a:pt x="103" y="426"/>
                  <a:pt x="89" y="426"/>
                </a:cubicBezTo>
                <a:cubicBezTo>
                  <a:pt x="75" y="426"/>
                  <a:pt x="63" y="421"/>
                  <a:pt x="52" y="413"/>
                </a:cubicBezTo>
                <a:cubicBezTo>
                  <a:pt x="40" y="404"/>
                  <a:pt x="34" y="390"/>
                  <a:pt x="34" y="372"/>
                </a:cubicBezTo>
                <a:cubicBezTo>
                  <a:pt x="34" y="365"/>
                  <a:pt x="35" y="358"/>
                  <a:pt x="37" y="352"/>
                </a:cubicBezTo>
                <a:cubicBezTo>
                  <a:pt x="39" y="346"/>
                  <a:pt x="48" y="322"/>
                  <a:pt x="64" y="280"/>
                </a:cubicBezTo>
                <a:cubicBezTo>
                  <a:pt x="80" y="237"/>
                  <a:pt x="90" y="212"/>
                  <a:pt x="92" y="203"/>
                </a:cubicBezTo>
                <a:cubicBezTo>
                  <a:pt x="95" y="195"/>
                  <a:pt x="96" y="187"/>
                  <a:pt x="97" y="179"/>
                </a:cubicBezTo>
                <a:cubicBezTo>
                  <a:pt x="97" y="168"/>
                  <a:pt x="93" y="163"/>
                  <a:pt x="86" y="163"/>
                </a:cubicBezTo>
                <a:lnTo>
                  <a:pt x="85" y="163"/>
                </a:lnTo>
                <a:cubicBezTo>
                  <a:pt x="72" y="163"/>
                  <a:pt x="60" y="169"/>
                  <a:pt x="50" y="184"/>
                </a:cubicBezTo>
                <a:cubicBezTo>
                  <a:pt x="39" y="198"/>
                  <a:pt x="31" y="216"/>
                  <a:pt x="26" y="237"/>
                </a:cubicBezTo>
                <a:cubicBezTo>
                  <a:pt x="25" y="238"/>
                  <a:pt x="25" y="239"/>
                  <a:pt x="24" y="239"/>
                </a:cubicBezTo>
                <a:cubicBezTo>
                  <a:pt x="24" y="240"/>
                  <a:pt x="24" y="241"/>
                  <a:pt x="24" y="241"/>
                </a:cubicBezTo>
                <a:cubicBezTo>
                  <a:pt x="24" y="242"/>
                  <a:pt x="23" y="242"/>
                  <a:pt x="23" y="243"/>
                </a:cubicBezTo>
                <a:cubicBezTo>
                  <a:pt x="22" y="243"/>
                  <a:pt x="21" y="243"/>
                  <a:pt x="21" y="243"/>
                </a:cubicBezTo>
                <a:cubicBezTo>
                  <a:pt x="20" y="243"/>
                  <a:pt x="19" y="243"/>
                  <a:pt x="18" y="243"/>
                </a:cubicBezTo>
                <a:cubicBezTo>
                  <a:pt x="17" y="243"/>
                  <a:pt x="15" y="243"/>
                  <a:pt x="13" y="243"/>
                </a:cubicBezTo>
                <a:lnTo>
                  <a:pt x="4" y="243"/>
                </a:lnTo>
                <a:cubicBezTo>
                  <a:pt x="2" y="241"/>
                  <a:pt x="0" y="239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5462280" y="4337280"/>
            <a:ext cx="107280" cy="147240"/>
          </a:xfrm>
          <a:custGeom>
            <a:avLst/>
            <a:gdLst/>
            <a:ahLst/>
            <a:rect l="0" t="0" r="r" b="b"/>
            <a:pathLst>
              <a:path w="298" h="409">
                <a:moveTo>
                  <a:pt x="191" y="252"/>
                </a:moveTo>
                <a:cubicBezTo>
                  <a:pt x="185" y="257"/>
                  <a:pt x="175" y="263"/>
                  <a:pt x="163" y="269"/>
                </a:cubicBezTo>
                <a:cubicBezTo>
                  <a:pt x="151" y="276"/>
                  <a:pt x="138" y="279"/>
                  <a:pt x="124" y="279"/>
                </a:cubicBezTo>
                <a:cubicBezTo>
                  <a:pt x="97" y="279"/>
                  <a:pt x="76" y="269"/>
                  <a:pt x="60" y="250"/>
                </a:cubicBezTo>
                <a:cubicBezTo>
                  <a:pt x="44" y="232"/>
                  <a:pt x="35" y="207"/>
                  <a:pt x="35" y="178"/>
                </a:cubicBezTo>
                <a:cubicBezTo>
                  <a:pt x="35" y="134"/>
                  <a:pt x="51" y="93"/>
                  <a:pt x="84" y="56"/>
                </a:cubicBezTo>
                <a:cubicBezTo>
                  <a:pt x="116" y="19"/>
                  <a:pt x="153" y="0"/>
                  <a:pt x="193" y="0"/>
                </a:cubicBezTo>
                <a:cubicBezTo>
                  <a:pt x="213" y="0"/>
                  <a:pt x="231" y="10"/>
                  <a:pt x="248" y="30"/>
                </a:cubicBezTo>
                <a:lnTo>
                  <a:pt x="250" y="27"/>
                </a:lnTo>
                <a:cubicBezTo>
                  <a:pt x="250" y="26"/>
                  <a:pt x="252" y="25"/>
                  <a:pt x="253" y="24"/>
                </a:cubicBezTo>
                <a:cubicBezTo>
                  <a:pt x="254" y="22"/>
                  <a:pt x="256" y="21"/>
                  <a:pt x="258" y="18"/>
                </a:cubicBezTo>
                <a:cubicBezTo>
                  <a:pt x="261" y="16"/>
                  <a:pt x="264" y="15"/>
                  <a:pt x="267" y="14"/>
                </a:cubicBezTo>
                <a:cubicBezTo>
                  <a:pt x="270" y="13"/>
                  <a:pt x="273" y="13"/>
                  <a:pt x="277" y="12"/>
                </a:cubicBezTo>
                <a:cubicBezTo>
                  <a:pt x="283" y="12"/>
                  <a:pt x="288" y="14"/>
                  <a:pt x="291" y="18"/>
                </a:cubicBezTo>
                <a:cubicBezTo>
                  <a:pt x="295" y="22"/>
                  <a:pt x="297" y="26"/>
                  <a:pt x="298" y="30"/>
                </a:cubicBezTo>
                <a:cubicBezTo>
                  <a:pt x="298" y="36"/>
                  <a:pt x="286" y="87"/>
                  <a:pt x="262" y="183"/>
                </a:cubicBezTo>
                <a:cubicBezTo>
                  <a:pt x="238" y="278"/>
                  <a:pt x="225" y="327"/>
                  <a:pt x="224" y="329"/>
                </a:cubicBezTo>
                <a:cubicBezTo>
                  <a:pt x="216" y="352"/>
                  <a:pt x="200" y="371"/>
                  <a:pt x="175" y="386"/>
                </a:cubicBezTo>
                <a:cubicBezTo>
                  <a:pt x="150" y="401"/>
                  <a:pt x="121" y="409"/>
                  <a:pt x="89" y="409"/>
                </a:cubicBezTo>
                <a:cubicBezTo>
                  <a:pt x="29" y="409"/>
                  <a:pt x="0" y="394"/>
                  <a:pt x="0" y="366"/>
                </a:cubicBezTo>
                <a:cubicBezTo>
                  <a:pt x="0" y="355"/>
                  <a:pt x="3" y="345"/>
                  <a:pt x="11" y="336"/>
                </a:cubicBezTo>
                <a:cubicBezTo>
                  <a:pt x="19" y="328"/>
                  <a:pt x="28" y="324"/>
                  <a:pt x="40" y="324"/>
                </a:cubicBezTo>
                <a:cubicBezTo>
                  <a:pt x="46" y="324"/>
                  <a:pt x="52" y="326"/>
                  <a:pt x="58" y="329"/>
                </a:cubicBezTo>
                <a:cubicBezTo>
                  <a:pt x="63" y="333"/>
                  <a:pt x="66" y="340"/>
                  <a:pt x="67" y="349"/>
                </a:cubicBezTo>
                <a:cubicBezTo>
                  <a:pt x="67" y="353"/>
                  <a:pt x="66" y="357"/>
                  <a:pt x="65" y="361"/>
                </a:cubicBezTo>
                <a:cubicBezTo>
                  <a:pt x="64" y="365"/>
                  <a:pt x="63" y="368"/>
                  <a:pt x="61" y="370"/>
                </a:cubicBezTo>
                <a:cubicBezTo>
                  <a:pt x="59" y="372"/>
                  <a:pt x="57" y="374"/>
                  <a:pt x="56" y="376"/>
                </a:cubicBezTo>
                <a:cubicBezTo>
                  <a:pt x="55" y="378"/>
                  <a:pt x="53" y="380"/>
                  <a:pt x="51" y="381"/>
                </a:cubicBezTo>
                <a:lnTo>
                  <a:pt x="50" y="383"/>
                </a:lnTo>
                <a:lnTo>
                  <a:pt x="51" y="383"/>
                </a:lnTo>
                <a:cubicBezTo>
                  <a:pt x="55" y="384"/>
                  <a:pt x="68" y="384"/>
                  <a:pt x="89" y="384"/>
                </a:cubicBezTo>
                <a:cubicBezTo>
                  <a:pt x="105" y="384"/>
                  <a:pt x="117" y="382"/>
                  <a:pt x="128" y="377"/>
                </a:cubicBezTo>
                <a:cubicBezTo>
                  <a:pt x="137" y="372"/>
                  <a:pt x="146" y="365"/>
                  <a:pt x="155" y="356"/>
                </a:cubicBezTo>
                <a:cubicBezTo>
                  <a:pt x="163" y="347"/>
                  <a:pt x="169" y="337"/>
                  <a:pt x="173" y="326"/>
                </a:cubicBezTo>
                <a:cubicBezTo>
                  <a:pt x="175" y="318"/>
                  <a:pt x="178" y="305"/>
                  <a:pt x="183" y="287"/>
                </a:cubicBezTo>
                <a:cubicBezTo>
                  <a:pt x="188" y="267"/>
                  <a:pt x="191" y="255"/>
                  <a:pt x="191" y="252"/>
                </a:cubicBezTo>
                <a:moveTo>
                  <a:pt x="237" y="72"/>
                </a:moveTo>
                <a:lnTo>
                  <a:pt x="234" y="65"/>
                </a:lnTo>
                <a:cubicBezTo>
                  <a:pt x="233" y="60"/>
                  <a:pt x="232" y="57"/>
                  <a:pt x="231" y="55"/>
                </a:cubicBezTo>
                <a:cubicBezTo>
                  <a:pt x="230" y="53"/>
                  <a:pt x="229" y="51"/>
                  <a:pt x="228" y="46"/>
                </a:cubicBezTo>
                <a:cubicBezTo>
                  <a:pt x="226" y="42"/>
                  <a:pt x="224" y="39"/>
                  <a:pt x="221" y="37"/>
                </a:cubicBezTo>
                <a:cubicBezTo>
                  <a:pt x="219" y="36"/>
                  <a:pt x="216" y="33"/>
                  <a:pt x="213" y="30"/>
                </a:cubicBezTo>
                <a:cubicBezTo>
                  <a:pt x="210" y="28"/>
                  <a:pt x="206" y="26"/>
                  <a:pt x="202" y="25"/>
                </a:cubicBezTo>
                <a:cubicBezTo>
                  <a:pt x="197" y="24"/>
                  <a:pt x="192" y="23"/>
                  <a:pt x="188" y="23"/>
                </a:cubicBezTo>
                <a:cubicBezTo>
                  <a:pt x="169" y="23"/>
                  <a:pt x="151" y="34"/>
                  <a:pt x="134" y="56"/>
                </a:cubicBezTo>
                <a:cubicBezTo>
                  <a:pt x="120" y="73"/>
                  <a:pt x="110" y="98"/>
                  <a:pt x="101" y="132"/>
                </a:cubicBezTo>
                <a:cubicBezTo>
                  <a:pt x="93" y="165"/>
                  <a:pt x="89" y="190"/>
                  <a:pt x="89" y="205"/>
                </a:cubicBezTo>
                <a:cubicBezTo>
                  <a:pt x="89" y="238"/>
                  <a:pt x="102" y="255"/>
                  <a:pt x="129" y="255"/>
                </a:cubicBezTo>
                <a:cubicBezTo>
                  <a:pt x="153" y="255"/>
                  <a:pt x="176" y="240"/>
                  <a:pt x="198" y="211"/>
                </a:cubicBezTo>
                <a:lnTo>
                  <a:pt x="203" y="204"/>
                </a:lnTo>
                <a:lnTo>
                  <a:pt x="237" y="7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5573160" y="4336920"/>
            <a:ext cx="127440" cy="103320"/>
          </a:xfrm>
          <a:custGeom>
            <a:avLst/>
            <a:gdLst/>
            <a:ahLst/>
            <a:rect l="0" t="0" r="r" b="b"/>
            <a:pathLst>
              <a:path w="354" h="287">
                <a:moveTo>
                  <a:pt x="0" y="97"/>
                </a:moveTo>
                <a:cubicBezTo>
                  <a:pt x="0" y="95"/>
                  <a:pt x="1" y="92"/>
                  <a:pt x="2" y="87"/>
                </a:cubicBezTo>
                <a:cubicBezTo>
                  <a:pt x="3" y="83"/>
                  <a:pt x="5" y="75"/>
                  <a:pt x="10" y="63"/>
                </a:cubicBezTo>
                <a:cubicBezTo>
                  <a:pt x="14" y="52"/>
                  <a:pt x="18" y="42"/>
                  <a:pt x="22" y="34"/>
                </a:cubicBezTo>
                <a:cubicBezTo>
                  <a:pt x="26" y="26"/>
                  <a:pt x="33" y="18"/>
                  <a:pt x="43" y="10"/>
                </a:cubicBezTo>
                <a:cubicBezTo>
                  <a:pt x="53" y="3"/>
                  <a:pt x="62" y="-1"/>
                  <a:pt x="72" y="0"/>
                </a:cubicBezTo>
                <a:cubicBezTo>
                  <a:pt x="87" y="0"/>
                  <a:pt x="100" y="3"/>
                  <a:pt x="110" y="11"/>
                </a:cubicBezTo>
                <a:cubicBezTo>
                  <a:pt x="120" y="18"/>
                  <a:pt x="126" y="26"/>
                  <a:pt x="129" y="32"/>
                </a:cubicBezTo>
                <a:cubicBezTo>
                  <a:pt x="132" y="39"/>
                  <a:pt x="133" y="44"/>
                  <a:pt x="133" y="46"/>
                </a:cubicBezTo>
                <a:cubicBezTo>
                  <a:pt x="133" y="47"/>
                  <a:pt x="133" y="47"/>
                  <a:pt x="133" y="47"/>
                </a:cubicBezTo>
                <a:lnTo>
                  <a:pt x="140" y="40"/>
                </a:lnTo>
                <a:cubicBezTo>
                  <a:pt x="166" y="13"/>
                  <a:pt x="195" y="0"/>
                  <a:pt x="229" y="0"/>
                </a:cubicBezTo>
                <a:cubicBezTo>
                  <a:pt x="252" y="0"/>
                  <a:pt x="270" y="5"/>
                  <a:pt x="284" y="17"/>
                </a:cubicBezTo>
                <a:cubicBezTo>
                  <a:pt x="298" y="28"/>
                  <a:pt x="305" y="45"/>
                  <a:pt x="306" y="67"/>
                </a:cubicBezTo>
                <a:cubicBezTo>
                  <a:pt x="306" y="88"/>
                  <a:pt x="298" y="123"/>
                  <a:pt x="282" y="167"/>
                </a:cubicBezTo>
                <a:cubicBezTo>
                  <a:pt x="265" y="211"/>
                  <a:pt x="257" y="238"/>
                  <a:pt x="258" y="247"/>
                </a:cubicBezTo>
                <a:cubicBezTo>
                  <a:pt x="258" y="258"/>
                  <a:pt x="261" y="263"/>
                  <a:pt x="268" y="263"/>
                </a:cubicBezTo>
                <a:cubicBezTo>
                  <a:pt x="271" y="263"/>
                  <a:pt x="273" y="263"/>
                  <a:pt x="274" y="263"/>
                </a:cubicBezTo>
                <a:cubicBezTo>
                  <a:pt x="286" y="261"/>
                  <a:pt x="297" y="253"/>
                  <a:pt x="307" y="239"/>
                </a:cubicBezTo>
                <a:cubicBezTo>
                  <a:pt x="317" y="225"/>
                  <a:pt x="324" y="208"/>
                  <a:pt x="329" y="188"/>
                </a:cubicBezTo>
                <a:cubicBezTo>
                  <a:pt x="330" y="185"/>
                  <a:pt x="334" y="183"/>
                  <a:pt x="342" y="183"/>
                </a:cubicBezTo>
                <a:cubicBezTo>
                  <a:pt x="350" y="183"/>
                  <a:pt x="354" y="185"/>
                  <a:pt x="354" y="188"/>
                </a:cubicBezTo>
                <a:cubicBezTo>
                  <a:pt x="354" y="189"/>
                  <a:pt x="354" y="192"/>
                  <a:pt x="352" y="198"/>
                </a:cubicBezTo>
                <a:cubicBezTo>
                  <a:pt x="349" y="210"/>
                  <a:pt x="344" y="222"/>
                  <a:pt x="338" y="234"/>
                </a:cubicBezTo>
                <a:cubicBezTo>
                  <a:pt x="332" y="246"/>
                  <a:pt x="322" y="257"/>
                  <a:pt x="309" y="269"/>
                </a:cubicBezTo>
                <a:cubicBezTo>
                  <a:pt x="295" y="281"/>
                  <a:pt x="281" y="287"/>
                  <a:pt x="265" y="286"/>
                </a:cubicBezTo>
                <a:cubicBezTo>
                  <a:pt x="245" y="286"/>
                  <a:pt x="231" y="281"/>
                  <a:pt x="221" y="269"/>
                </a:cubicBezTo>
                <a:cubicBezTo>
                  <a:pt x="212" y="258"/>
                  <a:pt x="208" y="246"/>
                  <a:pt x="208" y="234"/>
                </a:cubicBezTo>
                <a:cubicBezTo>
                  <a:pt x="208" y="226"/>
                  <a:pt x="216" y="200"/>
                  <a:pt x="232" y="158"/>
                </a:cubicBezTo>
                <a:cubicBezTo>
                  <a:pt x="247" y="115"/>
                  <a:pt x="255" y="82"/>
                  <a:pt x="255" y="61"/>
                </a:cubicBezTo>
                <a:cubicBezTo>
                  <a:pt x="255" y="36"/>
                  <a:pt x="246" y="24"/>
                  <a:pt x="226" y="24"/>
                </a:cubicBezTo>
                <a:lnTo>
                  <a:pt x="223" y="24"/>
                </a:lnTo>
                <a:cubicBezTo>
                  <a:pt x="187" y="24"/>
                  <a:pt x="156" y="45"/>
                  <a:pt x="132" y="87"/>
                </a:cubicBezTo>
                <a:lnTo>
                  <a:pt x="127" y="95"/>
                </a:lnTo>
                <a:lnTo>
                  <a:pt x="106" y="181"/>
                </a:lnTo>
                <a:cubicBezTo>
                  <a:pt x="92" y="236"/>
                  <a:pt x="84" y="266"/>
                  <a:pt x="82" y="270"/>
                </a:cubicBezTo>
                <a:cubicBezTo>
                  <a:pt x="77" y="281"/>
                  <a:pt x="68" y="287"/>
                  <a:pt x="55" y="287"/>
                </a:cubicBezTo>
                <a:cubicBezTo>
                  <a:pt x="50" y="287"/>
                  <a:pt x="45" y="286"/>
                  <a:pt x="42" y="283"/>
                </a:cubicBezTo>
                <a:cubicBezTo>
                  <a:pt x="38" y="281"/>
                  <a:pt x="36" y="278"/>
                  <a:pt x="35" y="275"/>
                </a:cubicBezTo>
                <a:cubicBezTo>
                  <a:pt x="34" y="273"/>
                  <a:pt x="33" y="271"/>
                  <a:pt x="34" y="269"/>
                </a:cubicBezTo>
                <a:cubicBezTo>
                  <a:pt x="34" y="264"/>
                  <a:pt x="42" y="229"/>
                  <a:pt x="58" y="166"/>
                </a:cubicBezTo>
                <a:cubicBezTo>
                  <a:pt x="74" y="102"/>
                  <a:pt x="82" y="68"/>
                  <a:pt x="83" y="62"/>
                </a:cubicBezTo>
                <a:cubicBezTo>
                  <a:pt x="83" y="60"/>
                  <a:pt x="83" y="55"/>
                  <a:pt x="83" y="48"/>
                </a:cubicBezTo>
                <a:cubicBezTo>
                  <a:pt x="83" y="31"/>
                  <a:pt x="78" y="23"/>
                  <a:pt x="68" y="23"/>
                </a:cubicBezTo>
                <a:cubicBezTo>
                  <a:pt x="52" y="23"/>
                  <a:pt x="39" y="44"/>
                  <a:pt x="29" y="86"/>
                </a:cubicBezTo>
                <a:cubicBezTo>
                  <a:pt x="26" y="95"/>
                  <a:pt x="25" y="99"/>
                  <a:pt x="25" y="99"/>
                </a:cubicBezTo>
                <a:cubicBezTo>
                  <a:pt x="24" y="102"/>
                  <a:pt x="20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5726160" y="426708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0" y="316"/>
                </a:moveTo>
                <a:cubicBezTo>
                  <a:pt x="0" y="287"/>
                  <a:pt x="3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8" y="146"/>
                  <a:pt x="36" y="128"/>
                  <a:pt x="46" y="110"/>
                </a:cubicBezTo>
                <a:cubicBezTo>
                  <a:pt x="56" y="92"/>
                  <a:pt x="64" y="78"/>
                  <a:pt x="70" y="67"/>
                </a:cubicBezTo>
                <a:cubicBezTo>
                  <a:pt x="76" y="57"/>
                  <a:pt x="84" y="46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5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3" y="2"/>
                  <a:pt x="153" y="6"/>
                </a:cubicBezTo>
                <a:cubicBezTo>
                  <a:pt x="153" y="7"/>
                  <a:pt x="149" y="11"/>
                  <a:pt x="142" y="19"/>
                </a:cubicBezTo>
                <a:cubicBezTo>
                  <a:pt x="135" y="26"/>
                  <a:pt x="126" y="38"/>
                  <a:pt x="116" y="52"/>
                </a:cubicBezTo>
                <a:cubicBezTo>
                  <a:pt x="106" y="67"/>
                  <a:pt x="95" y="85"/>
                  <a:pt x="85" y="107"/>
                </a:cubicBezTo>
                <a:cubicBezTo>
                  <a:pt x="74" y="128"/>
                  <a:pt x="66" y="157"/>
                  <a:pt x="58" y="194"/>
                </a:cubicBezTo>
                <a:cubicBezTo>
                  <a:pt x="51" y="231"/>
                  <a:pt x="48" y="271"/>
                  <a:pt x="48" y="316"/>
                </a:cubicBezTo>
                <a:cubicBezTo>
                  <a:pt x="48" y="361"/>
                  <a:pt x="51" y="401"/>
                  <a:pt x="58" y="437"/>
                </a:cubicBezTo>
                <a:cubicBezTo>
                  <a:pt x="66" y="474"/>
                  <a:pt x="74" y="504"/>
                  <a:pt x="84" y="526"/>
                </a:cubicBezTo>
                <a:cubicBezTo>
                  <a:pt x="94" y="548"/>
                  <a:pt x="105" y="567"/>
                  <a:pt x="115" y="580"/>
                </a:cubicBezTo>
                <a:cubicBezTo>
                  <a:pt x="126" y="594"/>
                  <a:pt x="135" y="606"/>
                  <a:pt x="142" y="614"/>
                </a:cubicBezTo>
                <a:cubicBezTo>
                  <a:pt x="149" y="622"/>
                  <a:pt x="153" y="627"/>
                  <a:pt x="153" y="627"/>
                </a:cubicBezTo>
                <a:cubicBezTo>
                  <a:pt x="153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7" y="537"/>
                  <a:pt x="29" y="484"/>
                </a:cubicBezTo>
                <a:cubicBezTo>
                  <a:pt x="10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5806800" y="4282200"/>
            <a:ext cx="170280" cy="155880"/>
          </a:xfrm>
          <a:custGeom>
            <a:avLst/>
            <a:gdLst/>
            <a:ahLst/>
            <a:rect l="0" t="0" r="r" b="b"/>
            <a:pathLst>
              <a:path w="473" h="433">
                <a:moveTo>
                  <a:pt x="4" y="433"/>
                </a:moveTo>
                <a:cubicBezTo>
                  <a:pt x="1" y="431"/>
                  <a:pt x="0" y="429"/>
                  <a:pt x="0" y="426"/>
                </a:cubicBezTo>
                <a:cubicBezTo>
                  <a:pt x="0" y="424"/>
                  <a:pt x="11" y="412"/>
                  <a:pt x="35" y="391"/>
                </a:cubicBezTo>
                <a:cubicBezTo>
                  <a:pt x="60" y="368"/>
                  <a:pt x="83" y="347"/>
                  <a:pt x="103" y="328"/>
                </a:cubicBezTo>
                <a:lnTo>
                  <a:pt x="202" y="240"/>
                </a:lnTo>
                <a:cubicBezTo>
                  <a:pt x="203" y="239"/>
                  <a:pt x="195" y="222"/>
                  <a:pt x="179" y="188"/>
                </a:cubicBezTo>
                <a:cubicBezTo>
                  <a:pt x="163" y="154"/>
                  <a:pt x="145" y="119"/>
                  <a:pt x="128" y="83"/>
                </a:cubicBezTo>
                <a:cubicBezTo>
                  <a:pt x="111" y="47"/>
                  <a:pt x="102" y="28"/>
                  <a:pt x="101" y="25"/>
                </a:cubicBezTo>
                <a:cubicBezTo>
                  <a:pt x="100" y="23"/>
                  <a:pt x="101" y="20"/>
                  <a:pt x="101" y="15"/>
                </a:cubicBezTo>
                <a:cubicBezTo>
                  <a:pt x="103" y="7"/>
                  <a:pt x="105" y="3"/>
                  <a:pt x="107" y="1"/>
                </a:cubicBezTo>
                <a:cubicBezTo>
                  <a:pt x="108" y="1"/>
                  <a:pt x="170" y="0"/>
                  <a:pt x="289" y="0"/>
                </a:cubicBezTo>
                <a:lnTo>
                  <a:pt x="469" y="0"/>
                </a:lnTo>
                <a:cubicBezTo>
                  <a:pt x="471" y="2"/>
                  <a:pt x="473" y="4"/>
                  <a:pt x="473" y="6"/>
                </a:cubicBezTo>
                <a:cubicBezTo>
                  <a:pt x="473" y="9"/>
                  <a:pt x="471" y="33"/>
                  <a:pt x="465" y="79"/>
                </a:cubicBezTo>
                <a:cubicBezTo>
                  <a:pt x="460" y="124"/>
                  <a:pt x="457" y="147"/>
                  <a:pt x="456" y="149"/>
                </a:cubicBezTo>
                <a:cubicBezTo>
                  <a:pt x="454" y="151"/>
                  <a:pt x="450" y="152"/>
                  <a:pt x="444" y="152"/>
                </a:cubicBezTo>
                <a:cubicBezTo>
                  <a:pt x="439" y="152"/>
                  <a:pt x="435" y="151"/>
                  <a:pt x="434" y="151"/>
                </a:cubicBezTo>
                <a:cubicBezTo>
                  <a:pt x="432" y="150"/>
                  <a:pt x="431" y="147"/>
                  <a:pt x="431" y="144"/>
                </a:cubicBezTo>
                <a:cubicBezTo>
                  <a:pt x="431" y="143"/>
                  <a:pt x="431" y="138"/>
                  <a:pt x="432" y="130"/>
                </a:cubicBezTo>
                <a:cubicBezTo>
                  <a:pt x="433" y="122"/>
                  <a:pt x="434" y="114"/>
                  <a:pt x="434" y="106"/>
                </a:cubicBezTo>
                <a:cubicBezTo>
                  <a:pt x="434" y="91"/>
                  <a:pt x="432" y="78"/>
                  <a:pt x="428" y="69"/>
                </a:cubicBezTo>
                <a:cubicBezTo>
                  <a:pt x="424" y="60"/>
                  <a:pt x="419" y="52"/>
                  <a:pt x="413" y="47"/>
                </a:cubicBezTo>
                <a:cubicBezTo>
                  <a:pt x="406" y="41"/>
                  <a:pt x="397" y="38"/>
                  <a:pt x="383" y="36"/>
                </a:cubicBezTo>
                <a:cubicBezTo>
                  <a:pt x="370" y="33"/>
                  <a:pt x="355" y="32"/>
                  <a:pt x="341" y="31"/>
                </a:cubicBezTo>
                <a:cubicBezTo>
                  <a:pt x="326" y="29"/>
                  <a:pt x="306" y="29"/>
                  <a:pt x="281" y="29"/>
                </a:cubicBezTo>
                <a:cubicBezTo>
                  <a:pt x="272" y="29"/>
                  <a:pt x="265" y="29"/>
                  <a:pt x="260" y="29"/>
                </a:cubicBezTo>
                <a:lnTo>
                  <a:pt x="178" y="29"/>
                </a:lnTo>
                <a:cubicBezTo>
                  <a:pt x="180" y="33"/>
                  <a:pt x="196" y="65"/>
                  <a:pt x="224" y="125"/>
                </a:cubicBezTo>
                <a:cubicBezTo>
                  <a:pt x="252" y="184"/>
                  <a:pt x="266" y="215"/>
                  <a:pt x="266" y="216"/>
                </a:cubicBezTo>
                <a:lnTo>
                  <a:pt x="266" y="218"/>
                </a:lnTo>
                <a:cubicBezTo>
                  <a:pt x="266" y="218"/>
                  <a:pt x="265" y="219"/>
                  <a:pt x="265" y="220"/>
                </a:cubicBezTo>
                <a:lnTo>
                  <a:pt x="253" y="231"/>
                </a:lnTo>
                <a:cubicBezTo>
                  <a:pt x="244" y="238"/>
                  <a:pt x="232" y="250"/>
                  <a:pt x="216" y="264"/>
                </a:cubicBezTo>
                <a:cubicBezTo>
                  <a:pt x="199" y="279"/>
                  <a:pt x="183" y="294"/>
                  <a:pt x="167" y="308"/>
                </a:cubicBezTo>
                <a:lnTo>
                  <a:pt x="69" y="397"/>
                </a:lnTo>
                <a:cubicBezTo>
                  <a:pt x="69" y="397"/>
                  <a:pt x="73" y="398"/>
                  <a:pt x="82" y="398"/>
                </a:cubicBezTo>
                <a:cubicBezTo>
                  <a:pt x="91" y="398"/>
                  <a:pt x="105" y="398"/>
                  <a:pt x="126" y="398"/>
                </a:cubicBezTo>
                <a:lnTo>
                  <a:pt x="191" y="398"/>
                </a:lnTo>
                <a:cubicBezTo>
                  <a:pt x="219" y="398"/>
                  <a:pt x="241" y="397"/>
                  <a:pt x="257" y="396"/>
                </a:cubicBezTo>
                <a:cubicBezTo>
                  <a:pt x="272" y="395"/>
                  <a:pt x="288" y="393"/>
                  <a:pt x="303" y="388"/>
                </a:cubicBezTo>
                <a:cubicBezTo>
                  <a:pt x="319" y="385"/>
                  <a:pt x="331" y="379"/>
                  <a:pt x="341" y="371"/>
                </a:cubicBezTo>
                <a:cubicBezTo>
                  <a:pt x="350" y="363"/>
                  <a:pt x="359" y="352"/>
                  <a:pt x="368" y="340"/>
                </a:cubicBezTo>
                <a:cubicBezTo>
                  <a:pt x="377" y="327"/>
                  <a:pt x="385" y="310"/>
                  <a:pt x="394" y="290"/>
                </a:cubicBezTo>
                <a:cubicBezTo>
                  <a:pt x="396" y="282"/>
                  <a:pt x="398" y="278"/>
                  <a:pt x="399" y="276"/>
                </a:cubicBezTo>
                <a:cubicBezTo>
                  <a:pt x="401" y="275"/>
                  <a:pt x="403" y="274"/>
                  <a:pt x="408" y="274"/>
                </a:cubicBezTo>
                <a:lnTo>
                  <a:pt x="410" y="274"/>
                </a:lnTo>
                <a:cubicBezTo>
                  <a:pt x="418" y="274"/>
                  <a:pt x="423" y="276"/>
                  <a:pt x="423" y="281"/>
                </a:cubicBezTo>
                <a:cubicBezTo>
                  <a:pt x="423" y="281"/>
                  <a:pt x="414" y="306"/>
                  <a:pt x="396" y="354"/>
                </a:cubicBezTo>
                <a:cubicBezTo>
                  <a:pt x="378" y="404"/>
                  <a:pt x="368" y="428"/>
                  <a:pt x="368" y="430"/>
                </a:cubicBezTo>
                <a:cubicBezTo>
                  <a:pt x="367" y="431"/>
                  <a:pt x="361" y="432"/>
                  <a:pt x="350" y="432"/>
                </a:cubicBezTo>
                <a:cubicBezTo>
                  <a:pt x="336" y="433"/>
                  <a:pt x="280" y="433"/>
                  <a:pt x="184" y="433"/>
                </a:cubicBezTo>
                <a:lnTo>
                  <a:pt x="4" y="43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5984640" y="4337280"/>
            <a:ext cx="129960" cy="103320"/>
          </a:xfrm>
          <a:custGeom>
            <a:avLst/>
            <a:gdLst/>
            <a:ahLst/>
            <a:rect l="0" t="0" r="r" b="b"/>
            <a:pathLst>
              <a:path w="361" h="287">
                <a:moveTo>
                  <a:pt x="0" y="181"/>
                </a:moveTo>
                <a:cubicBezTo>
                  <a:pt x="0" y="133"/>
                  <a:pt x="18" y="90"/>
                  <a:pt x="54" y="54"/>
                </a:cubicBezTo>
                <a:cubicBezTo>
                  <a:pt x="92" y="18"/>
                  <a:pt x="131" y="0"/>
                  <a:pt x="175" y="0"/>
                </a:cubicBezTo>
                <a:cubicBezTo>
                  <a:pt x="204" y="0"/>
                  <a:pt x="228" y="8"/>
                  <a:pt x="246" y="25"/>
                </a:cubicBezTo>
                <a:cubicBezTo>
                  <a:pt x="263" y="42"/>
                  <a:pt x="275" y="62"/>
                  <a:pt x="282" y="87"/>
                </a:cubicBezTo>
                <a:cubicBezTo>
                  <a:pt x="284" y="99"/>
                  <a:pt x="286" y="114"/>
                  <a:pt x="286" y="130"/>
                </a:cubicBezTo>
                <a:lnTo>
                  <a:pt x="286" y="148"/>
                </a:lnTo>
                <a:cubicBezTo>
                  <a:pt x="307" y="117"/>
                  <a:pt x="322" y="81"/>
                  <a:pt x="333" y="43"/>
                </a:cubicBezTo>
                <a:cubicBezTo>
                  <a:pt x="335" y="37"/>
                  <a:pt x="336" y="33"/>
                  <a:pt x="337" y="32"/>
                </a:cubicBezTo>
                <a:cubicBezTo>
                  <a:pt x="338" y="32"/>
                  <a:pt x="341" y="31"/>
                  <a:pt x="347" y="30"/>
                </a:cubicBezTo>
                <a:cubicBezTo>
                  <a:pt x="356" y="30"/>
                  <a:pt x="361" y="32"/>
                  <a:pt x="361" y="36"/>
                </a:cubicBezTo>
                <a:cubicBezTo>
                  <a:pt x="361" y="39"/>
                  <a:pt x="359" y="48"/>
                  <a:pt x="355" y="60"/>
                </a:cubicBezTo>
                <a:cubicBezTo>
                  <a:pt x="351" y="73"/>
                  <a:pt x="344" y="91"/>
                  <a:pt x="332" y="115"/>
                </a:cubicBezTo>
                <a:cubicBezTo>
                  <a:pt x="321" y="138"/>
                  <a:pt x="308" y="159"/>
                  <a:pt x="294" y="178"/>
                </a:cubicBezTo>
                <a:lnTo>
                  <a:pt x="287" y="187"/>
                </a:lnTo>
                <a:lnTo>
                  <a:pt x="287" y="202"/>
                </a:lnTo>
                <a:cubicBezTo>
                  <a:pt x="288" y="226"/>
                  <a:pt x="290" y="242"/>
                  <a:pt x="292" y="250"/>
                </a:cubicBezTo>
                <a:cubicBezTo>
                  <a:pt x="295" y="259"/>
                  <a:pt x="299" y="263"/>
                  <a:pt x="304" y="263"/>
                </a:cubicBezTo>
                <a:cubicBezTo>
                  <a:pt x="310" y="263"/>
                  <a:pt x="316" y="260"/>
                  <a:pt x="321" y="257"/>
                </a:cubicBezTo>
                <a:cubicBezTo>
                  <a:pt x="326" y="253"/>
                  <a:pt x="329" y="248"/>
                  <a:pt x="331" y="242"/>
                </a:cubicBezTo>
                <a:cubicBezTo>
                  <a:pt x="332" y="239"/>
                  <a:pt x="333" y="237"/>
                  <a:pt x="335" y="237"/>
                </a:cubicBezTo>
                <a:cubicBezTo>
                  <a:pt x="336" y="237"/>
                  <a:pt x="339" y="236"/>
                  <a:pt x="344" y="236"/>
                </a:cubicBezTo>
                <a:cubicBezTo>
                  <a:pt x="353" y="236"/>
                  <a:pt x="357" y="237"/>
                  <a:pt x="357" y="241"/>
                </a:cubicBezTo>
                <a:cubicBezTo>
                  <a:pt x="357" y="243"/>
                  <a:pt x="356" y="247"/>
                  <a:pt x="353" y="253"/>
                </a:cubicBezTo>
                <a:cubicBezTo>
                  <a:pt x="348" y="263"/>
                  <a:pt x="341" y="271"/>
                  <a:pt x="331" y="277"/>
                </a:cubicBezTo>
                <a:cubicBezTo>
                  <a:pt x="321" y="283"/>
                  <a:pt x="312" y="286"/>
                  <a:pt x="303" y="286"/>
                </a:cubicBezTo>
                <a:lnTo>
                  <a:pt x="299" y="286"/>
                </a:lnTo>
                <a:cubicBezTo>
                  <a:pt x="270" y="286"/>
                  <a:pt x="251" y="271"/>
                  <a:pt x="241" y="241"/>
                </a:cubicBezTo>
                <a:lnTo>
                  <a:pt x="239" y="236"/>
                </a:lnTo>
                <a:lnTo>
                  <a:pt x="232" y="241"/>
                </a:lnTo>
                <a:cubicBezTo>
                  <a:pt x="228" y="245"/>
                  <a:pt x="222" y="249"/>
                  <a:pt x="213" y="254"/>
                </a:cubicBezTo>
                <a:cubicBezTo>
                  <a:pt x="205" y="259"/>
                  <a:pt x="195" y="264"/>
                  <a:pt x="185" y="269"/>
                </a:cubicBezTo>
                <a:cubicBezTo>
                  <a:pt x="174" y="273"/>
                  <a:pt x="162" y="277"/>
                  <a:pt x="148" y="281"/>
                </a:cubicBezTo>
                <a:cubicBezTo>
                  <a:pt x="134" y="285"/>
                  <a:pt x="121" y="287"/>
                  <a:pt x="108" y="287"/>
                </a:cubicBezTo>
                <a:cubicBezTo>
                  <a:pt x="74" y="287"/>
                  <a:pt x="47" y="276"/>
                  <a:pt x="28" y="255"/>
                </a:cubicBezTo>
                <a:cubicBezTo>
                  <a:pt x="9" y="234"/>
                  <a:pt x="0" y="210"/>
                  <a:pt x="0" y="181"/>
                </a:cubicBezTo>
                <a:moveTo>
                  <a:pt x="111" y="263"/>
                </a:moveTo>
                <a:cubicBezTo>
                  <a:pt x="132" y="263"/>
                  <a:pt x="152" y="259"/>
                  <a:pt x="173" y="250"/>
                </a:cubicBezTo>
                <a:cubicBezTo>
                  <a:pt x="193" y="241"/>
                  <a:pt x="209" y="232"/>
                  <a:pt x="219" y="223"/>
                </a:cubicBezTo>
                <a:lnTo>
                  <a:pt x="234" y="209"/>
                </a:lnTo>
                <a:cubicBezTo>
                  <a:pt x="233" y="149"/>
                  <a:pt x="232" y="111"/>
                  <a:pt x="230" y="96"/>
                </a:cubicBezTo>
                <a:cubicBezTo>
                  <a:pt x="224" y="47"/>
                  <a:pt x="204" y="23"/>
                  <a:pt x="172" y="23"/>
                </a:cubicBezTo>
                <a:cubicBezTo>
                  <a:pt x="143" y="23"/>
                  <a:pt x="117" y="38"/>
                  <a:pt x="95" y="69"/>
                </a:cubicBezTo>
                <a:cubicBezTo>
                  <a:pt x="84" y="86"/>
                  <a:pt x="74" y="110"/>
                  <a:pt x="66" y="138"/>
                </a:cubicBezTo>
                <a:cubicBezTo>
                  <a:pt x="59" y="167"/>
                  <a:pt x="55" y="189"/>
                  <a:pt x="55" y="204"/>
                </a:cubicBezTo>
                <a:cubicBezTo>
                  <a:pt x="55" y="225"/>
                  <a:pt x="60" y="240"/>
                  <a:pt x="72" y="249"/>
                </a:cubicBezTo>
                <a:cubicBezTo>
                  <a:pt x="82" y="258"/>
                  <a:pt x="95" y="263"/>
                  <a:pt x="111" y="26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6133320" y="4365360"/>
            <a:ext cx="45720" cy="108720"/>
          </a:xfrm>
          <a:custGeom>
            <a:avLst/>
            <a:gdLst/>
            <a:ahLst/>
            <a:rect l="0" t="0" r="r" b="b"/>
            <a:pathLst>
              <a:path w="127" h="302">
                <a:moveTo>
                  <a:pt x="74" y="29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1"/>
                  <a:pt x="102" y="0"/>
                </a:cubicBezTo>
                <a:cubicBezTo>
                  <a:pt x="108" y="0"/>
                  <a:pt x="112" y="2"/>
                  <a:pt x="116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7"/>
                  <a:pt x="118" y="33"/>
                  <a:pt x="112" y="39"/>
                </a:cubicBezTo>
                <a:cubicBezTo>
                  <a:pt x="107" y="45"/>
                  <a:pt x="100" y="48"/>
                  <a:pt x="93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4" y="29"/>
                </a:cubicBezTo>
                <a:moveTo>
                  <a:pt x="0" y="168"/>
                </a:moveTo>
                <a:cubicBezTo>
                  <a:pt x="0" y="166"/>
                  <a:pt x="2" y="161"/>
                  <a:pt x="4" y="155"/>
                </a:cubicBezTo>
                <a:cubicBezTo>
                  <a:pt x="7" y="148"/>
                  <a:pt x="10" y="140"/>
                  <a:pt x="15" y="132"/>
                </a:cubicBezTo>
                <a:cubicBezTo>
                  <a:pt x="19" y="123"/>
                  <a:pt x="27" y="116"/>
                  <a:pt x="36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4" y="103"/>
                  <a:pt x="91" y="109"/>
                </a:cubicBezTo>
                <a:cubicBezTo>
                  <a:pt x="99" y="116"/>
                  <a:pt x="103" y="126"/>
                  <a:pt x="104" y="137"/>
                </a:cubicBezTo>
                <a:cubicBezTo>
                  <a:pt x="104" y="142"/>
                  <a:pt x="101" y="151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2" y="229"/>
                  <a:pt x="65" y="246"/>
                  <a:pt x="61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9" y="285"/>
                  <a:pt x="72" y="285"/>
                  <a:pt x="75" y="284"/>
                </a:cubicBezTo>
                <a:cubicBezTo>
                  <a:pt x="77" y="283"/>
                  <a:pt x="81" y="281"/>
                  <a:pt x="85" y="278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6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9"/>
                  <a:pt x="113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5" y="240"/>
                  <a:pt x="123" y="247"/>
                </a:cubicBezTo>
                <a:cubicBezTo>
                  <a:pt x="120" y="254"/>
                  <a:pt x="116" y="261"/>
                  <a:pt x="112" y="269"/>
                </a:cubicBezTo>
                <a:cubicBezTo>
                  <a:pt x="107" y="278"/>
                  <a:pt x="100" y="285"/>
                  <a:pt x="91" y="292"/>
                </a:cubicBezTo>
                <a:cubicBezTo>
                  <a:pt x="83" y="298"/>
                  <a:pt x="74" y="302"/>
                  <a:pt x="64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4" y="276"/>
                  <a:pt x="24" y="264"/>
                </a:cubicBezTo>
                <a:cubicBezTo>
                  <a:pt x="24" y="259"/>
                  <a:pt x="25" y="254"/>
                  <a:pt x="27" y="249"/>
                </a:cubicBezTo>
                <a:cubicBezTo>
                  <a:pt x="29" y="245"/>
                  <a:pt x="35" y="228"/>
                  <a:pt x="46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3"/>
                  <a:pt x="69" y="127"/>
                </a:cubicBezTo>
                <a:cubicBezTo>
                  <a:pt x="69" y="120"/>
                  <a:pt x="67" y="116"/>
                  <a:pt x="62" y="116"/>
                </a:cubicBezTo>
                <a:lnTo>
                  <a:pt x="61" y="116"/>
                </a:lnTo>
                <a:cubicBezTo>
                  <a:pt x="52" y="116"/>
                  <a:pt x="44" y="121"/>
                  <a:pt x="36" y="131"/>
                </a:cubicBezTo>
                <a:cubicBezTo>
                  <a:pt x="29" y="141"/>
                  <a:pt x="22" y="153"/>
                  <a:pt x="18" y="168"/>
                </a:cubicBezTo>
                <a:cubicBezTo>
                  <a:pt x="18" y="169"/>
                  <a:pt x="17" y="169"/>
                  <a:pt x="17" y="170"/>
                </a:cubicBezTo>
                <a:lnTo>
                  <a:pt x="17" y="171"/>
                </a:lnTo>
                <a:lnTo>
                  <a:pt x="16" y="172"/>
                </a:ln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6201720" y="4337280"/>
            <a:ext cx="108360" cy="147240"/>
          </a:xfrm>
          <a:custGeom>
            <a:avLst/>
            <a:gdLst/>
            <a:ahLst/>
            <a:rect l="0" t="0" r="r" b="b"/>
            <a:pathLst>
              <a:path w="301" h="409">
                <a:moveTo>
                  <a:pt x="0" y="97"/>
                </a:moveTo>
                <a:cubicBezTo>
                  <a:pt x="0" y="92"/>
                  <a:pt x="3" y="81"/>
                  <a:pt x="9" y="67"/>
                </a:cubicBezTo>
                <a:cubicBezTo>
                  <a:pt x="16" y="53"/>
                  <a:pt x="27" y="38"/>
                  <a:pt x="41" y="22"/>
                </a:cubicBezTo>
                <a:cubicBezTo>
                  <a:pt x="55" y="7"/>
                  <a:pt x="70" y="-1"/>
                  <a:pt x="87" y="0"/>
                </a:cubicBezTo>
                <a:cubicBezTo>
                  <a:pt x="105" y="0"/>
                  <a:pt x="119" y="4"/>
                  <a:pt x="129" y="14"/>
                </a:cubicBezTo>
                <a:cubicBezTo>
                  <a:pt x="140" y="24"/>
                  <a:pt x="145" y="37"/>
                  <a:pt x="146" y="55"/>
                </a:cubicBezTo>
                <a:cubicBezTo>
                  <a:pt x="145" y="63"/>
                  <a:pt x="144" y="67"/>
                  <a:pt x="144" y="68"/>
                </a:cubicBezTo>
                <a:cubicBezTo>
                  <a:pt x="144" y="69"/>
                  <a:pt x="140" y="79"/>
                  <a:pt x="134" y="97"/>
                </a:cubicBezTo>
                <a:cubicBezTo>
                  <a:pt x="127" y="115"/>
                  <a:pt x="120" y="135"/>
                  <a:pt x="113" y="158"/>
                </a:cubicBezTo>
                <a:cubicBezTo>
                  <a:pt x="106" y="181"/>
                  <a:pt x="102" y="199"/>
                  <a:pt x="103" y="213"/>
                </a:cubicBezTo>
                <a:cubicBezTo>
                  <a:pt x="103" y="231"/>
                  <a:pt x="106" y="243"/>
                  <a:pt x="111" y="250"/>
                </a:cubicBezTo>
                <a:cubicBezTo>
                  <a:pt x="117" y="258"/>
                  <a:pt x="126" y="261"/>
                  <a:pt x="138" y="262"/>
                </a:cubicBezTo>
                <a:cubicBezTo>
                  <a:pt x="148" y="262"/>
                  <a:pt x="157" y="260"/>
                  <a:pt x="165" y="255"/>
                </a:cubicBezTo>
                <a:cubicBezTo>
                  <a:pt x="174" y="250"/>
                  <a:pt x="180" y="245"/>
                  <a:pt x="185" y="240"/>
                </a:cubicBezTo>
                <a:cubicBezTo>
                  <a:pt x="189" y="235"/>
                  <a:pt x="195" y="228"/>
                  <a:pt x="202" y="219"/>
                </a:cubicBezTo>
                <a:cubicBezTo>
                  <a:pt x="202" y="219"/>
                  <a:pt x="203" y="215"/>
                  <a:pt x="205" y="207"/>
                </a:cubicBezTo>
                <a:cubicBezTo>
                  <a:pt x="207" y="199"/>
                  <a:pt x="210" y="186"/>
                  <a:pt x="214" y="170"/>
                </a:cubicBezTo>
                <a:cubicBezTo>
                  <a:pt x="218" y="153"/>
                  <a:pt x="222" y="137"/>
                  <a:pt x="226" y="123"/>
                </a:cubicBezTo>
                <a:cubicBezTo>
                  <a:pt x="242" y="60"/>
                  <a:pt x="251" y="26"/>
                  <a:pt x="252" y="24"/>
                </a:cubicBezTo>
                <a:cubicBezTo>
                  <a:pt x="258" y="12"/>
                  <a:pt x="267" y="6"/>
                  <a:pt x="280" y="6"/>
                </a:cubicBezTo>
                <a:cubicBezTo>
                  <a:pt x="285" y="6"/>
                  <a:pt x="290" y="8"/>
                  <a:pt x="293" y="11"/>
                </a:cubicBezTo>
                <a:cubicBezTo>
                  <a:pt x="296" y="14"/>
                  <a:pt x="299" y="16"/>
                  <a:pt x="300" y="18"/>
                </a:cubicBezTo>
                <a:cubicBezTo>
                  <a:pt x="301" y="21"/>
                  <a:pt x="302" y="22"/>
                  <a:pt x="301" y="24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50" y="240"/>
                  <a:pt x="238" y="285"/>
                  <a:pt x="235" y="293"/>
                </a:cubicBezTo>
                <a:cubicBezTo>
                  <a:pt x="223" y="328"/>
                  <a:pt x="203" y="356"/>
                  <a:pt x="173" y="377"/>
                </a:cubicBezTo>
                <a:cubicBezTo>
                  <a:pt x="144" y="399"/>
                  <a:pt x="115" y="409"/>
                  <a:pt x="86" y="409"/>
                </a:cubicBezTo>
                <a:cubicBezTo>
                  <a:pt x="67" y="409"/>
                  <a:pt x="51" y="405"/>
                  <a:pt x="36" y="395"/>
                </a:cubicBezTo>
                <a:cubicBezTo>
                  <a:pt x="21" y="385"/>
                  <a:pt x="14" y="371"/>
                  <a:pt x="14" y="353"/>
                </a:cubicBezTo>
                <a:cubicBezTo>
                  <a:pt x="14" y="344"/>
                  <a:pt x="15" y="336"/>
                  <a:pt x="18" y="329"/>
                </a:cubicBezTo>
                <a:cubicBezTo>
                  <a:pt x="21" y="323"/>
                  <a:pt x="26" y="319"/>
                  <a:pt x="31" y="316"/>
                </a:cubicBezTo>
                <a:cubicBezTo>
                  <a:pt x="36" y="313"/>
                  <a:pt x="40" y="311"/>
                  <a:pt x="44" y="309"/>
                </a:cubicBezTo>
                <a:cubicBezTo>
                  <a:pt x="47" y="308"/>
                  <a:pt x="51" y="307"/>
                  <a:pt x="55" y="307"/>
                </a:cubicBezTo>
                <a:cubicBezTo>
                  <a:pt x="73" y="307"/>
                  <a:pt x="82" y="316"/>
                  <a:pt x="82" y="334"/>
                </a:cubicBezTo>
                <a:cubicBezTo>
                  <a:pt x="82" y="342"/>
                  <a:pt x="80" y="350"/>
                  <a:pt x="75" y="356"/>
                </a:cubicBezTo>
                <a:cubicBezTo>
                  <a:pt x="70" y="362"/>
                  <a:pt x="65" y="367"/>
                  <a:pt x="60" y="369"/>
                </a:cubicBezTo>
                <a:cubicBezTo>
                  <a:pt x="56" y="371"/>
                  <a:pt x="53" y="372"/>
                  <a:pt x="52" y="372"/>
                </a:cubicBezTo>
                <a:lnTo>
                  <a:pt x="50" y="372"/>
                </a:lnTo>
                <a:cubicBezTo>
                  <a:pt x="51" y="375"/>
                  <a:pt x="55" y="377"/>
                  <a:pt x="62" y="380"/>
                </a:cubicBezTo>
                <a:cubicBezTo>
                  <a:pt x="69" y="383"/>
                  <a:pt x="77" y="384"/>
                  <a:pt x="84" y="384"/>
                </a:cubicBezTo>
                <a:lnTo>
                  <a:pt x="89" y="384"/>
                </a:lnTo>
                <a:cubicBezTo>
                  <a:pt x="96" y="384"/>
                  <a:pt x="101" y="384"/>
                  <a:pt x="105" y="383"/>
                </a:cubicBezTo>
                <a:cubicBezTo>
                  <a:pt x="119" y="379"/>
                  <a:pt x="132" y="371"/>
                  <a:pt x="144" y="359"/>
                </a:cubicBezTo>
                <a:cubicBezTo>
                  <a:pt x="156" y="347"/>
                  <a:pt x="165" y="334"/>
                  <a:pt x="171" y="320"/>
                </a:cubicBezTo>
                <a:cubicBezTo>
                  <a:pt x="177" y="306"/>
                  <a:pt x="182" y="294"/>
                  <a:pt x="185" y="285"/>
                </a:cubicBezTo>
                <a:cubicBezTo>
                  <a:pt x="189" y="275"/>
                  <a:pt x="191" y="269"/>
                  <a:pt x="191" y="266"/>
                </a:cubicBezTo>
                <a:lnTo>
                  <a:pt x="187" y="268"/>
                </a:lnTo>
                <a:cubicBezTo>
                  <a:pt x="184" y="270"/>
                  <a:pt x="180" y="272"/>
                  <a:pt x="175" y="275"/>
                </a:cubicBezTo>
                <a:cubicBezTo>
                  <a:pt x="169" y="278"/>
                  <a:pt x="164" y="281"/>
                  <a:pt x="158" y="283"/>
                </a:cubicBezTo>
                <a:cubicBezTo>
                  <a:pt x="150" y="285"/>
                  <a:pt x="142" y="286"/>
                  <a:pt x="134" y="286"/>
                </a:cubicBezTo>
                <a:cubicBezTo>
                  <a:pt x="114" y="286"/>
                  <a:pt x="97" y="281"/>
                  <a:pt x="82" y="272"/>
                </a:cubicBezTo>
                <a:cubicBezTo>
                  <a:pt x="68" y="263"/>
                  <a:pt x="58" y="248"/>
                  <a:pt x="53" y="227"/>
                </a:cubicBezTo>
                <a:cubicBezTo>
                  <a:pt x="53" y="224"/>
                  <a:pt x="53" y="218"/>
                  <a:pt x="53" y="207"/>
                </a:cubicBezTo>
                <a:cubicBezTo>
                  <a:pt x="53" y="183"/>
                  <a:pt x="60" y="152"/>
                  <a:pt x="75" y="113"/>
                </a:cubicBezTo>
                <a:cubicBezTo>
                  <a:pt x="90" y="75"/>
                  <a:pt x="97" y="50"/>
                  <a:pt x="97" y="39"/>
                </a:cubicBezTo>
                <a:lnTo>
                  <a:pt x="97" y="38"/>
                </a:lnTo>
                <a:cubicBezTo>
                  <a:pt x="97" y="34"/>
                  <a:pt x="97" y="32"/>
                  <a:pt x="97" y="30"/>
                </a:cubicBezTo>
                <a:cubicBezTo>
                  <a:pt x="97" y="29"/>
                  <a:pt x="96" y="28"/>
                  <a:pt x="94" y="26"/>
                </a:cubicBezTo>
                <a:cubicBezTo>
                  <a:pt x="93" y="24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2"/>
                  <a:pt x="39" y="61"/>
                </a:cubicBezTo>
                <a:cubicBezTo>
                  <a:pt x="35" y="71"/>
                  <a:pt x="31" y="80"/>
                  <a:pt x="29" y="88"/>
                </a:cubicBezTo>
                <a:cubicBezTo>
                  <a:pt x="26" y="96"/>
                  <a:pt x="24" y="101"/>
                  <a:pt x="24" y="102"/>
                </a:cubicBezTo>
                <a:cubicBezTo>
                  <a:pt x="22" y="103"/>
                  <a:pt x="18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6319440" y="436536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9"/>
                </a:moveTo>
                <a:cubicBezTo>
                  <a:pt x="73" y="20"/>
                  <a:pt x="76" y="14"/>
                  <a:pt x="82" y="9"/>
                </a:cubicBezTo>
                <a:cubicBezTo>
                  <a:pt x="88" y="3"/>
                  <a:pt x="94" y="1"/>
                  <a:pt x="102" y="0"/>
                </a:cubicBezTo>
                <a:cubicBezTo>
                  <a:pt x="107" y="0"/>
                  <a:pt x="111" y="2"/>
                  <a:pt x="115" y="6"/>
                </a:cubicBezTo>
                <a:cubicBezTo>
                  <a:pt x="119" y="9"/>
                  <a:pt x="120" y="14"/>
                  <a:pt x="121" y="19"/>
                </a:cubicBezTo>
                <a:cubicBezTo>
                  <a:pt x="121" y="27"/>
                  <a:pt x="118" y="33"/>
                  <a:pt x="112" y="39"/>
                </a:cubicBezTo>
                <a:cubicBezTo>
                  <a:pt x="106" y="45"/>
                  <a:pt x="99" y="48"/>
                  <a:pt x="92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3" y="29"/>
                </a:cubicBezTo>
                <a:moveTo>
                  <a:pt x="0" y="168"/>
                </a:moveTo>
                <a:cubicBezTo>
                  <a:pt x="0" y="166"/>
                  <a:pt x="1" y="161"/>
                  <a:pt x="4" y="155"/>
                </a:cubicBezTo>
                <a:cubicBezTo>
                  <a:pt x="6" y="148"/>
                  <a:pt x="11" y="140"/>
                  <a:pt x="15" y="132"/>
                </a:cubicBezTo>
                <a:cubicBezTo>
                  <a:pt x="20" y="123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3" y="99"/>
                  <a:pt x="83" y="103"/>
                  <a:pt x="91" y="109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2" y="174"/>
                  <a:pt x="87" y="189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4" y="246"/>
                  <a:pt x="107" y="236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19" y="254"/>
                  <a:pt x="116" y="261"/>
                  <a:pt x="111" y="269"/>
                </a:cubicBezTo>
                <a:cubicBezTo>
                  <a:pt x="106" y="278"/>
                  <a:pt x="99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5" y="276"/>
                  <a:pt x="24" y="264"/>
                </a:cubicBezTo>
                <a:cubicBezTo>
                  <a:pt x="24" y="259"/>
                  <a:pt x="25" y="254"/>
                  <a:pt x="26" y="249"/>
                </a:cubicBezTo>
                <a:cubicBezTo>
                  <a:pt x="28" y="245"/>
                  <a:pt x="34" y="228"/>
                  <a:pt x="46" y="198"/>
                </a:cubicBezTo>
                <a:cubicBezTo>
                  <a:pt x="57" y="168"/>
                  <a:pt x="64" y="150"/>
                  <a:pt x="65" y="144"/>
                </a:cubicBezTo>
                <a:cubicBezTo>
                  <a:pt x="67" y="138"/>
                  <a:pt x="68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5" y="131"/>
                </a:cubicBezTo>
                <a:cubicBezTo>
                  <a:pt x="28" y="141"/>
                  <a:pt x="22" y="153"/>
                  <a:pt x="18" y="168"/>
                </a:cubicBezTo>
                <a:cubicBezTo>
                  <a:pt x="18" y="169"/>
                  <a:pt x="18" y="169"/>
                  <a:pt x="18" y="170"/>
                </a:cubicBezTo>
                <a:cubicBezTo>
                  <a:pt x="17" y="170"/>
                  <a:pt x="17" y="171"/>
                  <a:pt x="17" y="171"/>
                </a:cubicBezTo>
                <a:cubicBezTo>
                  <a:pt x="17" y="171"/>
                  <a:pt x="17" y="172"/>
                  <a:pt x="16" y="172"/>
                </a:cubicBezTo>
                <a:lnTo>
                  <a:pt x="15" y="172"/>
                </a:lnTo>
                <a:cubicBezTo>
                  <a:pt x="15" y="172"/>
                  <a:pt x="14" y="172"/>
                  <a:pt x="13" y="172"/>
                </a:cubicBezTo>
                <a:cubicBezTo>
                  <a:pt x="12" y="172"/>
                  <a:pt x="11" y="172"/>
                  <a:pt x="10" y="172"/>
                </a:cubicBezTo>
                <a:lnTo>
                  <a:pt x="2" y="172"/>
                </a:lnTo>
                <a:cubicBezTo>
                  <a:pt x="0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6390000" y="4282200"/>
            <a:ext cx="195480" cy="155880"/>
          </a:xfrm>
          <a:custGeom>
            <a:avLst/>
            <a:gdLst/>
            <a:ahLst/>
            <a:rect l="0" t="0" r="r" b="b"/>
            <a:pathLst>
              <a:path w="543" h="433">
                <a:moveTo>
                  <a:pt x="160" y="35"/>
                </a:moveTo>
                <a:cubicBezTo>
                  <a:pt x="160" y="32"/>
                  <a:pt x="148" y="30"/>
                  <a:pt x="124" y="29"/>
                </a:cubicBezTo>
                <a:cubicBezTo>
                  <a:pt x="114" y="29"/>
                  <a:pt x="108" y="29"/>
                  <a:pt x="105" y="29"/>
                </a:cubicBezTo>
                <a:cubicBezTo>
                  <a:pt x="102" y="28"/>
                  <a:pt x="101" y="26"/>
                  <a:pt x="101" y="23"/>
                </a:cubicBezTo>
                <a:cubicBezTo>
                  <a:pt x="101" y="22"/>
                  <a:pt x="101" y="19"/>
                  <a:pt x="102" y="14"/>
                </a:cubicBezTo>
                <a:cubicBezTo>
                  <a:pt x="105" y="6"/>
                  <a:pt x="107" y="1"/>
                  <a:pt x="108" y="1"/>
                </a:cubicBezTo>
                <a:cubicBezTo>
                  <a:pt x="109" y="0"/>
                  <a:pt x="112" y="0"/>
                  <a:pt x="115" y="0"/>
                </a:cubicBezTo>
                <a:lnTo>
                  <a:pt x="118" y="0"/>
                </a:lnTo>
                <a:cubicBezTo>
                  <a:pt x="136" y="1"/>
                  <a:pt x="164" y="1"/>
                  <a:pt x="204" y="1"/>
                </a:cubicBezTo>
                <a:cubicBezTo>
                  <a:pt x="219" y="1"/>
                  <a:pt x="232" y="1"/>
                  <a:pt x="244" y="1"/>
                </a:cubicBezTo>
                <a:cubicBezTo>
                  <a:pt x="256" y="1"/>
                  <a:pt x="266" y="1"/>
                  <a:pt x="273" y="1"/>
                </a:cubicBezTo>
                <a:cubicBezTo>
                  <a:pt x="279" y="0"/>
                  <a:pt x="284" y="0"/>
                  <a:pt x="285" y="1"/>
                </a:cubicBezTo>
                <a:cubicBezTo>
                  <a:pt x="293" y="1"/>
                  <a:pt x="296" y="3"/>
                  <a:pt x="296" y="6"/>
                </a:cubicBezTo>
                <a:cubicBezTo>
                  <a:pt x="296" y="8"/>
                  <a:pt x="295" y="11"/>
                  <a:pt x="294" y="15"/>
                </a:cubicBezTo>
                <a:cubicBezTo>
                  <a:pt x="294" y="16"/>
                  <a:pt x="294" y="17"/>
                  <a:pt x="294" y="19"/>
                </a:cubicBezTo>
                <a:cubicBezTo>
                  <a:pt x="294" y="20"/>
                  <a:pt x="293" y="21"/>
                  <a:pt x="293" y="22"/>
                </a:cubicBezTo>
                <a:cubicBezTo>
                  <a:pt x="293" y="23"/>
                  <a:pt x="292" y="24"/>
                  <a:pt x="292" y="25"/>
                </a:cubicBezTo>
                <a:cubicBezTo>
                  <a:pt x="291" y="26"/>
                  <a:pt x="291" y="26"/>
                  <a:pt x="290" y="27"/>
                </a:cubicBezTo>
                <a:cubicBezTo>
                  <a:pt x="289" y="27"/>
                  <a:pt x="288" y="28"/>
                  <a:pt x="287" y="28"/>
                </a:cubicBezTo>
                <a:cubicBezTo>
                  <a:pt x="286" y="28"/>
                  <a:pt x="285" y="29"/>
                  <a:pt x="283" y="29"/>
                </a:cubicBezTo>
                <a:cubicBezTo>
                  <a:pt x="281" y="29"/>
                  <a:pt x="279" y="29"/>
                  <a:pt x="277" y="29"/>
                </a:cubicBezTo>
                <a:cubicBezTo>
                  <a:pt x="275" y="30"/>
                  <a:pt x="272" y="30"/>
                  <a:pt x="268" y="29"/>
                </a:cubicBezTo>
                <a:cubicBezTo>
                  <a:pt x="251" y="30"/>
                  <a:pt x="241" y="30"/>
                  <a:pt x="236" y="31"/>
                </a:cubicBezTo>
                <a:cubicBezTo>
                  <a:pt x="231" y="32"/>
                  <a:pt x="228" y="34"/>
                  <a:pt x="225" y="38"/>
                </a:cubicBezTo>
                <a:lnTo>
                  <a:pt x="173" y="239"/>
                </a:lnTo>
                <a:cubicBezTo>
                  <a:pt x="174" y="239"/>
                  <a:pt x="213" y="209"/>
                  <a:pt x="290" y="148"/>
                </a:cubicBezTo>
                <a:cubicBezTo>
                  <a:pt x="367" y="87"/>
                  <a:pt x="406" y="56"/>
                  <a:pt x="410" y="55"/>
                </a:cubicBezTo>
                <a:cubicBezTo>
                  <a:pt x="416" y="49"/>
                  <a:pt x="418" y="44"/>
                  <a:pt x="418" y="40"/>
                </a:cubicBezTo>
                <a:cubicBezTo>
                  <a:pt x="418" y="34"/>
                  <a:pt x="413" y="30"/>
                  <a:pt x="402" y="29"/>
                </a:cubicBezTo>
                <a:cubicBezTo>
                  <a:pt x="395" y="29"/>
                  <a:pt x="392" y="27"/>
                  <a:pt x="392" y="22"/>
                </a:cubicBezTo>
                <a:cubicBezTo>
                  <a:pt x="392" y="21"/>
                  <a:pt x="392" y="19"/>
                  <a:pt x="393" y="13"/>
                </a:cubicBezTo>
                <a:cubicBezTo>
                  <a:pt x="395" y="8"/>
                  <a:pt x="396" y="5"/>
                  <a:pt x="397" y="4"/>
                </a:cubicBezTo>
                <a:cubicBezTo>
                  <a:pt x="398" y="2"/>
                  <a:pt x="401" y="1"/>
                  <a:pt x="408" y="1"/>
                </a:cubicBezTo>
                <a:cubicBezTo>
                  <a:pt x="410" y="1"/>
                  <a:pt x="417" y="1"/>
                  <a:pt x="430" y="1"/>
                </a:cubicBezTo>
                <a:cubicBezTo>
                  <a:pt x="444" y="2"/>
                  <a:pt x="460" y="2"/>
                  <a:pt x="481" y="2"/>
                </a:cubicBezTo>
                <a:cubicBezTo>
                  <a:pt x="491" y="2"/>
                  <a:pt x="501" y="2"/>
                  <a:pt x="511" y="1"/>
                </a:cubicBezTo>
                <a:cubicBezTo>
                  <a:pt x="522" y="1"/>
                  <a:pt x="528" y="1"/>
                  <a:pt x="530" y="1"/>
                </a:cubicBezTo>
                <a:cubicBezTo>
                  <a:pt x="539" y="1"/>
                  <a:pt x="543" y="3"/>
                  <a:pt x="543" y="7"/>
                </a:cubicBezTo>
                <a:cubicBezTo>
                  <a:pt x="543" y="16"/>
                  <a:pt x="541" y="23"/>
                  <a:pt x="538" y="26"/>
                </a:cubicBezTo>
                <a:cubicBezTo>
                  <a:pt x="537" y="28"/>
                  <a:pt x="533" y="29"/>
                  <a:pt x="526" y="29"/>
                </a:cubicBezTo>
                <a:cubicBezTo>
                  <a:pt x="494" y="31"/>
                  <a:pt x="466" y="42"/>
                  <a:pt x="440" y="61"/>
                </a:cubicBezTo>
                <a:cubicBezTo>
                  <a:pt x="433" y="66"/>
                  <a:pt x="418" y="77"/>
                  <a:pt x="395" y="94"/>
                </a:cubicBezTo>
                <a:cubicBezTo>
                  <a:pt x="372" y="112"/>
                  <a:pt x="351" y="129"/>
                  <a:pt x="331" y="144"/>
                </a:cubicBezTo>
                <a:lnTo>
                  <a:pt x="302" y="168"/>
                </a:lnTo>
                <a:lnTo>
                  <a:pt x="307" y="182"/>
                </a:lnTo>
                <a:cubicBezTo>
                  <a:pt x="311" y="191"/>
                  <a:pt x="317" y="205"/>
                  <a:pt x="325" y="224"/>
                </a:cubicBezTo>
                <a:cubicBezTo>
                  <a:pt x="333" y="243"/>
                  <a:pt x="341" y="261"/>
                  <a:pt x="347" y="278"/>
                </a:cubicBezTo>
                <a:cubicBezTo>
                  <a:pt x="379" y="352"/>
                  <a:pt x="396" y="392"/>
                  <a:pt x="398" y="394"/>
                </a:cubicBezTo>
                <a:cubicBezTo>
                  <a:pt x="399" y="395"/>
                  <a:pt x="400" y="396"/>
                  <a:pt x="401" y="397"/>
                </a:cubicBezTo>
                <a:cubicBezTo>
                  <a:pt x="408" y="401"/>
                  <a:pt x="419" y="403"/>
                  <a:pt x="434" y="404"/>
                </a:cubicBezTo>
                <a:lnTo>
                  <a:pt x="448" y="404"/>
                </a:lnTo>
                <a:cubicBezTo>
                  <a:pt x="450" y="407"/>
                  <a:pt x="451" y="409"/>
                  <a:pt x="451" y="410"/>
                </a:cubicBezTo>
                <a:cubicBezTo>
                  <a:pt x="451" y="410"/>
                  <a:pt x="451" y="414"/>
                  <a:pt x="449" y="421"/>
                </a:cubicBezTo>
                <a:cubicBezTo>
                  <a:pt x="448" y="426"/>
                  <a:pt x="446" y="430"/>
                  <a:pt x="443" y="433"/>
                </a:cubicBezTo>
                <a:lnTo>
                  <a:pt x="436" y="433"/>
                </a:lnTo>
                <a:cubicBezTo>
                  <a:pt x="419" y="432"/>
                  <a:pt x="398" y="431"/>
                  <a:pt x="375" y="431"/>
                </a:cubicBezTo>
                <a:cubicBezTo>
                  <a:pt x="324" y="431"/>
                  <a:pt x="295" y="432"/>
                  <a:pt x="289" y="433"/>
                </a:cubicBezTo>
                <a:lnTo>
                  <a:pt x="282" y="433"/>
                </a:lnTo>
                <a:cubicBezTo>
                  <a:pt x="280" y="430"/>
                  <a:pt x="278" y="428"/>
                  <a:pt x="278" y="427"/>
                </a:cubicBezTo>
                <a:cubicBezTo>
                  <a:pt x="278" y="426"/>
                  <a:pt x="279" y="422"/>
                  <a:pt x="280" y="416"/>
                </a:cubicBezTo>
                <a:cubicBezTo>
                  <a:pt x="281" y="410"/>
                  <a:pt x="283" y="407"/>
                  <a:pt x="283" y="406"/>
                </a:cubicBezTo>
                <a:cubicBezTo>
                  <a:pt x="284" y="404"/>
                  <a:pt x="287" y="404"/>
                  <a:pt x="290" y="404"/>
                </a:cubicBezTo>
                <a:lnTo>
                  <a:pt x="292" y="404"/>
                </a:lnTo>
                <a:cubicBezTo>
                  <a:pt x="313" y="404"/>
                  <a:pt x="324" y="399"/>
                  <a:pt x="324" y="387"/>
                </a:cubicBezTo>
                <a:cubicBezTo>
                  <a:pt x="324" y="385"/>
                  <a:pt x="318" y="371"/>
                  <a:pt x="307" y="343"/>
                </a:cubicBezTo>
                <a:cubicBezTo>
                  <a:pt x="295" y="315"/>
                  <a:pt x="289" y="299"/>
                  <a:pt x="287" y="295"/>
                </a:cubicBezTo>
                <a:lnTo>
                  <a:pt x="250" y="208"/>
                </a:lnTo>
                <a:lnTo>
                  <a:pt x="207" y="242"/>
                </a:lnTo>
                <a:lnTo>
                  <a:pt x="164" y="275"/>
                </a:lnTo>
                <a:lnTo>
                  <a:pt x="149" y="334"/>
                </a:lnTo>
                <a:cubicBezTo>
                  <a:pt x="140" y="373"/>
                  <a:pt x="135" y="394"/>
                  <a:pt x="135" y="396"/>
                </a:cubicBezTo>
                <a:cubicBezTo>
                  <a:pt x="135" y="399"/>
                  <a:pt x="137" y="401"/>
                  <a:pt x="140" y="402"/>
                </a:cubicBezTo>
                <a:cubicBezTo>
                  <a:pt x="143" y="403"/>
                  <a:pt x="154" y="403"/>
                  <a:pt x="172" y="404"/>
                </a:cubicBezTo>
                <a:lnTo>
                  <a:pt x="191" y="404"/>
                </a:lnTo>
                <a:cubicBezTo>
                  <a:pt x="194" y="408"/>
                  <a:pt x="195" y="410"/>
                  <a:pt x="195" y="411"/>
                </a:cubicBezTo>
                <a:cubicBezTo>
                  <a:pt x="195" y="418"/>
                  <a:pt x="193" y="424"/>
                  <a:pt x="191" y="430"/>
                </a:cubicBezTo>
                <a:cubicBezTo>
                  <a:pt x="188" y="432"/>
                  <a:pt x="185" y="433"/>
                  <a:pt x="180" y="433"/>
                </a:cubicBezTo>
                <a:cubicBezTo>
                  <a:pt x="179" y="433"/>
                  <a:pt x="171" y="433"/>
                  <a:pt x="157" y="432"/>
                </a:cubicBezTo>
                <a:cubicBezTo>
                  <a:pt x="143" y="432"/>
                  <a:pt x="122" y="432"/>
                  <a:pt x="94" y="432"/>
                </a:cubicBezTo>
                <a:cubicBezTo>
                  <a:pt x="68" y="432"/>
                  <a:pt x="48" y="432"/>
                  <a:pt x="34" y="432"/>
                </a:cubicBezTo>
                <a:cubicBezTo>
                  <a:pt x="20" y="432"/>
                  <a:pt x="12" y="432"/>
                  <a:pt x="11" y="432"/>
                </a:cubicBezTo>
                <a:cubicBezTo>
                  <a:pt x="3" y="432"/>
                  <a:pt x="0" y="430"/>
                  <a:pt x="0" y="426"/>
                </a:cubicBezTo>
                <a:cubicBezTo>
                  <a:pt x="0" y="425"/>
                  <a:pt x="0" y="422"/>
                  <a:pt x="2" y="417"/>
                </a:cubicBezTo>
                <a:cubicBezTo>
                  <a:pt x="3" y="410"/>
                  <a:pt x="5" y="407"/>
                  <a:pt x="7" y="406"/>
                </a:cubicBezTo>
                <a:cubicBezTo>
                  <a:pt x="8" y="405"/>
                  <a:pt x="13" y="404"/>
                  <a:pt x="21" y="404"/>
                </a:cubicBezTo>
                <a:cubicBezTo>
                  <a:pt x="32" y="404"/>
                  <a:pt x="45" y="403"/>
                  <a:pt x="59" y="402"/>
                </a:cubicBezTo>
                <a:cubicBezTo>
                  <a:pt x="65" y="401"/>
                  <a:pt x="69" y="398"/>
                  <a:pt x="71" y="394"/>
                </a:cubicBezTo>
                <a:cubicBezTo>
                  <a:pt x="72" y="393"/>
                  <a:pt x="87" y="333"/>
                  <a:pt x="117" y="218"/>
                </a:cubicBezTo>
                <a:cubicBezTo>
                  <a:pt x="146" y="102"/>
                  <a:pt x="160" y="41"/>
                  <a:pt x="160" y="3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6606360" y="4267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7" y="233"/>
                </a:cubicBezTo>
                <a:cubicBezTo>
                  <a:pt x="11" y="207"/>
                  <a:pt x="16" y="184"/>
                  <a:pt x="21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8"/>
                  <a:pt x="69" y="67"/>
                </a:cubicBezTo>
                <a:cubicBezTo>
                  <a:pt x="75" y="57"/>
                  <a:pt x="83" y="46"/>
                  <a:pt x="95" y="35"/>
                </a:cubicBezTo>
                <a:cubicBezTo>
                  <a:pt x="107" y="23"/>
                  <a:pt x="114" y="16"/>
                  <a:pt x="116" y="13"/>
                </a:cubicBezTo>
                <a:cubicBezTo>
                  <a:pt x="118" y="11"/>
                  <a:pt x="123" y="6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50" y="0"/>
                  <a:pt x="152" y="2"/>
                  <a:pt x="152" y="6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4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7" y="271"/>
                  <a:pt x="47" y="316"/>
                </a:cubicBezTo>
                <a:cubicBezTo>
                  <a:pt x="47" y="361"/>
                  <a:pt x="50" y="401"/>
                  <a:pt x="57" y="437"/>
                </a:cubicBezTo>
                <a:cubicBezTo>
                  <a:pt x="64" y="474"/>
                  <a:pt x="73" y="504"/>
                  <a:pt x="83" y="526"/>
                </a:cubicBezTo>
                <a:cubicBezTo>
                  <a:pt x="93" y="548"/>
                  <a:pt x="104" y="567"/>
                  <a:pt x="114" y="580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6681600" y="433728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5" y="79"/>
                  <a:pt x="26" y="58"/>
                  <a:pt x="46" y="35"/>
                </a:cubicBezTo>
                <a:cubicBezTo>
                  <a:pt x="66" y="12"/>
                  <a:pt x="90" y="0"/>
                  <a:pt x="119" y="0"/>
                </a:cubicBezTo>
                <a:cubicBezTo>
                  <a:pt x="134" y="0"/>
                  <a:pt x="147" y="3"/>
                  <a:pt x="160" y="11"/>
                </a:cubicBezTo>
                <a:cubicBezTo>
                  <a:pt x="172" y="18"/>
                  <a:pt x="181" y="28"/>
                  <a:pt x="187" y="39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6" y="0"/>
                  <a:pt x="280" y="4"/>
                  <a:pt x="291" y="13"/>
                </a:cubicBezTo>
                <a:cubicBezTo>
                  <a:pt x="302" y="23"/>
                  <a:pt x="308" y="35"/>
                  <a:pt x="309" y="51"/>
                </a:cubicBezTo>
                <a:cubicBezTo>
                  <a:pt x="309" y="63"/>
                  <a:pt x="306" y="73"/>
                  <a:pt x="300" y="80"/>
                </a:cubicBezTo>
                <a:cubicBezTo>
                  <a:pt x="294" y="88"/>
                  <a:pt x="288" y="93"/>
                  <a:pt x="283" y="94"/>
                </a:cubicBezTo>
                <a:cubicBezTo>
                  <a:pt x="277" y="96"/>
                  <a:pt x="273" y="97"/>
                  <a:pt x="268" y="97"/>
                </a:cubicBezTo>
                <a:cubicBezTo>
                  <a:pt x="260" y="97"/>
                  <a:pt x="254" y="95"/>
                  <a:pt x="249" y="90"/>
                </a:cubicBezTo>
                <a:cubicBezTo>
                  <a:pt x="244" y="85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8" y="24"/>
                </a:cubicBezTo>
                <a:cubicBezTo>
                  <a:pt x="242" y="24"/>
                  <a:pt x="238" y="24"/>
                  <a:pt x="235" y="25"/>
                </a:cubicBezTo>
                <a:cubicBezTo>
                  <a:pt x="219" y="32"/>
                  <a:pt x="208" y="45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2"/>
                  <a:pt x="166" y="251"/>
                  <a:pt x="172" y="256"/>
                </a:cubicBezTo>
                <a:cubicBezTo>
                  <a:pt x="179" y="261"/>
                  <a:pt x="186" y="263"/>
                  <a:pt x="194" y="263"/>
                </a:cubicBezTo>
                <a:cubicBezTo>
                  <a:pt x="210" y="263"/>
                  <a:pt x="225" y="257"/>
                  <a:pt x="241" y="243"/>
                </a:cubicBezTo>
                <a:cubicBezTo>
                  <a:pt x="256" y="229"/>
                  <a:pt x="266" y="212"/>
                  <a:pt x="272" y="191"/>
                </a:cubicBezTo>
                <a:cubicBezTo>
                  <a:pt x="273" y="187"/>
                  <a:pt x="274" y="185"/>
                  <a:pt x="275" y="184"/>
                </a:cubicBezTo>
                <a:cubicBezTo>
                  <a:pt x="277" y="184"/>
                  <a:pt x="280" y="184"/>
                  <a:pt x="285" y="183"/>
                </a:cubicBezTo>
                <a:lnTo>
                  <a:pt x="288" y="183"/>
                </a:lnTo>
                <a:cubicBezTo>
                  <a:pt x="294" y="183"/>
                  <a:pt x="297" y="185"/>
                  <a:pt x="297" y="188"/>
                </a:cubicBezTo>
                <a:cubicBezTo>
                  <a:pt x="297" y="189"/>
                  <a:pt x="297" y="191"/>
                  <a:pt x="296" y="195"/>
                </a:cubicBezTo>
                <a:cubicBezTo>
                  <a:pt x="289" y="219"/>
                  <a:pt x="276" y="241"/>
                  <a:pt x="257" y="259"/>
                </a:cubicBezTo>
                <a:cubicBezTo>
                  <a:pt x="238" y="278"/>
                  <a:pt x="215" y="287"/>
                  <a:pt x="189" y="287"/>
                </a:cubicBezTo>
                <a:cubicBezTo>
                  <a:pt x="160" y="287"/>
                  <a:pt x="138" y="274"/>
                  <a:pt x="122" y="247"/>
                </a:cubicBezTo>
                <a:cubicBezTo>
                  <a:pt x="105" y="273"/>
                  <a:pt x="85" y="286"/>
                  <a:pt x="63" y="286"/>
                </a:cubicBezTo>
                <a:lnTo>
                  <a:pt x="59" y="286"/>
                </a:lnTo>
                <a:cubicBezTo>
                  <a:pt x="38" y="286"/>
                  <a:pt x="24" y="281"/>
                  <a:pt x="15" y="270"/>
                </a:cubicBezTo>
                <a:cubicBezTo>
                  <a:pt x="5" y="259"/>
                  <a:pt x="0" y="247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1" y="194"/>
                  <a:pt x="30" y="190"/>
                  <a:pt x="41" y="190"/>
                </a:cubicBezTo>
                <a:cubicBezTo>
                  <a:pt x="60" y="190"/>
                  <a:pt x="69" y="198"/>
                  <a:pt x="69" y="216"/>
                </a:cubicBezTo>
                <a:cubicBezTo>
                  <a:pt x="69" y="224"/>
                  <a:pt x="66" y="232"/>
                  <a:pt x="61" y="238"/>
                </a:cubicBezTo>
                <a:cubicBezTo>
                  <a:pt x="56" y="245"/>
                  <a:pt x="51" y="249"/>
                  <a:pt x="46" y="251"/>
                </a:cubicBezTo>
                <a:cubicBezTo>
                  <a:pt x="42" y="253"/>
                  <a:pt x="39" y="254"/>
                  <a:pt x="38" y="254"/>
                </a:cubicBezTo>
                <a:lnTo>
                  <a:pt x="36" y="255"/>
                </a:lnTo>
                <a:cubicBezTo>
                  <a:pt x="36" y="255"/>
                  <a:pt x="38" y="256"/>
                  <a:pt x="40" y="257"/>
                </a:cubicBezTo>
                <a:cubicBezTo>
                  <a:pt x="43" y="258"/>
                  <a:pt x="46" y="260"/>
                  <a:pt x="50" y="262"/>
                </a:cubicBezTo>
                <a:cubicBezTo>
                  <a:pt x="55" y="263"/>
                  <a:pt x="59" y="264"/>
                  <a:pt x="62" y="263"/>
                </a:cubicBezTo>
                <a:cubicBezTo>
                  <a:pt x="77" y="263"/>
                  <a:pt x="91" y="254"/>
                  <a:pt x="101" y="235"/>
                </a:cubicBezTo>
                <a:cubicBezTo>
                  <a:pt x="105" y="228"/>
                  <a:pt x="110" y="214"/>
                  <a:pt x="116" y="192"/>
                </a:cubicBezTo>
                <a:cubicBezTo>
                  <a:pt x="122" y="170"/>
                  <a:pt x="128" y="147"/>
                  <a:pt x="134" y="124"/>
                </a:cubicBezTo>
                <a:cubicBezTo>
                  <a:pt x="140" y="99"/>
                  <a:pt x="143" y="85"/>
                  <a:pt x="144" y="81"/>
                </a:cubicBezTo>
                <a:cubicBezTo>
                  <a:pt x="146" y="70"/>
                  <a:pt x="147" y="61"/>
                  <a:pt x="147" y="56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0"/>
                  <a:pt x="69" y="44"/>
                </a:cubicBezTo>
                <a:cubicBezTo>
                  <a:pt x="54" y="57"/>
                  <a:pt x="44" y="75"/>
                  <a:pt x="38" y="96"/>
                </a:cubicBezTo>
                <a:cubicBezTo>
                  <a:pt x="37" y="99"/>
                  <a:pt x="36" y="102"/>
                  <a:pt x="34" y="102"/>
                </a:cubicBezTo>
                <a:cubicBezTo>
                  <a:pt x="33" y="102"/>
                  <a:pt x="30" y="103"/>
                  <a:pt x="24" y="103"/>
                </a:cubicBezTo>
                <a:lnTo>
                  <a:pt x="16" y="103"/>
                </a:lnTo>
                <a:cubicBezTo>
                  <a:pt x="12" y="101"/>
                  <a:pt x="11" y="98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6814800" y="436536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4" y="29"/>
                </a:moveTo>
                <a:cubicBezTo>
                  <a:pt x="74" y="20"/>
                  <a:pt x="76" y="14"/>
                  <a:pt x="82" y="9"/>
                </a:cubicBezTo>
                <a:cubicBezTo>
                  <a:pt x="88" y="3"/>
                  <a:pt x="94" y="1"/>
                  <a:pt x="102" y="0"/>
                </a:cubicBezTo>
                <a:cubicBezTo>
                  <a:pt x="107" y="0"/>
                  <a:pt x="112" y="2"/>
                  <a:pt x="115" y="6"/>
                </a:cubicBezTo>
                <a:cubicBezTo>
                  <a:pt x="119" y="9"/>
                  <a:pt x="121" y="14"/>
                  <a:pt x="121" y="19"/>
                </a:cubicBezTo>
                <a:cubicBezTo>
                  <a:pt x="121" y="27"/>
                  <a:pt x="118" y="33"/>
                  <a:pt x="112" y="39"/>
                </a:cubicBezTo>
                <a:cubicBezTo>
                  <a:pt x="106" y="45"/>
                  <a:pt x="99" y="48"/>
                  <a:pt x="92" y="48"/>
                </a:cubicBezTo>
                <a:cubicBezTo>
                  <a:pt x="88" y="48"/>
                  <a:pt x="84" y="46"/>
                  <a:pt x="80" y="43"/>
                </a:cubicBezTo>
                <a:cubicBezTo>
                  <a:pt x="76" y="40"/>
                  <a:pt x="74" y="35"/>
                  <a:pt x="74" y="29"/>
                </a:cubicBezTo>
                <a:moveTo>
                  <a:pt x="0" y="168"/>
                </a:moveTo>
                <a:cubicBezTo>
                  <a:pt x="0" y="166"/>
                  <a:pt x="1" y="161"/>
                  <a:pt x="4" y="155"/>
                </a:cubicBezTo>
                <a:cubicBezTo>
                  <a:pt x="6" y="148"/>
                  <a:pt x="11" y="140"/>
                  <a:pt x="15" y="132"/>
                </a:cubicBezTo>
                <a:cubicBezTo>
                  <a:pt x="20" y="123"/>
                  <a:pt x="26" y="116"/>
                  <a:pt x="35" y="109"/>
                </a:cubicBezTo>
                <a:cubicBezTo>
                  <a:pt x="44" y="102"/>
                  <a:pt x="53" y="99"/>
                  <a:pt x="62" y="99"/>
                </a:cubicBezTo>
                <a:cubicBezTo>
                  <a:pt x="74" y="99"/>
                  <a:pt x="83" y="103"/>
                  <a:pt x="91" y="109"/>
                </a:cubicBezTo>
                <a:cubicBezTo>
                  <a:pt x="99" y="116"/>
                  <a:pt x="103" y="126"/>
                  <a:pt x="103" y="137"/>
                </a:cubicBezTo>
                <a:cubicBezTo>
                  <a:pt x="103" y="142"/>
                  <a:pt x="101" y="151"/>
                  <a:pt x="97" y="162"/>
                </a:cubicBezTo>
                <a:cubicBezTo>
                  <a:pt x="93" y="174"/>
                  <a:pt x="87" y="189"/>
                  <a:pt x="79" y="209"/>
                </a:cubicBezTo>
                <a:cubicBezTo>
                  <a:pt x="71" y="229"/>
                  <a:pt x="65" y="246"/>
                  <a:pt x="60" y="260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8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0" y="255"/>
                  <a:pt x="104" y="246"/>
                  <a:pt x="107" y="236"/>
                </a:cubicBezTo>
                <a:cubicBezTo>
                  <a:pt x="108" y="232"/>
                  <a:pt x="109" y="230"/>
                  <a:pt x="110" y="229"/>
                </a:cubicBezTo>
                <a:cubicBezTo>
                  <a:pt x="110" y="229"/>
                  <a:pt x="113" y="228"/>
                  <a:pt x="117" y="228"/>
                </a:cubicBezTo>
                <a:cubicBezTo>
                  <a:pt x="123" y="228"/>
                  <a:pt x="126" y="230"/>
                  <a:pt x="126" y="233"/>
                </a:cubicBezTo>
                <a:cubicBezTo>
                  <a:pt x="126" y="235"/>
                  <a:pt x="125" y="240"/>
                  <a:pt x="122" y="247"/>
                </a:cubicBezTo>
                <a:cubicBezTo>
                  <a:pt x="120" y="254"/>
                  <a:pt x="116" y="261"/>
                  <a:pt x="111" y="269"/>
                </a:cubicBezTo>
                <a:cubicBezTo>
                  <a:pt x="106" y="278"/>
                  <a:pt x="100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4" y="302"/>
                  <a:pt x="45" y="299"/>
                  <a:pt x="37" y="292"/>
                </a:cubicBezTo>
                <a:cubicBezTo>
                  <a:pt x="29" y="286"/>
                  <a:pt x="25" y="276"/>
                  <a:pt x="24" y="264"/>
                </a:cubicBezTo>
                <a:cubicBezTo>
                  <a:pt x="24" y="259"/>
                  <a:pt x="25" y="254"/>
                  <a:pt x="27" y="249"/>
                </a:cubicBezTo>
                <a:cubicBezTo>
                  <a:pt x="28" y="245"/>
                  <a:pt x="34" y="228"/>
                  <a:pt x="46" y="198"/>
                </a:cubicBezTo>
                <a:cubicBezTo>
                  <a:pt x="57" y="168"/>
                  <a:pt x="64" y="150"/>
                  <a:pt x="65" y="144"/>
                </a:cubicBezTo>
                <a:cubicBezTo>
                  <a:pt x="67" y="138"/>
                  <a:pt x="68" y="133"/>
                  <a:pt x="69" y="127"/>
                </a:cubicBezTo>
                <a:cubicBezTo>
                  <a:pt x="69" y="120"/>
                  <a:pt x="66" y="116"/>
                  <a:pt x="61" y="116"/>
                </a:cubicBezTo>
                <a:lnTo>
                  <a:pt x="60" y="116"/>
                </a:lnTo>
                <a:cubicBezTo>
                  <a:pt x="51" y="116"/>
                  <a:pt x="43" y="121"/>
                  <a:pt x="36" y="131"/>
                </a:cubicBezTo>
                <a:cubicBezTo>
                  <a:pt x="28" y="141"/>
                  <a:pt x="22" y="153"/>
                  <a:pt x="19" y="168"/>
                </a:cubicBezTo>
                <a:cubicBezTo>
                  <a:pt x="18" y="169"/>
                  <a:pt x="18" y="169"/>
                  <a:pt x="18" y="170"/>
                </a:cubicBezTo>
                <a:cubicBezTo>
                  <a:pt x="17" y="170"/>
                  <a:pt x="17" y="171"/>
                  <a:pt x="17" y="171"/>
                </a:cubicBezTo>
                <a:cubicBezTo>
                  <a:pt x="17" y="171"/>
                  <a:pt x="17" y="172"/>
                  <a:pt x="16" y="172"/>
                </a:cubicBezTo>
                <a:lnTo>
                  <a:pt x="15" y="172"/>
                </a:lnTo>
                <a:cubicBezTo>
                  <a:pt x="15" y="172"/>
                  <a:pt x="14" y="172"/>
                  <a:pt x="13" y="172"/>
                </a:cubicBezTo>
                <a:cubicBezTo>
                  <a:pt x="12" y="172"/>
                  <a:pt x="11" y="172"/>
                  <a:pt x="10" y="172"/>
                </a:cubicBezTo>
                <a:lnTo>
                  <a:pt x="2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6895800" y="4410000"/>
            <a:ext cx="30600" cy="72360"/>
          </a:xfrm>
          <a:custGeom>
            <a:avLst/>
            <a:gdLst/>
            <a:ahLst/>
            <a:rect l="0" t="0" r="r" b="b"/>
            <a:pathLst>
              <a:path w="85" h="201">
                <a:moveTo>
                  <a:pt x="0" y="55"/>
                </a:moveTo>
                <a:cubicBezTo>
                  <a:pt x="0" y="55"/>
                  <a:pt x="0" y="50"/>
                  <a:pt x="0" y="39"/>
                </a:cubicBezTo>
                <a:cubicBezTo>
                  <a:pt x="0" y="28"/>
                  <a:pt x="4" y="19"/>
                  <a:pt x="10" y="12"/>
                </a:cubicBezTo>
                <a:cubicBezTo>
                  <a:pt x="17" y="4"/>
                  <a:pt x="26" y="0"/>
                  <a:pt x="38" y="0"/>
                </a:cubicBezTo>
                <a:cubicBezTo>
                  <a:pt x="49" y="0"/>
                  <a:pt x="61" y="6"/>
                  <a:pt x="70" y="16"/>
                </a:cubicBezTo>
                <a:cubicBezTo>
                  <a:pt x="80" y="27"/>
                  <a:pt x="84" y="45"/>
                  <a:pt x="85" y="72"/>
                </a:cubicBezTo>
                <a:cubicBezTo>
                  <a:pt x="85" y="87"/>
                  <a:pt x="83" y="101"/>
                  <a:pt x="79" y="115"/>
                </a:cubicBezTo>
                <a:cubicBezTo>
                  <a:pt x="75" y="129"/>
                  <a:pt x="71" y="141"/>
                  <a:pt x="66" y="151"/>
                </a:cubicBezTo>
                <a:cubicBezTo>
                  <a:pt x="61" y="161"/>
                  <a:pt x="54" y="170"/>
                  <a:pt x="48" y="177"/>
                </a:cubicBezTo>
                <a:cubicBezTo>
                  <a:pt x="43" y="184"/>
                  <a:pt x="37" y="191"/>
                  <a:pt x="33" y="195"/>
                </a:cubicBezTo>
                <a:cubicBezTo>
                  <a:pt x="29" y="199"/>
                  <a:pt x="26" y="201"/>
                  <a:pt x="25" y="201"/>
                </a:cubicBezTo>
                <a:cubicBezTo>
                  <a:pt x="23" y="201"/>
                  <a:pt x="21" y="199"/>
                  <a:pt x="17" y="195"/>
                </a:cubicBezTo>
                <a:cubicBezTo>
                  <a:pt x="13" y="191"/>
                  <a:pt x="11" y="187"/>
                  <a:pt x="11" y="186"/>
                </a:cubicBezTo>
                <a:cubicBezTo>
                  <a:pt x="11" y="184"/>
                  <a:pt x="13" y="181"/>
                  <a:pt x="18" y="176"/>
                </a:cubicBezTo>
                <a:cubicBezTo>
                  <a:pt x="23" y="170"/>
                  <a:pt x="28" y="164"/>
                  <a:pt x="34" y="157"/>
                </a:cubicBezTo>
                <a:cubicBezTo>
                  <a:pt x="40" y="149"/>
                  <a:pt x="45" y="138"/>
                  <a:pt x="50" y="125"/>
                </a:cubicBezTo>
                <a:cubicBezTo>
                  <a:pt x="55" y="111"/>
                  <a:pt x="59" y="96"/>
                  <a:pt x="61" y="79"/>
                </a:cubicBezTo>
                <a:lnTo>
                  <a:pt x="61" y="71"/>
                </a:lnTo>
                <a:lnTo>
                  <a:pt x="61" y="72"/>
                </a:lnTo>
                <a:cubicBezTo>
                  <a:pt x="59" y="72"/>
                  <a:pt x="58" y="73"/>
                  <a:pt x="57" y="73"/>
                </a:cubicBezTo>
                <a:cubicBezTo>
                  <a:pt x="55" y="74"/>
                  <a:pt x="54" y="74"/>
                  <a:pt x="53" y="75"/>
                </a:cubicBezTo>
                <a:cubicBezTo>
                  <a:pt x="52" y="76"/>
                  <a:pt x="50" y="76"/>
                  <a:pt x="47" y="76"/>
                </a:cubicBezTo>
                <a:cubicBezTo>
                  <a:pt x="45" y="76"/>
                  <a:pt x="42" y="76"/>
                  <a:pt x="40" y="77"/>
                </a:cubicBezTo>
                <a:cubicBezTo>
                  <a:pt x="28" y="77"/>
                  <a:pt x="19" y="73"/>
                  <a:pt x="12" y="66"/>
                </a:cubicBezTo>
                <a:lnTo>
                  <a:pt x="0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6987240" y="4337280"/>
            <a:ext cx="111240" cy="103320"/>
          </a:xfrm>
          <a:custGeom>
            <a:avLst/>
            <a:gdLst/>
            <a:ahLst/>
            <a:rect l="0" t="0" r="r" b="b"/>
            <a:pathLst>
              <a:path w="309" h="287">
                <a:moveTo>
                  <a:pt x="11" y="96"/>
                </a:moveTo>
                <a:cubicBezTo>
                  <a:pt x="14" y="79"/>
                  <a:pt x="25" y="58"/>
                  <a:pt x="45" y="35"/>
                </a:cubicBezTo>
                <a:cubicBezTo>
                  <a:pt x="65" y="12"/>
                  <a:pt x="90" y="0"/>
                  <a:pt x="119" y="0"/>
                </a:cubicBezTo>
                <a:cubicBezTo>
                  <a:pt x="134" y="0"/>
                  <a:pt x="148" y="3"/>
                  <a:pt x="160" y="11"/>
                </a:cubicBezTo>
                <a:cubicBezTo>
                  <a:pt x="172" y="18"/>
                  <a:pt x="181" y="28"/>
                  <a:pt x="187" y="39"/>
                </a:cubicBezTo>
                <a:cubicBezTo>
                  <a:pt x="205" y="13"/>
                  <a:pt x="226" y="0"/>
                  <a:pt x="251" y="0"/>
                </a:cubicBezTo>
                <a:cubicBezTo>
                  <a:pt x="267" y="0"/>
                  <a:pt x="280" y="4"/>
                  <a:pt x="291" y="13"/>
                </a:cubicBezTo>
                <a:cubicBezTo>
                  <a:pt x="303" y="23"/>
                  <a:pt x="309" y="35"/>
                  <a:pt x="309" y="51"/>
                </a:cubicBezTo>
                <a:cubicBezTo>
                  <a:pt x="309" y="63"/>
                  <a:pt x="306" y="73"/>
                  <a:pt x="300" y="80"/>
                </a:cubicBezTo>
                <a:cubicBezTo>
                  <a:pt x="294" y="88"/>
                  <a:pt x="289" y="93"/>
                  <a:pt x="283" y="94"/>
                </a:cubicBezTo>
                <a:cubicBezTo>
                  <a:pt x="278" y="96"/>
                  <a:pt x="273" y="97"/>
                  <a:pt x="269" y="97"/>
                </a:cubicBezTo>
                <a:cubicBezTo>
                  <a:pt x="261" y="97"/>
                  <a:pt x="254" y="95"/>
                  <a:pt x="249" y="90"/>
                </a:cubicBezTo>
                <a:cubicBezTo>
                  <a:pt x="244" y="85"/>
                  <a:pt x="241" y="79"/>
                  <a:pt x="241" y="72"/>
                </a:cubicBezTo>
                <a:cubicBezTo>
                  <a:pt x="241" y="52"/>
                  <a:pt x="252" y="39"/>
                  <a:pt x="273" y="32"/>
                </a:cubicBezTo>
                <a:cubicBezTo>
                  <a:pt x="268" y="26"/>
                  <a:pt x="260" y="24"/>
                  <a:pt x="248" y="24"/>
                </a:cubicBezTo>
                <a:cubicBezTo>
                  <a:pt x="242" y="24"/>
                  <a:pt x="238" y="24"/>
                  <a:pt x="236" y="25"/>
                </a:cubicBezTo>
                <a:cubicBezTo>
                  <a:pt x="220" y="32"/>
                  <a:pt x="208" y="45"/>
                  <a:pt x="200" y="67"/>
                </a:cubicBezTo>
                <a:cubicBezTo>
                  <a:pt x="175" y="161"/>
                  <a:pt x="162" y="215"/>
                  <a:pt x="162" y="231"/>
                </a:cubicBezTo>
                <a:cubicBezTo>
                  <a:pt x="162" y="242"/>
                  <a:pt x="166" y="251"/>
                  <a:pt x="173" y="256"/>
                </a:cubicBezTo>
                <a:cubicBezTo>
                  <a:pt x="179" y="261"/>
                  <a:pt x="187" y="263"/>
                  <a:pt x="195" y="263"/>
                </a:cubicBezTo>
                <a:cubicBezTo>
                  <a:pt x="210" y="263"/>
                  <a:pt x="226" y="257"/>
                  <a:pt x="241" y="243"/>
                </a:cubicBezTo>
                <a:cubicBezTo>
                  <a:pt x="256" y="229"/>
                  <a:pt x="266" y="212"/>
                  <a:pt x="272" y="191"/>
                </a:cubicBezTo>
                <a:cubicBezTo>
                  <a:pt x="273" y="187"/>
                  <a:pt x="274" y="185"/>
                  <a:pt x="276" y="184"/>
                </a:cubicBezTo>
                <a:cubicBezTo>
                  <a:pt x="277" y="184"/>
                  <a:pt x="280" y="184"/>
                  <a:pt x="286" y="183"/>
                </a:cubicBezTo>
                <a:lnTo>
                  <a:pt x="288" y="183"/>
                </a:lnTo>
                <a:cubicBezTo>
                  <a:pt x="295" y="183"/>
                  <a:pt x="298" y="185"/>
                  <a:pt x="298" y="188"/>
                </a:cubicBezTo>
                <a:cubicBezTo>
                  <a:pt x="298" y="189"/>
                  <a:pt x="297" y="191"/>
                  <a:pt x="296" y="195"/>
                </a:cubicBezTo>
                <a:cubicBezTo>
                  <a:pt x="290" y="219"/>
                  <a:pt x="277" y="241"/>
                  <a:pt x="257" y="259"/>
                </a:cubicBezTo>
                <a:cubicBezTo>
                  <a:pt x="238" y="278"/>
                  <a:pt x="215" y="287"/>
                  <a:pt x="190" y="287"/>
                </a:cubicBezTo>
                <a:cubicBezTo>
                  <a:pt x="160" y="287"/>
                  <a:pt x="138" y="274"/>
                  <a:pt x="123" y="247"/>
                </a:cubicBezTo>
                <a:cubicBezTo>
                  <a:pt x="105" y="273"/>
                  <a:pt x="85" y="286"/>
                  <a:pt x="62" y="286"/>
                </a:cubicBezTo>
                <a:lnTo>
                  <a:pt x="58" y="286"/>
                </a:lnTo>
                <a:cubicBezTo>
                  <a:pt x="38" y="286"/>
                  <a:pt x="23" y="281"/>
                  <a:pt x="14" y="270"/>
                </a:cubicBezTo>
                <a:cubicBezTo>
                  <a:pt x="5" y="259"/>
                  <a:pt x="1" y="247"/>
                  <a:pt x="0" y="235"/>
                </a:cubicBezTo>
                <a:cubicBezTo>
                  <a:pt x="0" y="222"/>
                  <a:pt x="4" y="211"/>
                  <a:pt x="12" y="202"/>
                </a:cubicBezTo>
                <a:cubicBezTo>
                  <a:pt x="20" y="194"/>
                  <a:pt x="30" y="190"/>
                  <a:pt x="41" y="190"/>
                </a:cubicBezTo>
                <a:cubicBezTo>
                  <a:pt x="59" y="190"/>
                  <a:pt x="68" y="198"/>
                  <a:pt x="68" y="216"/>
                </a:cubicBezTo>
                <a:cubicBezTo>
                  <a:pt x="68" y="224"/>
                  <a:pt x="65" y="232"/>
                  <a:pt x="60" y="238"/>
                </a:cubicBezTo>
                <a:cubicBezTo>
                  <a:pt x="55" y="245"/>
                  <a:pt x="50" y="249"/>
                  <a:pt x="46" y="251"/>
                </a:cubicBezTo>
                <a:cubicBezTo>
                  <a:pt x="41" y="253"/>
                  <a:pt x="38" y="254"/>
                  <a:pt x="38" y="254"/>
                </a:cubicBezTo>
                <a:lnTo>
                  <a:pt x="36" y="255"/>
                </a:lnTo>
                <a:cubicBezTo>
                  <a:pt x="36" y="255"/>
                  <a:pt x="37" y="256"/>
                  <a:pt x="39" y="257"/>
                </a:cubicBezTo>
                <a:cubicBezTo>
                  <a:pt x="42" y="258"/>
                  <a:pt x="45" y="260"/>
                  <a:pt x="50" y="262"/>
                </a:cubicBezTo>
                <a:cubicBezTo>
                  <a:pt x="54" y="263"/>
                  <a:pt x="58" y="264"/>
                  <a:pt x="62" y="263"/>
                </a:cubicBezTo>
                <a:cubicBezTo>
                  <a:pt x="77" y="263"/>
                  <a:pt x="91" y="254"/>
                  <a:pt x="102" y="235"/>
                </a:cubicBezTo>
                <a:cubicBezTo>
                  <a:pt x="106" y="228"/>
                  <a:pt x="110" y="214"/>
                  <a:pt x="116" y="192"/>
                </a:cubicBezTo>
                <a:cubicBezTo>
                  <a:pt x="122" y="170"/>
                  <a:pt x="128" y="147"/>
                  <a:pt x="134" y="124"/>
                </a:cubicBezTo>
                <a:cubicBezTo>
                  <a:pt x="140" y="99"/>
                  <a:pt x="143" y="85"/>
                  <a:pt x="144" y="81"/>
                </a:cubicBezTo>
                <a:cubicBezTo>
                  <a:pt x="146" y="70"/>
                  <a:pt x="147" y="61"/>
                  <a:pt x="147" y="56"/>
                </a:cubicBezTo>
                <a:cubicBezTo>
                  <a:pt x="147" y="45"/>
                  <a:pt x="144" y="36"/>
                  <a:pt x="138" y="31"/>
                </a:cubicBezTo>
                <a:cubicBezTo>
                  <a:pt x="131" y="26"/>
                  <a:pt x="124" y="24"/>
                  <a:pt x="116" y="24"/>
                </a:cubicBezTo>
                <a:cubicBezTo>
                  <a:pt x="99" y="24"/>
                  <a:pt x="83" y="30"/>
                  <a:pt x="68" y="44"/>
                </a:cubicBezTo>
                <a:cubicBezTo>
                  <a:pt x="53" y="57"/>
                  <a:pt x="43" y="75"/>
                  <a:pt x="37" y="96"/>
                </a:cubicBezTo>
                <a:cubicBezTo>
                  <a:pt x="36" y="99"/>
                  <a:pt x="35" y="102"/>
                  <a:pt x="34" y="102"/>
                </a:cubicBezTo>
                <a:cubicBezTo>
                  <a:pt x="33" y="102"/>
                  <a:pt x="29" y="103"/>
                  <a:pt x="24" y="103"/>
                </a:cubicBezTo>
                <a:lnTo>
                  <a:pt x="15" y="103"/>
                </a:lnTo>
                <a:cubicBezTo>
                  <a:pt x="12" y="101"/>
                  <a:pt x="11" y="98"/>
                  <a:pt x="11" y="9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7121880" y="4267080"/>
            <a:ext cx="55080" cy="227880"/>
          </a:xfrm>
          <a:custGeom>
            <a:avLst/>
            <a:gdLst/>
            <a:ahLst/>
            <a:rect l="0" t="0" r="r" b="b"/>
            <a:pathLst>
              <a:path w="153" h="633">
                <a:moveTo>
                  <a:pt x="4" y="0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5"/>
                  <a:pt x="125" y="149"/>
                </a:cubicBezTo>
                <a:cubicBezTo>
                  <a:pt x="144" y="203"/>
                  <a:pt x="153" y="258"/>
                  <a:pt x="153" y="316"/>
                </a:cubicBezTo>
                <a:cubicBezTo>
                  <a:pt x="153" y="345"/>
                  <a:pt x="150" y="372"/>
                  <a:pt x="146" y="399"/>
                </a:cubicBezTo>
                <a:cubicBezTo>
                  <a:pt x="142" y="425"/>
                  <a:pt x="137" y="448"/>
                  <a:pt x="132" y="466"/>
                </a:cubicBezTo>
                <a:cubicBezTo>
                  <a:pt x="126" y="486"/>
                  <a:pt x="118" y="504"/>
                  <a:pt x="108" y="523"/>
                </a:cubicBezTo>
                <a:cubicBezTo>
                  <a:pt x="98" y="541"/>
                  <a:pt x="90" y="556"/>
                  <a:pt x="84" y="565"/>
                </a:cubicBezTo>
                <a:cubicBezTo>
                  <a:pt x="78" y="575"/>
                  <a:pt x="69" y="586"/>
                  <a:pt x="57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3" y="630"/>
                </a:cubicBezTo>
                <a:cubicBezTo>
                  <a:pt x="21" y="632"/>
                  <a:pt x="21" y="633"/>
                  <a:pt x="20" y="633"/>
                </a:cubicBezTo>
                <a:lnTo>
                  <a:pt x="13" y="633"/>
                </a:lnTo>
                <a:cubicBezTo>
                  <a:pt x="9" y="633"/>
                  <a:pt x="7" y="633"/>
                  <a:pt x="6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2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6" y="448"/>
                  <a:pt x="106" y="316"/>
                </a:cubicBezTo>
                <a:cubicBezTo>
                  <a:pt x="106" y="184"/>
                  <a:pt x="73" y="83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2" y="2"/>
                  <a:pt x="4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7261200" y="430488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20"/>
                </a:moveTo>
                <a:cubicBezTo>
                  <a:pt x="0" y="220"/>
                  <a:pt x="0" y="217"/>
                  <a:pt x="0" y="212"/>
                </a:cubicBezTo>
                <a:cubicBezTo>
                  <a:pt x="0" y="206"/>
                  <a:pt x="3" y="202"/>
                  <a:pt x="9" y="199"/>
                </a:cubicBezTo>
                <a:lnTo>
                  <a:pt x="198" y="199"/>
                </a:lnTo>
                <a:lnTo>
                  <a:pt x="198" y="104"/>
                </a:lnTo>
                <a:lnTo>
                  <a:pt x="199" y="9"/>
                </a:lnTo>
                <a:cubicBezTo>
                  <a:pt x="204" y="3"/>
                  <a:pt x="208" y="0"/>
                  <a:pt x="212" y="0"/>
                </a:cubicBezTo>
                <a:cubicBezTo>
                  <a:pt x="217" y="0"/>
                  <a:pt x="222" y="4"/>
                  <a:pt x="225" y="10"/>
                </a:cubicBezTo>
                <a:lnTo>
                  <a:pt x="225" y="199"/>
                </a:lnTo>
                <a:lnTo>
                  <a:pt x="413" y="199"/>
                </a:lnTo>
                <a:cubicBezTo>
                  <a:pt x="419" y="203"/>
                  <a:pt x="422" y="207"/>
                  <a:pt x="422" y="212"/>
                </a:cubicBezTo>
                <a:cubicBezTo>
                  <a:pt x="422" y="217"/>
                  <a:pt x="419" y="221"/>
                  <a:pt x="413" y="225"/>
                </a:cubicBezTo>
                <a:lnTo>
                  <a:pt x="225" y="225"/>
                </a:lnTo>
                <a:lnTo>
                  <a:pt x="225" y="413"/>
                </a:lnTo>
                <a:cubicBezTo>
                  <a:pt x="221" y="419"/>
                  <a:pt x="217" y="422"/>
                  <a:pt x="213" y="422"/>
                </a:cubicBezTo>
                <a:lnTo>
                  <a:pt x="212" y="422"/>
                </a:lnTo>
                <a:lnTo>
                  <a:pt x="211" y="422"/>
                </a:lnTo>
                <a:cubicBezTo>
                  <a:pt x="206" y="422"/>
                  <a:pt x="202" y="419"/>
                  <a:pt x="198" y="413"/>
                </a:cubicBezTo>
                <a:lnTo>
                  <a:pt x="198" y="225"/>
                </a:lnTo>
                <a:lnTo>
                  <a:pt x="9" y="225"/>
                </a:lnTo>
                <a:cubicBezTo>
                  <a:pt x="3" y="222"/>
                  <a:pt x="0" y="217"/>
                  <a:pt x="0" y="212"/>
                </a:cubicBezTo>
                <a:lnTo>
                  <a:pt x="0" y="2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7485480" y="4279680"/>
            <a:ext cx="87120" cy="160920"/>
          </a:xfrm>
          <a:custGeom>
            <a:avLst/>
            <a:gdLst/>
            <a:ahLst/>
            <a:rect l="0" t="0" r="r" b="b"/>
            <a:pathLst>
              <a:path w="242" h="447">
                <a:moveTo>
                  <a:pt x="20" y="30"/>
                </a:moveTo>
                <a:cubicBezTo>
                  <a:pt x="20" y="26"/>
                  <a:pt x="21" y="21"/>
                  <a:pt x="23" y="15"/>
                </a:cubicBezTo>
                <a:cubicBezTo>
                  <a:pt x="25" y="10"/>
                  <a:pt x="27" y="7"/>
                  <a:pt x="31" y="7"/>
                </a:cubicBezTo>
                <a:cubicBezTo>
                  <a:pt x="31" y="7"/>
                  <a:pt x="46" y="6"/>
                  <a:pt x="77" y="4"/>
                </a:cubicBezTo>
                <a:cubicBezTo>
                  <a:pt x="107" y="2"/>
                  <a:pt x="122" y="1"/>
                  <a:pt x="123" y="0"/>
                </a:cubicBezTo>
                <a:cubicBezTo>
                  <a:pt x="128" y="0"/>
                  <a:pt x="131" y="2"/>
                  <a:pt x="131" y="6"/>
                </a:cubicBezTo>
                <a:cubicBezTo>
                  <a:pt x="131" y="10"/>
                  <a:pt x="124" y="40"/>
                  <a:pt x="109" y="96"/>
                </a:cubicBezTo>
                <a:cubicBezTo>
                  <a:pt x="106" y="111"/>
                  <a:pt x="102" y="125"/>
                  <a:pt x="99" y="141"/>
                </a:cubicBezTo>
                <a:cubicBezTo>
                  <a:pt x="95" y="156"/>
                  <a:pt x="92" y="167"/>
                  <a:pt x="89" y="175"/>
                </a:cubicBezTo>
                <a:lnTo>
                  <a:pt x="87" y="187"/>
                </a:lnTo>
                <a:cubicBezTo>
                  <a:pt x="87" y="188"/>
                  <a:pt x="88" y="187"/>
                  <a:pt x="90" y="185"/>
                </a:cubicBezTo>
                <a:cubicBezTo>
                  <a:pt x="111" y="168"/>
                  <a:pt x="132" y="160"/>
                  <a:pt x="154" y="160"/>
                </a:cubicBezTo>
                <a:cubicBezTo>
                  <a:pt x="180" y="160"/>
                  <a:pt x="201" y="169"/>
                  <a:pt x="217" y="189"/>
                </a:cubicBezTo>
                <a:cubicBezTo>
                  <a:pt x="233" y="208"/>
                  <a:pt x="242" y="232"/>
                  <a:pt x="242" y="262"/>
                </a:cubicBezTo>
                <a:cubicBezTo>
                  <a:pt x="242" y="309"/>
                  <a:pt x="225" y="352"/>
                  <a:pt x="192" y="390"/>
                </a:cubicBezTo>
                <a:cubicBezTo>
                  <a:pt x="159" y="428"/>
                  <a:pt x="123" y="447"/>
                  <a:pt x="85" y="447"/>
                </a:cubicBezTo>
                <a:cubicBezTo>
                  <a:pt x="64" y="447"/>
                  <a:pt x="43" y="439"/>
                  <a:pt x="26" y="423"/>
                </a:cubicBezTo>
                <a:cubicBezTo>
                  <a:pt x="9" y="407"/>
                  <a:pt x="0" y="381"/>
                  <a:pt x="0" y="344"/>
                </a:cubicBezTo>
                <a:lnTo>
                  <a:pt x="0" y="338"/>
                </a:lnTo>
                <a:cubicBezTo>
                  <a:pt x="0" y="330"/>
                  <a:pt x="1" y="317"/>
                  <a:pt x="5" y="302"/>
                </a:cubicBezTo>
                <a:cubicBezTo>
                  <a:pt x="8" y="286"/>
                  <a:pt x="18" y="245"/>
                  <a:pt x="36" y="177"/>
                </a:cubicBezTo>
                <a:cubicBezTo>
                  <a:pt x="58" y="94"/>
                  <a:pt x="68" y="50"/>
                  <a:pt x="68" y="45"/>
                </a:cubicBezTo>
                <a:cubicBezTo>
                  <a:pt x="68" y="40"/>
                  <a:pt x="60" y="37"/>
                  <a:pt x="43" y="36"/>
                </a:cubicBezTo>
                <a:cubicBezTo>
                  <a:pt x="41" y="36"/>
                  <a:pt x="39" y="36"/>
                  <a:pt x="38" y="36"/>
                </a:cubicBezTo>
                <a:lnTo>
                  <a:pt x="35" y="36"/>
                </a:lnTo>
                <a:cubicBezTo>
                  <a:pt x="31" y="36"/>
                  <a:pt x="28" y="36"/>
                  <a:pt x="27" y="36"/>
                </a:cubicBezTo>
                <a:cubicBezTo>
                  <a:pt x="26" y="36"/>
                  <a:pt x="24" y="36"/>
                  <a:pt x="22" y="34"/>
                </a:cubicBezTo>
                <a:cubicBezTo>
                  <a:pt x="21" y="33"/>
                  <a:pt x="20" y="32"/>
                  <a:pt x="20" y="30"/>
                </a:cubicBezTo>
                <a:moveTo>
                  <a:pt x="188" y="233"/>
                </a:moveTo>
                <a:lnTo>
                  <a:pt x="188" y="230"/>
                </a:lnTo>
                <a:cubicBezTo>
                  <a:pt x="188" y="199"/>
                  <a:pt x="175" y="183"/>
                  <a:pt x="149" y="183"/>
                </a:cubicBezTo>
                <a:cubicBezTo>
                  <a:pt x="142" y="183"/>
                  <a:pt x="135" y="185"/>
                  <a:pt x="127" y="188"/>
                </a:cubicBezTo>
                <a:cubicBezTo>
                  <a:pt x="119" y="191"/>
                  <a:pt x="112" y="196"/>
                  <a:pt x="106" y="201"/>
                </a:cubicBezTo>
                <a:cubicBezTo>
                  <a:pt x="100" y="207"/>
                  <a:pt x="94" y="212"/>
                  <a:pt x="90" y="216"/>
                </a:cubicBezTo>
                <a:cubicBezTo>
                  <a:pt x="85" y="221"/>
                  <a:pt x="81" y="226"/>
                  <a:pt x="78" y="230"/>
                </a:cubicBezTo>
                <a:lnTo>
                  <a:pt x="75" y="235"/>
                </a:lnTo>
                <a:lnTo>
                  <a:pt x="61" y="290"/>
                </a:lnTo>
                <a:cubicBezTo>
                  <a:pt x="51" y="326"/>
                  <a:pt x="46" y="353"/>
                  <a:pt x="46" y="368"/>
                </a:cubicBezTo>
                <a:cubicBezTo>
                  <a:pt x="46" y="388"/>
                  <a:pt x="51" y="403"/>
                  <a:pt x="63" y="413"/>
                </a:cubicBezTo>
                <a:cubicBezTo>
                  <a:pt x="69" y="420"/>
                  <a:pt x="78" y="423"/>
                  <a:pt x="88" y="423"/>
                </a:cubicBezTo>
                <a:cubicBezTo>
                  <a:pt x="102" y="423"/>
                  <a:pt x="116" y="417"/>
                  <a:pt x="130" y="403"/>
                </a:cubicBezTo>
                <a:cubicBezTo>
                  <a:pt x="141" y="394"/>
                  <a:pt x="149" y="382"/>
                  <a:pt x="155" y="368"/>
                </a:cubicBezTo>
                <a:cubicBezTo>
                  <a:pt x="162" y="354"/>
                  <a:pt x="169" y="331"/>
                  <a:pt x="176" y="300"/>
                </a:cubicBezTo>
                <a:cubicBezTo>
                  <a:pt x="184" y="270"/>
                  <a:pt x="188" y="248"/>
                  <a:pt x="188" y="2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586280" y="4267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2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1" y="425"/>
                  <a:pt x="136" y="448"/>
                  <a:pt x="130" y="466"/>
                </a:cubicBezTo>
                <a:cubicBezTo>
                  <a:pt x="125" y="486"/>
                  <a:pt x="117" y="504"/>
                  <a:pt x="107" y="523"/>
                </a:cubicBezTo>
                <a:cubicBezTo>
                  <a:pt x="97" y="541"/>
                  <a:pt x="89" y="556"/>
                  <a:pt x="83" y="565"/>
                </a:cubicBezTo>
                <a:cubicBezTo>
                  <a:pt x="77" y="575"/>
                  <a:pt x="69" y="586"/>
                  <a:pt x="57" y="598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1"/>
                  <a:pt x="30" y="625"/>
                  <a:pt x="22" y="630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3" y="549"/>
                  <a:pt x="105" y="448"/>
                  <a:pt x="105" y="316"/>
                </a:cubicBezTo>
                <a:cubicBezTo>
                  <a:pt x="105" y="184"/>
                  <a:pt x="73" y="83"/>
                  <a:pt x="7" y="16"/>
                </a:cubicBezTo>
                <a:cubicBezTo>
                  <a:pt x="3" y="11"/>
                  <a:pt x="1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747720" y="3866040"/>
            <a:ext cx="198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Решающая функция: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7720" y="4685400"/>
            <a:ext cx="437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Зависит только от опорных векторов (α_i &gt; 0).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752400" y="305748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952200" y="3352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47720" y="2690640"/>
            <a:ext cx="5685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Сила SVM №2: Устойчивость к переобучению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952200" y="3686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128600" y="3266280"/>
            <a:ext cx="6095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Maximizing the margin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это по своей сути форма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регуляризации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952200" y="4019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128600" y="3599640"/>
            <a:ext cx="546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 ищет не просто точное, но и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устойчивое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решение.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128600" y="3933000"/>
            <a:ext cx="5928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Результат: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Хорошая обобщающая способность на новых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752400" y="235260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747720" y="1985760"/>
            <a:ext cx="5686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Сравнение: SVM vs. Логистическая Регрессия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95220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747720" y="2763000"/>
            <a:ext cx="451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SVM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95220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128600" y="3199320"/>
            <a:ext cx="3545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Подход: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Максимизация зазора (Margin)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952200" y="39528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1128600" y="3532680"/>
            <a:ext cx="434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Граница: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Зависит только от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опорных векторов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952200" y="4286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28600" y="3866040"/>
            <a:ext cx="282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Вероятности: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Нативно не дает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128600" y="4199400"/>
            <a:ext cx="3446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Высокая размерность: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Очень силен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6391080" y="3286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2" y="15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6191280" y="2763000"/>
            <a:ext cx="26586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Логистическая Регрессия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639108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2" y="15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6572160" y="3199320"/>
            <a:ext cx="356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Подход: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Максимизация правдоподобия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6391080" y="39528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2" y="17"/>
                  <a:pt x="40" y="11"/>
                  <a:pt x="50" y="7"/>
                </a:cubicBezTo>
                <a:cubicBezTo>
                  <a:pt x="60" y="3"/>
                  <a:pt x="70" y="0"/>
                  <a:pt x="80" y="0"/>
                </a:cubicBezTo>
                <a:cubicBezTo>
                  <a:pt x="91" y="0"/>
                  <a:pt x="101" y="3"/>
                  <a:pt x="111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6572160" y="3532680"/>
            <a:ext cx="363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Граница: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Зависит от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всех точек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данных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6391080" y="4286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6572160" y="3866040"/>
            <a:ext cx="376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Вероятности: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Дает вероятности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нативно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6572160" y="4199400"/>
            <a:ext cx="374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Высокая размерность: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Требует сильной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6572160" y="4485240"/>
            <a:ext cx="1319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регуляризации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752400" y="2495520"/>
            <a:ext cx="10696680" cy="19080"/>
          </a:xfrm>
          <a:custGeom>
            <a:avLst/>
            <a:gdLst/>
            <a:ahLst/>
            <a:rect l="0" t="0" r="r" b="b"/>
            <a:pathLst>
              <a:path w="29713" h="53">
                <a:moveTo>
                  <a:pt x="0" y="0"/>
                </a:moveTo>
                <a:lnTo>
                  <a:pt x="29713" y="0"/>
                </a:lnTo>
                <a:lnTo>
                  <a:pt x="29713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747720" y="2118960"/>
            <a:ext cx="5732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Сравнение: SVM vs. Деревья / Случайный Лес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952200" y="3428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747720" y="2905920"/>
            <a:ext cx="451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SVM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952200" y="3762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28600" y="3342240"/>
            <a:ext cx="345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Интерпретируемость: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"Черный ящик"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952200" y="40957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128600" y="3675600"/>
            <a:ext cx="2632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Масштабирование: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Требует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952200" y="4429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128600" y="4008960"/>
            <a:ext cx="372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Нелинейность: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Через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ядра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(глобальная)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3590640" y="435276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9" y="3"/>
                </a:cubicBezTo>
                <a:cubicBezTo>
                  <a:pt x="519" y="5"/>
                  <a:pt x="529" y="8"/>
                  <a:pt x="538" y="12"/>
                </a:cubicBezTo>
                <a:cubicBezTo>
                  <a:pt x="548" y="16"/>
                  <a:pt x="557" y="21"/>
                  <a:pt x="566" y="27"/>
                </a:cubicBezTo>
                <a:cubicBezTo>
                  <a:pt x="574" y="33"/>
                  <a:pt x="582" y="39"/>
                  <a:pt x="590" y="46"/>
                </a:cubicBezTo>
                <a:cubicBezTo>
                  <a:pt x="597" y="54"/>
                  <a:pt x="604" y="62"/>
                  <a:pt x="610" y="71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8"/>
                  <a:pt x="636" y="159"/>
                </a:cubicBezTo>
                <a:lnTo>
                  <a:pt x="636" y="529"/>
                </a:lnTo>
                <a:cubicBezTo>
                  <a:pt x="636" y="540"/>
                  <a:pt x="635" y="550"/>
                  <a:pt x="633" y="560"/>
                </a:cubicBezTo>
                <a:cubicBezTo>
                  <a:pt x="631" y="570"/>
                  <a:pt x="628" y="580"/>
                  <a:pt x="624" y="590"/>
                </a:cubicBezTo>
                <a:cubicBezTo>
                  <a:pt x="620" y="600"/>
                  <a:pt x="615" y="609"/>
                  <a:pt x="610" y="617"/>
                </a:cubicBezTo>
                <a:cubicBezTo>
                  <a:pt x="604" y="627"/>
                  <a:pt x="597" y="635"/>
                  <a:pt x="590" y="642"/>
                </a:cubicBezTo>
                <a:cubicBezTo>
                  <a:pt x="582" y="650"/>
                  <a:pt x="574" y="656"/>
                  <a:pt x="566" y="662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9" y="681"/>
                  <a:pt x="519" y="684"/>
                  <a:pt x="509" y="686"/>
                </a:cubicBezTo>
                <a:cubicBezTo>
                  <a:pt x="498" y="688"/>
                  <a:pt x="488" y="689"/>
                  <a:pt x="47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7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128600" y="4342320"/>
            <a:ext cx="247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Выбросы: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Устойчив (из-за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3654360" y="43837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3816360" y="43423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6391080" y="3428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60" y="158"/>
                  <a:pt x="50" y="154"/>
                </a:cubicBezTo>
                <a:cubicBezTo>
                  <a:pt x="40" y="150"/>
                  <a:pt x="32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1"/>
                  <a:pt x="24" y="24"/>
                </a:cubicBezTo>
                <a:cubicBezTo>
                  <a:pt x="32" y="16"/>
                  <a:pt x="40" y="11"/>
                  <a:pt x="50" y="7"/>
                </a:cubicBezTo>
                <a:cubicBezTo>
                  <a:pt x="60" y="3"/>
                  <a:pt x="70" y="0"/>
                  <a:pt x="80" y="0"/>
                </a:cubicBezTo>
                <a:cubicBezTo>
                  <a:pt x="91" y="0"/>
                  <a:pt x="101" y="3"/>
                  <a:pt x="111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6191280" y="2905920"/>
            <a:ext cx="14392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Деревья / Лес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6391080" y="3762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2" y="15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6572160" y="3342240"/>
            <a:ext cx="359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Интерпретируемость: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Очень высокая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6391080" y="40957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2" y="15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6572160" y="3675600"/>
            <a:ext cx="286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Масштабирование: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Не требует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6391080" y="44290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2" y="15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6572160" y="4008960"/>
            <a:ext cx="4291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Нелинейность: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Через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разделения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(локальная)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6572160" y="4342320"/>
            <a:ext cx="2263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Выбросы: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Чувствителен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752400" y="265716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747720" y="2290320"/>
            <a:ext cx="57675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Сравнение: SVM vs. k-Nearest Neighbors (k-NN)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747720" y="3067920"/>
            <a:ext cx="4518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SVM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952200" y="3933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128600" y="3513600"/>
            <a:ext cx="321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Скорость предсказания: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Быстрое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95220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1128600" y="3847320"/>
            <a:ext cx="3178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Память: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Экономичная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(только SV)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128600" y="4180680"/>
            <a:ext cx="3533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Чувствительность к шуму: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Устойчива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639108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60" y="157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6191280" y="3067920"/>
            <a:ext cx="486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k-NN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6391080" y="3933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1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60" y="158"/>
                  <a:pt x="50" y="153"/>
                </a:cubicBezTo>
                <a:cubicBezTo>
                  <a:pt x="40" y="149"/>
                  <a:pt x="32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6572160" y="3513600"/>
            <a:ext cx="344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Скорость предсказания: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Медленное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6391080" y="4267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60" y="158"/>
                  <a:pt x="50" y="154"/>
                </a:cubicBezTo>
                <a:cubicBezTo>
                  <a:pt x="40" y="150"/>
                  <a:pt x="32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2" y="16"/>
                  <a:pt x="40" y="10"/>
                  <a:pt x="50" y="6"/>
                </a:cubicBezTo>
                <a:cubicBezTo>
                  <a:pt x="60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6572160" y="3847320"/>
            <a:ext cx="275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Память: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Жадная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(все данные)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6572160" y="4180680"/>
            <a:ext cx="383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Чувствительность к шуму: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Чувствителен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52400" y="289548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747720" y="2518920"/>
            <a:ext cx="1886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Плюсы SVM (+)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916920" y="3104280"/>
            <a:ext cx="528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Эффективен в пространствах высокой размерности.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916920" y="3437640"/>
            <a:ext cx="574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Память эффективна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использует только опорные векторы.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916920" y="3771000"/>
            <a:ext cx="440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Универсален: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Разные ядра для разных задач.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916920" y="4104360"/>
            <a:ext cx="444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Устойчив к переобучению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(из-за max-margin).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52400" y="288576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747720" y="2518920"/>
            <a:ext cx="1922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Минусы SVM (-)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916920" y="3094560"/>
            <a:ext cx="5211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Плохая интерпретируемость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модели ("черный ящик").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916920" y="3427920"/>
            <a:ext cx="775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Медленный на больших датасетах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(&gt;100k samples) — время обучения ~ O(n² - n³).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4562280" y="377172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7"/>
                </a:cubicBezTo>
                <a:cubicBezTo>
                  <a:pt x="574" y="33"/>
                  <a:pt x="582" y="39"/>
                  <a:pt x="590" y="46"/>
                </a:cubicBezTo>
                <a:cubicBezTo>
                  <a:pt x="597" y="54"/>
                  <a:pt x="603" y="62"/>
                  <a:pt x="609" y="71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8"/>
                  <a:pt x="636" y="148"/>
                  <a:pt x="636" y="159"/>
                </a:cubicBezTo>
                <a:lnTo>
                  <a:pt x="636" y="530"/>
                </a:lnTo>
                <a:cubicBezTo>
                  <a:pt x="636" y="541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1"/>
                  <a:pt x="615" y="610"/>
                  <a:pt x="609" y="618"/>
                </a:cubicBezTo>
                <a:cubicBezTo>
                  <a:pt x="603" y="627"/>
                  <a:pt x="597" y="635"/>
                  <a:pt x="590" y="642"/>
                </a:cubicBezTo>
                <a:cubicBezTo>
                  <a:pt x="582" y="650"/>
                  <a:pt x="574" y="656"/>
                  <a:pt x="565" y="662"/>
                </a:cubicBezTo>
                <a:cubicBezTo>
                  <a:pt x="557" y="668"/>
                  <a:pt x="548" y="673"/>
                  <a:pt x="538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8" y="688"/>
                  <a:pt x="488" y="689"/>
                  <a:pt x="47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916920" y="3761280"/>
            <a:ext cx="3669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Требует подбора гиперпараметров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4630680" y="38026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4895640" y="3771720"/>
            <a:ext cx="619560" cy="248040"/>
          </a:xfrm>
          <a:custGeom>
            <a:avLst/>
            <a:gdLst/>
            <a:ahLst/>
            <a:rect l="0" t="0" r="r" b="b"/>
            <a:pathLst>
              <a:path w="1721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562" y="0"/>
                </a:lnTo>
                <a:cubicBezTo>
                  <a:pt x="1573" y="0"/>
                  <a:pt x="1583" y="1"/>
                  <a:pt x="1593" y="3"/>
                </a:cubicBezTo>
                <a:cubicBezTo>
                  <a:pt x="1603" y="5"/>
                  <a:pt x="1613" y="8"/>
                  <a:pt x="1623" y="12"/>
                </a:cubicBezTo>
                <a:cubicBezTo>
                  <a:pt x="1633" y="16"/>
                  <a:pt x="1642" y="21"/>
                  <a:pt x="1650" y="27"/>
                </a:cubicBezTo>
                <a:cubicBezTo>
                  <a:pt x="1659" y="33"/>
                  <a:pt x="1667" y="39"/>
                  <a:pt x="1674" y="46"/>
                </a:cubicBezTo>
                <a:cubicBezTo>
                  <a:pt x="1682" y="54"/>
                  <a:pt x="1688" y="62"/>
                  <a:pt x="1694" y="71"/>
                </a:cubicBezTo>
                <a:cubicBezTo>
                  <a:pt x="1700" y="79"/>
                  <a:pt x="1705" y="88"/>
                  <a:pt x="1709" y="98"/>
                </a:cubicBezTo>
                <a:cubicBezTo>
                  <a:pt x="1713" y="108"/>
                  <a:pt x="1716" y="118"/>
                  <a:pt x="1718" y="128"/>
                </a:cubicBezTo>
                <a:cubicBezTo>
                  <a:pt x="1720" y="138"/>
                  <a:pt x="1721" y="148"/>
                  <a:pt x="1721" y="159"/>
                </a:cubicBezTo>
                <a:lnTo>
                  <a:pt x="1721" y="530"/>
                </a:lnTo>
                <a:cubicBezTo>
                  <a:pt x="1721" y="541"/>
                  <a:pt x="1720" y="551"/>
                  <a:pt x="1718" y="561"/>
                </a:cubicBezTo>
                <a:cubicBezTo>
                  <a:pt x="1716" y="571"/>
                  <a:pt x="1713" y="581"/>
                  <a:pt x="1709" y="591"/>
                </a:cubicBezTo>
                <a:cubicBezTo>
                  <a:pt x="1705" y="601"/>
                  <a:pt x="1700" y="610"/>
                  <a:pt x="1694" y="618"/>
                </a:cubicBezTo>
                <a:cubicBezTo>
                  <a:pt x="1688" y="627"/>
                  <a:pt x="1682" y="635"/>
                  <a:pt x="1674" y="642"/>
                </a:cubicBezTo>
                <a:cubicBezTo>
                  <a:pt x="1667" y="650"/>
                  <a:pt x="1659" y="656"/>
                  <a:pt x="1650" y="662"/>
                </a:cubicBezTo>
                <a:cubicBezTo>
                  <a:pt x="1642" y="668"/>
                  <a:pt x="1633" y="673"/>
                  <a:pt x="1623" y="677"/>
                </a:cubicBezTo>
                <a:cubicBezTo>
                  <a:pt x="1613" y="681"/>
                  <a:pt x="1603" y="684"/>
                  <a:pt x="1593" y="686"/>
                </a:cubicBezTo>
                <a:cubicBezTo>
                  <a:pt x="1583" y="688"/>
                  <a:pt x="1573" y="689"/>
                  <a:pt x="1562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4792680" y="37612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 txBox="1"/>
          <p:nvPr/>
        </p:nvSpPr>
        <p:spPr>
          <a:xfrm>
            <a:off x="4963320" y="380268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gamma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5514120" y="3761280"/>
            <a:ext cx="311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и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масштабирования признаков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916920" y="4104360"/>
            <a:ext cx="384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Не выдает вероятности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 умолчанию.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16920" y="1827720"/>
            <a:ext cx="348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Что такое SVM?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(Краткое введение)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16920" y="2161080"/>
            <a:ext cx="2951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Интуиция: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как работает SVM?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6920" y="2494440"/>
            <a:ext cx="6363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Математическая постановка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задачи (Оптимизационное уравнение)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6920" y="2827800"/>
            <a:ext cx="4618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Решение для нелинейных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(Soft Margin)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6920" y="3161520"/>
            <a:ext cx="407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"Волшебный" трюк с ядром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(Kernel Trick)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6920" y="3494880"/>
            <a:ext cx="296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Популярные ядерные функции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6920" y="3828240"/>
            <a:ext cx="449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7.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Сильные стороны SVM: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Высокая размерность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6920" y="4161600"/>
            <a:ext cx="339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8.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Сравнение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 другими алгоритмами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16920" y="4494960"/>
            <a:ext cx="233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9.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Плюсы и минусы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SVM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11080" y="4828320"/>
            <a:ext cx="3311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10.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Итоги: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Когда использовать SVM?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752400" y="2390760"/>
            <a:ext cx="10696680" cy="19080"/>
          </a:xfrm>
          <a:custGeom>
            <a:avLst/>
            <a:gdLst/>
            <a:ahLst/>
            <a:rect l="0" t="0" r="r" b="b"/>
            <a:pathLst>
              <a:path w="29713" h="53">
                <a:moveTo>
                  <a:pt x="0" y="0"/>
                </a:moveTo>
                <a:lnTo>
                  <a:pt x="29713" y="0"/>
                </a:lnTo>
                <a:lnTo>
                  <a:pt x="29713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952200" y="2685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1152360" y="2600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3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3"/>
                  <a:pt x="0" y="471"/>
                </a:cubicBezTo>
                <a:lnTo>
                  <a:pt x="0" y="58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8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1182600" y="263160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4"/>
                </a:lnTo>
                <a:lnTo>
                  <a:pt x="62" y="195"/>
                </a:lnTo>
                <a:cubicBezTo>
                  <a:pt x="47" y="181"/>
                  <a:pt x="23" y="182"/>
                  <a:pt x="10" y="197"/>
                </a:cubicBezTo>
                <a:cubicBezTo>
                  <a:pt x="-4" y="212"/>
                  <a:pt x="-3" y="235"/>
                  <a:pt x="12" y="249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0"/>
                </a:cubicBezTo>
                <a:cubicBezTo>
                  <a:pt x="179" y="333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747720" y="2023920"/>
            <a:ext cx="4133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Итоги: Когда использовать SVM?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952200" y="3019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1152360" y="29336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1182600" y="296496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5"/>
                </a:lnTo>
                <a:lnTo>
                  <a:pt x="62" y="196"/>
                </a:lnTo>
                <a:cubicBezTo>
                  <a:pt x="47" y="182"/>
                  <a:pt x="23" y="183"/>
                  <a:pt x="10" y="198"/>
                </a:cubicBezTo>
                <a:cubicBezTo>
                  <a:pt x="-4" y="213"/>
                  <a:pt x="-3" y="236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1347840" y="2599200"/>
            <a:ext cx="561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Ваши данные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высокоразмерны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(тексты, гены, изображения).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952200" y="3352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1152360" y="326700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1182600" y="329832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4"/>
                </a:lnTo>
                <a:lnTo>
                  <a:pt x="62" y="195"/>
                </a:lnTo>
                <a:cubicBezTo>
                  <a:pt x="47" y="182"/>
                  <a:pt x="23" y="182"/>
                  <a:pt x="10" y="197"/>
                </a:cubicBezTo>
                <a:cubicBezTo>
                  <a:pt x="-4" y="212"/>
                  <a:pt x="-3" y="236"/>
                  <a:pt x="12" y="249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1347840" y="2932920"/>
            <a:ext cx="447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Число признаков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превышает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число наблюдений.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952200" y="3686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1152360" y="36003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471"/>
                </a:moveTo>
                <a:cubicBezTo>
                  <a:pt x="530" y="504"/>
                  <a:pt x="504" y="530"/>
                  <a:pt x="471" y="530"/>
                </a:cubicBezTo>
                <a:lnTo>
                  <a:pt x="59" y="530"/>
                </a:lnTo>
                <a:cubicBezTo>
                  <a:pt x="26" y="530"/>
                  <a:pt x="0" y="504"/>
                  <a:pt x="0" y="471"/>
                </a:cubicBezTo>
                <a:lnTo>
                  <a:pt x="0" y="59"/>
                </a:lnTo>
                <a:cubicBezTo>
                  <a:pt x="0" y="26"/>
                  <a:pt x="26" y="0"/>
                  <a:pt x="59" y="0"/>
                </a:cubicBezTo>
                <a:lnTo>
                  <a:pt x="471" y="0"/>
                </a:lnTo>
                <a:cubicBezTo>
                  <a:pt x="504" y="0"/>
                  <a:pt x="530" y="26"/>
                  <a:pt x="530" y="59"/>
                </a:cubicBezTo>
                <a:lnTo>
                  <a:pt x="530" y="4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1182600" y="3631680"/>
            <a:ext cx="131040" cy="128880"/>
          </a:xfrm>
          <a:custGeom>
            <a:avLst/>
            <a:gdLst/>
            <a:ahLst/>
            <a:rect l="0" t="0" r="r" b="b"/>
            <a:pathLst>
              <a:path w="364" h="358">
                <a:moveTo>
                  <a:pt x="347" y="6"/>
                </a:moveTo>
                <a:cubicBezTo>
                  <a:pt x="330" y="-5"/>
                  <a:pt x="308" y="0"/>
                  <a:pt x="297" y="17"/>
                </a:cubicBezTo>
                <a:lnTo>
                  <a:pt x="136" y="265"/>
                </a:lnTo>
                <a:lnTo>
                  <a:pt x="62" y="196"/>
                </a:lnTo>
                <a:cubicBezTo>
                  <a:pt x="47" y="183"/>
                  <a:pt x="23" y="184"/>
                  <a:pt x="10" y="198"/>
                </a:cubicBezTo>
                <a:cubicBezTo>
                  <a:pt x="-4" y="213"/>
                  <a:pt x="-3" y="237"/>
                  <a:pt x="12" y="250"/>
                </a:cubicBezTo>
                <a:lnTo>
                  <a:pt x="118" y="348"/>
                </a:lnTo>
                <a:cubicBezTo>
                  <a:pt x="125" y="355"/>
                  <a:pt x="134" y="358"/>
                  <a:pt x="143" y="358"/>
                </a:cubicBezTo>
                <a:cubicBezTo>
                  <a:pt x="152" y="358"/>
                  <a:pt x="166" y="354"/>
                  <a:pt x="174" y="341"/>
                </a:cubicBezTo>
                <a:cubicBezTo>
                  <a:pt x="179" y="334"/>
                  <a:pt x="358" y="57"/>
                  <a:pt x="358" y="57"/>
                </a:cubicBezTo>
                <a:cubicBezTo>
                  <a:pt x="369" y="40"/>
                  <a:pt x="364" y="17"/>
                  <a:pt x="347" y="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347840" y="3266280"/>
            <a:ext cx="601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Вам нужна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мощная нелинейная модель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 хорошим обобщением.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952200" y="4019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1160280" y="3941640"/>
            <a:ext cx="175320" cy="174960"/>
          </a:xfrm>
          <a:custGeom>
            <a:avLst/>
            <a:gdLst/>
            <a:ahLst/>
            <a:rect l="0" t="0" r="r" b="b"/>
            <a:pathLst>
              <a:path w="487" h="486">
                <a:moveTo>
                  <a:pt x="295" y="242"/>
                </a:moveTo>
                <a:lnTo>
                  <a:pt x="476" y="63"/>
                </a:lnTo>
                <a:cubicBezTo>
                  <a:pt x="491" y="48"/>
                  <a:pt x="491" y="25"/>
                  <a:pt x="476" y="11"/>
                </a:cubicBezTo>
                <a:cubicBezTo>
                  <a:pt x="462" y="-4"/>
                  <a:pt x="439" y="-4"/>
                  <a:pt x="424" y="11"/>
                </a:cubicBezTo>
                <a:lnTo>
                  <a:pt x="244" y="190"/>
                </a:lnTo>
                <a:lnTo>
                  <a:pt x="64" y="11"/>
                </a:lnTo>
                <a:cubicBezTo>
                  <a:pt x="49" y="-4"/>
                  <a:pt x="26" y="-4"/>
                  <a:pt x="12" y="11"/>
                </a:cubicBezTo>
                <a:cubicBezTo>
                  <a:pt x="-3" y="25"/>
                  <a:pt x="-3" y="48"/>
                  <a:pt x="12" y="63"/>
                </a:cubicBezTo>
                <a:lnTo>
                  <a:pt x="192" y="242"/>
                </a:lnTo>
                <a:lnTo>
                  <a:pt x="11" y="423"/>
                </a:lnTo>
                <a:cubicBezTo>
                  <a:pt x="-3" y="437"/>
                  <a:pt x="-3" y="461"/>
                  <a:pt x="11" y="476"/>
                </a:cubicBezTo>
                <a:cubicBezTo>
                  <a:pt x="18" y="483"/>
                  <a:pt x="28" y="486"/>
                  <a:pt x="37" y="486"/>
                </a:cubicBezTo>
                <a:cubicBezTo>
                  <a:pt x="47" y="486"/>
                  <a:pt x="56" y="483"/>
                  <a:pt x="63" y="476"/>
                </a:cubicBezTo>
                <a:lnTo>
                  <a:pt x="244" y="294"/>
                </a:lnTo>
                <a:lnTo>
                  <a:pt x="424" y="475"/>
                </a:lnTo>
                <a:cubicBezTo>
                  <a:pt x="432" y="482"/>
                  <a:pt x="441" y="486"/>
                  <a:pt x="450" y="486"/>
                </a:cubicBezTo>
                <a:cubicBezTo>
                  <a:pt x="460" y="486"/>
                  <a:pt x="469" y="482"/>
                  <a:pt x="476" y="475"/>
                </a:cubicBezTo>
                <a:cubicBezTo>
                  <a:pt x="491" y="461"/>
                  <a:pt x="491" y="437"/>
                  <a:pt x="476" y="422"/>
                </a:cubicBezTo>
                <a:lnTo>
                  <a:pt x="295" y="242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1347840" y="3599640"/>
            <a:ext cx="481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Размер датасета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не экстремально велик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(средний).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952200" y="4352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1160280" y="4275000"/>
            <a:ext cx="175320" cy="174960"/>
          </a:xfrm>
          <a:custGeom>
            <a:avLst/>
            <a:gdLst/>
            <a:ahLst/>
            <a:rect l="0" t="0" r="r" b="b"/>
            <a:pathLst>
              <a:path w="487" h="486">
                <a:moveTo>
                  <a:pt x="295" y="243"/>
                </a:moveTo>
                <a:lnTo>
                  <a:pt x="476" y="64"/>
                </a:lnTo>
                <a:cubicBezTo>
                  <a:pt x="491" y="49"/>
                  <a:pt x="491" y="26"/>
                  <a:pt x="476" y="12"/>
                </a:cubicBezTo>
                <a:cubicBezTo>
                  <a:pt x="462" y="-4"/>
                  <a:pt x="439" y="-4"/>
                  <a:pt x="424" y="12"/>
                </a:cubicBezTo>
                <a:lnTo>
                  <a:pt x="244" y="191"/>
                </a:lnTo>
                <a:lnTo>
                  <a:pt x="64" y="12"/>
                </a:lnTo>
                <a:cubicBezTo>
                  <a:pt x="49" y="-4"/>
                  <a:pt x="26" y="-4"/>
                  <a:pt x="12" y="12"/>
                </a:cubicBezTo>
                <a:cubicBezTo>
                  <a:pt x="-3" y="26"/>
                  <a:pt x="-3" y="49"/>
                  <a:pt x="12" y="64"/>
                </a:cubicBezTo>
                <a:lnTo>
                  <a:pt x="192" y="243"/>
                </a:lnTo>
                <a:lnTo>
                  <a:pt x="11" y="424"/>
                </a:lnTo>
                <a:cubicBezTo>
                  <a:pt x="-3" y="438"/>
                  <a:pt x="-3" y="461"/>
                  <a:pt x="11" y="476"/>
                </a:cubicBezTo>
                <a:cubicBezTo>
                  <a:pt x="18" y="483"/>
                  <a:pt x="28" y="486"/>
                  <a:pt x="37" y="486"/>
                </a:cubicBezTo>
                <a:cubicBezTo>
                  <a:pt x="47" y="486"/>
                  <a:pt x="56" y="483"/>
                  <a:pt x="63" y="476"/>
                </a:cubicBezTo>
                <a:lnTo>
                  <a:pt x="244" y="295"/>
                </a:lnTo>
                <a:lnTo>
                  <a:pt x="424" y="475"/>
                </a:lnTo>
                <a:cubicBezTo>
                  <a:pt x="432" y="482"/>
                  <a:pt x="441" y="486"/>
                  <a:pt x="450" y="486"/>
                </a:cubicBezTo>
                <a:cubicBezTo>
                  <a:pt x="460" y="486"/>
                  <a:pt x="469" y="482"/>
                  <a:pt x="476" y="475"/>
                </a:cubicBezTo>
                <a:cubicBezTo>
                  <a:pt x="491" y="461"/>
                  <a:pt x="491" y="438"/>
                  <a:pt x="476" y="423"/>
                </a:cubicBezTo>
                <a:lnTo>
                  <a:pt x="295" y="24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1347840" y="3933000"/>
            <a:ext cx="427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Вам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критически важна интерпретируемость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952200" y="4686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1160280" y="4608360"/>
            <a:ext cx="175320" cy="174960"/>
          </a:xfrm>
          <a:custGeom>
            <a:avLst/>
            <a:gdLst/>
            <a:ahLst/>
            <a:rect l="0" t="0" r="r" b="b"/>
            <a:pathLst>
              <a:path w="487" h="486">
                <a:moveTo>
                  <a:pt x="295" y="243"/>
                </a:moveTo>
                <a:lnTo>
                  <a:pt x="476" y="64"/>
                </a:lnTo>
                <a:cubicBezTo>
                  <a:pt x="491" y="48"/>
                  <a:pt x="491" y="25"/>
                  <a:pt x="476" y="11"/>
                </a:cubicBezTo>
                <a:cubicBezTo>
                  <a:pt x="462" y="-4"/>
                  <a:pt x="439" y="-4"/>
                  <a:pt x="424" y="11"/>
                </a:cubicBezTo>
                <a:lnTo>
                  <a:pt x="244" y="192"/>
                </a:lnTo>
                <a:lnTo>
                  <a:pt x="64" y="11"/>
                </a:lnTo>
                <a:cubicBezTo>
                  <a:pt x="49" y="-4"/>
                  <a:pt x="26" y="-4"/>
                  <a:pt x="12" y="11"/>
                </a:cubicBezTo>
                <a:cubicBezTo>
                  <a:pt x="-3" y="25"/>
                  <a:pt x="-3" y="48"/>
                  <a:pt x="12" y="64"/>
                </a:cubicBezTo>
                <a:lnTo>
                  <a:pt x="192" y="243"/>
                </a:lnTo>
                <a:lnTo>
                  <a:pt x="11" y="424"/>
                </a:lnTo>
                <a:cubicBezTo>
                  <a:pt x="-3" y="438"/>
                  <a:pt x="-3" y="461"/>
                  <a:pt x="11" y="476"/>
                </a:cubicBezTo>
                <a:cubicBezTo>
                  <a:pt x="18" y="483"/>
                  <a:pt x="28" y="486"/>
                  <a:pt x="37" y="486"/>
                </a:cubicBezTo>
                <a:cubicBezTo>
                  <a:pt x="47" y="486"/>
                  <a:pt x="56" y="483"/>
                  <a:pt x="63" y="476"/>
                </a:cubicBezTo>
                <a:lnTo>
                  <a:pt x="244" y="295"/>
                </a:lnTo>
                <a:lnTo>
                  <a:pt x="424" y="475"/>
                </a:lnTo>
                <a:cubicBezTo>
                  <a:pt x="432" y="482"/>
                  <a:pt x="441" y="486"/>
                  <a:pt x="450" y="486"/>
                </a:cubicBezTo>
                <a:cubicBezTo>
                  <a:pt x="460" y="486"/>
                  <a:pt x="469" y="482"/>
                  <a:pt x="476" y="475"/>
                </a:cubicBezTo>
                <a:cubicBezTo>
                  <a:pt x="491" y="461"/>
                  <a:pt x="491" y="438"/>
                  <a:pt x="476" y="423"/>
                </a:cubicBezTo>
                <a:lnTo>
                  <a:pt x="295" y="24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1347840" y="4266360"/>
            <a:ext cx="452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 вас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очень большой датасет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(миллионы строк).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1347840" y="4599720"/>
            <a:ext cx="429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Данные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сильно зашумлены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перекрываются.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52400" y="2238120"/>
            <a:ext cx="5820120" cy="19440"/>
          </a:xfrm>
          <a:custGeom>
            <a:avLst/>
            <a:gdLst/>
            <a:ahLst/>
            <a:rect l="0" t="0" r="r" b="b"/>
            <a:pathLst>
              <a:path w="16167" h="54">
                <a:moveTo>
                  <a:pt x="0" y="0"/>
                </a:moveTo>
                <a:lnTo>
                  <a:pt x="16167" y="0"/>
                </a:lnTo>
                <a:lnTo>
                  <a:pt x="1616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747720" y="1871280"/>
            <a:ext cx="4705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Практические советы по применению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916920" y="2446920"/>
            <a:ext cx="4726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Всегда масштабируйте данные!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(StandardScaler,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1128600" y="2732760"/>
            <a:ext cx="132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MinMaxScaler).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916920" y="3066120"/>
            <a:ext cx="506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Начните с RBF-ядра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лучший выбор по умолчанию.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2409480" y="3409920"/>
            <a:ext cx="228960" cy="247680"/>
          </a:xfrm>
          <a:custGeom>
            <a:avLst/>
            <a:gdLst/>
            <a:ahLst/>
            <a:rect l="0" t="0" r="r" b="b"/>
            <a:pathLst>
              <a:path w="636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1"/>
                  <a:pt x="40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7" y="1"/>
                  <a:pt x="508" y="3"/>
                </a:cubicBezTo>
                <a:cubicBezTo>
                  <a:pt x="518" y="5"/>
                  <a:pt x="528" y="8"/>
                  <a:pt x="537" y="12"/>
                </a:cubicBezTo>
                <a:cubicBezTo>
                  <a:pt x="547" y="16"/>
                  <a:pt x="556" y="21"/>
                  <a:pt x="565" y="26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6" y="53"/>
                  <a:pt x="604" y="61"/>
                  <a:pt x="610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30"/>
                </a:lnTo>
                <a:cubicBezTo>
                  <a:pt x="636" y="540"/>
                  <a:pt x="635" y="550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0"/>
                  <a:pt x="615" y="609"/>
                  <a:pt x="610" y="618"/>
                </a:cubicBezTo>
                <a:cubicBezTo>
                  <a:pt x="604" y="627"/>
                  <a:pt x="596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6" y="668"/>
                  <a:pt x="547" y="672"/>
                  <a:pt x="537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7" y="687"/>
                  <a:pt x="487" y="688"/>
                  <a:pt x="477" y="688"/>
                </a:cubicBezTo>
                <a:lnTo>
                  <a:pt x="159" y="688"/>
                </a:lnTo>
                <a:cubicBezTo>
                  <a:pt x="149" y="688"/>
                  <a:pt x="138" y="687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9" y="672"/>
                  <a:pt x="80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09"/>
                  <a:pt x="17" y="600"/>
                  <a:pt x="13" y="590"/>
                </a:cubicBezTo>
                <a:cubicBezTo>
                  <a:pt x="9" y="581"/>
                  <a:pt x="6" y="571"/>
                  <a:pt x="4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916920" y="3399480"/>
            <a:ext cx="149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Для подбора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2473200" y="34408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1534f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2857320" y="3409920"/>
            <a:ext cx="619560" cy="247680"/>
          </a:xfrm>
          <a:custGeom>
            <a:avLst/>
            <a:gdLst/>
            <a:ahLst/>
            <a:rect l="0" t="0" r="r" b="b"/>
            <a:pathLst>
              <a:path w="1721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562" y="0"/>
                </a:lnTo>
                <a:cubicBezTo>
                  <a:pt x="1572" y="0"/>
                  <a:pt x="1583" y="1"/>
                  <a:pt x="1593" y="3"/>
                </a:cubicBezTo>
                <a:cubicBezTo>
                  <a:pt x="1603" y="5"/>
                  <a:pt x="1613" y="8"/>
                  <a:pt x="1623" y="12"/>
                </a:cubicBezTo>
                <a:cubicBezTo>
                  <a:pt x="1632" y="16"/>
                  <a:pt x="1642" y="21"/>
                  <a:pt x="1650" y="26"/>
                </a:cubicBezTo>
                <a:cubicBezTo>
                  <a:pt x="1659" y="32"/>
                  <a:pt x="1667" y="39"/>
                  <a:pt x="1674" y="46"/>
                </a:cubicBezTo>
                <a:cubicBezTo>
                  <a:pt x="1682" y="53"/>
                  <a:pt x="1688" y="61"/>
                  <a:pt x="1694" y="70"/>
                </a:cubicBezTo>
                <a:cubicBezTo>
                  <a:pt x="1700" y="79"/>
                  <a:pt x="1705" y="88"/>
                  <a:pt x="1709" y="98"/>
                </a:cubicBezTo>
                <a:cubicBezTo>
                  <a:pt x="1713" y="107"/>
                  <a:pt x="1716" y="117"/>
                  <a:pt x="1718" y="127"/>
                </a:cubicBezTo>
                <a:cubicBezTo>
                  <a:pt x="1720" y="138"/>
                  <a:pt x="1721" y="148"/>
                  <a:pt x="1721" y="158"/>
                </a:cubicBezTo>
                <a:lnTo>
                  <a:pt x="1721" y="530"/>
                </a:lnTo>
                <a:cubicBezTo>
                  <a:pt x="1721" y="540"/>
                  <a:pt x="1720" y="550"/>
                  <a:pt x="1718" y="561"/>
                </a:cubicBezTo>
                <a:cubicBezTo>
                  <a:pt x="1716" y="571"/>
                  <a:pt x="1713" y="581"/>
                  <a:pt x="1709" y="591"/>
                </a:cubicBezTo>
                <a:cubicBezTo>
                  <a:pt x="1705" y="600"/>
                  <a:pt x="1700" y="609"/>
                  <a:pt x="1694" y="618"/>
                </a:cubicBezTo>
                <a:cubicBezTo>
                  <a:pt x="1688" y="627"/>
                  <a:pt x="1682" y="635"/>
                  <a:pt x="1674" y="642"/>
                </a:cubicBezTo>
                <a:cubicBezTo>
                  <a:pt x="1667" y="649"/>
                  <a:pt x="1659" y="656"/>
                  <a:pt x="1650" y="662"/>
                </a:cubicBezTo>
                <a:cubicBezTo>
                  <a:pt x="1642" y="668"/>
                  <a:pt x="1632" y="672"/>
                  <a:pt x="1623" y="676"/>
                </a:cubicBezTo>
                <a:cubicBezTo>
                  <a:pt x="1613" y="680"/>
                  <a:pt x="1603" y="683"/>
                  <a:pt x="1593" y="685"/>
                </a:cubicBezTo>
                <a:cubicBezTo>
                  <a:pt x="1583" y="687"/>
                  <a:pt x="1572" y="688"/>
                  <a:pt x="1562" y="688"/>
                </a:cubicBezTo>
                <a:lnTo>
                  <a:pt x="159" y="688"/>
                </a:lnTo>
                <a:cubicBezTo>
                  <a:pt x="148" y="688"/>
                  <a:pt x="138" y="687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8" y="672"/>
                  <a:pt x="79" y="668"/>
                  <a:pt x="71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2635200" y="3399480"/>
            <a:ext cx="22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2923200" y="344088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1534f"/>
                </a:solidFill>
                <a:latin typeface="Courier New"/>
                <a:ea typeface="Courier New"/>
              </a:rPr>
              <a:t>gamma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3473640" y="3399480"/>
            <a:ext cx="248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используйте GridSearchCV.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4152600" y="3743280"/>
            <a:ext cx="1010160" cy="248040"/>
          </a:xfrm>
          <a:custGeom>
            <a:avLst/>
            <a:gdLst/>
            <a:ahLst/>
            <a:rect l="0" t="0" r="r" b="b"/>
            <a:pathLst>
              <a:path w="2806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647" y="0"/>
                </a:lnTo>
                <a:cubicBezTo>
                  <a:pt x="2658" y="0"/>
                  <a:pt x="2668" y="1"/>
                  <a:pt x="2678" y="3"/>
                </a:cubicBezTo>
                <a:cubicBezTo>
                  <a:pt x="2688" y="5"/>
                  <a:pt x="2698" y="8"/>
                  <a:pt x="2708" y="12"/>
                </a:cubicBezTo>
                <a:cubicBezTo>
                  <a:pt x="2718" y="16"/>
                  <a:pt x="2727" y="21"/>
                  <a:pt x="2735" y="26"/>
                </a:cubicBezTo>
                <a:cubicBezTo>
                  <a:pt x="2744" y="32"/>
                  <a:pt x="2752" y="39"/>
                  <a:pt x="2759" y="46"/>
                </a:cubicBezTo>
                <a:cubicBezTo>
                  <a:pt x="2767" y="53"/>
                  <a:pt x="2773" y="62"/>
                  <a:pt x="2779" y="70"/>
                </a:cubicBezTo>
                <a:cubicBezTo>
                  <a:pt x="2785" y="79"/>
                  <a:pt x="2790" y="88"/>
                  <a:pt x="2794" y="98"/>
                </a:cubicBezTo>
                <a:cubicBezTo>
                  <a:pt x="2798" y="107"/>
                  <a:pt x="2801" y="117"/>
                  <a:pt x="2803" y="127"/>
                </a:cubicBezTo>
                <a:cubicBezTo>
                  <a:pt x="2805" y="138"/>
                  <a:pt x="2806" y="148"/>
                  <a:pt x="2806" y="158"/>
                </a:cubicBezTo>
                <a:lnTo>
                  <a:pt x="2806" y="530"/>
                </a:lnTo>
                <a:cubicBezTo>
                  <a:pt x="2806" y="540"/>
                  <a:pt x="2805" y="551"/>
                  <a:pt x="2803" y="561"/>
                </a:cubicBezTo>
                <a:cubicBezTo>
                  <a:pt x="2801" y="571"/>
                  <a:pt x="2798" y="581"/>
                  <a:pt x="2794" y="591"/>
                </a:cubicBezTo>
                <a:cubicBezTo>
                  <a:pt x="2790" y="600"/>
                  <a:pt x="2785" y="609"/>
                  <a:pt x="2779" y="618"/>
                </a:cubicBezTo>
                <a:cubicBezTo>
                  <a:pt x="2773" y="627"/>
                  <a:pt x="2767" y="635"/>
                  <a:pt x="2759" y="642"/>
                </a:cubicBezTo>
                <a:cubicBezTo>
                  <a:pt x="2752" y="649"/>
                  <a:pt x="2744" y="656"/>
                  <a:pt x="2735" y="662"/>
                </a:cubicBezTo>
                <a:cubicBezTo>
                  <a:pt x="2727" y="668"/>
                  <a:pt x="2718" y="672"/>
                  <a:pt x="2708" y="676"/>
                </a:cubicBezTo>
                <a:cubicBezTo>
                  <a:pt x="2698" y="680"/>
                  <a:pt x="2688" y="683"/>
                  <a:pt x="2678" y="685"/>
                </a:cubicBezTo>
                <a:cubicBezTo>
                  <a:pt x="2668" y="688"/>
                  <a:pt x="2658" y="689"/>
                  <a:pt x="2647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9" y="672"/>
                  <a:pt x="80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916920" y="3742200"/>
            <a:ext cx="3252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Для линейных задач используйте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4221360" y="377424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LinearSVC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5160600" y="3742200"/>
            <a:ext cx="105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он часто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1128600" y="4028040"/>
            <a:ext cx="79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быстрее.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747720" y="4752000"/>
            <a:ext cx="3239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Влияние масштабирования на SVM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5483880" y="1952640"/>
            <a:ext cx="6710040" cy="2962080"/>
          </a:xfrm>
          <a:prstGeom prst="rect">
            <a:avLst/>
          </a:prstGeom>
          <a:ln w="0">
            <a:noFill/>
          </a:ln>
        </p:spPr>
      </p:pic>
      <p:sp>
        <p:nvSpPr>
          <p:cNvPr id="530" name=""/>
          <p:cNvSpPr/>
          <p:nvPr/>
        </p:nvSpPr>
        <p:spPr>
          <a:xfrm>
            <a:off x="752400" y="1962000"/>
            <a:ext cx="3991320" cy="19440"/>
          </a:xfrm>
          <a:custGeom>
            <a:avLst/>
            <a:gdLst/>
            <a:ahLst/>
            <a:rect l="0" t="0" r="r" b="b"/>
            <a:pathLst>
              <a:path w="11087" h="54">
                <a:moveTo>
                  <a:pt x="0" y="0"/>
                </a:moveTo>
                <a:lnTo>
                  <a:pt x="11087" y="0"/>
                </a:lnTo>
                <a:lnTo>
                  <a:pt x="1108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952200" y="2257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747720" y="1585800"/>
            <a:ext cx="2750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Примеры применения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952200" y="2590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128600" y="2170800"/>
            <a:ext cx="3390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Распознавание лиц и изображений.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128600" y="2504160"/>
            <a:ext cx="3036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Классификация текстов и спам-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952200" y="3209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1128600" y="2790000"/>
            <a:ext cx="947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фильтры.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1128600" y="3123360"/>
            <a:ext cx="317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Биоинформатика: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Классификация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952200" y="3828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128600" y="3408840"/>
            <a:ext cx="328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раковых тканей по экспрессии генов.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1128600" y="3742200"/>
            <a:ext cx="3240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Прогнозирование на финансовых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128600" y="4028040"/>
            <a:ext cx="75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рынках.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747720" y="4752000"/>
            <a:ext cx="342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Использование SVM в компьютерном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747720" y="5037840"/>
            <a:ext cx="61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зрении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7848720" y="1571760"/>
            <a:ext cx="3809520" cy="370476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752400" y="2266920"/>
            <a:ext cx="5820120" cy="19080"/>
          </a:xfrm>
          <a:custGeom>
            <a:avLst/>
            <a:gdLst/>
            <a:ahLst/>
            <a:rect l="0" t="0" r="r" b="b"/>
            <a:pathLst>
              <a:path w="16167" h="53">
                <a:moveTo>
                  <a:pt x="0" y="0"/>
                </a:moveTo>
                <a:lnTo>
                  <a:pt x="16167" y="0"/>
                </a:lnTo>
                <a:lnTo>
                  <a:pt x="16167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52200" y="2562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1900080"/>
            <a:ext cx="19497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Что такое SVM?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128600" y="2475720"/>
            <a:ext cx="4838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Контролируемый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алгоритм машинного обучения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52200" y="3181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128600" y="2761200"/>
            <a:ext cx="264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классификации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и регрессии.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28600" y="3094560"/>
            <a:ext cx="435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Ключевая 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Найти гиперплоскость, которая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52200" y="3800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28600" y="3380400"/>
            <a:ext cx="436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максимизирует зазор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(margin) между классами.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28600" y="3713760"/>
            <a:ext cx="5080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Цель: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Построение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устойчивой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модели, которая хорошо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28600" y="3999600"/>
            <a:ext cx="271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обобщается на новых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747720" y="4723560"/>
            <a:ext cx="4211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 разделения классов гиперплоскостью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848720" y="1523880"/>
            <a:ext cx="3809520" cy="380952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/>
          <p:nvPr/>
        </p:nvSpPr>
        <p:spPr>
          <a:xfrm>
            <a:off x="752400" y="2447640"/>
            <a:ext cx="5820120" cy="19440"/>
          </a:xfrm>
          <a:custGeom>
            <a:avLst/>
            <a:gdLst/>
            <a:ahLst/>
            <a:rect l="0" t="0" r="r" b="b"/>
            <a:pathLst>
              <a:path w="16167" h="54">
                <a:moveTo>
                  <a:pt x="0" y="0"/>
                </a:moveTo>
                <a:lnTo>
                  <a:pt x="16167" y="0"/>
                </a:lnTo>
                <a:lnTo>
                  <a:pt x="1616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747720" y="2080800"/>
            <a:ext cx="57430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Интуиция: Лучшая граница принятия решений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952200" y="3181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747720" y="2656440"/>
            <a:ext cx="406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Вопрос: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"Какая разделяющая линия лучше?"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28600" y="3094560"/>
            <a:ext cx="136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Линия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?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б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?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747720" y="3532680"/>
            <a:ext cx="540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Ответ: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Та, что находится на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максимальном расстоянии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747720" y="3818520"/>
            <a:ext cx="301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ближайших точек каждого класса.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7720" y="4542480"/>
            <a:ext cx="3362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Поиск оптимальной гиперплоскости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2095200"/>
            <a:ext cx="5820120" cy="19440"/>
          </a:xfrm>
          <a:custGeom>
            <a:avLst/>
            <a:gdLst/>
            <a:ahLst/>
            <a:rect l="0" t="0" r="r" b="b"/>
            <a:pathLst>
              <a:path w="16167" h="54">
                <a:moveTo>
                  <a:pt x="0" y="0"/>
                </a:moveTo>
                <a:lnTo>
                  <a:pt x="16167" y="0"/>
                </a:lnTo>
                <a:lnTo>
                  <a:pt x="16167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52200" y="2390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747720" y="1728360"/>
            <a:ext cx="23918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Ключевые понятия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28600" y="2304000"/>
            <a:ext cx="346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Опорные векторы (Support Vectors):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28600" y="2589840"/>
            <a:ext cx="499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Критически важные точки обучающей выборки, которые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28600" y="2875680"/>
            <a:ext cx="5247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определяют положение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гиперплоскости. Модель зависит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52200" y="3686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3161520"/>
            <a:ext cx="1252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только от них!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28600" y="3599640"/>
            <a:ext cx="1420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Зазор (Margin):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28600" y="3885120"/>
            <a:ext cx="5036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"Буферная зона" вокруг гиперплоскости. SVM стремится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28600" y="4170960"/>
            <a:ext cx="273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максимизировать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этот зазор.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747720" y="4894920"/>
            <a:ext cx="393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Гиперплоскость, зазор и опорные векторы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52400" y="195228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52200" y="2247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747720" y="1576080"/>
            <a:ext cx="5476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Математика. Часть 1: Формулировка задачи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3762360" y="2162160"/>
            <a:ext cx="1200240" cy="247680"/>
          </a:xfrm>
          <a:custGeom>
            <a:avLst/>
            <a:gdLst/>
            <a:ahLst/>
            <a:rect l="0" t="0" r="r" b="b"/>
            <a:pathLst>
              <a:path w="3334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176" y="0"/>
                </a:lnTo>
                <a:cubicBezTo>
                  <a:pt x="3186" y="0"/>
                  <a:pt x="3196" y="1"/>
                  <a:pt x="3207" y="3"/>
                </a:cubicBezTo>
                <a:cubicBezTo>
                  <a:pt x="3217" y="5"/>
                  <a:pt x="3227" y="8"/>
                  <a:pt x="3236" y="12"/>
                </a:cubicBezTo>
                <a:cubicBezTo>
                  <a:pt x="3246" y="16"/>
                  <a:pt x="3255" y="21"/>
                  <a:pt x="3264" y="26"/>
                </a:cubicBezTo>
                <a:cubicBezTo>
                  <a:pt x="3272" y="32"/>
                  <a:pt x="3280" y="39"/>
                  <a:pt x="3288" y="46"/>
                </a:cubicBezTo>
                <a:cubicBezTo>
                  <a:pt x="3295" y="53"/>
                  <a:pt x="3302" y="61"/>
                  <a:pt x="3308" y="70"/>
                </a:cubicBezTo>
                <a:cubicBezTo>
                  <a:pt x="3313" y="79"/>
                  <a:pt x="3318" y="88"/>
                  <a:pt x="3322" y="98"/>
                </a:cubicBezTo>
                <a:cubicBezTo>
                  <a:pt x="3326" y="107"/>
                  <a:pt x="3329" y="117"/>
                  <a:pt x="3331" y="127"/>
                </a:cubicBezTo>
                <a:cubicBezTo>
                  <a:pt x="3333" y="138"/>
                  <a:pt x="3334" y="148"/>
                  <a:pt x="3334" y="158"/>
                </a:cubicBezTo>
                <a:lnTo>
                  <a:pt x="3334" y="530"/>
                </a:lnTo>
                <a:cubicBezTo>
                  <a:pt x="3334" y="540"/>
                  <a:pt x="3333" y="550"/>
                  <a:pt x="3331" y="561"/>
                </a:cubicBezTo>
                <a:cubicBezTo>
                  <a:pt x="3329" y="571"/>
                  <a:pt x="3326" y="581"/>
                  <a:pt x="3322" y="590"/>
                </a:cubicBezTo>
                <a:cubicBezTo>
                  <a:pt x="3318" y="600"/>
                  <a:pt x="3313" y="609"/>
                  <a:pt x="3308" y="618"/>
                </a:cubicBezTo>
                <a:cubicBezTo>
                  <a:pt x="3302" y="627"/>
                  <a:pt x="3295" y="635"/>
                  <a:pt x="3288" y="642"/>
                </a:cubicBezTo>
                <a:cubicBezTo>
                  <a:pt x="3280" y="649"/>
                  <a:pt x="3272" y="656"/>
                  <a:pt x="3264" y="662"/>
                </a:cubicBezTo>
                <a:cubicBezTo>
                  <a:pt x="3255" y="667"/>
                  <a:pt x="3246" y="672"/>
                  <a:pt x="3236" y="676"/>
                </a:cubicBezTo>
                <a:cubicBezTo>
                  <a:pt x="3227" y="680"/>
                  <a:pt x="3217" y="683"/>
                  <a:pt x="3207" y="685"/>
                </a:cubicBezTo>
                <a:cubicBezTo>
                  <a:pt x="3196" y="687"/>
                  <a:pt x="3186" y="688"/>
                  <a:pt x="3176" y="688"/>
                </a:cubicBezTo>
                <a:lnTo>
                  <a:pt x="158" y="688"/>
                </a:lnTo>
                <a:cubicBezTo>
                  <a:pt x="148" y="688"/>
                  <a:pt x="138" y="687"/>
                  <a:pt x="127" y="685"/>
                </a:cubicBezTo>
                <a:cubicBezTo>
                  <a:pt x="117" y="683"/>
                  <a:pt x="107" y="680"/>
                  <a:pt x="98" y="676"/>
                </a:cubicBezTo>
                <a:cubicBezTo>
                  <a:pt x="88" y="672"/>
                  <a:pt x="79" y="667"/>
                  <a:pt x="70" y="662"/>
                </a:cubicBezTo>
                <a:cubicBezTo>
                  <a:pt x="61" y="656"/>
                  <a:pt x="53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28600" y="2161080"/>
            <a:ext cx="2625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Цель: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Найти гиперплоскость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826800" y="219276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w·x - b = 0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52200" y="2685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4960440" y="21610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333440" y="31240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514160" y="3047760"/>
            <a:ext cx="1486440" cy="248040"/>
          </a:xfrm>
          <a:custGeom>
            <a:avLst/>
            <a:gdLst/>
            <a:ahLst/>
            <a:rect l="0" t="0" r="r" b="b"/>
            <a:pathLst>
              <a:path w="4129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970" y="0"/>
                </a:lnTo>
                <a:cubicBezTo>
                  <a:pt x="3981" y="0"/>
                  <a:pt x="3991" y="1"/>
                  <a:pt x="4001" y="3"/>
                </a:cubicBezTo>
                <a:cubicBezTo>
                  <a:pt x="4011" y="5"/>
                  <a:pt x="4021" y="8"/>
                  <a:pt x="4031" y="12"/>
                </a:cubicBezTo>
                <a:cubicBezTo>
                  <a:pt x="4041" y="16"/>
                  <a:pt x="4050" y="21"/>
                  <a:pt x="4058" y="27"/>
                </a:cubicBezTo>
                <a:cubicBezTo>
                  <a:pt x="4067" y="33"/>
                  <a:pt x="4075" y="39"/>
                  <a:pt x="4082" y="47"/>
                </a:cubicBezTo>
                <a:cubicBezTo>
                  <a:pt x="4090" y="54"/>
                  <a:pt x="4096" y="62"/>
                  <a:pt x="4102" y="71"/>
                </a:cubicBezTo>
                <a:cubicBezTo>
                  <a:pt x="4108" y="79"/>
                  <a:pt x="4113" y="89"/>
                  <a:pt x="4117" y="98"/>
                </a:cubicBezTo>
                <a:cubicBezTo>
                  <a:pt x="4121" y="108"/>
                  <a:pt x="4124" y="118"/>
                  <a:pt x="4126" y="129"/>
                </a:cubicBezTo>
                <a:cubicBezTo>
                  <a:pt x="4128" y="139"/>
                  <a:pt x="4129" y="149"/>
                  <a:pt x="4129" y="160"/>
                </a:cubicBezTo>
                <a:lnTo>
                  <a:pt x="4129" y="530"/>
                </a:lnTo>
                <a:cubicBezTo>
                  <a:pt x="4129" y="541"/>
                  <a:pt x="4128" y="551"/>
                  <a:pt x="4126" y="561"/>
                </a:cubicBezTo>
                <a:cubicBezTo>
                  <a:pt x="4124" y="572"/>
                  <a:pt x="4121" y="581"/>
                  <a:pt x="4117" y="591"/>
                </a:cubicBezTo>
                <a:cubicBezTo>
                  <a:pt x="4113" y="601"/>
                  <a:pt x="4108" y="610"/>
                  <a:pt x="4102" y="619"/>
                </a:cubicBezTo>
                <a:cubicBezTo>
                  <a:pt x="4096" y="627"/>
                  <a:pt x="4090" y="635"/>
                  <a:pt x="4082" y="643"/>
                </a:cubicBezTo>
                <a:cubicBezTo>
                  <a:pt x="4075" y="650"/>
                  <a:pt x="4067" y="657"/>
                  <a:pt x="4058" y="662"/>
                </a:cubicBezTo>
                <a:cubicBezTo>
                  <a:pt x="4050" y="668"/>
                  <a:pt x="4041" y="673"/>
                  <a:pt x="4031" y="677"/>
                </a:cubicBezTo>
                <a:cubicBezTo>
                  <a:pt x="4021" y="681"/>
                  <a:pt x="4011" y="684"/>
                  <a:pt x="4001" y="686"/>
                </a:cubicBezTo>
                <a:cubicBezTo>
                  <a:pt x="3991" y="688"/>
                  <a:pt x="3981" y="689"/>
                  <a:pt x="3970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128600" y="2599200"/>
            <a:ext cx="233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Условия для всех точек: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574280" y="3078720"/>
            <a:ext cx="1357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w·x_i - b &gt;= 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581280" y="3047760"/>
            <a:ext cx="810000" cy="248040"/>
          </a:xfrm>
          <a:custGeom>
            <a:avLst/>
            <a:gdLst/>
            <a:ahLst/>
            <a:rect l="0" t="0" r="r" b="b"/>
            <a:pathLst>
              <a:path w="2250" h="689">
                <a:moveTo>
                  <a:pt x="0" y="530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091" y="0"/>
                </a:lnTo>
                <a:cubicBezTo>
                  <a:pt x="2101" y="0"/>
                  <a:pt x="2112" y="1"/>
                  <a:pt x="2122" y="3"/>
                </a:cubicBezTo>
                <a:cubicBezTo>
                  <a:pt x="2132" y="5"/>
                  <a:pt x="2142" y="8"/>
                  <a:pt x="2152" y="12"/>
                </a:cubicBezTo>
                <a:cubicBezTo>
                  <a:pt x="2161" y="16"/>
                  <a:pt x="2171" y="21"/>
                  <a:pt x="2179" y="27"/>
                </a:cubicBezTo>
                <a:cubicBezTo>
                  <a:pt x="2188" y="33"/>
                  <a:pt x="2196" y="39"/>
                  <a:pt x="2203" y="47"/>
                </a:cubicBezTo>
                <a:cubicBezTo>
                  <a:pt x="2211" y="54"/>
                  <a:pt x="2217" y="62"/>
                  <a:pt x="2223" y="71"/>
                </a:cubicBezTo>
                <a:cubicBezTo>
                  <a:pt x="2229" y="79"/>
                  <a:pt x="2234" y="89"/>
                  <a:pt x="2238" y="98"/>
                </a:cubicBezTo>
                <a:cubicBezTo>
                  <a:pt x="2242" y="108"/>
                  <a:pt x="2245" y="118"/>
                  <a:pt x="2247" y="129"/>
                </a:cubicBezTo>
                <a:cubicBezTo>
                  <a:pt x="2249" y="139"/>
                  <a:pt x="2250" y="149"/>
                  <a:pt x="2250" y="160"/>
                </a:cubicBezTo>
                <a:lnTo>
                  <a:pt x="2250" y="530"/>
                </a:lnTo>
                <a:cubicBezTo>
                  <a:pt x="2250" y="541"/>
                  <a:pt x="2249" y="551"/>
                  <a:pt x="2247" y="561"/>
                </a:cubicBezTo>
                <a:cubicBezTo>
                  <a:pt x="2245" y="572"/>
                  <a:pt x="2242" y="581"/>
                  <a:pt x="2238" y="591"/>
                </a:cubicBezTo>
                <a:cubicBezTo>
                  <a:pt x="2234" y="601"/>
                  <a:pt x="2229" y="610"/>
                  <a:pt x="2223" y="619"/>
                </a:cubicBezTo>
                <a:cubicBezTo>
                  <a:pt x="2217" y="627"/>
                  <a:pt x="2211" y="635"/>
                  <a:pt x="2203" y="643"/>
                </a:cubicBezTo>
                <a:cubicBezTo>
                  <a:pt x="2196" y="650"/>
                  <a:pt x="2188" y="657"/>
                  <a:pt x="2179" y="662"/>
                </a:cubicBezTo>
                <a:cubicBezTo>
                  <a:pt x="2171" y="668"/>
                  <a:pt x="2161" y="673"/>
                  <a:pt x="2152" y="677"/>
                </a:cubicBezTo>
                <a:cubicBezTo>
                  <a:pt x="2142" y="681"/>
                  <a:pt x="2132" y="684"/>
                  <a:pt x="2122" y="686"/>
                </a:cubicBezTo>
                <a:cubicBezTo>
                  <a:pt x="2112" y="688"/>
                  <a:pt x="2101" y="689"/>
                  <a:pt x="209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999520" y="3037680"/>
            <a:ext cx="57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если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33440" y="34668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514160" y="3381120"/>
            <a:ext cx="1581480" cy="248040"/>
          </a:xfrm>
          <a:custGeom>
            <a:avLst/>
            <a:gdLst/>
            <a:ahLst/>
            <a:rect l="0" t="0" r="r" b="b"/>
            <a:pathLst>
              <a:path w="4393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235" y="0"/>
                </a:lnTo>
                <a:cubicBezTo>
                  <a:pt x="4245" y="0"/>
                  <a:pt x="4255" y="1"/>
                  <a:pt x="4266" y="3"/>
                </a:cubicBezTo>
                <a:cubicBezTo>
                  <a:pt x="4276" y="5"/>
                  <a:pt x="4286" y="8"/>
                  <a:pt x="4295" y="12"/>
                </a:cubicBezTo>
                <a:cubicBezTo>
                  <a:pt x="4305" y="16"/>
                  <a:pt x="4314" y="21"/>
                  <a:pt x="4323" y="27"/>
                </a:cubicBezTo>
                <a:cubicBezTo>
                  <a:pt x="4332" y="33"/>
                  <a:pt x="4340" y="39"/>
                  <a:pt x="4347" y="47"/>
                </a:cubicBezTo>
                <a:cubicBezTo>
                  <a:pt x="4354" y="54"/>
                  <a:pt x="4361" y="62"/>
                  <a:pt x="4367" y="71"/>
                </a:cubicBezTo>
                <a:cubicBezTo>
                  <a:pt x="4372" y="79"/>
                  <a:pt x="4377" y="89"/>
                  <a:pt x="4381" y="98"/>
                </a:cubicBezTo>
                <a:cubicBezTo>
                  <a:pt x="4385" y="108"/>
                  <a:pt x="4388" y="118"/>
                  <a:pt x="4390" y="128"/>
                </a:cubicBezTo>
                <a:cubicBezTo>
                  <a:pt x="4392" y="138"/>
                  <a:pt x="4393" y="149"/>
                  <a:pt x="4393" y="159"/>
                </a:cubicBezTo>
                <a:lnTo>
                  <a:pt x="4393" y="529"/>
                </a:lnTo>
                <a:cubicBezTo>
                  <a:pt x="4393" y="540"/>
                  <a:pt x="4392" y="550"/>
                  <a:pt x="4390" y="560"/>
                </a:cubicBezTo>
                <a:cubicBezTo>
                  <a:pt x="4388" y="572"/>
                  <a:pt x="4385" y="581"/>
                  <a:pt x="4381" y="591"/>
                </a:cubicBezTo>
                <a:cubicBezTo>
                  <a:pt x="4377" y="601"/>
                  <a:pt x="4372" y="610"/>
                  <a:pt x="4367" y="619"/>
                </a:cubicBezTo>
                <a:cubicBezTo>
                  <a:pt x="4361" y="627"/>
                  <a:pt x="4354" y="635"/>
                  <a:pt x="4347" y="643"/>
                </a:cubicBezTo>
                <a:cubicBezTo>
                  <a:pt x="4340" y="650"/>
                  <a:pt x="4332" y="657"/>
                  <a:pt x="4323" y="662"/>
                </a:cubicBezTo>
                <a:cubicBezTo>
                  <a:pt x="4314" y="668"/>
                  <a:pt x="4305" y="673"/>
                  <a:pt x="4295" y="677"/>
                </a:cubicBezTo>
                <a:cubicBezTo>
                  <a:pt x="4286" y="681"/>
                  <a:pt x="4276" y="684"/>
                  <a:pt x="4266" y="686"/>
                </a:cubicBezTo>
                <a:cubicBezTo>
                  <a:pt x="4255" y="688"/>
                  <a:pt x="4245" y="689"/>
                  <a:pt x="4235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3642120" y="307872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y_i = 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574280" y="3412080"/>
            <a:ext cx="1454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w·x_i - b &lt;= -1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3676320" y="3381120"/>
            <a:ext cx="905400" cy="248040"/>
          </a:xfrm>
          <a:custGeom>
            <a:avLst/>
            <a:gdLst/>
            <a:ahLst/>
            <a:rect l="0" t="0" r="r" b="b"/>
            <a:pathLst>
              <a:path w="2515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9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356" y="0"/>
                </a:lnTo>
                <a:cubicBezTo>
                  <a:pt x="2367" y="0"/>
                  <a:pt x="2377" y="1"/>
                  <a:pt x="2387" y="3"/>
                </a:cubicBezTo>
                <a:cubicBezTo>
                  <a:pt x="2397" y="5"/>
                  <a:pt x="2407" y="8"/>
                  <a:pt x="2417" y="12"/>
                </a:cubicBezTo>
                <a:cubicBezTo>
                  <a:pt x="2427" y="16"/>
                  <a:pt x="2436" y="21"/>
                  <a:pt x="2444" y="27"/>
                </a:cubicBezTo>
                <a:cubicBezTo>
                  <a:pt x="2453" y="33"/>
                  <a:pt x="2461" y="39"/>
                  <a:pt x="2468" y="47"/>
                </a:cubicBezTo>
                <a:cubicBezTo>
                  <a:pt x="2476" y="54"/>
                  <a:pt x="2482" y="62"/>
                  <a:pt x="2488" y="71"/>
                </a:cubicBezTo>
                <a:cubicBezTo>
                  <a:pt x="2494" y="79"/>
                  <a:pt x="2499" y="89"/>
                  <a:pt x="2503" y="98"/>
                </a:cubicBezTo>
                <a:cubicBezTo>
                  <a:pt x="2507" y="108"/>
                  <a:pt x="2510" y="118"/>
                  <a:pt x="2512" y="128"/>
                </a:cubicBezTo>
                <a:cubicBezTo>
                  <a:pt x="2514" y="138"/>
                  <a:pt x="2515" y="149"/>
                  <a:pt x="2515" y="159"/>
                </a:cubicBezTo>
                <a:lnTo>
                  <a:pt x="2515" y="529"/>
                </a:lnTo>
                <a:cubicBezTo>
                  <a:pt x="2515" y="540"/>
                  <a:pt x="2514" y="550"/>
                  <a:pt x="2512" y="560"/>
                </a:cubicBezTo>
                <a:cubicBezTo>
                  <a:pt x="2510" y="572"/>
                  <a:pt x="2507" y="581"/>
                  <a:pt x="2503" y="591"/>
                </a:cubicBezTo>
                <a:cubicBezTo>
                  <a:pt x="2499" y="601"/>
                  <a:pt x="2494" y="610"/>
                  <a:pt x="2488" y="619"/>
                </a:cubicBezTo>
                <a:cubicBezTo>
                  <a:pt x="2482" y="627"/>
                  <a:pt x="2476" y="635"/>
                  <a:pt x="2468" y="643"/>
                </a:cubicBezTo>
                <a:cubicBezTo>
                  <a:pt x="2461" y="650"/>
                  <a:pt x="2453" y="657"/>
                  <a:pt x="2444" y="662"/>
                </a:cubicBezTo>
                <a:cubicBezTo>
                  <a:pt x="2436" y="668"/>
                  <a:pt x="2427" y="673"/>
                  <a:pt x="2417" y="677"/>
                </a:cubicBezTo>
                <a:cubicBezTo>
                  <a:pt x="2407" y="681"/>
                  <a:pt x="2397" y="684"/>
                  <a:pt x="2387" y="686"/>
                </a:cubicBezTo>
                <a:cubicBezTo>
                  <a:pt x="2377" y="688"/>
                  <a:pt x="2367" y="689"/>
                  <a:pt x="2356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40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9" y="581"/>
                  <a:pt x="5" y="572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3096720" y="3380400"/>
            <a:ext cx="576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если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333440" y="3800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739320" y="3412080"/>
            <a:ext cx="775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y_i = -1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828880" y="3724200"/>
            <a:ext cx="2076840" cy="248040"/>
          </a:xfrm>
          <a:custGeom>
            <a:avLst/>
            <a:gdLst/>
            <a:ahLst/>
            <a:rect l="0" t="0" r="r" b="b"/>
            <a:pathLst>
              <a:path w="5769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5610" y="0"/>
                </a:lnTo>
                <a:cubicBezTo>
                  <a:pt x="5620" y="0"/>
                  <a:pt x="5631" y="1"/>
                  <a:pt x="5641" y="3"/>
                </a:cubicBezTo>
                <a:cubicBezTo>
                  <a:pt x="5651" y="5"/>
                  <a:pt x="5661" y="8"/>
                  <a:pt x="5671" y="12"/>
                </a:cubicBezTo>
                <a:cubicBezTo>
                  <a:pt x="5680" y="16"/>
                  <a:pt x="5689" y="21"/>
                  <a:pt x="5698" y="26"/>
                </a:cubicBezTo>
                <a:cubicBezTo>
                  <a:pt x="5707" y="32"/>
                  <a:pt x="5715" y="39"/>
                  <a:pt x="5722" y="46"/>
                </a:cubicBezTo>
                <a:cubicBezTo>
                  <a:pt x="5729" y="54"/>
                  <a:pt x="5736" y="62"/>
                  <a:pt x="5742" y="70"/>
                </a:cubicBezTo>
                <a:cubicBezTo>
                  <a:pt x="5748" y="79"/>
                  <a:pt x="5752" y="88"/>
                  <a:pt x="5756" y="98"/>
                </a:cubicBezTo>
                <a:cubicBezTo>
                  <a:pt x="5760" y="107"/>
                  <a:pt x="5763" y="117"/>
                  <a:pt x="5765" y="127"/>
                </a:cubicBezTo>
                <a:cubicBezTo>
                  <a:pt x="5768" y="138"/>
                  <a:pt x="5769" y="148"/>
                  <a:pt x="5769" y="158"/>
                </a:cubicBezTo>
                <a:lnTo>
                  <a:pt x="5769" y="530"/>
                </a:lnTo>
                <a:cubicBezTo>
                  <a:pt x="5769" y="540"/>
                  <a:pt x="5768" y="551"/>
                  <a:pt x="5765" y="561"/>
                </a:cubicBezTo>
                <a:cubicBezTo>
                  <a:pt x="5763" y="571"/>
                  <a:pt x="5760" y="581"/>
                  <a:pt x="5756" y="591"/>
                </a:cubicBezTo>
                <a:cubicBezTo>
                  <a:pt x="5752" y="600"/>
                  <a:pt x="5748" y="609"/>
                  <a:pt x="5742" y="618"/>
                </a:cubicBezTo>
                <a:cubicBezTo>
                  <a:pt x="5736" y="627"/>
                  <a:pt x="5729" y="635"/>
                  <a:pt x="5722" y="642"/>
                </a:cubicBezTo>
                <a:cubicBezTo>
                  <a:pt x="5715" y="649"/>
                  <a:pt x="5707" y="656"/>
                  <a:pt x="5698" y="662"/>
                </a:cubicBezTo>
                <a:cubicBezTo>
                  <a:pt x="5689" y="668"/>
                  <a:pt x="5680" y="673"/>
                  <a:pt x="5671" y="677"/>
                </a:cubicBezTo>
                <a:cubicBezTo>
                  <a:pt x="5661" y="681"/>
                  <a:pt x="5651" y="684"/>
                  <a:pt x="5641" y="686"/>
                </a:cubicBezTo>
                <a:cubicBezTo>
                  <a:pt x="5631" y="688"/>
                  <a:pt x="5620" y="689"/>
                  <a:pt x="561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3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509840" y="3713760"/>
            <a:ext cx="1332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Объединенно: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952200" y="4248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897280" y="3755160"/>
            <a:ext cx="19393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y_i (w·x_i - b) &gt;= 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3495600" y="4162320"/>
            <a:ext cx="1000440" cy="248040"/>
          </a:xfrm>
          <a:custGeom>
            <a:avLst/>
            <a:gdLst/>
            <a:ahLst/>
            <a:rect l="0" t="0" r="r" b="b"/>
            <a:pathLst>
              <a:path w="2779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7" y="88"/>
                  <a:pt x="22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5" y="39"/>
                  <a:pt x="63" y="32"/>
                  <a:pt x="71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2620" y="0"/>
                </a:lnTo>
                <a:cubicBezTo>
                  <a:pt x="2631" y="0"/>
                  <a:pt x="2641" y="1"/>
                  <a:pt x="2651" y="3"/>
                </a:cubicBezTo>
                <a:cubicBezTo>
                  <a:pt x="2661" y="5"/>
                  <a:pt x="2671" y="8"/>
                  <a:pt x="2681" y="12"/>
                </a:cubicBezTo>
                <a:cubicBezTo>
                  <a:pt x="2690" y="16"/>
                  <a:pt x="2700" y="21"/>
                  <a:pt x="2708" y="27"/>
                </a:cubicBezTo>
                <a:cubicBezTo>
                  <a:pt x="2717" y="32"/>
                  <a:pt x="2725" y="39"/>
                  <a:pt x="2732" y="46"/>
                </a:cubicBezTo>
                <a:cubicBezTo>
                  <a:pt x="2740" y="54"/>
                  <a:pt x="2746" y="62"/>
                  <a:pt x="2752" y="70"/>
                </a:cubicBezTo>
                <a:cubicBezTo>
                  <a:pt x="2758" y="79"/>
                  <a:pt x="2763" y="88"/>
                  <a:pt x="2767" y="98"/>
                </a:cubicBezTo>
                <a:cubicBezTo>
                  <a:pt x="2771" y="107"/>
                  <a:pt x="2774" y="117"/>
                  <a:pt x="2776" y="128"/>
                </a:cubicBezTo>
                <a:cubicBezTo>
                  <a:pt x="2778" y="138"/>
                  <a:pt x="2779" y="148"/>
                  <a:pt x="2779" y="159"/>
                </a:cubicBezTo>
                <a:lnTo>
                  <a:pt x="2779" y="530"/>
                </a:lnTo>
                <a:cubicBezTo>
                  <a:pt x="2779" y="540"/>
                  <a:pt x="2778" y="551"/>
                  <a:pt x="2776" y="561"/>
                </a:cubicBezTo>
                <a:cubicBezTo>
                  <a:pt x="2774" y="571"/>
                  <a:pt x="2771" y="581"/>
                  <a:pt x="2767" y="591"/>
                </a:cubicBezTo>
                <a:cubicBezTo>
                  <a:pt x="2763" y="600"/>
                  <a:pt x="2758" y="609"/>
                  <a:pt x="2752" y="618"/>
                </a:cubicBezTo>
                <a:cubicBezTo>
                  <a:pt x="2746" y="627"/>
                  <a:pt x="2740" y="635"/>
                  <a:pt x="2732" y="642"/>
                </a:cubicBezTo>
                <a:cubicBezTo>
                  <a:pt x="2725" y="650"/>
                  <a:pt x="2717" y="656"/>
                  <a:pt x="2708" y="662"/>
                </a:cubicBezTo>
                <a:cubicBezTo>
                  <a:pt x="2700" y="668"/>
                  <a:pt x="2690" y="673"/>
                  <a:pt x="2681" y="677"/>
                </a:cubicBezTo>
                <a:cubicBezTo>
                  <a:pt x="2671" y="681"/>
                  <a:pt x="2661" y="684"/>
                  <a:pt x="2651" y="686"/>
                </a:cubicBezTo>
                <a:cubicBezTo>
                  <a:pt x="2641" y="688"/>
                  <a:pt x="2631" y="689"/>
                  <a:pt x="2620" y="689"/>
                </a:cubicBezTo>
                <a:lnTo>
                  <a:pt x="159" y="689"/>
                </a:lnTo>
                <a:cubicBezTo>
                  <a:pt x="149" y="689"/>
                  <a:pt x="139" y="688"/>
                  <a:pt x="128" y="686"/>
                </a:cubicBezTo>
                <a:cubicBezTo>
                  <a:pt x="118" y="684"/>
                  <a:pt x="108" y="681"/>
                  <a:pt x="99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3" y="656"/>
                  <a:pt x="55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2" y="609"/>
                  <a:pt x="17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28600" y="4161600"/>
            <a:ext cx="236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Ширина зазора (Margin):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559320" y="419328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2 / ||w||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6696000" y="4609800"/>
            <a:ext cx="619200" cy="248040"/>
          </a:xfrm>
          <a:custGeom>
            <a:avLst/>
            <a:gdLst/>
            <a:ahLst/>
            <a:rect l="0" t="0" r="r" b="b"/>
            <a:pathLst>
              <a:path w="1720" h="689">
                <a:moveTo>
                  <a:pt x="0" y="529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562" y="0"/>
                </a:lnTo>
                <a:cubicBezTo>
                  <a:pt x="1572" y="0"/>
                  <a:pt x="1582" y="1"/>
                  <a:pt x="1593" y="3"/>
                </a:cubicBezTo>
                <a:cubicBezTo>
                  <a:pt x="1603" y="5"/>
                  <a:pt x="1613" y="8"/>
                  <a:pt x="1622" y="12"/>
                </a:cubicBezTo>
                <a:cubicBezTo>
                  <a:pt x="1632" y="16"/>
                  <a:pt x="1641" y="21"/>
                  <a:pt x="1650" y="27"/>
                </a:cubicBezTo>
                <a:cubicBezTo>
                  <a:pt x="1659" y="33"/>
                  <a:pt x="1667" y="39"/>
                  <a:pt x="1674" y="47"/>
                </a:cubicBezTo>
                <a:cubicBezTo>
                  <a:pt x="1681" y="54"/>
                  <a:pt x="1688" y="62"/>
                  <a:pt x="1694" y="71"/>
                </a:cubicBezTo>
                <a:cubicBezTo>
                  <a:pt x="1700" y="80"/>
                  <a:pt x="1704" y="89"/>
                  <a:pt x="1708" y="98"/>
                </a:cubicBezTo>
                <a:cubicBezTo>
                  <a:pt x="1712" y="108"/>
                  <a:pt x="1715" y="118"/>
                  <a:pt x="1717" y="128"/>
                </a:cubicBezTo>
                <a:cubicBezTo>
                  <a:pt x="1719" y="138"/>
                  <a:pt x="1720" y="149"/>
                  <a:pt x="1720" y="159"/>
                </a:cubicBezTo>
                <a:lnTo>
                  <a:pt x="1720" y="529"/>
                </a:lnTo>
                <a:cubicBezTo>
                  <a:pt x="1720" y="540"/>
                  <a:pt x="1719" y="550"/>
                  <a:pt x="1717" y="560"/>
                </a:cubicBezTo>
                <a:cubicBezTo>
                  <a:pt x="1715" y="571"/>
                  <a:pt x="1712" y="581"/>
                  <a:pt x="1708" y="590"/>
                </a:cubicBezTo>
                <a:cubicBezTo>
                  <a:pt x="1704" y="601"/>
                  <a:pt x="1700" y="610"/>
                  <a:pt x="1694" y="619"/>
                </a:cubicBezTo>
                <a:cubicBezTo>
                  <a:pt x="1688" y="627"/>
                  <a:pt x="1681" y="635"/>
                  <a:pt x="1674" y="643"/>
                </a:cubicBezTo>
                <a:cubicBezTo>
                  <a:pt x="1667" y="650"/>
                  <a:pt x="1659" y="657"/>
                  <a:pt x="1650" y="662"/>
                </a:cubicBezTo>
                <a:cubicBezTo>
                  <a:pt x="1641" y="668"/>
                  <a:pt x="1632" y="673"/>
                  <a:pt x="1622" y="677"/>
                </a:cubicBezTo>
                <a:cubicBezTo>
                  <a:pt x="1613" y="681"/>
                  <a:pt x="1603" y="684"/>
                  <a:pt x="1593" y="686"/>
                </a:cubicBezTo>
                <a:cubicBezTo>
                  <a:pt x="1582" y="688"/>
                  <a:pt x="1572" y="689"/>
                  <a:pt x="1562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6" y="619"/>
                </a:cubicBezTo>
                <a:cubicBezTo>
                  <a:pt x="21" y="610"/>
                  <a:pt x="16" y="601"/>
                  <a:pt x="12" y="590"/>
                </a:cubicBezTo>
                <a:cubicBezTo>
                  <a:pt x="8" y="581"/>
                  <a:pt x="5" y="571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747720" y="4599720"/>
            <a:ext cx="5959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Вывод: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Чтобы максимизировать margin, нужно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минимизировать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6761880" y="464076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||w||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312680" y="45997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7720" y="5047200"/>
            <a:ext cx="3554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Геометрический вывод ширины зазора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234288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747720" y="1966680"/>
            <a:ext cx="6327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Математика. Часть 2: Оптимизационное уравнение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52400" y="2990520"/>
            <a:ext cx="1000440" cy="248040"/>
          </a:xfrm>
          <a:custGeom>
            <a:avLst/>
            <a:gdLst/>
            <a:ahLst/>
            <a:rect l="0" t="0" r="r" b="b"/>
            <a:pathLst>
              <a:path w="2779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620" y="0"/>
                </a:lnTo>
                <a:cubicBezTo>
                  <a:pt x="2631" y="0"/>
                  <a:pt x="2641" y="1"/>
                  <a:pt x="2651" y="3"/>
                </a:cubicBezTo>
                <a:cubicBezTo>
                  <a:pt x="2661" y="5"/>
                  <a:pt x="2671" y="9"/>
                  <a:pt x="2681" y="12"/>
                </a:cubicBezTo>
                <a:cubicBezTo>
                  <a:pt x="2690" y="16"/>
                  <a:pt x="2700" y="21"/>
                  <a:pt x="2708" y="27"/>
                </a:cubicBezTo>
                <a:cubicBezTo>
                  <a:pt x="2717" y="33"/>
                  <a:pt x="2725" y="40"/>
                  <a:pt x="2732" y="47"/>
                </a:cubicBezTo>
                <a:cubicBezTo>
                  <a:pt x="2740" y="54"/>
                  <a:pt x="2746" y="62"/>
                  <a:pt x="2752" y="71"/>
                </a:cubicBezTo>
                <a:cubicBezTo>
                  <a:pt x="2758" y="80"/>
                  <a:pt x="2763" y="89"/>
                  <a:pt x="2767" y="98"/>
                </a:cubicBezTo>
                <a:cubicBezTo>
                  <a:pt x="2771" y="108"/>
                  <a:pt x="2774" y="118"/>
                  <a:pt x="2776" y="128"/>
                </a:cubicBezTo>
                <a:cubicBezTo>
                  <a:pt x="2778" y="138"/>
                  <a:pt x="2779" y="149"/>
                  <a:pt x="2779" y="159"/>
                </a:cubicBezTo>
                <a:lnTo>
                  <a:pt x="2779" y="531"/>
                </a:lnTo>
                <a:cubicBezTo>
                  <a:pt x="2779" y="541"/>
                  <a:pt x="2778" y="551"/>
                  <a:pt x="2776" y="562"/>
                </a:cubicBezTo>
                <a:cubicBezTo>
                  <a:pt x="2774" y="572"/>
                  <a:pt x="2771" y="582"/>
                  <a:pt x="2767" y="591"/>
                </a:cubicBezTo>
                <a:cubicBezTo>
                  <a:pt x="2763" y="601"/>
                  <a:pt x="2758" y="610"/>
                  <a:pt x="2752" y="619"/>
                </a:cubicBezTo>
                <a:cubicBezTo>
                  <a:pt x="2746" y="627"/>
                  <a:pt x="2740" y="635"/>
                  <a:pt x="2732" y="643"/>
                </a:cubicBezTo>
                <a:cubicBezTo>
                  <a:pt x="2725" y="650"/>
                  <a:pt x="2717" y="657"/>
                  <a:pt x="2708" y="663"/>
                </a:cubicBezTo>
                <a:cubicBezTo>
                  <a:pt x="2700" y="668"/>
                  <a:pt x="2690" y="673"/>
                  <a:pt x="2681" y="677"/>
                </a:cubicBezTo>
                <a:cubicBezTo>
                  <a:pt x="2671" y="681"/>
                  <a:pt x="2661" y="684"/>
                  <a:pt x="2651" y="686"/>
                </a:cubicBezTo>
                <a:cubicBezTo>
                  <a:pt x="2641" y="688"/>
                  <a:pt x="2631" y="689"/>
                  <a:pt x="262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47720" y="2551680"/>
            <a:ext cx="337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Задача минимизации (Hard Margin):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812520" y="302148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Minimize: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1863720" y="296208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8" y="39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1"/>
                </a:cubicBezTo>
                <a:cubicBezTo>
                  <a:pt x="77" y="8"/>
                  <a:pt x="81" y="5"/>
                  <a:pt x="85" y="1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6"/>
                </a:lnTo>
                <a:lnTo>
                  <a:pt x="98" y="271"/>
                </a:lnTo>
                <a:cubicBezTo>
                  <a:pt x="100" y="274"/>
                  <a:pt x="103" y="275"/>
                  <a:pt x="104" y="275"/>
                </a:cubicBezTo>
                <a:cubicBezTo>
                  <a:pt x="106" y="276"/>
                  <a:pt x="109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50" y="299"/>
                </a:lnTo>
                <a:cubicBezTo>
                  <a:pt x="143" y="298"/>
                  <a:pt x="120" y="297"/>
                  <a:pt x="77" y="297"/>
                </a:cubicBezTo>
                <a:cubicBezTo>
                  <a:pt x="37" y="297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4" y="277"/>
                  <a:pt x="47" y="277"/>
                  <a:pt x="49" y="276"/>
                </a:cubicBezTo>
                <a:cubicBezTo>
                  <a:pt x="51" y="276"/>
                  <a:pt x="52" y="275"/>
                  <a:pt x="52" y="275"/>
                </a:cubicBezTo>
                <a:cubicBezTo>
                  <a:pt x="53" y="275"/>
                  <a:pt x="54" y="275"/>
                  <a:pt x="55" y="273"/>
                </a:cubicBezTo>
                <a:cubicBezTo>
                  <a:pt x="57" y="272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858320" y="313020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7"/>
                </a:moveTo>
                <a:cubicBezTo>
                  <a:pt x="18" y="107"/>
                  <a:pt x="12" y="104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7"/>
                  <a:pt x="8" y="39"/>
                  <a:pt x="24" y="23"/>
                </a:cubicBezTo>
                <a:cubicBezTo>
                  <a:pt x="39" y="8"/>
                  <a:pt x="59" y="0"/>
                  <a:pt x="83" y="0"/>
                </a:cubicBezTo>
                <a:cubicBezTo>
                  <a:pt x="111" y="0"/>
                  <a:pt x="133" y="9"/>
                  <a:pt x="152" y="25"/>
                </a:cubicBezTo>
                <a:cubicBezTo>
                  <a:pt x="170" y="42"/>
                  <a:pt x="179" y="64"/>
                  <a:pt x="179" y="91"/>
                </a:cubicBezTo>
                <a:cubicBezTo>
                  <a:pt x="179" y="104"/>
                  <a:pt x="176" y="116"/>
                  <a:pt x="170" y="128"/>
                </a:cubicBezTo>
                <a:cubicBezTo>
                  <a:pt x="164" y="139"/>
                  <a:pt x="157" y="149"/>
                  <a:pt x="149" y="158"/>
                </a:cubicBezTo>
                <a:cubicBezTo>
                  <a:pt x="141" y="167"/>
                  <a:pt x="129" y="178"/>
                  <a:pt x="113" y="191"/>
                </a:cubicBezTo>
                <a:cubicBezTo>
                  <a:pt x="102" y="200"/>
                  <a:pt x="87" y="214"/>
                  <a:pt x="67" y="232"/>
                </a:cubicBezTo>
                <a:lnTo>
                  <a:pt x="41" y="257"/>
                </a:lnTo>
                <a:lnTo>
                  <a:pt x="75" y="258"/>
                </a:lnTo>
                <a:cubicBezTo>
                  <a:pt x="123" y="258"/>
                  <a:pt x="148" y="257"/>
                  <a:pt x="151" y="256"/>
                </a:cubicBezTo>
                <a:cubicBezTo>
                  <a:pt x="153" y="255"/>
                  <a:pt x="156" y="242"/>
                  <a:pt x="161" y="216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6"/>
                </a:lnTo>
                <a:cubicBezTo>
                  <a:pt x="179" y="217"/>
                  <a:pt x="177" y="230"/>
                  <a:pt x="173" y="256"/>
                </a:cubicBezTo>
                <a:cubicBezTo>
                  <a:pt x="170" y="283"/>
                  <a:pt x="168" y="296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3" y="278"/>
                </a:cubicBezTo>
                <a:cubicBezTo>
                  <a:pt x="4" y="276"/>
                  <a:pt x="9" y="271"/>
                  <a:pt x="16" y="263"/>
                </a:cubicBezTo>
                <a:cubicBezTo>
                  <a:pt x="25" y="253"/>
                  <a:pt x="32" y="245"/>
                  <a:pt x="38" y="238"/>
                </a:cubicBezTo>
                <a:cubicBezTo>
                  <a:pt x="41" y="235"/>
                  <a:pt x="46" y="229"/>
                  <a:pt x="54" y="221"/>
                </a:cubicBezTo>
                <a:cubicBezTo>
                  <a:pt x="61" y="213"/>
                  <a:pt x="66" y="208"/>
                  <a:pt x="69" y="205"/>
                </a:cubicBezTo>
                <a:cubicBezTo>
                  <a:pt x="71" y="202"/>
                  <a:pt x="76" y="197"/>
                  <a:pt x="82" y="190"/>
                </a:cubicBezTo>
                <a:cubicBezTo>
                  <a:pt x="88" y="183"/>
                  <a:pt x="93" y="178"/>
                  <a:pt x="95" y="175"/>
                </a:cubicBezTo>
                <a:cubicBezTo>
                  <a:pt x="98" y="171"/>
                  <a:pt x="101" y="167"/>
                  <a:pt x="106" y="161"/>
                </a:cubicBezTo>
                <a:cubicBezTo>
                  <a:pt x="110" y="156"/>
                  <a:pt x="113" y="151"/>
                  <a:pt x="115" y="147"/>
                </a:cubicBezTo>
                <a:cubicBezTo>
                  <a:pt x="117" y="143"/>
                  <a:pt x="119" y="139"/>
                  <a:pt x="122" y="134"/>
                </a:cubicBezTo>
                <a:cubicBezTo>
                  <a:pt x="124" y="129"/>
                  <a:pt x="126" y="124"/>
                  <a:pt x="127" y="120"/>
                </a:cubicBezTo>
                <a:cubicBezTo>
                  <a:pt x="129" y="115"/>
                  <a:pt x="130" y="110"/>
                  <a:pt x="131" y="106"/>
                </a:cubicBezTo>
                <a:cubicBezTo>
                  <a:pt x="131" y="102"/>
                  <a:pt x="132" y="97"/>
                  <a:pt x="132" y="91"/>
                </a:cubicBezTo>
                <a:cubicBezTo>
                  <a:pt x="132" y="73"/>
                  <a:pt x="127" y="55"/>
                  <a:pt x="117" y="42"/>
                </a:cubicBezTo>
                <a:cubicBezTo>
                  <a:pt x="107" y="28"/>
                  <a:pt x="92" y="21"/>
                  <a:pt x="72" y="21"/>
                </a:cubicBezTo>
                <a:cubicBezTo>
                  <a:pt x="63" y="21"/>
                  <a:pt x="54" y="24"/>
                  <a:pt x="46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9" y="52"/>
                </a:cubicBezTo>
                <a:cubicBezTo>
                  <a:pt x="34" y="52"/>
                  <a:pt x="39" y="55"/>
                  <a:pt x="45" y="59"/>
                </a:cubicBezTo>
                <a:cubicBezTo>
                  <a:pt x="51" y="63"/>
                  <a:pt x="54" y="71"/>
                  <a:pt x="54" y="80"/>
                </a:cubicBezTo>
                <a:cubicBezTo>
                  <a:pt x="54" y="88"/>
                  <a:pt x="51" y="94"/>
                  <a:pt x="46" y="99"/>
                </a:cubicBezTo>
                <a:cubicBezTo>
                  <a:pt x="42" y="104"/>
                  <a:pt x="35" y="107"/>
                  <a:pt x="26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827360" y="309528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2007720" y="2988360"/>
            <a:ext cx="9720" cy="227520"/>
          </a:xfrm>
          <a:custGeom>
            <a:avLst/>
            <a:gdLst/>
            <a:ahLst/>
            <a:rect l="0" t="0" r="r" b="b"/>
            <a:pathLst>
              <a:path w="27" h="632">
                <a:moveTo>
                  <a:pt x="14" y="632"/>
                </a:moveTo>
                <a:lnTo>
                  <a:pt x="13" y="632"/>
                </a:lnTo>
                <a:cubicBezTo>
                  <a:pt x="7" y="632"/>
                  <a:pt x="3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9" y="0"/>
                  <a:pt x="14" y="0"/>
                </a:cubicBezTo>
                <a:cubicBezTo>
                  <a:pt x="20" y="0"/>
                  <a:pt x="24" y="3"/>
                  <a:pt x="27" y="9"/>
                </a:cubicBezTo>
                <a:lnTo>
                  <a:pt x="27" y="624"/>
                </a:lnTo>
                <a:cubicBezTo>
                  <a:pt x="23" y="630"/>
                  <a:pt x="20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2071080" y="29883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3" y="632"/>
                </a:lnTo>
                <a:cubicBezTo>
                  <a:pt x="7" y="632"/>
                  <a:pt x="3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9" y="0"/>
                  <a:pt x="14" y="0"/>
                </a:cubicBezTo>
                <a:cubicBezTo>
                  <a:pt x="19" y="0"/>
                  <a:pt x="24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2112840" y="3057840"/>
            <a:ext cx="178200" cy="102600"/>
          </a:xfrm>
          <a:custGeom>
            <a:avLst/>
            <a:gdLst/>
            <a:ahLst/>
            <a:rect l="0" t="0" r="r" b="b"/>
            <a:pathLst>
              <a:path w="495" h="285">
                <a:moveTo>
                  <a:pt x="380" y="0"/>
                </a:moveTo>
                <a:cubicBezTo>
                  <a:pt x="385" y="1"/>
                  <a:pt x="406" y="2"/>
                  <a:pt x="442" y="2"/>
                </a:cubicBezTo>
                <a:cubicBezTo>
                  <a:pt x="474" y="2"/>
                  <a:pt x="490" y="1"/>
                  <a:pt x="491" y="0"/>
                </a:cubicBezTo>
                <a:lnTo>
                  <a:pt x="495" y="0"/>
                </a:lnTo>
                <a:lnTo>
                  <a:pt x="495" y="39"/>
                </a:lnTo>
                <a:lnTo>
                  <a:pt x="454" y="39"/>
                </a:lnTo>
                <a:lnTo>
                  <a:pt x="361" y="275"/>
                </a:lnTo>
                <a:cubicBezTo>
                  <a:pt x="360" y="275"/>
                  <a:pt x="359" y="276"/>
                  <a:pt x="359" y="277"/>
                </a:cubicBezTo>
                <a:cubicBezTo>
                  <a:pt x="358" y="278"/>
                  <a:pt x="357" y="278"/>
                  <a:pt x="356" y="279"/>
                </a:cubicBezTo>
                <a:cubicBezTo>
                  <a:pt x="355" y="280"/>
                  <a:pt x="355" y="281"/>
                  <a:pt x="355" y="281"/>
                </a:cubicBezTo>
                <a:cubicBezTo>
                  <a:pt x="355" y="281"/>
                  <a:pt x="354" y="281"/>
                  <a:pt x="353" y="282"/>
                </a:cubicBezTo>
                <a:cubicBezTo>
                  <a:pt x="352" y="283"/>
                  <a:pt x="351" y="283"/>
                  <a:pt x="352" y="283"/>
                </a:cubicBezTo>
                <a:cubicBezTo>
                  <a:pt x="352" y="283"/>
                  <a:pt x="351" y="283"/>
                  <a:pt x="349" y="284"/>
                </a:cubicBezTo>
                <a:cubicBezTo>
                  <a:pt x="347" y="284"/>
                  <a:pt x="346" y="284"/>
                  <a:pt x="347" y="284"/>
                </a:cubicBezTo>
                <a:cubicBezTo>
                  <a:pt x="347" y="283"/>
                  <a:pt x="346" y="283"/>
                  <a:pt x="344" y="284"/>
                </a:cubicBezTo>
                <a:cubicBezTo>
                  <a:pt x="342" y="285"/>
                  <a:pt x="341" y="285"/>
                  <a:pt x="340" y="284"/>
                </a:cubicBezTo>
                <a:cubicBezTo>
                  <a:pt x="340" y="283"/>
                  <a:pt x="338" y="283"/>
                  <a:pt x="335" y="284"/>
                </a:cubicBezTo>
                <a:lnTo>
                  <a:pt x="328" y="284"/>
                </a:lnTo>
                <a:cubicBezTo>
                  <a:pt x="321" y="284"/>
                  <a:pt x="316" y="282"/>
                  <a:pt x="313" y="278"/>
                </a:cubicBezTo>
                <a:cubicBezTo>
                  <a:pt x="310" y="274"/>
                  <a:pt x="304" y="260"/>
                  <a:pt x="295" y="238"/>
                </a:cubicBezTo>
                <a:cubicBezTo>
                  <a:pt x="288" y="221"/>
                  <a:pt x="282" y="207"/>
                  <a:pt x="277" y="195"/>
                </a:cubicBezTo>
                <a:lnTo>
                  <a:pt x="247" y="118"/>
                </a:lnTo>
                <a:lnTo>
                  <a:pt x="217" y="195"/>
                </a:lnTo>
                <a:cubicBezTo>
                  <a:pt x="212" y="206"/>
                  <a:pt x="207" y="220"/>
                  <a:pt x="200" y="236"/>
                </a:cubicBezTo>
                <a:cubicBezTo>
                  <a:pt x="191" y="259"/>
                  <a:pt x="185" y="273"/>
                  <a:pt x="183" y="277"/>
                </a:cubicBezTo>
                <a:cubicBezTo>
                  <a:pt x="180" y="282"/>
                  <a:pt x="175" y="284"/>
                  <a:pt x="167" y="284"/>
                </a:cubicBezTo>
                <a:lnTo>
                  <a:pt x="160" y="284"/>
                </a:lnTo>
                <a:cubicBezTo>
                  <a:pt x="152" y="284"/>
                  <a:pt x="147" y="284"/>
                  <a:pt x="145" y="283"/>
                </a:cubicBezTo>
                <a:cubicBezTo>
                  <a:pt x="142" y="282"/>
                  <a:pt x="139" y="279"/>
                  <a:pt x="135" y="275"/>
                </a:cubicBezTo>
                <a:lnTo>
                  <a:pt x="42" y="39"/>
                </a:lnTo>
                <a:lnTo>
                  <a:pt x="0" y="39"/>
                </a:lnTo>
                <a:lnTo>
                  <a:pt x="0" y="0"/>
                </a:lnTo>
                <a:lnTo>
                  <a:pt x="5" y="0"/>
                </a:lnTo>
                <a:cubicBezTo>
                  <a:pt x="11" y="1"/>
                  <a:pt x="34" y="2"/>
                  <a:pt x="73" y="2"/>
                </a:cubicBezTo>
                <a:cubicBezTo>
                  <a:pt x="117" y="2"/>
                  <a:pt x="142" y="1"/>
                  <a:pt x="150" y="0"/>
                </a:cubicBezTo>
                <a:lnTo>
                  <a:pt x="155" y="0"/>
                </a:lnTo>
                <a:lnTo>
                  <a:pt x="155" y="39"/>
                </a:lnTo>
                <a:lnTo>
                  <a:pt x="125" y="39"/>
                </a:lnTo>
                <a:lnTo>
                  <a:pt x="181" y="178"/>
                </a:lnTo>
                <a:lnTo>
                  <a:pt x="226" y="65"/>
                </a:lnTo>
                <a:lnTo>
                  <a:pt x="216" y="39"/>
                </a:lnTo>
                <a:lnTo>
                  <a:pt x="176" y="39"/>
                </a:lnTo>
                <a:lnTo>
                  <a:pt x="176" y="0"/>
                </a:lnTo>
                <a:lnTo>
                  <a:pt x="181" y="0"/>
                </a:lnTo>
                <a:cubicBezTo>
                  <a:pt x="186" y="1"/>
                  <a:pt x="206" y="2"/>
                  <a:pt x="242" y="2"/>
                </a:cubicBezTo>
                <a:cubicBezTo>
                  <a:pt x="285" y="2"/>
                  <a:pt x="310" y="1"/>
                  <a:pt x="316" y="0"/>
                </a:cubicBezTo>
                <a:lnTo>
                  <a:pt x="321" y="0"/>
                </a:lnTo>
                <a:lnTo>
                  <a:pt x="321" y="39"/>
                </a:lnTo>
                <a:lnTo>
                  <a:pt x="306" y="39"/>
                </a:lnTo>
                <a:cubicBezTo>
                  <a:pt x="295" y="39"/>
                  <a:pt x="289" y="40"/>
                  <a:pt x="289" y="41"/>
                </a:cubicBezTo>
                <a:cubicBezTo>
                  <a:pt x="289" y="42"/>
                  <a:pt x="300" y="68"/>
                  <a:pt x="320" y="117"/>
                </a:cubicBezTo>
                <a:cubicBezTo>
                  <a:pt x="340" y="167"/>
                  <a:pt x="350" y="192"/>
                  <a:pt x="350" y="192"/>
                </a:cubicBezTo>
                <a:lnTo>
                  <a:pt x="412" y="39"/>
                </a:lnTo>
                <a:lnTo>
                  <a:pt x="376" y="39"/>
                </a:lnTo>
                <a:lnTo>
                  <a:pt x="376" y="0"/>
                </a:lnTo>
                <a:lnTo>
                  <a:pt x="38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2323440" y="29883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3" y="632"/>
                </a:lnTo>
                <a:cubicBezTo>
                  <a:pt x="7" y="632"/>
                  <a:pt x="3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4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2386800" y="29883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2" y="632"/>
                </a:lnTo>
                <a:cubicBezTo>
                  <a:pt x="6" y="632"/>
                  <a:pt x="2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2438640" y="2969280"/>
            <a:ext cx="64440" cy="107280"/>
          </a:xfrm>
          <a:custGeom>
            <a:avLst/>
            <a:gdLst/>
            <a:ahLst/>
            <a:rect l="0" t="0" r="r" b="b"/>
            <a:pathLst>
              <a:path w="179" h="298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8"/>
                  <a:pt x="23" y="23"/>
                </a:cubicBezTo>
                <a:cubicBezTo>
                  <a:pt x="39" y="7"/>
                  <a:pt x="59" y="0"/>
                  <a:pt x="83" y="0"/>
                </a:cubicBezTo>
                <a:cubicBezTo>
                  <a:pt x="110" y="0"/>
                  <a:pt x="133" y="8"/>
                  <a:pt x="151" y="25"/>
                </a:cubicBezTo>
                <a:cubicBezTo>
                  <a:pt x="169" y="41"/>
                  <a:pt x="179" y="63"/>
                  <a:pt x="179" y="89"/>
                </a:cubicBezTo>
                <a:cubicBezTo>
                  <a:pt x="179" y="102"/>
                  <a:pt x="176" y="115"/>
                  <a:pt x="170" y="126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5"/>
                  <a:pt x="128" y="176"/>
                  <a:pt x="113" y="190"/>
                </a:cubicBezTo>
                <a:cubicBezTo>
                  <a:pt x="102" y="199"/>
                  <a:pt x="87" y="213"/>
                  <a:pt x="67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3" y="257"/>
                  <a:pt x="147" y="256"/>
                  <a:pt x="150" y="255"/>
                </a:cubicBezTo>
                <a:cubicBezTo>
                  <a:pt x="152" y="254"/>
                  <a:pt x="156" y="241"/>
                  <a:pt x="161" y="214"/>
                </a:cubicBezTo>
                <a:lnTo>
                  <a:pt x="161" y="213"/>
                </a:lnTo>
                <a:lnTo>
                  <a:pt x="179" y="213"/>
                </a:lnTo>
                <a:lnTo>
                  <a:pt x="179" y="214"/>
                </a:lnTo>
                <a:cubicBezTo>
                  <a:pt x="179" y="215"/>
                  <a:pt x="177" y="230"/>
                  <a:pt x="173" y="256"/>
                </a:cubicBezTo>
                <a:cubicBezTo>
                  <a:pt x="170" y="282"/>
                  <a:pt x="167" y="296"/>
                  <a:pt x="166" y="297"/>
                </a:cubicBezTo>
                <a:lnTo>
                  <a:pt x="166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4"/>
                </a:lnTo>
                <a:cubicBezTo>
                  <a:pt x="0" y="282"/>
                  <a:pt x="1" y="280"/>
                  <a:pt x="2" y="278"/>
                </a:cubicBezTo>
                <a:cubicBezTo>
                  <a:pt x="4" y="275"/>
                  <a:pt x="9" y="270"/>
                  <a:pt x="16" y="262"/>
                </a:cubicBezTo>
                <a:cubicBezTo>
                  <a:pt x="24" y="253"/>
                  <a:pt x="32" y="244"/>
                  <a:pt x="38" y="237"/>
                </a:cubicBezTo>
                <a:cubicBezTo>
                  <a:pt x="41" y="234"/>
                  <a:pt x="46" y="229"/>
                  <a:pt x="53" y="221"/>
                </a:cubicBezTo>
                <a:cubicBezTo>
                  <a:pt x="61" y="211"/>
                  <a:pt x="66" y="206"/>
                  <a:pt x="68" y="203"/>
                </a:cubicBezTo>
                <a:cubicBezTo>
                  <a:pt x="71" y="200"/>
                  <a:pt x="75" y="195"/>
                  <a:pt x="82" y="188"/>
                </a:cubicBezTo>
                <a:cubicBezTo>
                  <a:pt x="88" y="181"/>
                  <a:pt x="93" y="176"/>
                  <a:pt x="95" y="173"/>
                </a:cubicBezTo>
                <a:cubicBezTo>
                  <a:pt x="97" y="170"/>
                  <a:pt x="101" y="165"/>
                  <a:pt x="105" y="160"/>
                </a:cubicBezTo>
                <a:cubicBezTo>
                  <a:pt x="110" y="154"/>
                  <a:pt x="113" y="149"/>
                  <a:pt x="115" y="145"/>
                </a:cubicBezTo>
                <a:cubicBezTo>
                  <a:pt x="116" y="141"/>
                  <a:pt x="119" y="137"/>
                  <a:pt x="121" y="132"/>
                </a:cubicBezTo>
                <a:cubicBezTo>
                  <a:pt x="124" y="128"/>
                  <a:pt x="126" y="123"/>
                  <a:pt x="127" y="118"/>
                </a:cubicBezTo>
                <a:cubicBezTo>
                  <a:pt x="128" y="113"/>
                  <a:pt x="129" y="109"/>
                  <a:pt x="130" y="105"/>
                </a:cubicBezTo>
                <a:cubicBezTo>
                  <a:pt x="131" y="101"/>
                  <a:pt x="132" y="96"/>
                  <a:pt x="132" y="90"/>
                </a:cubicBezTo>
                <a:cubicBezTo>
                  <a:pt x="132" y="71"/>
                  <a:pt x="127" y="55"/>
                  <a:pt x="116" y="41"/>
                </a:cubicBezTo>
                <a:cubicBezTo>
                  <a:pt x="106" y="28"/>
                  <a:pt x="92" y="21"/>
                  <a:pt x="72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3"/>
                  <a:pt x="33" y="38"/>
                  <a:pt x="30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0" y="62"/>
                  <a:pt x="53" y="69"/>
                  <a:pt x="53" y="79"/>
                </a:cubicBezTo>
                <a:cubicBezTo>
                  <a:pt x="53" y="86"/>
                  <a:pt x="51" y="92"/>
                  <a:pt x="46" y="98"/>
                </a:cubicBezTo>
                <a:cubicBezTo>
                  <a:pt x="41" y="103"/>
                  <a:pt x="35" y="105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52400" y="3438360"/>
            <a:ext cx="1190880" cy="248040"/>
          </a:xfrm>
          <a:custGeom>
            <a:avLst/>
            <a:gdLst/>
            <a:ahLst/>
            <a:rect l="0" t="0" r="r" b="b"/>
            <a:pathLst>
              <a:path w="3308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149" y="0"/>
                </a:lnTo>
                <a:cubicBezTo>
                  <a:pt x="3160" y="0"/>
                  <a:pt x="3170" y="1"/>
                  <a:pt x="3180" y="3"/>
                </a:cubicBezTo>
                <a:cubicBezTo>
                  <a:pt x="3190" y="5"/>
                  <a:pt x="3200" y="8"/>
                  <a:pt x="3210" y="12"/>
                </a:cubicBezTo>
                <a:cubicBezTo>
                  <a:pt x="3220" y="16"/>
                  <a:pt x="3229" y="21"/>
                  <a:pt x="3237" y="27"/>
                </a:cubicBezTo>
                <a:cubicBezTo>
                  <a:pt x="3246" y="33"/>
                  <a:pt x="3254" y="39"/>
                  <a:pt x="3262" y="46"/>
                </a:cubicBezTo>
                <a:cubicBezTo>
                  <a:pt x="3269" y="54"/>
                  <a:pt x="3275" y="62"/>
                  <a:pt x="3281" y="71"/>
                </a:cubicBezTo>
                <a:cubicBezTo>
                  <a:pt x="3287" y="79"/>
                  <a:pt x="3292" y="88"/>
                  <a:pt x="3296" y="98"/>
                </a:cubicBezTo>
                <a:cubicBezTo>
                  <a:pt x="3300" y="108"/>
                  <a:pt x="3303" y="118"/>
                  <a:pt x="3305" y="128"/>
                </a:cubicBezTo>
                <a:cubicBezTo>
                  <a:pt x="3307" y="138"/>
                  <a:pt x="3308" y="148"/>
                  <a:pt x="3308" y="159"/>
                </a:cubicBezTo>
                <a:lnTo>
                  <a:pt x="3308" y="530"/>
                </a:lnTo>
                <a:cubicBezTo>
                  <a:pt x="3308" y="541"/>
                  <a:pt x="3307" y="551"/>
                  <a:pt x="3305" y="561"/>
                </a:cubicBezTo>
                <a:cubicBezTo>
                  <a:pt x="3303" y="571"/>
                  <a:pt x="3300" y="581"/>
                  <a:pt x="3296" y="591"/>
                </a:cubicBezTo>
                <a:cubicBezTo>
                  <a:pt x="3292" y="601"/>
                  <a:pt x="3287" y="610"/>
                  <a:pt x="3281" y="618"/>
                </a:cubicBezTo>
                <a:cubicBezTo>
                  <a:pt x="3275" y="627"/>
                  <a:pt x="3269" y="635"/>
                  <a:pt x="3262" y="642"/>
                </a:cubicBezTo>
                <a:cubicBezTo>
                  <a:pt x="3254" y="650"/>
                  <a:pt x="3246" y="656"/>
                  <a:pt x="3237" y="662"/>
                </a:cubicBezTo>
                <a:cubicBezTo>
                  <a:pt x="3229" y="668"/>
                  <a:pt x="3220" y="673"/>
                  <a:pt x="3210" y="677"/>
                </a:cubicBezTo>
                <a:cubicBezTo>
                  <a:pt x="3200" y="681"/>
                  <a:pt x="3190" y="684"/>
                  <a:pt x="3180" y="686"/>
                </a:cubicBezTo>
                <a:cubicBezTo>
                  <a:pt x="3170" y="688"/>
                  <a:pt x="3160" y="689"/>
                  <a:pt x="3149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751760" y="29898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812520" y="346932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Subject to: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2005920" y="349884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5" y="53"/>
                  <a:pt x="26" y="39"/>
                  <a:pt x="39" y="23"/>
                </a:cubicBezTo>
                <a:cubicBezTo>
                  <a:pt x="53" y="7"/>
                  <a:pt x="69" y="0"/>
                  <a:pt x="86" y="0"/>
                </a:cubicBezTo>
                <a:cubicBezTo>
                  <a:pt x="104" y="0"/>
                  <a:pt x="117" y="5"/>
                  <a:pt x="128" y="15"/>
                </a:cubicBezTo>
                <a:cubicBezTo>
                  <a:pt x="139" y="24"/>
                  <a:pt x="144" y="38"/>
                  <a:pt x="144" y="55"/>
                </a:cubicBezTo>
                <a:cubicBezTo>
                  <a:pt x="144" y="63"/>
                  <a:pt x="143" y="68"/>
                  <a:pt x="143" y="68"/>
                </a:cubicBezTo>
                <a:cubicBezTo>
                  <a:pt x="143" y="70"/>
                  <a:pt x="139" y="79"/>
                  <a:pt x="132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4" y="182"/>
                  <a:pt x="101" y="200"/>
                  <a:pt x="101" y="213"/>
                </a:cubicBezTo>
                <a:cubicBezTo>
                  <a:pt x="101" y="231"/>
                  <a:pt x="104" y="244"/>
                  <a:pt x="110" y="251"/>
                </a:cubicBezTo>
                <a:cubicBezTo>
                  <a:pt x="116" y="258"/>
                  <a:pt x="125" y="262"/>
                  <a:pt x="137" y="263"/>
                </a:cubicBezTo>
                <a:cubicBezTo>
                  <a:pt x="147" y="263"/>
                  <a:pt x="156" y="260"/>
                  <a:pt x="164" y="256"/>
                </a:cubicBezTo>
                <a:cubicBezTo>
                  <a:pt x="172" y="251"/>
                  <a:pt x="179" y="246"/>
                  <a:pt x="184" y="241"/>
                </a:cubicBezTo>
                <a:cubicBezTo>
                  <a:pt x="188" y="236"/>
                  <a:pt x="194" y="229"/>
                  <a:pt x="201" y="220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7"/>
                  <a:pt x="213" y="170"/>
                </a:cubicBezTo>
                <a:cubicBezTo>
                  <a:pt x="216" y="153"/>
                  <a:pt x="220" y="138"/>
                  <a:pt x="225" y="123"/>
                </a:cubicBezTo>
                <a:cubicBezTo>
                  <a:pt x="241" y="60"/>
                  <a:pt x="250" y="27"/>
                  <a:pt x="251" y="24"/>
                </a:cubicBezTo>
                <a:cubicBezTo>
                  <a:pt x="257" y="13"/>
                  <a:pt x="266" y="7"/>
                  <a:pt x="279" y="7"/>
                </a:cubicBezTo>
                <a:cubicBezTo>
                  <a:pt x="285" y="7"/>
                  <a:pt x="289" y="9"/>
                  <a:pt x="293" y="12"/>
                </a:cubicBezTo>
                <a:cubicBezTo>
                  <a:pt x="296" y="15"/>
                  <a:pt x="298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1" y="75"/>
                  <a:pt x="269" y="158"/>
                </a:cubicBezTo>
                <a:cubicBezTo>
                  <a:pt x="248" y="241"/>
                  <a:pt x="236" y="287"/>
                  <a:pt x="234" y="295"/>
                </a:cubicBezTo>
                <a:cubicBezTo>
                  <a:pt x="222" y="330"/>
                  <a:pt x="201" y="358"/>
                  <a:pt x="172" y="379"/>
                </a:cubicBezTo>
                <a:cubicBezTo>
                  <a:pt x="143" y="399"/>
                  <a:pt x="114" y="410"/>
                  <a:pt x="85" y="410"/>
                </a:cubicBezTo>
                <a:cubicBezTo>
                  <a:pt x="66" y="410"/>
                  <a:pt x="49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39" y="312"/>
                  <a:pt x="43" y="311"/>
                </a:cubicBezTo>
                <a:cubicBezTo>
                  <a:pt x="46" y="310"/>
                  <a:pt x="50" y="309"/>
                  <a:pt x="53" y="309"/>
                </a:cubicBezTo>
                <a:cubicBezTo>
                  <a:pt x="72" y="309"/>
                  <a:pt x="81" y="318"/>
                  <a:pt x="81" y="336"/>
                </a:cubicBezTo>
                <a:cubicBezTo>
                  <a:pt x="81" y="344"/>
                  <a:pt x="79" y="351"/>
                  <a:pt x="74" y="358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4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5" y="386"/>
                  <a:pt x="82" y="386"/>
                </a:cubicBezTo>
                <a:lnTo>
                  <a:pt x="88" y="386"/>
                </a:lnTo>
                <a:cubicBezTo>
                  <a:pt x="95" y="386"/>
                  <a:pt x="100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4" y="349"/>
                  <a:pt x="163" y="336"/>
                  <a:pt x="170" y="322"/>
                </a:cubicBezTo>
                <a:cubicBezTo>
                  <a:pt x="176" y="308"/>
                  <a:pt x="181" y="296"/>
                  <a:pt x="184" y="286"/>
                </a:cubicBezTo>
                <a:cubicBezTo>
                  <a:pt x="188" y="276"/>
                  <a:pt x="189" y="269"/>
                  <a:pt x="189" y="266"/>
                </a:cubicBezTo>
                <a:lnTo>
                  <a:pt x="186" y="269"/>
                </a:lnTo>
                <a:cubicBezTo>
                  <a:pt x="183" y="271"/>
                  <a:pt x="179" y="273"/>
                  <a:pt x="173" y="276"/>
                </a:cubicBezTo>
                <a:cubicBezTo>
                  <a:pt x="168" y="280"/>
                  <a:pt x="163" y="282"/>
                  <a:pt x="157" y="284"/>
                </a:cubicBezTo>
                <a:cubicBezTo>
                  <a:pt x="149" y="286"/>
                  <a:pt x="140" y="288"/>
                  <a:pt x="132" y="288"/>
                </a:cubicBezTo>
                <a:cubicBezTo>
                  <a:pt x="113" y="288"/>
                  <a:pt x="96" y="283"/>
                  <a:pt x="81" y="273"/>
                </a:cubicBezTo>
                <a:cubicBezTo>
                  <a:pt x="66" y="263"/>
                  <a:pt x="57" y="248"/>
                  <a:pt x="52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8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7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1"/>
                  <a:pt x="30" y="80"/>
                  <a:pt x="27" y="89"/>
                </a:cubicBezTo>
                <a:cubicBezTo>
                  <a:pt x="25" y="97"/>
                  <a:pt x="23" y="102"/>
                  <a:pt x="22" y="103"/>
                </a:cubicBezTo>
                <a:cubicBezTo>
                  <a:pt x="22" y="103"/>
                  <a:pt x="18" y="104"/>
                  <a:pt x="12" y="104"/>
                </a:cubicBezTo>
                <a:lnTo>
                  <a:pt x="3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2123280" y="35272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3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6"/>
                </a:cubicBezTo>
                <a:cubicBezTo>
                  <a:pt x="89" y="46"/>
                  <a:pt x="84" y="45"/>
                  <a:pt x="80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6"/>
                  <a:pt x="11" y="139"/>
                  <a:pt x="15" y="130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4" y="101"/>
                  <a:pt x="53" y="98"/>
                  <a:pt x="63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49"/>
                  <a:pt x="97" y="161"/>
                </a:cubicBezTo>
                <a:cubicBezTo>
                  <a:pt x="93" y="172"/>
                  <a:pt x="87" y="188"/>
                  <a:pt x="80" y="208"/>
                </a:cubicBezTo>
                <a:cubicBezTo>
                  <a:pt x="72" y="227"/>
                  <a:pt x="66" y="244"/>
                  <a:pt x="61" y="259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4"/>
                  <a:pt x="75" y="283"/>
                </a:cubicBezTo>
                <a:cubicBezTo>
                  <a:pt x="78" y="283"/>
                  <a:pt x="81" y="280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4"/>
                  <a:pt x="105" y="245"/>
                  <a:pt x="108" y="234"/>
                </a:cubicBezTo>
                <a:cubicBezTo>
                  <a:pt x="109" y="231"/>
                  <a:pt x="110" y="229"/>
                  <a:pt x="110" y="228"/>
                </a:cubicBezTo>
                <a:cubicBezTo>
                  <a:pt x="111" y="227"/>
                  <a:pt x="114" y="227"/>
                  <a:pt x="118" y="227"/>
                </a:cubicBezTo>
                <a:cubicBezTo>
                  <a:pt x="124" y="227"/>
                  <a:pt x="127" y="229"/>
                  <a:pt x="127" y="231"/>
                </a:cubicBezTo>
                <a:cubicBezTo>
                  <a:pt x="127" y="234"/>
                  <a:pt x="126" y="238"/>
                  <a:pt x="123" y="245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7"/>
                  <a:pt x="100" y="285"/>
                  <a:pt x="92" y="291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6" y="298"/>
                  <a:pt x="37" y="292"/>
                </a:cubicBezTo>
                <a:cubicBezTo>
                  <a:pt x="29" y="286"/>
                  <a:pt x="24" y="276"/>
                  <a:pt x="24" y="263"/>
                </a:cubicBezTo>
                <a:cubicBezTo>
                  <a:pt x="24" y="258"/>
                  <a:pt x="25" y="253"/>
                  <a:pt x="26" y="248"/>
                </a:cubicBezTo>
                <a:cubicBezTo>
                  <a:pt x="28" y="244"/>
                  <a:pt x="34" y="227"/>
                  <a:pt x="47" y="197"/>
                </a:cubicBezTo>
                <a:cubicBezTo>
                  <a:pt x="58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8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5" y="130"/>
                </a:cubicBezTo>
                <a:cubicBezTo>
                  <a:pt x="28" y="139"/>
                  <a:pt x="22" y="152"/>
                  <a:pt x="18" y="167"/>
                </a:cubicBezTo>
                <a:cubicBezTo>
                  <a:pt x="18" y="167"/>
                  <a:pt x="18" y="168"/>
                  <a:pt x="17" y="168"/>
                </a:cubicBezTo>
                <a:cubicBezTo>
                  <a:pt x="17" y="169"/>
                  <a:pt x="17" y="170"/>
                  <a:pt x="17" y="170"/>
                </a:cubicBezTo>
                <a:lnTo>
                  <a:pt x="16" y="171"/>
                </a:ln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2208240" y="34286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0"/>
                  <a:pt x="7" y="234"/>
                </a:cubicBezTo>
                <a:cubicBezTo>
                  <a:pt x="11" y="208"/>
                  <a:pt x="16" y="185"/>
                  <a:pt x="21" y="166"/>
                </a:cubicBezTo>
                <a:cubicBezTo>
                  <a:pt x="27" y="147"/>
                  <a:pt x="34" y="129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4" y="58"/>
                  <a:pt x="83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3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4" y="86"/>
                  <a:pt x="84" y="107"/>
                </a:cubicBezTo>
                <a:cubicBezTo>
                  <a:pt x="73" y="129"/>
                  <a:pt x="64" y="158"/>
                  <a:pt x="57" y="195"/>
                </a:cubicBezTo>
                <a:cubicBezTo>
                  <a:pt x="50" y="231"/>
                  <a:pt x="46" y="273"/>
                  <a:pt x="46" y="318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4" y="475"/>
                  <a:pt x="73" y="504"/>
                  <a:pt x="83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5" y="595"/>
                  <a:pt x="134" y="606"/>
                  <a:pt x="142" y="615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2"/>
                  <a:pt x="149" y="634"/>
                  <a:pt x="143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4" y="618"/>
                </a:lnTo>
                <a:cubicBezTo>
                  <a:pt x="74" y="583"/>
                  <a:pt x="46" y="538"/>
                  <a:pt x="27" y="484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2281320" y="3498480"/>
            <a:ext cx="177840" cy="102600"/>
          </a:xfrm>
          <a:custGeom>
            <a:avLst/>
            <a:gdLst/>
            <a:ahLst/>
            <a:rect l="0" t="0" r="r" b="b"/>
            <a:pathLst>
              <a:path w="494" h="285">
                <a:moveTo>
                  <a:pt x="379" y="0"/>
                </a:moveTo>
                <a:cubicBezTo>
                  <a:pt x="384" y="1"/>
                  <a:pt x="405" y="2"/>
                  <a:pt x="441" y="2"/>
                </a:cubicBezTo>
                <a:cubicBezTo>
                  <a:pt x="473" y="2"/>
                  <a:pt x="489" y="1"/>
                  <a:pt x="490" y="0"/>
                </a:cubicBezTo>
                <a:lnTo>
                  <a:pt x="494" y="0"/>
                </a:lnTo>
                <a:lnTo>
                  <a:pt x="494" y="39"/>
                </a:lnTo>
                <a:lnTo>
                  <a:pt x="453" y="39"/>
                </a:lnTo>
                <a:lnTo>
                  <a:pt x="360" y="275"/>
                </a:lnTo>
                <a:cubicBezTo>
                  <a:pt x="359" y="275"/>
                  <a:pt x="358" y="276"/>
                  <a:pt x="358" y="277"/>
                </a:cubicBezTo>
                <a:cubicBezTo>
                  <a:pt x="357" y="277"/>
                  <a:pt x="356" y="278"/>
                  <a:pt x="355" y="279"/>
                </a:cubicBezTo>
                <a:cubicBezTo>
                  <a:pt x="354" y="280"/>
                  <a:pt x="354" y="280"/>
                  <a:pt x="354" y="280"/>
                </a:cubicBezTo>
                <a:cubicBezTo>
                  <a:pt x="354" y="280"/>
                  <a:pt x="353" y="281"/>
                  <a:pt x="352" y="282"/>
                </a:cubicBezTo>
                <a:cubicBezTo>
                  <a:pt x="351" y="282"/>
                  <a:pt x="350" y="283"/>
                  <a:pt x="351" y="283"/>
                </a:cubicBezTo>
                <a:cubicBezTo>
                  <a:pt x="351" y="283"/>
                  <a:pt x="350" y="283"/>
                  <a:pt x="348" y="283"/>
                </a:cubicBezTo>
                <a:cubicBezTo>
                  <a:pt x="346" y="284"/>
                  <a:pt x="345" y="284"/>
                  <a:pt x="346" y="283"/>
                </a:cubicBezTo>
                <a:cubicBezTo>
                  <a:pt x="346" y="283"/>
                  <a:pt x="345" y="283"/>
                  <a:pt x="343" y="284"/>
                </a:cubicBezTo>
                <a:cubicBezTo>
                  <a:pt x="341" y="285"/>
                  <a:pt x="340" y="285"/>
                  <a:pt x="339" y="284"/>
                </a:cubicBezTo>
                <a:cubicBezTo>
                  <a:pt x="339" y="283"/>
                  <a:pt x="337" y="283"/>
                  <a:pt x="334" y="284"/>
                </a:cubicBezTo>
                <a:lnTo>
                  <a:pt x="327" y="284"/>
                </a:lnTo>
                <a:cubicBezTo>
                  <a:pt x="320" y="284"/>
                  <a:pt x="314" y="282"/>
                  <a:pt x="311" y="278"/>
                </a:cubicBezTo>
                <a:cubicBezTo>
                  <a:pt x="308" y="274"/>
                  <a:pt x="302" y="260"/>
                  <a:pt x="293" y="237"/>
                </a:cubicBezTo>
                <a:cubicBezTo>
                  <a:pt x="287" y="220"/>
                  <a:pt x="281" y="206"/>
                  <a:pt x="276" y="195"/>
                </a:cubicBezTo>
                <a:lnTo>
                  <a:pt x="246" y="119"/>
                </a:lnTo>
                <a:lnTo>
                  <a:pt x="216" y="195"/>
                </a:lnTo>
                <a:cubicBezTo>
                  <a:pt x="211" y="206"/>
                  <a:pt x="206" y="220"/>
                  <a:pt x="199" y="236"/>
                </a:cubicBezTo>
                <a:cubicBezTo>
                  <a:pt x="190" y="259"/>
                  <a:pt x="185" y="273"/>
                  <a:pt x="182" y="277"/>
                </a:cubicBezTo>
                <a:cubicBezTo>
                  <a:pt x="179" y="281"/>
                  <a:pt x="174" y="284"/>
                  <a:pt x="166" y="284"/>
                </a:cubicBezTo>
                <a:lnTo>
                  <a:pt x="159" y="284"/>
                </a:lnTo>
                <a:cubicBezTo>
                  <a:pt x="151" y="284"/>
                  <a:pt x="146" y="284"/>
                  <a:pt x="144" y="283"/>
                </a:cubicBezTo>
                <a:cubicBezTo>
                  <a:pt x="141" y="282"/>
                  <a:pt x="138" y="279"/>
                  <a:pt x="134" y="275"/>
                </a:cubicBezTo>
                <a:lnTo>
                  <a:pt x="41" y="39"/>
                </a:lnTo>
                <a:lnTo>
                  <a:pt x="0" y="39"/>
                </a:lnTo>
                <a:lnTo>
                  <a:pt x="0" y="0"/>
                </a:lnTo>
                <a:lnTo>
                  <a:pt x="4" y="0"/>
                </a:lnTo>
                <a:cubicBezTo>
                  <a:pt x="10" y="1"/>
                  <a:pt x="33" y="2"/>
                  <a:pt x="72" y="2"/>
                </a:cubicBezTo>
                <a:cubicBezTo>
                  <a:pt x="116" y="2"/>
                  <a:pt x="141" y="1"/>
                  <a:pt x="149" y="0"/>
                </a:cubicBezTo>
                <a:lnTo>
                  <a:pt x="154" y="0"/>
                </a:lnTo>
                <a:lnTo>
                  <a:pt x="154" y="39"/>
                </a:lnTo>
                <a:lnTo>
                  <a:pt x="124" y="39"/>
                </a:lnTo>
                <a:lnTo>
                  <a:pt x="180" y="178"/>
                </a:lnTo>
                <a:lnTo>
                  <a:pt x="225" y="65"/>
                </a:lnTo>
                <a:lnTo>
                  <a:pt x="215" y="39"/>
                </a:lnTo>
                <a:lnTo>
                  <a:pt x="175" y="39"/>
                </a:lnTo>
                <a:lnTo>
                  <a:pt x="175" y="0"/>
                </a:lnTo>
                <a:lnTo>
                  <a:pt x="180" y="0"/>
                </a:lnTo>
                <a:cubicBezTo>
                  <a:pt x="185" y="1"/>
                  <a:pt x="205" y="2"/>
                  <a:pt x="241" y="2"/>
                </a:cubicBezTo>
                <a:cubicBezTo>
                  <a:pt x="284" y="2"/>
                  <a:pt x="308" y="1"/>
                  <a:pt x="314" y="0"/>
                </a:cubicBezTo>
                <a:lnTo>
                  <a:pt x="320" y="0"/>
                </a:lnTo>
                <a:lnTo>
                  <a:pt x="320" y="39"/>
                </a:lnTo>
                <a:lnTo>
                  <a:pt x="304" y="39"/>
                </a:lnTo>
                <a:cubicBezTo>
                  <a:pt x="293" y="39"/>
                  <a:pt x="288" y="40"/>
                  <a:pt x="288" y="40"/>
                </a:cubicBezTo>
                <a:cubicBezTo>
                  <a:pt x="288" y="42"/>
                  <a:pt x="298" y="69"/>
                  <a:pt x="318" y="118"/>
                </a:cubicBezTo>
                <a:cubicBezTo>
                  <a:pt x="339" y="167"/>
                  <a:pt x="349" y="192"/>
                  <a:pt x="349" y="192"/>
                </a:cubicBezTo>
                <a:lnTo>
                  <a:pt x="411" y="39"/>
                </a:lnTo>
                <a:lnTo>
                  <a:pt x="375" y="39"/>
                </a:lnTo>
                <a:lnTo>
                  <a:pt x="375" y="0"/>
                </a:lnTo>
                <a:lnTo>
                  <a:pt x="379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2532960" y="3529080"/>
            <a:ext cx="27720" cy="27360"/>
          </a:xfrm>
          <a:custGeom>
            <a:avLst/>
            <a:gdLst/>
            <a:ahLst/>
            <a:rect l="0" t="0" r="r" b="b"/>
            <a:pathLst>
              <a:path w="77" h="76">
                <a:moveTo>
                  <a:pt x="0" y="38"/>
                </a:moveTo>
                <a:cubicBezTo>
                  <a:pt x="0" y="27"/>
                  <a:pt x="3" y="19"/>
                  <a:pt x="10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8" y="0"/>
                  <a:pt x="57" y="3"/>
                  <a:pt x="64" y="10"/>
                </a:cubicBezTo>
                <a:cubicBezTo>
                  <a:pt x="73" y="16"/>
                  <a:pt x="77" y="26"/>
                  <a:pt x="77" y="37"/>
                </a:cubicBezTo>
                <a:cubicBezTo>
                  <a:pt x="77" y="47"/>
                  <a:pt x="74" y="57"/>
                  <a:pt x="65" y="65"/>
                </a:cubicBezTo>
                <a:cubicBezTo>
                  <a:pt x="58" y="73"/>
                  <a:pt x="49" y="76"/>
                  <a:pt x="38" y="76"/>
                </a:cubicBezTo>
                <a:cubicBezTo>
                  <a:pt x="27" y="76"/>
                  <a:pt x="18" y="73"/>
                  <a:pt x="11" y="66"/>
                </a:cubicBezTo>
                <a:cubicBezTo>
                  <a:pt x="4" y="58"/>
                  <a:pt x="0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2633760" y="3498480"/>
            <a:ext cx="128880" cy="101520"/>
          </a:xfrm>
          <a:custGeom>
            <a:avLst/>
            <a:gdLst/>
            <a:ahLst/>
            <a:rect l="0" t="0" r="r" b="b"/>
            <a:pathLst>
              <a:path w="358" h="282">
                <a:moveTo>
                  <a:pt x="131" y="282"/>
                </a:moveTo>
                <a:cubicBezTo>
                  <a:pt x="125" y="280"/>
                  <a:pt x="102" y="280"/>
                  <a:pt x="64" y="280"/>
                </a:cubicBezTo>
                <a:cubicBezTo>
                  <a:pt x="30" y="280"/>
                  <a:pt x="10" y="280"/>
                  <a:pt x="5" y="282"/>
                </a:cubicBezTo>
                <a:lnTo>
                  <a:pt x="0" y="282"/>
                </a:lnTo>
                <a:lnTo>
                  <a:pt x="0" y="242"/>
                </a:lnTo>
                <a:lnTo>
                  <a:pt x="62" y="242"/>
                </a:lnTo>
                <a:lnTo>
                  <a:pt x="142" y="146"/>
                </a:lnTo>
                <a:lnTo>
                  <a:pt x="57" y="39"/>
                </a:lnTo>
                <a:lnTo>
                  <a:pt x="4" y="39"/>
                </a:lnTo>
                <a:lnTo>
                  <a:pt x="4" y="0"/>
                </a:lnTo>
                <a:lnTo>
                  <a:pt x="9" y="0"/>
                </a:lnTo>
                <a:cubicBezTo>
                  <a:pt x="15" y="1"/>
                  <a:pt x="38" y="2"/>
                  <a:pt x="78" y="2"/>
                </a:cubicBezTo>
                <a:cubicBezTo>
                  <a:pt x="122" y="2"/>
                  <a:pt x="148" y="1"/>
                  <a:pt x="155" y="0"/>
                </a:cubicBezTo>
                <a:lnTo>
                  <a:pt x="161" y="0"/>
                </a:lnTo>
                <a:lnTo>
                  <a:pt x="161" y="39"/>
                </a:lnTo>
                <a:lnTo>
                  <a:pt x="143" y="39"/>
                </a:lnTo>
                <a:lnTo>
                  <a:pt x="165" y="66"/>
                </a:lnTo>
                <a:cubicBezTo>
                  <a:pt x="180" y="84"/>
                  <a:pt x="187" y="93"/>
                  <a:pt x="187" y="93"/>
                </a:cubicBezTo>
                <a:cubicBezTo>
                  <a:pt x="189" y="93"/>
                  <a:pt x="197" y="84"/>
                  <a:pt x="211" y="65"/>
                </a:cubicBezTo>
                <a:lnTo>
                  <a:pt x="234" y="39"/>
                </a:lnTo>
                <a:lnTo>
                  <a:pt x="210" y="39"/>
                </a:lnTo>
                <a:lnTo>
                  <a:pt x="210" y="0"/>
                </a:lnTo>
                <a:lnTo>
                  <a:pt x="215" y="0"/>
                </a:lnTo>
                <a:cubicBezTo>
                  <a:pt x="222" y="1"/>
                  <a:pt x="244" y="2"/>
                  <a:pt x="282" y="2"/>
                </a:cubicBezTo>
                <a:cubicBezTo>
                  <a:pt x="316" y="2"/>
                  <a:pt x="336" y="1"/>
                  <a:pt x="341" y="0"/>
                </a:cubicBezTo>
                <a:lnTo>
                  <a:pt x="345" y="0"/>
                </a:lnTo>
                <a:lnTo>
                  <a:pt x="345" y="39"/>
                </a:lnTo>
                <a:lnTo>
                  <a:pt x="285" y="39"/>
                </a:lnTo>
                <a:lnTo>
                  <a:pt x="212" y="125"/>
                </a:lnTo>
                <a:lnTo>
                  <a:pt x="306" y="242"/>
                </a:lnTo>
                <a:lnTo>
                  <a:pt x="332" y="242"/>
                </a:lnTo>
                <a:lnTo>
                  <a:pt x="358" y="242"/>
                </a:lnTo>
                <a:lnTo>
                  <a:pt x="358" y="282"/>
                </a:lnTo>
                <a:lnTo>
                  <a:pt x="353" y="282"/>
                </a:lnTo>
                <a:cubicBezTo>
                  <a:pt x="347" y="280"/>
                  <a:pt x="324" y="280"/>
                  <a:pt x="284" y="280"/>
                </a:cubicBezTo>
                <a:cubicBezTo>
                  <a:pt x="240" y="280"/>
                  <a:pt x="215" y="280"/>
                  <a:pt x="207" y="282"/>
                </a:cubicBezTo>
                <a:lnTo>
                  <a:pt x="201" y="282"/>
                </a:lnTo>
                <a:lnTo>
                  <a:pt x="201" y="242"/>
                </a:lnTo>
                <a:lnTo>
                  <a:pt x="219" y="242"/>
                </a:lnTo>
                <a:cubicBezTo>
                  <a:pt x="219" y="242"/>
                  <a:pt x="211" y="231"/>
                  <a:pt x="194" y="210"/>
                </a:cubicBezTo>
                <a:cubicBezTo>
                  <a:pt x="177" y="189"/>
                  <a:pt x="168" y="178"/>
                  <a:pt x="168" y="178"/>
                </a:cubicBezTo>
                <a:lnTo>
                  <a:pt x="113" y="242"/>
                </a:lnTo>
                <a:lnTo>
                  <a:pt x="125" y="242"/>
                </a:lnTo>
                <a:lnTo>
                  <a:pt x="136" y="242"/>
                </a:lnTo>
                <a:lnTo>
                  <a:pt x="136" y="282"/>
                </a:lnTo>
                <a:lnTo>
                  <a:pt x="131" y="28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778120" y="352728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2" y="27"/>
                </a:moveTo>
                <a:cubicBezTo>
                  <a:pt x="72" y="20"/>
                  <a:pt x="75" y="14"/>
                  <a:pt x="81" y="8"/>
                </a:cubicBezTo>
                <a:cubicBezTo>
                  <a:pt x="87" y="3"/>
                  <a:pt x="93" y="0"/>
                  <a:pt x="102" y="0"/>
                </a:cubicBezTo>
                <a:cubicBezTo>
                  <a:pt x="107" y="0"/>
                  <a:pt x="111" y="2"/>
                  <a:pt x="115" y="5"/>
                </a:cubicBezTo>
                <a:cubicBezTo>
                  <a:pt x="119" y="9"/>
                  <a:pt x="120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99" y="46"/>
                  <a:pt x="91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2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4" y="130"/>
                </a:cubicBezTo>
                <a:cubicBezTo>
                  <a:pt x="19" y="122"/>
                  <a:pt x="25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2" y="98"/>
                  <a:pt x="82" y="101"/>
                  <a:pt x="90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1" y="172"/>
                  <a:pt x="86" y="188"/>
                  <a:pt x="78" y="208"/>
                </a:cubicBezTo>
                <a:cubicBezTo>
                  <a:pt x="70" y="227"/>
                  <a:pt x="64" y="244"/>
                  <a:pt x="59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59" y="285"/>
                  <a:pt x="64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3"/>
                  <a:pt x="79" y="280"/>
                  <a:pt x="83" y="277"/>
                </a:cubicBezTo>
                <a:cubicBezTo>
                  <a:pt x="87" y="274"/>
                  <a:pt x="91" y="269"/>
                  <a:pt x="95" y="262"/>
                </a:cubicBezTo>
                <a:cubicBezTo>
                  <a:pt x="100" y="254"/>
                  <a:pt x="104" y="245"/>
                  <a:pt x="107" y="234"/>
                </a:cubicBezTo>
                <a:cubicBezTo>
                  <a:pt x="108" y="231"/>
                  <a:pt x="109" y="229"/>
                  <a:pt x="110" y="228"/>
                </a:cubicBezTo>
                <a:cubicBezTo>
                  <a:pt x="110" y="227"/>
                  <a:pt x="113" y="227"/>
                  <a:pt x="117" y="227"/>
                </a:cubicBezTo>
                <a:cubicBezTo>
                  <a:pt x="123" y="227"/>
                  <a:pt x="126" y="229"/>
                  <a:pt x="126" y="231"/>
                </a:cubicBezTo>
                <a:cubicBezTo>
                  <a:pt x="126" y="234"/>
                  <a:pt x="125" y="238"/>
                  <a:pt x="122" y="245"/>
                </a:cubicBezTo>
                <a:cubicBezTo>
                  <a:pt x="119" y="253"/>
                  <a:pt x="116" y="261"/>
                  <a:pt x="111" y="269"/>
                </a:cubicBezTo>
                <a:cubicBezTo>
                  <a:pt x="106" y="277"/>
                  <a:pt x="99" y="285"/>
                  <a:pt x="90" y="291"/>
                </a:cubicBezTo>
                <a:cubicBezTo>
                  <a:pt x="81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3" y="263"/>
                </a:cubicBezTo>
                <a:cubicBezTo>
                  <a:pt x="23" y="258"/>
                  <a:pt x="24" y="253"/>
                  <a:pt x="25" y="248"/>
                </a:cubicBezTo>
                <a:cubicBezTo>
                  <a:pt x="27" y="244"/>
                  <a:pt x="33" y="227"/>
                  <a:pt x="45" y="197"/>
                </a:cubicBezTo>
                <a:cubicBezTo>
                  <a:pt x="56" y="167"/>
                  <a:pt x="63" y="149"/>
                  <a:pt x="64" y="143"/>
                </a:cubicBezTo>
                <a:cubicBezTo>
                  <a:pt x="66" y="137"/>
                  <a:pt x="67" y="131"/>
                  <a:pt x="67" y="126"/>
                </a:cubicBezTo>
                <a:cubicBezTo>
                  <a:pt x="67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4" y="130"/>
                </a:cubicBezTo>
                <a:cubicBezTo>
                  <a:pt x="27" y="139"/>
                  <a:pt x="21" y="152"/>
                  <a:pt x="17" y="167"/>
                </a:cubicBezTo>
                <a:lnTo>
                  <a:pt x="17" y="168"/>
                </a:lnTo>
                <a:cubicBezTo>
                  <a:pt x="16" y="169"/>
                  <a:pt x="16" y="170"/>
                  <a:pt x="16" y="170"/>
                </a:cubicBez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8" y="171"/>
                </a:cubicBezTo>
                <a:lnTo>
                  <a:pt x="2" y="171"/>
                </a:lnTo>
                <a:cubicBezTo>
                  <a:pt x="0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2911320" y="3538080"/>
            <a:ext cx="138960" cy="9360"/>
          </a:xfrm>
          <a:custGeom>
            <a:avLst/>
            <a:gdLst/>
            <a:ahLst/>
            <a:rect l="0" t="0" r="r" b="b"/>
            <a:pathLst>
              <a:path w="386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8" y="0"/>
                </a:cubicBezTo>
                <a:lnTo>
                  <a:pt x="377" y="0"/>
                </a:lnTo>
                <a:cubicBezTo>
                  <a:pt x="383" y="3"/>
                  <a:pt x="386" y="7"/>
                  <a:pt x="386" y="14"/>
                </a:cubicBezTo>
                <a:cubicBezTo>
                  <a:pt x="386" y="19"/>
                  <a:pt x="383" y="23"/>
                  <a:pt x="377" y="26"/>
                </a:cubicBezTo>
                <a:lnTo>
                  <a:pt x="8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3128760" y="3441600"/>
            <a:ext cx="87120" cy="160920"/>
          </a:xfrm>
          <a:custGeom>
            <a:avLst/>
            <a:gdLst/>
            <a:ahLst/>
            <a:rect l="0" t="0" r="r" b="b"/>
            <a:pathLst>
              <a:path w="242" h="447">
                <a:moveTo>
                  <a:pt x="21" y="31"/>
                </a:moveTo>
                <a:cubicBezTo>
                  <a:pt x="21" y="26"/>
                  <a:pt x="22" y="22"/>
                  <a:pt x="23" y="16"/>
                </a:cubicBezTo>
                <a:cubicBezTo>
                  <a:pt x="25" y="11"/>
                  <a:pt x="28" y="7"/>
                  <a:pt x="31" y="7"/>
                </a:cubicBezTo>
                <a:cubicBezTo>
                  <a:pt x="31" y="7"/>
                  <a:pt x="47" y="6"/>
                  <a:pt x="76" y="4"/>
                </a:cubicBezTo>
                <a:cubicBezTo>
                  <a:pt x="107" y="2"/>
                  <a:pt x="123" y="0"/>
                  <a:pt x="124" y="0"/>
                </a:cubicBezTo>
                <a:cubicBezTo>
                  <a:pt x="129" y="0"/>
                  <a:pt x="131" y="2"/>
                  <a:pt x="131" y="6"/>
                </a:cubicBezTo>
                <a:cubicBezTo>
                  <a:pt x="131" y="10"/>
                  <a:pt x="124" y="41"/>
                  <a:pt x="110" y="97"/>
                </a:cubicBezTo>
                <a:cubicBezTo>
                  <a:pt x="105" y="111"/>
                  <a:pt x="102" y="126"/>
                  <a:pt x="98" y="141"/>
                </a:cubicBezTo>
                <a:cubicBezTo>
                  <a:pt x="94" y="156"/>
                  <a:pt x="91" y="168"/>
                  <a:pt x="88" y="175"/>
                </a:cubicBezTo>
                <a:lnTo>
                  <a:pt x="86" y="187"/>
                </a:lnTo>
                <a:cubicBezTo>
                  <a:pt x="86" y="189"/>
                  <a:pt x="87" y="188"/>
                  <a:pt x="90" y="185"/>
                </a:cubicBezTo>
                <a:cubicBezTo>
                  <a:pt x="111" y="169"/>
                  <a:pt x="133" y="160"/>
                  <a:pt x="155" y="160"/>
                </a:cubicBezTo>
                <a:cubicBezTo>
                  <a:pt x="181" y="160"/>
                  <a:pt x="202" y="170"/>
                  <a:pt x="218" y="189"/>
                </a:cubicBezTo>
                <a:cubicBezTo>
                  <a:pt x="234" y="209"/>
                  <a:pt x="242" y="233"/>
                  <a:pt x="242" y="263"/>
                </a:cubicBezTo>
                <a:cubicBezTo>
                  <a:pt x="242" y="309"/>
                  <a:pt x="226" y="352"/>
                  <a:pt x="193" y="390"/>
                </a:cubicBezTo>
                <a:cubicBezTo>
                  <a:pt x="159" y="428"/>
                  <a:pt x="123" y="447"/>
                  <a:pt x="84" y="447"/>
                </a:cubicBezTo>
                <a:cubicBezTo>
                  <a:pt x="63" y="447"/>
                  <a:pt x="44" y="439"/>
                  <a:pt x="27" y="423"/>
                </a:cubicBezTo>
                <a:cubicBezTo>
                  <a:pt x="9" y="406"/>
                  <a:pt x="0" y="381"/>
                  <a:pt x="0" y="345"/>
                </a:cubicBezTo>
                <a:lnTo>
                  <a:pt x="0" y="339"/>
                </a:lnTo>
                <a:cubicBezTo>
                  <a:pt x="0" y="330"/>
                  <a:pt x="2" y="318"/>
                  <a:pt x="5" y="302"/>
                </a:cubicBezTo>
                <a:cubicBezTo>
                  <a:pt x="8" y="287"/>
                  <a:pt x="19" y="245"/>
                  <a:pt x="36" y="178"/>
                </a:cubicBezTo>
                <a:cubicBezTo>
                  <a:pt x="57" y="95"/>
                  <a:pt x="68" y="51"/>
                  <a:pt x="68" y="46"/>
                </a:cubicBezTo>
                <a:cubicBezTo>
                  <a:pt x="68" y="41"/>
                  <a:pt x="60" y="38"/>
                  <a:pt x="44" y="37"/>
                </a:cubicBezTo>
                <a:cubicBezTo>
                  <a:pt x="41" y="37"/>
                  <a:pt x="40" y="37"/>
                  <a:pt x="39" y="37"/>
                </a:cubicBezTo>
                <a:lnTo>
                  <a:pt x="35" y="37"/>
                </a:lnTo>
                <a:cubicBezTo>
                  <a:pt x="31" y="37"/>
                  <a:pt x="28" y="37"/>
                  <a:pt x="27" y="37"/>
                </a:cubicBezTo>
                <a:cubicBezTo>
                  <a:pt x="26" y="37"/>
                  <a:pt x="24" y="36"/>
                  <a:pt x="23" y="35"/>
                </a:cubicBezTo>
                <a:cubicBezTo>
                  <a:pt x="21" y="34"/>
                  <a:pt x="20" y="32"/>
                  <a:pt x="21" y="31"/>
                </a:cubicBezTo>
                <a:moveTo>
                  <a:pt x="188" y="234"/>
                </a:moveTo>
                <a:lnTo>
                  <a:pt x="188" y="230"/>
                </a:lnTo>
                <a:cubicBezTo>
                  <a:pt x="188" y="199"/>
                  <a:pt x="175" y="184"/>
                  <a:pt x="150" y="184"/>
                </a:cubicBezTo>
                <a:cubicBezTo>
                  <a:pt x="142" y="184"/>
                  <a:pt x="135" y="185"/>
                  <a:pt x="127" y="189"/>
                </a:cubicBezTo>
                <a:cubicBezTo>
                  <a:pt x="120" y="192"/>
                  <a:pt x="113" y="196"/>
                  <a:pt x="107" y="202"/>
                </a:cubicBezTo>
                <a:cubicBezTo>
                  <a:pt x="99" y="207"/>
                  <a:pt x="94" y="212"/>
                  <a:pt x="89" y="217"/>
                </a:cubicBezTo>
                <a:cubicBezTo>
                  <a:pt x="84" y="222"/>
                  <a:pt x="81" y="226"/>
                  <a:pt x="78" y="231"/>
                </a:cubicBezTo>
                <a:lnTo>
                  <a:pt x="74" y="236"/>
                </a:lnTo>
                <a:lnTo>
                  <a:pt x="61" y="290"/>
                </a:lnTo>
                <a:cubicBezTo>
                  <a:pt x="51" y="327"/>
                  <a:pt x="47" y="352"/>
                  <a:pt x="47" y="368"/>
                </a:cubicBezTo>
                <a:cubicBezTo>
                  <a:pt x="47" y="388"/>
                  <a:pt x="52" y="403"/>
                  <a:pt x="62" y="413"/>
                </a:cubicBezTo>
                <a:cubicBezTo>
                  <a:pt x="69" y="420"/>
                  <a:pt x="77" y="423"/>
                  <a:pt x="87" y="423"/>
                </a:cubicBezTo>
                <a:cubicBezTo>
                  <a:pt x="101" y="423"/>
                  <a:pt x="116" y="416"/>
                  <a:pt x="131" y="403"/>
                </a:cubicBezTo>
                <a:cubicBezTo>
                  <a:pt x="141" y="393"/>
                  <a:pt x="150" y="381"/>
                  <a:pt x="156" y="368"/>
                </a:cubicBezTo>
                <a:cubicBezTo>
                  <a:pt x="162" y="354"/>
                  <a:pt x="169" y="331"/>
                  <a:pt x="177" y="301"/>
                </a:cubicBezTo>
                <a:cubicBezTo>
                  <a:pt x="184" y="271"/>
                  <a:pt x="188" y="248"/>
                  <a:pt x="188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3229920" y="34286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1"/>
                  <a:pt x="106" y="96"/>
                  <a:pt x="125" y="150"/>
                </a:cubicBezTo>
                <a:cubicBezTo>
                  <a:pt x="143" y="203"/>
                  <a:pt x="152" y="259"/>
                  <a:pt x="152" y="318"/>
                </a:cubicBezTo>
                <a:cubicBezTo>
                  <a:pt x="152" y="346"/>
                  <a:pt x="150" y="374"/>
                  <a:pt x="145" y="400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5" y="487"/>
                  <a:pt x="118" y="505"/>
                  <a:pt x="107" y="524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3" y="631"/>
                </a:cubicBezTo>
                <a:cubicBezTo>
                  <a:pt x="21" y="632"/>
                  <a:pt x="21" y="633"/>
                  <a:pt x="20" y="634"/>
                </a:cubicBezTo>
                <a:lnTo>
                  <a:pt x="12" y="634"/>
                </a:lnTo>
                <a:cubicBezTo>
                  <a:pt x="8" y="634"/>
                  <a:pt x="6" y="634"/>
                  <a:pt x="5" y="634"/>
                </a:cubicBezTo>
                <a:cubicBezTo>
                  <a:pt x="3" y="634"/>
                  <a:pt x="2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2" y="623"/>
                  <a:pt x="7" y="618"/>
                </a:cubicBezTo>
                <a:cubicBezTo>
                  <a:pt x="73" y="550"/>
                  <a:pt x="106" y="450"/>
                  <a:pt x="106" y="318"/>
                </a:cubicBezTo>
                <a:cubicBezTo>
                  <a:pt x="106" y="184"/>
                  <a:pt x="73" y="84"/>
                  <a:pt x="7" y="16"/>
                </a:cubicBezTo>
                <a:cubicBezTo>
                  <a:pt x="2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3387960" y="3454920"/>
            <a:ext cx="139320" cy="176400"/>
          </a:xfrm>
          <a:custGeom>
            <a:avLst/>
            <a:gdLst/>
            <a:ahLst/>
            <a:rect l="0" t="0" r="r" b="b"/>
            <a:pathLst>
              <a:path w="387" h="490">
                <a:moveTo>
                  <a:pt x="0" y="12"/>
                </a:moveTo>
                <a:cubicBezTo>
                  <a:pt x="0" y="9"/>
                  <a:pt x="1" y="6"/>
                  <a:pt x="4" y="3"/>
                </a:cubicBezTo>
                <a:cubicBezTo>
                  <a:pt x="6" y="1"/>
                  <a:pt x="8" y="0"/>
                  <a:pt x="10" y="0"/>
                </a:cubicBezTo>
                <a:cubicBezTo>
                  <a:pt x="13" y="0"/>
                  <a:pt x="47" y="14"/>
                  <a:pt x="108" y="43"/>
                </a:cubicBezTo>
                <a:cubicBezTo>
                  <a:pt x="170" y="71"/>
                  <a:pt x="231" y="100"/>
                  <a:pt x="292" y="129"/>
                </a:cubicBezTo>
                <a:cubicBezTo>
                  <a:pt x="352" y="158"/>
                  <a:pt x="383" y="173"/>
                  <a:pt x="383" y="173"/>
                </a:cubicBezTo>
                <a:cubicBezTo>
                  <a:pt x="386" y="175"/>
                  <a:pt x="387" y="179"/>
                  <a:pt x="387" y="183"/>
                </a:cubicBezTo>
                <a:cubicBezTo>
                  <a:pt x="387" y="187"/>
                  <a:pt x="386" y="190"/>
                  <a:pt x="383" y="192"/>
                </a:cubicBezTo>
                <a:cubicBezTo>
                  <a:pt x="382" y="193"/>
                  <a:pt x="320" y="222"/>
                  <a:pt x="198" y="280"/>
                </a:cubicBezTo>
                <a:lnTo>
                  <a:pt x="15" y="366"/>
                </a:lnTo>
                <a:lnTo>
                  <a:pt x="11" y="366"/>
                </a:lnTo>
                <a:cubicBezTo>
                  <a:pt x="4" y="365"/>
                  <a:pt x="0" y="361"/>
                  <a:pt x="0" y="354"/>
                </a:cubicBezTo>
                <a:cubicBezTo>
                  <a:pt x="0" y="353"/>
                  <a:pt x="0" y="352"/>
                  <a:pt x="0" y="352"/>
                </a:cubicBezTo>
                <a:cubicBezTo>
                  <a:pt x="-1" y="349"/>
                  <a:pt x="3" y="345"/>
                  <a:pt x="9" y="342"/>
                </a:cubicBezTo>
                <a:cubicBezTo>
                  <a:pt x="17" y="337"/>
                  <a:pt x="50" y="322"/>
                  <a:pt x="105" y="296"/>
                </a:cubicBezTo>
                <a:cubicBezTo>
                  <a:pt x="138" y="280"/>
                  <a:pt x="165" y="268"/>
                  <a:pt x="187" y="257"/>
                </a:cubicBezTo>
                <a:lnTo>
                  <a:pt x="344" y="183"/>
                </a:lnTo>
                <a:lnTo>
                  <a:pt x="176" y="103"/>
                </a:lnTo>
                <a:cubicBezTo>
                  <a:pt x="147" y="89"/>
                  <a:pt x="113" y="73"/>
                  <a:pt x="75" y="55"/>
                </a:cubicBezTo>
                <a:cubicBezTo>
                  <a:pt x="37" y="38"/>
                  <a:pt x="15" y="28"/>
                  <a:pt x="9" y="24"/>
                </a:cubicBezTo>
                <a:cubicBezTo>
                  <a:pt x="3" y="21"/>
                  <a:pt x="0" y="17"/>
                  <a:pt x="0" y="12"/>
                </a:cubicBezTo>
                <a:moveTo>
                  <a:pt x="0" y="477"/>
                </a:moveTo>
                <a:cubicBezTo>
                  <a:pt x="0" y="473"/>
                  <a:pt x="4" y="469"/>
                  <a:pt x="10" y="465"/>
                </a:cubicBezTo>
                <a:lnTo>
                  <a:pt x="377" y="465"/>
                </a:lnTo>
                <a:cubicBezTo>
                  <a:pt x="384" y="467"/>
                  <a:pt x="387" y="471"/>
                  <a:pt x="387" y="477"/>
                </a:cubicBezTo>
                <a:cubicBezTo>
                  <a:pt x="387" y="482"/>
                  <a:pt x="384" y="486"/>
                  <a:pt x="378" y="490"/>
                </a:cubicBezTo>
                <a:lnTo>
                  <a:pt x="9" y="490"/>
                </a:lnTo>
                <a:cubicBezTo>
                  <a:pt x="3" y="487"/>
                  <a:pt x="0" y="483"/>
                  <a:pt x="0" y="4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3628080" y="3448080"/>
            <a:ext cx="78840" cy="151920"/>
          </a:xfrm>
          <a:custGeom>
            <a:avLst/>
            <a:gdLst/>
            <a:ahLst/>
            <a:rect l="0" t="0" r="r" b="b"/>
            <a:pathLst>
              <a:path w="219" h="422">
                <a:moveTo>
                  <a:pt x="83" y="55"/>
                </a:moveTo>
                <a:lnTo>
                  <a:pt x="75" y="58"/>
                </a:lnTo>
                <a:cubicBezTo>
                  <a:pt x="69" y="60"/>
                  <a:pt x="61" y="63"/>
                  <a:pt x="50" y="65"/>
                </a:cubicBezTo>
                <a:cubicBezTo>
                  <a:pt x="39" y="67"/>
                  <a:pt x="27" y="68"/>
                  <a:pt x="12" y="69"/>
                </a:cubicBezTo>
                <a:lnTo>
                  <a:pt x="0" y="69"/>
                </a:lnTo>
                <a:lnTo>
                  <a:pt x="0" y="40"/>
                </a:lnTo>
                <a:lnTo>
                  <a:pt x="12" y="40"/>
                </a:lnTo>
                <a:cubicBezTo>
                  <a:pt x="33" y="39"/>
                  <a:pt x="51" y="36"/>
                  <a:pt x="68" y="31"/>
                </a:cubicBezTo>
                <a:cubicBezTo>
                  <a:pt x="85" y="25"/>
                  <a:pt x="97" y="20"/>
                  <a:pt x="104" y="15"/>
                </a:cubicBezTo>
                <a:cubicBezTo>
                  <a:pt x="110" y="11"/>
                  <a:pt x="116" y="6"/>
                  <a:pt x="121" y="1"/>
                </a:cubicBezTo>
                <a:cubicBezTo>
                  <a:pt x="122" y="0"/>
                  <a:pt x="125" y="0"/>
                  <a:pt x="129" y="0"/>
                </a:cubicBezTo>
                <a:cubicBezTo>
                  <a:pt x="133" y="0"/>
                  <a:pt x="136" y="1"/>
                  <a:pt x="140" y="3"/>
                </a:cubicBezTo>
                <a:lnTo>
                  <a:pt x="140" y="192"/>
                </a:lnTo>
                <a:lnTo>
                  <a:pt x="140" y="383"/>
                </a:lnTo>
                <a:cubicBezTo>
                  <a:pt x="143" y="386"/>
                  <a:pt x="146" y="388"/>
                  <a:pt x="148" y="389"/>
                </a:cubicBezTo>
                <a:cubicBezTo>
                  <a:pt x="150" y="390"/>
                  <a:pt x="155" y="390"/>
                  <a:pt x="163" y="391"/>
                </a:cubicBezTo>
                <a:cubicBezTo>
                  <a:pt x="171" y="392"/>
                  <a:pt x="184" y="393"/>
                  <a:pt x="202" y="393"/>
                </a:cubicBezTo>
                <a:lnTo>
                  <a:pt x="219" y="393"/>
                </a:lnTo>
                <a:lnTo>
                  <a:pt x="219" y="422"/>
                </a:lnTo>
                <a:lnTo>
                  <a:pt x="212" y="422"/>
                </a:lnTo>
                <a:cubicBezTo>
                  <a:pt x="203" y="420"/>
                  <a:pt x="169" y="420"/>
                  <a:pt x="111" y="420"/>
                </a:cubicBezTo>
                <a:cubicBezTo>
                  <a:pt x="54" y="420"/>
                  <a:pt x="21" y="420"/>
                  <a:pt x="11" y="422"/>
                </a:cubicBezTo>
                <a:lnTo>
                  <a:pt x="3" y="422"/>
                </a:lnTo>
                <a:lnTo>
                  <a:pt x="3" y="393"/>
                </a:lnTo>
                <a:lnTo>
                  <a:pt x="21" y="393"/>
                </a:lnTo>
                <a:cubicBezTo>
                  <a:pt x="30" y="393"/>
                  <a:pt x="38" y="393"/>
                  <a:pt x="45" y="393"/>
                </a:cubicBezTo>
                <a:cubicBezTo>
                  <a:pt x="52" y="393"/>
                  <a:pt x="57" y="392"/>
                  <a:pt x="61" y="392"/>
                </a:cubicBezTo>
                <a:cubicBezTo>
                  <a:pt x="64" y="391"/>
                  <a:pt x="68" y="391"/>
                  <a:pt x="71" y="390"/>
                </a:cubicBezTo>
                <a:cubicBezTo>
                  <a:pt x="74" y="389"/>
                  <a:pt x="75" y="389"/>
                  <a:pt x="76" y="389"/>
                </a:cubicBezTo>
                <a:cubicBezTo>
                  <a:pt x="76" y="389"/>
                  <a:pt x="77" y="388"/>
                  <a:pt x="80" y="386"/>
                </a:cubicBezTo>
                <a:cubicBezTo>
                  <a:pt x="82" y="383"/>
                  <a:pt x="83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946160" y="34279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5024880" y="3449160"/>
            <a:ext cx="64440" cy="153360"/>
          </a:xfrm>
          <a:custGeom>
            <a:avLst/>
            <a:gdLst/>
            <a:ahLst/>
            <a:rect l="0" t="0" r="r" b="b"/>
            <a:pathLst>
              <a:path w="179" h="426">
                <a:moveTo>
                  <a:pt x="103" y="38"/>
                </a:moveTo>
                <a:cubicBezTo>
                  <a:pt x="103" y="28"/>
                  <a:pt x="107" y="19"/>
                  <a:pt x="116" y="12"/>
                </a:cubicBezTo>
                <a:cubicBezTo>
                  <a:pt x="124" y="4"/>
                  <a:pt x="133" y="0"/>
                  <a:pt x="144" y="0"/>
                </a:cubicBezTo>
                <a:cubicBezTo>
                  <a:pt x="151" y="0"/>
                  <a:pt x="158" y="2"/>
                  <a:pt x="163" y="7"/>
                </a:cubicBezTo>
                <a:cubicBezTo>
                  <a:pt x="168" y="12"/>
                  <a:pt x="171" y="19"/>
                  <a:pt x="171" y="26"/>
                </a:cubicBezTo>
                <a:cubicBezTo>
                  <a:pt x="171" y="36"/>
                  <a:pt x="167" y="45"/>
                  <a:pt x="158" y="53"/>
                </a:cubicBezTo>
                <a:cubicBezTo>
                  <a:pt x="150" y="61"/>
                  <a:pt x="141" y="65"/>
                  <a:pt x="131" y="65"/>
                </a:cubicBezTo>
                <a:cubicBezTo>
                  <a:pt x="124" y="65"/>
                  <a:pt x="118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6"/>
                </a:moveTo>
                <a:cubicBezTo>
                  <a:pt x="0" y="233"/>
                  <a:pt x="2" y="226"/>
                  <a:pt x="6" y="217"/>
                </a:cubicBezTo>
                <a:cubicBezTo>
                  <a:pt x="9" y="207"/>
                  <a:pt x="15" y="196"/>
                  <a:pt x="21" y="184"/>
                </a:cubicBezTo>
                <a:cubicBezTo>
                  <a:pt x="27" y="173"/>
                  <a:pt x="36" y="162"/>
                  <a:pt x="49" y="152"/>
                </a:cubicBezTo>
                <a:cubicBezTo>
                  <a:pt x="61" y="142"/>
                  <a:pt x="74" y="138"/>
                  <a:pt x="87" y="138"/>
                </a:cubicBezTo>
                <a:cubicBezTo>
                  <a:pt x="103" y="138"/>
                  <a:pt x="118" y="143"/>
                  <a:pt x="129" y="153"/>
                </a:cubicBezTo>
                <a:cubicBezTo>
                  <a:pt x="140" y="162"/>
                  <a:pt x="145" y="175"/>
                  <a:pt x="146" y="192"/>
                </a:cubicBezTo>
                <a:cubicBezTo>
                  <a:pt x="146" y="199"/>
                  <a:pt x="143" y="211"/>
                  <a:pt x="137" y="227"/>
                </a:cubicBezTo>
                <a:cubicBezTo>
                  <a:pt x="131" y="244"/>
                  <a:pt x="123" y="266"/>
                  <a:pt x="111" y="294"/>
                </a:cubicBezTo>
                <a:cubicBezTo>
                  <a:pt x="100" y="321"/>
                  <a:pt x="91" y="345"/>
                  <a:pt x="84" y="365"/>
                </a:cubicBezTo>
                <a:cubicBezTo>
                  <a:pt x="82" y="374"/>
                  <a:pt x="81" y="381"/>
                  <a:pt x="81" y="386"/>
                </a:cubicBezTo>
                <a:cubicBezTo>
                  <a:pt x="81" y="397"/>
                  <a:pt x="85" y="402"/>
                  <a:pt x="92" y="402"/>
                </a:cubicBezTo>
                <a:cubicBezTo>
                  <a:pt x="95" y="402"/>
                  <a:pt x="99" y="402"/>
                  <a:pt x="104" y="400"/>
                </a:cubicBezTo>
                <a:cubicBezTo>
                  <a:pt x="108" y="399"/>
                  <a:pt x="113" y="396"/>
                  <a:pt x="119" y="391"/>
                </a:cubicBezTo>
                <a:cubicBezTo>
                  <a:pt x="125" y="387"/>
                  <a:pt x="130" y="378"/>
                  <a:pt x="136" y="368"/>
                </a:cubicBezTo>
                <a:cubicBezTo>
                  <a:pt x="142" y="358"/>
                  <a:pt x="147" y="346"/>
                  <a:pt x="152" y="331"/>
                </a:cubicBezTo>
                <a:cubicBezTo>
                  <a:pt x="153" y="326"/>
                  <a:pt x="154" y="323"/>
                  <a:pt x="155" y="322"/>
                </a:cubicBezTo>
                <a:cubicBezTo>
                  <a:pt x="156" y="321"/>
                  <a:pt x="160" y="321"/>
                  <a:pt x="166" y="321"/>
                </a:cubicBezTo>
                <a:cubicBezTo>
                  <a:pt x="174" y="321"/>
                  <a:pt x="179" y="323"/>
                  <a:pt x="179" y="327"/>
                </a:cubicBezTo>
                <a:cubicBezTo>
                  <a:pt x="179" y="331"/>
                  <a:pt x="177" y="337"/>
                  <a:pt x="173" y="347"/>
                </a:cubicBezTo>
                <a:cubicBezTo>
                  <a:pt x="169" y="356"/>
                  <a:pt x="164" y="367"/>
                  <a:pt x="157" y="379"/>
                </a:cubicBezTo>
                <a:cubicBezTo>
                  <a:pt x="150" y="392"/>
                  <a:pt x="141" y="402"/>
                  <a:pt x="129" y="412"/>
                </a:cubicBezTo>
                <a:cubicBezTo>
                  <a:pt x="116" y="421"/>
                  <a:pt x="102" y="426"/>
                  <a:pt x="89" y="426"/>
                </a:cubicBezTo>
                <a:cubicBezTo>
                  <a:pt x="75" y="426"/>
                  <a:pt x="63" y="421"/>
                  <a:pt x="51" y="412"/>
                </a:cubicBezTo>
                <a:cubicBezTo>
                  <a:pt x="40" y="403"/>
                  <a:pt x="34" y="390"/>
                  <a:pt x="34" y="371"/>
                </a:cubicBezTo>
                <a:cubicBezTo>
                  <a:pt x="34" y="364"/>
                  <a:pt x="35" y="357"/>
                  <a:pt x="37" y="351"/>
                </a:cubicBezTo>
                <a:cubicBezTo>
                  <a:pt x="39" y="344"/>
                  <a:pt x="48" y="320"/>
                  <a:pt x="64" y="279"/>
                </a:cubicBezTo>
                <a:cubicBezTo>
                  <a:pt x="80" y="236"/>
                  <a:pt x="89" y="210"/>
                  <a:pt x="92" y="202"/>
                </a:cubicBezTo>
                <a:cubicBezTo>
                  <a:pt x="94" y="194"/>
                  <a:pt x="96" y="185"/>
                  <a:pt x="96" y="177"/>
                </a:cubicBezTo>
                <a:cubicBezTo>
                  <a:pt x="96" y="167"/>
                  <a:pt x="93" y="162"/>
                  <a:pt x="85" y="162"/>
                </a:cubicBezTo>
                <a:lnTo>
                  <a:pt x="84" y="162"/>
                </a:lnTo>
                <a:cubicBezTo>
                  <a:pt x="71" y="162"/>
                  <a:pt x="60" y="169"/>
                  <a:pt x="49" y="183"/>
                </a:cubicBezTo>
                <a:cubicBezTo>
                  <a:pt x="39" y="197"/>
                  <a:pt x="31" y="215"/>
                  <a:pt x="25" y="236"/>
                </a:cubicBezTo>
                <a:cubicBezTo>
                  <a:pt x="25" y="237"/>
                  <a:pt x="24" y="237"/>
                  <a:pt x="24" y="238"/>
                </a:cubicBezTo>
                <a:cubicBezTo>
                  <a:pt x="24" y="239"/>
                  <a:pt x="23" y="240"/>
                  <a:pt x="23" y="240"/>
                </a:cubicBezTo>
                <a:cubicBezTo>
                  <a:pt x="23" y="240"/>
                  <a:pt x="23" y="241"/>
                  <a:pt x="22" y="241"/>
                </a:cubicBezTo>
                <a:cubicBezTo>
                  <a:pt x="21" y="242"/>
                  <a:pt x="21" y="242"/>
                  <a:pt x="20" y="242"/>
                </a:cubicBezTo>
                <a:cubicBezTo>
                  <a:pt x="20" y="242"/>
                  <a:pt x="19" y="242"/>
                  <a:pt x="18" y="242"/>
                </a:cubicBezTo>
                <a:cubicBezTo>
                  <a:pt x="16" y="242"/>
                  <a:pt x="15" y="242"/>
                  <a:pt x="13" y="242"/>
                </a:cubicBezTo>
                <a:lnTo>
                  <a:pt x="4" y="242"/>
                </a:lnTo>
                <a:cubicBezTo>
                  <a:pt x="1" y="239"/>
                  <a:pt x="0" y="237"/>
                  <a:pt x="0" y="2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52200" y="3962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3950640" y="3420360"/>
            <a:ext cx="971640" cy="22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8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д л я в с е х</a:t>
            </a:r>
            <a:endParaRPr b="0" lang="en-US" sz="15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4762440" y="3876480"/>
            <a:ext cx="1000440" cy="248040"/>
          </a:xfrm>
          <a:custGeom>
            <a:avLst/>
            <a:gdLst/>
            <a:ahLst/>
            <a:rect l="0" t="0" r="r" b="b"/>
            <a:pathLst>
              <a:path w="2779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620" y="0"/>
                </a:lnTo>
                <a:cubicBezTo>
                  <a:pt x="2630" y="0"/>
                  <a:pt x="2641" y="1"/>
                  <a:pt x="2651" y="3"/>
                </a:cubicBezTo>
                <a:cubicBezTo>
                  <a:pt x="2661" y="5"/>
                  <a:pt x="2671" y="8"/>
                  <a:pt x="2681" y="12"/>
                </a:cubicBezTo>
                <a:cubicBezTo>
                  <a:pt x="2690" y="16"/>
                  <a:pt x="2700" y="21"/>
                  <a:pt x="2708" y="27"/>
                </a:cubicBezTo>
                <a:cubicBezTo>
                  <a:pt x="2717" y="33"/>
                  <a:pt x="2725" y="39"/>
                  <a:pt x="2732" y="47"/>
                </a:cubicBezTo>
                <a:cubicBezTo>
                  <a:pt x="2740" y="54"/>
                  <a:pt x="2746" y="62"/>
                  <a:pt x="2752" y="71"/>
                </a:cubicBezTo>
                <a:cubicBezTo>
                  <a:pt x="2758" y="79"/>
                  <a:pt x="2763" y="88"/>
                  <a:pt x="2767" y="98"/>
                </a:cubicBezTo>
                <a:cubicBezTo>
                  <a:pt x="2771" y="108"/>
                  <a:pt x="2774" y="118"/>
                  <a:pt x="2776" y="128"/>
                </a:cubicBezTo>
                <a:cubicBezTo>
                  <a:pt x="2778" y="138"/>
                  <a:pt x="2779" y="148"/>
                  <a:pt x="2779" y="159"/>
                </a:cubicBezTo>
                <a:lnTo>
                  <a:pt x="2779" y="529"/>
                </a:lnTo>
                <a:cubicBezTo>
                  <a:pt x="2779" y="540"/>
                  <a:pt x="2778" y="550"/>
                  <a:pt x="2776" y="560"/>
                </a:cubicBezTo>
                <a:cubicBezTo>
                  <a:pt x="2774" y="571"/>
                  <a:pt x="2771" y="581"/>
                  <a:pt x="2767" y="591"/>
                </a:cubicBezTo>
                <a:cubicBezTo>
                  <a:pt x="2763" y="601"/>
                  <a:pt x="2758" y="610"/>
                  <a:pt x="2752" y="618"/>
                </a:cubicBezTo>
                <a:cubicBezTo>
                  <a:pt x="2746" y="627"/>
                  <a:pt x="2740" y="635"/>
                  <a:pt x="2732" y="642"/>
                </a:cubicBezTo>
                <a:cubicBezTo>
                  <a:pt x="2725" y="650"/>
                  <a:pt x="2717" y="656"/>
                  <a:pt x="2708" y="662"/>
                </a:cubicBezTo>
                <a:cubicBezTo>
                  <a:pt x="2700" y="668"/>
                  <a:pt x="2690" y="673"/>
                  <a:pt x="2681" y="677"/>
                </a:cubicBezTo>
                <a:cubicBezTo>
                  <a:pt x="2671" y="681"/>
                  <a:pt x="2661" y="684"/>
                  <a:pt x="2651" y="686"/>
                </a:cubicBezTo>
                <a:cubicBezTo>
                  <a:pt x="2641" y="688"/>
                  <a:pt x="2630" y="689"/>
                  <a:pt x="262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28600" y="3875760"/>
            <a:ext cx="3624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Ищем самую "простую" гиперплоскость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4824360" y="390744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 ||w||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52200" y="4295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5763960" y="3875760"/>
            <a:ext cx="3117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), идеально разделяющую данные.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128600" y="4209120"/>
            <a:ext cx="7457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Решается методом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множителей Лагранжа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что приводит к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двойственной задаче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2047680" y="46576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6"/>
                </a:cubicBezTo>
                <a:cubicBezTo>
                  <a:pt x="574" y="32"/>
                  <a:pt x="582" y="39"/>
                  <a:pt x="590" y="46"/>
                </a:cubicBezTo>
                <a:cubicBezTo>
                  <a:pt x="597" y="53"/>
                  <a:pt x="603" y="62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30"/>
                </a:lnTo>
                <a:cubicBezTo>
                  <a:pt x="636" y="540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3" y="627"/>
                  <a:pt x="597" y="635"/>
                  <a:pt x="590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7" y="668"/>
                  <a:pt x="548" y="672"/>
                  <a:pt x="538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8" y="688"/>
                  <a:pt x="488" y="689"/>
                  <a:pt x="47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8" y="672"/>
                  <a:pt x="79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747720" y="4647240"/>
            <a:ext cx="1305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Вектор весов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111400" y="46886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w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2273400" y="4647240"/>
            <a:ext cx="314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перпендикулярен гиперплоскости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2400" y="2162160"/>
            <a:ext cx="5820120" cy="19080"/>
          </a:xfrm>
          <a:custGeom>
            <a:avLst/>
            <a:gdLst/>
            <a:ahLst/>
            <a:rect l="0" t="0" r="r" b="b"/>
            <a:pathLst>
              <a:path w="16167" h="53">
                <a:moveTo>
                  <a:pt x="0" y="0"/>
                </a:moveTo>
                <a:lnTo>
                  <a:pt x="16167" y="0"/>
                </a:lnTo>
                <a:lnTo>
                  <a:pt x="16167" y="53"/>
                </a:lnTo>
                <a:lnTo>
                  <a:pt x="0" y="53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1785600"/>
            <a:ext cx="4705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Реальность: Данные редко идеальны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3457440" y="237168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29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06" y="0"/>
                </a:lnTo>
                <a:cubicBezTo>
                  <a:pt x="1017" y="0"/>
                  <a:pt x="1027" y="1"/>
                  <a:pt x="1037" y="3"/>
                </a:cubicBezTo>
                <a:cubicBezTo>
                  <a:pt x="1047" y="5"/>
                  <a:pt x="1057" y="8"/>
                  <a:pt x="1067" y="12"/>
                </a:cubicBezTo>
                <a:cubicBezTo>
                  <a:pt x="1077" y="16"/>
                  <a:pt x="1086" y="21"/>
                  <a:pt x="1094" y="26"/>
                </a:cubicBezTo>
                <a:cubicBezTo>
                  <a:pt x="1103" y="32"/>
                  <a:pt x="1111" y="39"/>
                  <a:pt x="1119" y="46"/>
                </a:cubicBezTo>
                <a:cubicBezTo>
                  <a:pt x="1126" y="53"/>
                  <a:pt x="1132" y="62"/>
                  <a:pt x="1138" y="70"/>
                </a:cubicBezTo>
                <a:cubicBezTo>
                  <a:pt x="1144" y="79"/>
                  <a:pt x="1149" y="88"/>
                  <a:pt x="1153" y="98"/>
                </a:cubicBezTo>
                <a:cubicBezTo>
                  <a:pt x="1157" y="107"/>
                  <a:pt x="1160" y="117"/>
                  <a:pt x="1162" y="127"/>
                </a:cubicBezTo>
                <a:cubicBezTo>
                  <a:pt x="1164" y="138"/>
                  <a:pt x="1165" y="148"/>
                  <a:pt x="1165" y="158"/>
                </a:cubicBezTo>
                <a:lnTo>
                  <a:pt x="1165" y="529"/>
                </a:lnTo>
                <a:cubicBezTo>
                  <a:pt x="1165" y="539"/>
                  <a:pt x="1164" y="550"/>
                  <a:pt x="1162" y="560"/>
                </a:cubicBezTo>
                <a:cubicBezTo>
                  <a:pt x="1160" y="570"/>
                  <a:pt x="1157" y="580"/>
                  <a:pt x="1153" y="590"/>
                </a:cubicBezTo>
                <a:cubicBezTo>
                  <a:pt x="1149" y="599"/>
                  <a:pt x="1144" y="608"/>
                  <a:pt x="1138" y="617"/>
                </a:cubicBezTo>
                <a:cubicBezTo>
                  <a:pt x="1132" y="627"/>
                  <a:pt x="1126" y="635"/>
                  <a:pt x="1119" y="642"/>
                </a:cubicBezTo>
                <a:cubicBezTo>
                  <a:pt x="1111" y="649"/>
                  <a:pt x="1103" y="656"/>
                  <a:pt x="1094" y="662"/>
                </a:cubicBezTo>
                <a:cubicBezTo>
                  <a:pt x="1086" y="668"/>
                  <a:pt x="1077" y="672"/>
                  <a:pt x="1067" y="676"/>
                </a:cubicBezTo>
                <a:cubicBezTo>
                  <a:pt x="1057" y="680"/>
                  <a:pt x="1047" y="683"/>
                  <a:pt x="1037" y="685"/>
                </a:cubicBezTo>
                <a:cubicBezTo>
                  <a:pt x="1027" y="688"/>
                  <a:pt x="1017" y="689"/>
                  <a:pt x="1006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5"/>
                </a:cubicBezTo>
                <a:cubicBezTo>
                  <a:pt x="117" y="683"/>
                  <a:pt x="108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2" y="627"/>
                  <a:pt x="27" y="617"/>
                </a:cubicBezTo>
                <a:cubicBezTo>
                  <a:pt x="21" y="608"/>
                  <a:pt x="16" y="599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39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747720" y="2370600"/>
            <a:ext cx="272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Проблема: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Жесткие условия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3523320" y="240264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&gt;=1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3879360" y="2370600"/>
            <a:ext cx="174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невыполнимы для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747720" y="2656440"/>
            <a:ext cx="2873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нелинейно разделимых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747720" y="3094560"/>
            <a:ext cx="251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Решение: Soft Margin SVM.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747720" y="3380400"/>
            <a:ext cx="541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Разрешаем алгоритму делать ошибки, но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штрафуем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 них.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752400" y="4114440"/>
            <a:ext cx="2648160" cy="248040"/>
          </a:xfrm>
          <a:custGeom>
            <a:avLst/>
            <a:gdLst/>
            <a:ahLst/>
            <a:rect l="0" t="0" r="r" b="b"/>
            <a:pathLst>
              <a:path w="7356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7" y="4"/>
                </a:cubicBezTo>
                <a:cubicBezTo>
                  <a:pt x="138" y="2"/>
                  <a:pt x="148" y="0"/>
                  <a:pt x="158" y="0"/>
                </a:cubicBezTo>
                <a:lnTo>
                  <a:pt x="7197" y="0"/>
                </a:lnTo>
                <a:cubicBezTo>
                  <a:pt x="7208" y="0"/>
                  <a:pt x="7218" y="2"/>
                  <a:pt x="7228" y="4"/>
                </a:cubicBezTo>
                <a:cubicBezTo>
                  <a:pt x="7239" y="6"/>
                  <a:pt x="7248" y="9"/>
                  <a:pt x="7258" y="13"/>
                </a:cubicBezTo>
                <a:cubicBezTo>
                  <a:pt x="7268" y="17"/>
                  <a:pt x="7277" y="21"/>
                  <a:pt x="7286" y="27"/>
                </a:cubicBezTo>
                <a:cubicBezTo>
                  <a:pt x="7294" y="33"/>
                  <a:pt x="7302" y="40"/>
                  <a:pt x="7310" y="47"/>
                </a:cubicBezTo>
                <a:cubicBezTo>
                  <a:pt x="7317" y="54"/>
                  <a:pt x="7324" y="62"/>
                  <a:pt x="7329" y="71"/>
                </a:cubicBezTo>
                <a:cubicBezTo>
                  <a:pt x="7335" y="80"/>
                  <a:pt x="7340" y="89"/>
                  <a:pt x="7344" y="98"/>
                </a:cubicBezTo>
                <a:cubicBezTo>
                  <a:pt x="7348" y="108"/>
                  <a:pt x="7351" y="118"/>
                  <a:pt x="7353" y="128"/>
                </a:cubicBezTo>
                <a:cubicBezTo>
                  <a:pt x="7355" y="139"/>
                  <a:pt x="7356" y="149"/>
                  <a:pt x="7356" y="159"/>
                </a:cubicBezTo>
                <a:lnTo>
                  <a:pt x="7356" y="530"/>
                </a:lnTo>
                <a:cubicBezTo>
                  <a:pt x="7356" y="540"/>
                  <a:pt x="7355" y="550"/>
                  <a:pt x="7353" y="561"/>
                </a:cubicBezTo>
                <a:cubicBezTo>
                  <a:pt x="7351" y="571"/>
                  <a:pt x="7348" y="581"/>
                  <a:pt x="7344" y="590"/>
                </a:cubicBezTo>
                <a:cubicBezTo>
                  <a:pt x="7340" y="601"/>
                  <a:pt x="7335" y="610"/>
                  <a:pt x="7329" y="619"/>
                </a:cubicBezTo>
                <a:cubicBezTo>
                  <a:pt x="7324" y="628"/>
                  <a:pt x="7317" y="636"/>
                  <a:pt x="7310" y="643"/>
                </a:cubicBezTo>
                <a:cubicBezTo>
                  <a:pt x="7302" y="650"/>
                  <a:pt x="7294" y="657"/>
                  <a:pt x="7286" y="663"/>
                </a:cubicBezTo>
                <a:cubicBezTo>
                  <a:pt x="7277" y="668"/>
                  <a:pt x="7268" y="673"/>
                  <a:pt x="7258" y="677"/>
                </a:cubicBezTo>
                <a:cubicBezTo>
                  <a:pt x="7248" y="681"/>
                  <a:pt x="7239" y="684"/>
                  <a:pt x="7228" y="686"/>
                </a:cubicBezTo>
                <a:cubicBezTo>
                  <a:pt x="7218" y="688"/>
                  <a:pt x="7208" y="689"/>
                  <a:pt x="7197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6"/>
                  <a:pt x="32" y="628"/>
                  <a:pt x="26" y="619"/>
                </a:cubicBezTo>
                <a:cubicBezTo>
                  <a:pt x="21" y="610"/>
                  <a:pt x="16" y="601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747720" y="3818520"/>
            <a:ext cx="364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Вводим переменные "ошибок" ξ (кси):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812520" y="4145400"/>
            <a:ext cx="25200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y_i (w·x_i - b) &gt;= 1 - ξ_i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3838320" y="4114440"/>
            <a:ext cx="905400" cy="248040"/>
          </a:xfrm>
          <a:custGeom>
            <a:avLst/>
            <a:gdLst/>
            <a:ahLst/>
            <a:rect l="0" t="0" r="r" b="b"/>
            <a:pathLst>
              <a:path w="2515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9" y="0"/>
                  <a:pt x="159" y="0"/>
                </a:cubicBezTo>
                <a:lnTo>
                  <a:pt x="2356" y="0"/>
                </a:lnTo>
                <a:cubicBezTo>
                  <a:pt x="2366" y="0"/>
                  <a:pt x="2377" y="2"/>
                  <a:pt x="2387" y="4"/>
                </a:cubicBezTo>
                <a:cubicBezTo>
                  <a:pt x="2397" y="6"/>
                  <a:pt x="2407" y="9"/>
                  <a:pt x="2417" y="13"/>
                </a:cubicBezTo>
                <a:cubicBezTo>
                  <a:pt x="2426" y="17"/>
                  <a:pt x="2436" y="21"/>
                  <a:pt x="2444" y="27"/>
                </a:cubicBezTo>
                <a:cubicBezTo>
                  <a:pt x="2453" y="33"/>
                  <a:pt x="2461" y="40"/>
                  <a:pt x="2468" y="47"/>
                </a:cubicBezTo>
                <a:cubicBezTo>
                  <a:pt x="2476" y="54"/>
                  <a:pt x="2482" y="62"/>
                  <a:pt x="2488" y="71"/>
                </a:cubicBezTo>
                <a:cubicBezTo>
                  <a:pt x="2494" y="80"/>
                  <a:pt x="2499" y="89"/>
                  <a:pt x="2503" y="98"/>
                </a:cubicBezTo>
                <a:cubicBezTo>
                  <a:pt x="2507" y="108"/>
                  <a:pt x="2510" y="118"/>
                  <a:pt x="2512" y="128"/>
                </a:cubicBezTo>
                <a:cubicBezTo>
                  <a:pt x="2514" y="139"/>
                  <a:pt x="2515" y="149"/>
                  <a:pt x="2515" y="159"/>
                </a:cubicBezTo>
                <a:lnTo>
                  <a:pt x="2515" y="530"/>
                </a:lnTo>
                <a:cubicBezTo>
                  <a:pt x="2515" y="540"/>
                  <a:pt x="2514" y="550"/>
                  <a:pt x="2512" y="561"/>
                </a:cubicBezTo>
                <a:cubicBezTo>
                  <a:pt x="2510" y="571"/>
                  <a:pt x="2507" y="581"/>
                  <a:pt x="2503" y="590"/>
                </a:cubicBezTo>
                <a:cubicBezTo>
                  <a:pt x="2499" y="601"/>
                  <a:pt x="2494" y="610"/>
                  <a:pt x="2488" y="619"/>
                </a:cubicBezTo>
                <a:cubicBezTo>
                  <a:pt x="2482" y="628"/>
                  <a:pt x="2476" y="636"/>
                  <a:pt x="2468" y="643"/>
                </a:cubicBezTo>
                <a:cubicBezTo>
                  <a:pt x="2461" y="650"/>
                  <a:pt x="2453" y="657"/>
                  <a:pt x="2444" y="663"/>
                </a:cubicBezTo>
                <a:cubicBezTo>
                  <a:pt x="2436" y="668"/>
                  <a:pt x="2426" y="673"/>
                  <a:pt x="2417" y="677"/>
                </a:cubicBezTo>
                <a:cubicBezTo>
                  <a:pt x="2407" y="681"/>
                  <a:pt x="2397" y="684"/>
                  <a:pt x="2387" y="686"/>
                </a:cubicBezTo>
                <a:cubicBezTo>
                  <a:pt x="2377" y="688"/>
                  <a:pt x="2366" y="689"/>
                  <a:pt x="2356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6"/>
                  <a:pt x="33" y="628"/>
                  <a:pt x="27" y="619"/>
                </a:cubicBezTo>
                <a:cubicBezTo>
                  <a:pt x="21" y="610"/>
                  <a:pt x="16" y="601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3403800" y="4104360"/>
            <a:ext cx="44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где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3905280" y="4145400"/>
            <a:ext cx="775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ξ_i &gt;= 0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4747320" y="41043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747720" y="4837680"/>
            <a:ext cx="344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Жесткий (Hard) vs Мягкий (Soft) зазор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52400" y="2333520"/>
            <a:ext cx="10696680" cy="19440"/>
          </a:xfrm>
          <a:custGeom>
            <a:avLst/>
            <a:gdLst/>
            <a:ahLst/>
            <a:rect l="0" t="0" r="r" b="b"/>
            <a:pathLst>
              <a:path w="29713" h="54">
                <a:moveTo>
                  <a:pt x="0" y="0"/>
                </a:moveTo>
                <a:lnTo>
                  <a:pt x="29713" y="0"/>
                </a:lnTo>
                <a:lnTo>
                  <a:pt x="29713" y="54"/>
                </a:lnTo>
                <a:lnTo>
                  <a:pt x="0" y="54"/>
                </a:lnTo>
                <a:lnTo>
                  <a:pt x="0" y="0"/>
                </a:lnTo>
                <a:close/>
              </a:path>
            </a:pathLst>
          </a:custGeom>
          <a:solidFill>
            <a:srgbClr val="0b1e3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747720" y="1966680"/>
            <a:ext cx="5605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3e5268"/>
                </a:solidFill>
                <a:latin typeface="Arial"/>
                <a:ea typeface="Arial"/>
              </a:rPr>
              <a:t>Оптимизационное уравнение для Soft Margin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52400" y="2990520"/>
            <a:ext cx="1000440" cy="248040"/>
          </a:xfrm>
          <a:custGeom>
            <a:avLst/>
            <a:gdLst/>
            <a:ahLst/>
            <a:rect l="0" t="0" r="r" b="b"/>
            <a:pathLst>
              <a:path w="2779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9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620" y="0"/>
                </a:lnTo>
                <a:cubicBezTo>
                  <a:pt x="2631" y="0"/>
                  <a:pt x="2641" y="1"/>
                  <a:pt x="2651" y="3"/>
                </a:cubicBezTo>
                <a:cubicBezTo>
                  <a:pt x="2661" y="5"/>
                  <a:pt x="2671" y="9"/>
                  <a:pt x="2681" y="12"/>
                </a:cubicBezTo>
                <a:cubicBezTo>
                  <a:pt x="2690" y="16"/>
                  <a:pt x="2700" y="21"/>
                  <a:pt x="2708" y="27"/>
                </a:cubicBezTo>
                <a:cubicBezTo>
                  <a:pt x="2717" y="33"/>
                  <a:pt x="2725" y="40"/>
                  <a:pt x="2732" y="47"/>
                </a:cubicBezTo>
                <a:cubicBezTo>
                  <a:pt x="2740" y="54"/>
                  <a:pt x="2746" y="62"/>
                  <a:pt x="2752" y="71"/>
                </a:cubicBezTo>
                <a:cubicBezTo>
                  <a:pt x="2758" y="80"/>
                  <a:pt x="2763" y="89"/>
                  <a:pt x="2767" y="98"/>
                </a:cubicBezTo>
                <a:cubicBezTo>
                  <a:pt x="2771" y="108"/>
                  <a:pt x="2774" y="118"/>
                  <a:pt x="2776" y="128"/>
                </a:cubicBezTo>
                <a:cubicBezTo>
                  <a:pt x="2778" y="138"/>
                  <a:pt x="2779" y="149"/>
                  <a:pt x="2779" y="159"/>
                </a:cubicBezTo>
                <a:lnTo>
                  <a:pt x="2779" y="531"/>
                </a:lnTo>
                <a:cubicBezTo>
                  <a:pt x="2779" y="541"/>
                  <a:pt x="2778" y="551"/>
                  <a:pt x="2776" y="562"/>
                </a:cubicBezTo>
                <a:cubicBezTo>
                  <a:pt x="2774" y="572"/>
                  <a:pt x="2771" y="582"/>
                  <a:pt x="2767" y="591"/>
                </a:cubicBezTo>
                <a:cubicBezTo>
                  <a:pt x="2763" y="601"/>
                  <a:pt x="2758" y="610"/>
                  <a:pt x="2752" y="619"/>
                </a:cubicBezTo>
                <a:cubicBezTo>
                  <a:pt x="2746" y="627"/>
                  <a:pt x="2740" y="635"/>
                  <a:pt x="2732" y="643"/>
                </a:cubicBezTo>
                <a:cubicBezTo>
                  <a:pt x="2725" y="650"/>
                  <a:pt x="2717" y="657"/>
                  <a:pt x="2708" y="663"/>
                </a:cubicBezTo>
                <a:cubicBezTo>
                  <a:pt x="2700" y="668"/>
                  <a:pt x="2690" y="673"/>
                  <a:pt x="2681" y="677"/>
                </a:cubicBezTo>
                <a:cubicBezTo>
                  <a:pt x="2671" y="681"/>
                  <a:pt x="2661" y="684"/>
                  <a:pt x="2651" y="686"/>
                </a:cubicBezTo>
                <a:cubicBezTo>
                  <a:pt x="2641" y="688"/>
                  <a:pt x="2631" y="689"/>
                  <a:pt x="262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2542320"/>
            <a:ext cx="331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Задача минимизации (Soft Margin):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812520" y="302148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Minimize: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864080" y="2962080"/>
            <a:ext cx="55440" cy="107640"/>
          </a:xfrm>
          <a:custGeom>
            <a:avLst/>
            <a:gdLst/>
            <a:ahLst/>
            <a:rect l="0" t="0" r="r" b="b"/>
            <a:pathLst>
              <a:path w="154" h="299">
                <a:moveTo>
                  <a:pt x="58" y="39"/>
                </a:moveTo>
                <a:lnTo>
                  <a:pt x="52" y="42"/>
                </a:lnTo>
                <a:cubicBezTo>
                  <a:pt x="48" y="43"/>
                  <a:pt x="42" y="45"/>
                  <a:pt x="34" y="46"/>
                </a:cubicBezTo>
                <a:cubicBezTo>
                  <a:pt x="26" y="48"/>
                  <a:pt x="18" y="49"/>
                  <a:pt x="8" y="49"/>
                </a:cubicBezTo>
                <a:lnTo>
                  <a:pt x="0" y="49"/>
                </a:lnTo>
                <a:lnTo>
                  <a:pt x="0" y="29"/>
                </a:lnTo>
                <a:lnTo>
                  <a:pt x="8" y="29"/>
                </a:lnTo>
                <a:cubicBezTo>
                  <a:pt x="22" y="28"/>
                  <a:pt x="35" y="26"/>
                  <a:pt x="47" y="22"/>
                </a:cubicBezTo>
                <a:cubicBezTo>
                  <a:pt x="59" y="18"/>
                  <a:pt x="67" y="15"/>
                  <a:pt x="72" y="11"/>
                </a:cubicBezTo>
                <a:cubicBezTo>
                  <a:pt x="77" y="8"/>
                  <a:pt x="81" y="5"/>
                  <a:pt x="85" y="1"/>
                </a:cubicBezTo>
                <a:cubicBezTo>
                  <a:pt x="85" y="1"/>
                  <a:pt x="87" y="0"/>
                  <a:pt x="90" y="0"/>
                </a:cubicBezTo>
                <a:cubicBezTo>
                  <a:pt x="93" y="0"/>
                  <a:pt x="95" y="1"/>
                  <a:pt x="98" y="3"/>
                </a:cubicBezTo>
                <a:lnTo>
                  <a:pt x="98" y="136"/>
                </a:lnTo>
                <a:lnTo>
                  <a:pt x="98" y="271"/>
                </a:lnTo>
                <a:cubicBezTo>
                  <a:pt x="100" y="274"/>
                  <a:pt x="103" y="275"/>
                  <a:pt x="104" y="275"/>
                </a:cubicBezTo>
                <a:cubicBezTo>
                  <a:pt x="106" y="276"/>
                  <a:pt x="109" y="277"/>
                  <a:pt x="115" y="277"/>
                </a:cubicBezTo>
                <a:cubicBezTo>
                  <a:pt x="121" y="278"/>
                  <a:pt x="130" y="278"/>
                  <a:pt x="143" y="278"/>
                </a:cubicBezTo>
                <a:lnTo>
                  <a:pt x="154" y="278"/>
                </a:lnTo>
                <a:lnTo>
                  <a:pt x="154" y="299"/>
                </a:lnTo>
                <a:lnTo>
                  <a:pt x="150" y="299"/>
                </a:lnTo>
                <a:cubicBezTo>
                  <a:pt x="143" y="298"/>
                  <a:pt x="120" y="297"/>
                  <a:pt x="77" y="297"/>
                </a:cubicBezTo>
                <a:cubicBezTo>
                  <a:pt x="37" y="297"/>
                  <a:pt x="14" y="298"/>
                  <a:pt x="7" y="299"/>
                </a:cubicBezTo>
                <a:lnTo>
                  <a:pt x="2" y="299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6" y="278"/>
                  <a:pt x="31" y="278"/>
                </a:cubicBezTo>
                <a:cubicBezTo>
                  <a:pt x="35" y="278"/>
                  <a:pt x="39" y="278"/>
                  <a:pt x="42" y="278"/>
                </a:cubicBezTo>
                <a:cubicBezTo>
                  <a:pt x="44" y="277"/>
                  <a:pt x="47" y="277"/>
                  <a:pt x="49" y="276"/>
                </a:cubicBezTo>
                <a:cubicBezTo>
                  <a:pt x="51" y="276"/>
                  <a:pt x="52" y="275"/>
                  <a:pt x="52" y="275"/>
                </a:cubicBezTo>
                <a:cubicBezTo>
                  <a:pt x="53" y="275"/>
                  <a:pt x="54" y="275"/>
                  <a:pt x="55" y="273"/>
                </a:cubicBezTo>
                <a:cubicBezTo>
                  <a:pt x="57" y="272"/>
                  <a:pt x="58" y="271"/>
                  <a:pt x="58" y="271"/>
                </a:cubicBezTo>
                <a:lnTo>
                  <a:pt x="58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858680" y="3130200"/>
            <a:ext cx="64440" cy="107640"/>
          </a:xfrm>
          <a:custGeom>
            <a:avLst/>
            <a:gdLst/>
            <a:ahLst/>
            <a:rect l="0" t="0" r="r" b="b"/>
            <a:pathLst>
              <a:path w="179" h="299">
                <a:moveTo>
                  <a:pt x="26" y="107"/>
                </a:moveTo>
                <a:cubicBezTo>
                  <a:pt x="18" y="107"/>
                  <a:pt x="12" y="104"/>
                  <a:pt x="7" y="99"/>
                </a:cubicBezTo>
                <a:cubicBezTo>
                  <a:pt x="2" y="94"/>
                  <a:pt x="0" y="87"/>
                  <a:pt x="0" y="79"/>
                </a:cubicBezTo>
                <a:cubicBezTo>
                  <a:pt x="0" y="57"/>
                  <a:pt x="8" y="39"/>
                  <a:pt x="24" y="23"/>
                </a:cubicBezTo>
                <a:cubicBezTo>
                  <a:pt x="39" y="8"/>
                  <a:pt x="59" y="0"/>
                  <a:pt x="83" y="0"/>
                </a:cubicBezTo>
                <a:cubicBezTo>
                  <a:pt x="111" y="0"/>
                  <a:pt x="133" y="9"/>
                  <a:pt x="152" y="25"/>
                </a:cubicBezTo>
                <a:cubicBezTo>
                  <a:pt x="170" y="42"/>
                  <a:pt x="179" y="64"/>
                  <a:pt x="179" y="91"/>
                </a:cubicBezTo>
                <a:cubicBezTo>
                  <a:pt x="179" y="104"/>
                  <a:pt x="176" y="116"/>
                  <a:pt x="170" y="128"/>
                </a:cubicBezTo>
                <a:cubicBezTo>
                  <a:pt x="164" y="139"/>
                  <a:pt x="157" y="149"/>
                  <a:pt x="149" y="158"/>
                </a:cubicBezTo>
                <a:cubicBezTo>
                  <a:pt x="141" y="167"/>
                  <a:pt x="129" y="178"/>
                  <a:pt x="113" y="191"/>
                </a:cubicBezTo>
                <a:cubicBezTo>
                  <a:pt x="102" y="200"/>
                  <a:pt x="87" y="214"/>
                  <a:pt x="67" y="232"/>
                </a:cubicBezTo>
                <a:lnTo>
                  <a:pt x="41" y="257"/>
                </a:lnTo>
                <a:lnTo>
                  <a:pt x="75" y="258"/>
                </a:lnTo>
                <a:cubicBezTo>
                  <a:pt x="123" y="258"/>
                  <a:pt x="148" y="257"/>
                  <a:pt x="151" y="256"/>
                </a:cubicBezTo>
                <a:cubicBezTo>
                  <a:pt x="153" y="255"/>
                  <a:pt x="156" y="242"/>
                  <a:pt x="161" y="216"/>
                </a:cubicBezTo>
                <a:lnTo>
                  <a:pt x="161" y="214"/>
                </a:lnTo>
                <a:lnTo>
                  <a:pt x="179" y="214"/>
                </a:lnTo>
                <a:lnTo>
                  <a:pt x="179" y="216"/>
                </a:lnTo>
                <a:cubicBezTo>
                  <a:pt x="179" y="217"/>
                  <a:pt x="177" y="230"/>
                  <a:pt x="173" y="256"/>
                </a:cubicBezTo>
                <a:cubicBezTo>
                  <a:pt x="170" y="283"/>
                  <a:pt x="168" y="296"/>
                  <a:pt x="167" y="298"/>
                </a:cubicBezTo>
                <a:lnTo>
                  <a:pt x="167" y="299"/>
                </a:lnTo>
                <a:lnTo>
                  <a:pt x="0" y="299"/>
                </a:lnTo>
                <a:lnTo>
                  <a:pt x="0" y="290"/>
                </a:lnTo>
                <a:lnTo>
                  <a:pt x="0" y="285"/>
                </a:lnTo>
                <a:cubicBezTo>
                  <a:pt x="0" y="283"/>
                  <a:pt x="1" y="281"/>
                  <a:pt x="3" y="278"/>
                </a:cubicBezTo>
                <a:cubicBezTo>
                  <a:pt x="4" y="276"/>
                  <a:pt x="9" y="271"/>
                  <a:pt x="16" y="263"/>
                </a:cubicBezTo>
                <a:cubicBezTo>
                  <a:pt x="25" y="253"/>
                  <a:pt x="32" y="245"/>
                  <a:pt x="38" y="238"/>
                </a:cubicBezTo>
                <a:cubicBezTo>
                  <a:pt x="41" y="235"/>
                  <a:pt x="46" y="229"/>
                  <a:pt x="54" y="221"/>
                </a:cubicBezTo>
                <a:cubicBezTo>
                  <a:pt x="61" y="213"/>
                  <a:pt x="66" y="208"/>
                  <a:pt x="69" y="205"/>
                </a:cubicBezTo>
                <a:cubicBezTo>
                  <a:pt x="71" y="202"/>
                  <a:pt x="76" y="197"/>
                  <a:pt x="82" y="190"/>
                </a:cubicBezTo>
                <a:cubicBezTo>
                  <a:pt x="88" y="183"/>
                  <a:pt x="93" y="178"/>
                  <a:pt x="95" y="175"/>
                </a:cubicBezTo>
                <a:cubicBezTo>
                  <a:pt x="98" y="171"/>
                  <a:pt x="101" y="167"/>
                  <a:pt x="106" y="161"/>
                </a:cubicBezTo>
                <a:cubicBezTo>
                  <a:pt x="110" y="156"/>
                  <a:pt x="113" y="151"/>
                  <a:pt x="115" y="147"/>
                </a:cubicBezTo>
                <a:cubicBezTo>
                  <a:pt x="117" y="143"/>
                  <a:pt x="119" y="139"/>
                  <a:pt x="122" y="134"/>
                </a:cubicBezTo>
                <a:cubicBezTo>
                  <a:pt x="124" y="129"/>
                  <a:pt x="126" y="124"/>
                  <a:pt x="127" y="120"/>
                </a:cubicBezTo>
                <a:cubicBezTo>
                  <a:pt x="129" y="115"/>
                  <a:pt x="130" y="110"/>
                  <a:pt x="131" y="106"/>
                </a:cubicBezTo>
                <a:cubicBezTo>
                  <a:pt x="131" y="102"/>
                  <a:pt x="132" y="97"/>
                  <a:pt x="132" y="91"/>
                </a:cubicBezTo>
                <a:cubicBezTo>
                  <a:pt x="132" y="73"/>
                  <a:pt x="127" y="55"/>
                  <a:pt x="117" y="42"/>
                </a:cubicBezTo>
                <a:cubicBezTo>
                  <a:pt x="107" y="28"/>
                  <a:pt x="92" y="21"/>
                  <a:pt x="72" y="21"/>
                </a:cubicBezTo>
                <a:cubicBezTo>
                  <a:pt x="63" y="21"/>
                  <a:pt x="54" y="24"/>
                  <a:pt x="46" y="29"/>
                </a:cubicBezTo>
                <a:cubicBezTo>
                  <a:pt x="39" y="34"/>
                  <a:pt x="34" y="39"/>
                  <a:pt x="31" y="44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9" y="52"/>
                </a:cubicBezTo>
                <a:cubicBezTo>
                  <a:pt x="34" y="52"/>
                  <a:pt x="39" y="55"/>
                  <a:pt x="45" y="59"/>
                </a:cubicBezTo>
                <a:cubicBezTo>
                  <a:pt x="51" y="63"/>
                  <a:pt x="54" y="71"/>
                  <a:pt x="54" y="80"/>
                </a:cubicBezTo>
                <a:cubicBezTo>
                  <a:pt x="54" y="88"/>
                  <a:pt x="51" y="94"/>
                  <a:pt x="46" y="99"/>
                </a:cubicBezTo>
                <a:cubicBezTo>
                  <a:pt x="42" y="104"/>
                  <a:pt x="35" y="107"/>
                  <a:pt x="26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827720" y="3095280"/>
            <a:ext cx="126360" cy="14040"/>
          </a:xfrm>
          <a:custGeom>
            <a:avLst/>
            <a:gdLst/>
            <a:ahLst/>
            <a:rect l="0" t="0" r="r" b="b"/>
            <a:pathLst>
              <a:path w="351" h="39">
                <a:moveTo>
                  <a:pt x="0" y="39"/>
                </a:moveTo>
                <a:lnTo>
                  <a:pt x="351" y="39"/>
                </a:lnTo>
                <a:lnTo>
                  <a:pt x="351" y="0"/>
                </a:lnTo>
                <a:lnTo>
                  <a:pt x="0" y="0"/>
                </a:lnTo>
                <a:lnTo>
                  <a:pt x="0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2008080" y="2988360"/>
            <a:ext cx="9720" cy="227520"/>
          </a:xfrm>
          <a:custGeom>
            <a:avLst/>
            <a:gdLst/>
            <a:ahLst/>
            <a:rect l="0" t="0" r="r" b="b"/>
            <a:pathLst>
              <a:path w="27" h="632">
                <a:moveTo>
                  <a:pt x="14" y="632"/>
                </a:moveTo>
                <a:lnTo>
                  <a:pt x="13" y="632"/>
                </a:lnTo>
                <a:cubicBezTo>
                  <a:pt x="7" y="632"/>
                  <a:pt x="3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9" y="0"/>
                  <a:pt x="14" y="0"/>
                </a:cubicBezTo>
                <a:cubicBezTo>
                  <a:pt x="20" y="0"/>
                  <a:pt x="24" y="3"/>
                  <a:pt x="27" y="9"/>
                </a:cubicBezTo>
                <a:lnTo>
                  <a:pt x="27" y="624"/>
                </a:lnTo>
                <a:cubicBezTo>
                  <a:pt x="23" y="630"/>
                  <a:pt x="20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071440" y="29883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3" y="632"/>
                </a:lnTo>
                <a:cubicBezTo>
                  <a:pt x="6" y="632"/>
                  <a:pt x="3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4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113200" y="3057840"/>
            <a:ext cx="178200" cy="102600"/>
          </a:xfrm>
          <a:custGeom>
            <a:avLst/>
            <a:gdLst/>
            <a:ahLst/>
            <a:rect l="0" t="0" r="r" b="b"/>
            <a:pathLst>
              <a:path w="495" h="285">
                <a:moveTo>
                  <a:pt x="380" y="0"/>
                </a:moveTo>
                <a:cubicBezTo>
                  <a:pt x="385" y="1"/>
                  <a:pt x="406" y="2"/>
                  <a:pt x="442" y="2"/>
                </a:cubicBezTo>
                <a:cubicBezTo>
                  <a:pt x="474" y="2"/>
                  <a:pt x="490" y="1"/>
                  <a:pt x="491" y="0"/>
                </a:cubicBezTo>
                <a:lnTo>
                  <a:pt x="495" y="0"/>
                </a:lnTo>
                <a:lnTo>
                  <a:pt x="495" y="39"/>
                </a:lnTo>
                <a:lnTo>
                  <a:pt x="454" y="39"/>
                </a:lnTo>
                <a:lnTo>
                  <a:pt x="361" y="275"/>
                </a:lnTo>
                <a:cubicBezTo>
                  <a:pt x="360" y="275"/>
                  <a:pt x="359" y="276"/>
                  <a:pt x="359" y="277"/>
                </a:cubicBezTo>
                <a:cubicBezTo>
                  <a:pt x="358" y="278"/>
                  <a:pt x="357" y="278"/>
                  <a:pt x="356" y="279"/>
                </a:cubicBezTo>
                <a:cubicBezTo>
                  <a:pt x="355" y="280"/>
                  <a:pt x="355" y="281"/>
                  <a:pt x="355" y="281"/>
                </a:cubicBezTo>
                <a:cubicBezTo>
                  <a:pt x="355" y="281"/>
                  <a:pt x="354" y="281"/>
                  <a:pt x="353" y="282"/>
                </a:cubicBezTo>
                <a:cubicBezTo>
                  <a:pt x="352" y="283"/>
                  <a:pt x="351" y="283"/>
                  <a:pt x="352" y="283"/>
                </a:cubicBezTo>
                <a:cubicBezTo>
                  <a:pt x="352" y="283"/>
                  <a:pt x="351" y="283"/>
                  <a:pt x="349" y="284"/>
                </a:cubicBezTo>
                <a:cubicBezTo>
                  <a:pt x="347" y="284"/>
                  <a:pt x="346" y="284"/>
                  <a:pt x="347" y="284"/>
                </a:cubicBezTo>
                <a:cubicBezTo>
                  <a:pt x="347" y="283"/>
                  <a:pt x="346" y="283"/>
                  <a:pt x="344" y="284"/>
                </a:cubicBezTo>
                <a:cubicBezTo>
                  <a:pt x="342" y="285"/>
                  <a:pt x="341" y="285"/>
                  <a:pt x="340" y="284"/>
                </a:cubicBezTo>
                <a:cubicBezTo>
                  <a:pt x="340" y="283"/>
                  <a:pt x="338" y="283"/>
                  <a:pt x="335" y="284"/>
                </a:cubicBezTo>
                <a:lnTo>
                  <a:pt x="328" y="284"/>
                </a:lnTo>
                <a:cubicBezTo>
                  <a:pt x="321" y="284"/>
                  <a:pt x="316" y="282"/>
                  <a:pt x="313" y="278"/>
                </a:cubicBezTo>
                <a:cubicBezTo>
                  <a:pt x="310" y="274"/>
                  <a:pt x="304" y="260"/>
                  <a:pt x="295" y="238"/>
                </a:cubicBezTo>
                <a:cubicBezTo>
                  <a:pt x="288" y="221"/>
                  <a:pt x="282" y="207"/>
                  <a:pt x="277" y="195"/>
                </a:cubicBezTo>
                <a:lnTo>
                  <a:pt x="247" y="118"/>
                </a:lnTo>
                <a:lnTo>
                  <a:pt x="217" y="195"/>
                </a:lnTo>
                <a:cubicBezTo>
                  <a:pt x="212" y="206"/>
                  <a:pt x="207" y="220"/>
                  <a:pt x="200" y="236"/>
                </a:cubicBezTo>
                <a:cubicBezTo>
                  <a:pt x="191" y="259"/>
                  <a:pt x="185" y="273"/>
                  <a:pt x="183" y="277"/>
                </a:cubicBezTo>
                <a:cubicBezTo>
                  <a:pt x="180" y="282"/>
                  <a:pt x="175" y="284"/>
                  <a:pt x="167" y="284"/>
                </a:cubicBezTo>
                <a:lnTo>
                  <a:pt x="160" y="284"/>
                </a:lnTo>
                <a:cubicBezTo>
                  <a:pt x="152" y="284"/>
                  <a:pt x="147" y="284"/>
                  <a:pt x="145" y="283"/>
                </a:cubicBezTo>
                <a:cubicBezTo>
                  <a:pt x="142" y="282"/>
                  <a:pt x="139" y="279"/>
                  <a:pt x="135" y="275"/>
                </a:cubicBezTo>
                <a:lnTo>
                  <a:pt x="42" y="39"/>
                </a:lnTo>
                <a:lnTo>
                  <a:pt x="0" y="39"/>
                </a:lnTo>
                <a:lnTo>
                  <a:pt x="0" y="0"/>
                </a:lnTo>
                <a:lnTo>
                  <a:pt x="5" y="0"/>
                </a:lnTo>
                <a:cubicBezTo>
                  <a:pt x="11" y="1"/>
                  <a:pt x="34" y="2"/>
                  <a:pt x="73" y="2"/>
                </a:cubicBezTo>
                <a:cubicBezTo>
                  <a:pt x="117" y="2"/>
                  <a:pt x="142" y="1"/>
                  <a:pt x="150" y="0"/>
                </a:cubicBezTo>
                <a:lnTo>
                  <a:pt x="155" y="0"/>
                </a:lnTo>
                <a:lnTo>
                  <a:pt x="155" y="39"/>
                </a:lnTo>
                <a:lnTo>
                  <a:pt x="125" y="39"/>
                </a:lnTo>
                <a:lnTo>
                  <a:pt x="181" y="178"/>
                </a:lnTo>
                <a:lnTo>
                  <a:pt x="226" y="65"/>
                </a:lnTo>
                <a:lnTo>
                  <a:pt x="216" y="39"/>
                </a:lnTo>
                <a:lnTo>
                  <a:pt x="176" y="39"/>
                </a:lnTo>
                <a:lnTo>
                  <a:pt x="176" y="0"/>
                </a:lnTo>
                <a:lnTo>
                  <a:pt x="181" y="0"/>
                </a:lnTo>
                <a:cubicBezTo>
                  <a:pt x="186" y="1"/>
                  <a:pt x="206" y="2"/>
                  <a:pt x="242" y="2"/>
                </a:cubicBezTo>
                <a:cubicBezTo>
                  <a:pt x="285" y="2"/>
                  <a:pt x="310" y="1"/>
                  <a:pt x="316" y="0"/>
                </a:cubicBezTo>
                <a:lnTo>
                  <a:pt x="321" y="0"/>
                </a:lnTo>
                <a:lnTo>
                  <a:pt x="321" y="39"/>
                </a:lnTo>
                <a:lnTo>
                  <a:pt x="306" y="39"/>
                </a:lnTo>
                <a:cubicBezTo>
                  <a:pt x="295" y="39"/>
                  <a:pt x="289" y="40"/>
                  <a:pt x="289" y="41"/>
                </a:cubicBezTo>
                <a:cubicBezTo>
                  <a:pt x="289" y="42"/>
                  <a:pt x="300" y="68"/>
                  <a:pt x="320" y="117"/>
                </a:cubicBezTo>
                <a:cubicBezTo>
                  <a:pt x="340" y="167"/>
                  <a:pt x="350" y="192"/>
                  <a:pt x="350" y="192"/>
                </a:cubicBezTo>
                <a:lnTo>
                  <a:pt x="412" y="39"/>
                </a:lnTo>
                <a:lnTo>
                  <a:pt x="376" y="39"/>
                </a:lnTo>
                <a:lnTo>
                  <a:pt x="376" y="0"/>
                </a:lnTo>
                <a:lnTo>
                  <a:pt x="38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2323800" y="29883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3" y="632"/>
                </a:lnTo>
                <a:cubicBezTo>
                  <a:pt x="7" y="632"/>
                  <a:pt x="3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4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2387160" y="2988360"/>
            <a:ext cx="9360" cy="227520"/>
          </a:xfrm>
          <a:custGeom>
            <a:avLst/>
            <a:gdLst/>
            <a:ahLst/>
            <a:rect l="0" t="0" r="r" b="b"/>
            <a:pathLst>
              <a:path w="26" h="632">
                <a:moveTo>
                  <a:pt x="14" y="632"/>
                </a:moveTo>
                <a:lnTo>
                  <a:pt x="12" y="632"/>
                </a:lnTo>
                <a:cubicBezTo>
                  <a:pt x="6" y="632"/>
                  <a:pt x="2" y="630"/>
                  <a:pt x="0" y="624"/>
                </a:cubicBezTo>
                <a:lnTo>
                  <a:pt x="0" y="316"/>
                </a:lnTo>
                <a:lnTo>
                  <a:pt x="1" y="8"/>
                </a:lnTo>
                <a:cubicBezTo>
                  <a:pt x="5" y="3"/>
                  <a:pt x="10" y="0"/>
                  <a:pt x="14" y="0"/>
                </a:cubicBezTo>
                <a:cubicBezTo>
                  <a:pt x="19" y="0"/>
                  <a:pt x="23" y="3"/>
                  <a:pt x="26" y="9"/>
                </a:cubicBezTo>
                <a:lnTo>
                  <a:pt x="26" y="624"/>
                </a:lnTo>
                <a:cubicBezTo>
                  <a:pt x="23" y="630"/>
                  <a:pt x="19" y="632"/>
                  <a:pt x="15" y="632"/>
                </a:cubicBezTo>
                <a:lnTo>
                  <a:pt x="14" y="63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439000" y="2969280"/>
            <a:ext cx="64440" cy="107280"/>
          </a:xfrm>
          <a:custGeom>
            <a:avLst/>
            <a:gdLst/>
            <a:ahLst/>
            <a:rect l="0" t="0" r="r" b="b"/>
            <a:pathLst>
              <a:path w="179" h="298">
                <a:moveTo>
                  <a:pt x="26" y="106"/>
                </a:moveTo>
                <a:cubicBezTo>
                  <a:pt x="18" y="106"/>
                  <a:pt x="12" y="103"/>
                  <a:pt x="7" y="98"/>
                </a:cubicBezTo>
                <a:cubicBezTo>
                  <a:pt x="2" y="92"/>
                  <a:pt x="0" y="86"/>
                  <a:pt x="0" y="78"/>
                </a:cubicBezTo>
                <a:cubicBezTo>
                  <a:pt x="0" y="57"/>
                  <a:pt x="8" y="38"/>
                  <a:pt x="23" y="23"/>
                </a:cubicBezTo>
                <a:cubicBezTo>
                  <a:pt x="39" y="7"/>
                  <a:pt x="59" y="0"/>
                  <a:pt x="83" y="0"/>
                </a:cubicBezTo>
                <a:cubicBezTo>
                  <a:pt x="110" y="0"/>
                  <a:pt x="133" y="8"/>
                  <a:pt x="151" y="25"/>
                </a:cubicBezTo>
                <a:cubicBezTo>
                  <a:pt x="169" y="41"/>
                  <a:pt x="179" y="63"/>
                  <a:pt x="179" y="89"/>
                </a:cubicBezTo>
                <a:cubicBezTo>
                  <a:pt x="179" y="102"/>
                  <a:pt x="176" y="115"/>
                  <a:pt x="170" y="126"/>
                </a:cubicBezTo>
                <a:cubicBezTo>
                  <a:pt x="164" y="138"/>
                  <a:pt x="157" y="148"/>
                  <a:pt x="149" y="157"/>
                </a:cubicBezTo>
                <a:cubicBezTo>
                  <a:pt x="140" y="165"/>
                  <a:pt x="128" y="176"/>
                  <a:pt x="113" y="190"/>
                </a:cubicBezTo>
                <a:cubicBezTo>
                  <a:pt x="102" y="199"/>
                  <a:pt x="87" y="213"/>
                  <a:pt x="67" y="232"/>
                </a:cubicBezTo>
                <a:lnTo>
                  <a:pt x="41" y="257"/>
                </a:lnTo>
                <a:lnTo>
                  <a:pt x="75" y="257"/>
                </a:lnTo>
                <a:cubicBezTo>
                  <a:pt x="123" y="257"/>
                  <a:pt x="147" y="256"/>
                  <a:pt x="150" y="255"/>
                </a:cubicBezTo>
                <a:cubicBezTo>
                  <a:pt x="152" y="254"/>
                  <a:pt x="156" y="241"/>
                  <a:pt x="161" y="214"/>
                </a:cubicBezTo>
                <a:lnTo>
                  <a:pt x="161" y="213"/>
                </a:lnTo>
                <a:lnTo>
                  <a:pt x="179" y="213"/>
                </a:lnTo>
                <a:lnTo>
                  <a:pt x="179" y="214"/>
                </a:lnTo>
                <a:cubicBezTo>
                  <a:pt x="179" y="215"/>
                  <a:pt x="177" y="230"/>
                  <a:pt x="173" y="256"/>
                </a:cubicBezTo>
                <a:cubicBezTo>
                  <a:pt x="170" y="282"/>
                  <a:pt x="167" y="296"/>
                  <a:pt x="166" y="297"/>
                </a:cubicBezTo>
                <a:lnTo>
                  <a:pt x="166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4"/>
                </a:lnTo>
                <a:cubicBezTo>
                  <a:pt x="0" y="282"/>
                  <a:pt x="1" y="280"/>
                  <a:pt x="2" y="278"/>
                </a:cubicBezTo>
                <a:cubicBezTo>
                  <a:pt x="4" y="275"/>
                  <a:pt x="9" y="270"/>
                  <a:pt x="16" y="262"/>
                </a:cubicBezTo>
                <a:cubicBezTo>
                  <a:pt x="24" y="253"/>
                  <a:pt x="32" y="244"/>
                  <a:pt x="38" y="237"/>
                </a:cubicBezTo>
                <a:cubicBezTo>
                  <a:pt x="41" y="234"/>
                  <a:pt x="46" y="229"/>
                  <a:pt x="53" y="221"/>
                </a:cubicBezTo>
                <a:cubicBezTo>
                  <a:pt x="61" y="211"/>
                  <a:pt x="66" y="206"/>
                  <a:pt x="68" y="203"/>
                </a:cubicBezTo>
                <a:cubicBezTo>
                  <a:pt x="71" y="200"/>
                  <a:pt x="75" y="195"/>
                  <a:pt x="82" y="188"/>
                </a:cubicBezTo>
                <a:cubicBezTo>
                  <a:pt x="88" y="181"/>
                  <a:pt x="93" y="176"/>
                  <a:pt x="95" y="173"/>
                </a:cubicBezTo>
                <a:cubicBezTo>
                  <a:pt x="97" y="170"/>
                  <a:pt x="101" y="165"/>
                  <a:pt x="105" y="160"/>
                </a:cubicBezTo>
                <a:cubicBezTo>
                  <a:pt x="110" y="154"/>
                  <a:pt x="113" y="149"/>
                  <a:pt x="115" y="145"/>
                </a:cubicBezTo>
                <a:cubicBezTo>
                  <a:pt x="116" y="141"/>
                  <a:pt x="119" y="137"/>
                  <a:pt x="121" y="132"/>
                </a:cubicBezTo>
                <a:cubicBezTo>
                  <a:pt x="124" y="128"/>
                  <a:pt x="126" y="123"/>
                  <a:pt x="127" y="118"/>
                </a:cubicBezTo>
                <a:cubicBezTo>
                  <a:pt x="128" y="113"/>
                  <a:pt x="129" y="109"/>
                  <a:pt x="130" y="105"/>
                </a:cubicBezTo>
                <a:cubicBezTo>
                  <a:pt x="131" y="101"/>
                  <a:pt x="132" y="96"/>
                  <a:pt x="132" y="90"/>
                </a:cubicBezTo>
                <a:cubicBezTo>
                  <a:pt x="132" y="71"/>
                  <a:pt x="127" y="55"/>
                  <a:pt x="116" y="41"/>
                </a:cubicBezTo>
                <a:cubicBezTo>
                  <a:pt x="106" y="28"/>
                  <a:pt x="92" y="21"/>
                  <a:pt x="72" y="21"/>
                </a:cubicBezTo>
                <a:cubicBezTo>
                  <a:pt x="62" y="21"/>
                  <a:pt x="54" y="23"/>
                  <a:pt x="46" y="28"/>
                </a:cubicBezTo>
                <a:cubicBezTo>
                  <a:pt x="39" y="33"/>
                  <a:pt x="33" y="38"/>
                  <a:pt x="30" y="43"/>
                </a:cubicBezTo>
                <a:cubicBezTo>
                  <a:pt x="28" y="48"/>
                  <a:pt x="26" y="51"/>
                  <a:pt x="26" y="52"/>
                </a:cubicBezTo>
                <a:cubicBezTo>
                  <a:pt x="26" y="52"/>
                  <a:pt x="27" y="52"/>
                  <a:pt x="28" y="52"/>
                </a:cubicBezTo>
                <a:cubicBezTo>
                  <a:pt x="34" y="52"/>
                  <a:pt x="39" y="54"/>
                  <a:pt x="45" y="58"/>
                </a:cubicBezTo>
                <a:cubicBezTo>
                  <a:pt x="50" y="62"/>
                  <a:pt x="53" y="69"/>
                  <a:pt x="53" y="79"/>
                </a:cubicBezTo>
                <a:cubicBezTo>
                  <a:pt x="53" y="86"/>
                  <a:pt x="51" y="92"/>
                  <a:pt x="46" y="98"/>
                </a:cubicBezTo>
                <a:cubicBezTo>
                  <a:pt x="41" y="103"/>
                  <a:pt x="35" y="105"/>
                  <a:pt x="26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585880" y="3026160"/>
            <a:ext cx="151920" cy="151920"/>
          </a:xfrm>
          <a:custGeom>
            <a:avLst/>
            <a:gdLst/>
            <a:ahLst/>
            <a:rect l="0" t="0" r="r" b="b"/>
            <a:pathLst>
              <a:path w="422" h="422">
                <a:moveTo>
                  <a:pt x="0" y="220"/>
                </a:moveTo>
                <a:cubicBezTo>
                  <a:pt x="0" y="220"/>
                  <a:pt x="0" y="217"/>
                  <a:pt x="0" y="212"/>
                </a:cubicBezTo>
                <a:cubicBezTo>
                  <a:pt x="0" y="206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200" y="8"/>
                </a:lnTo>
                <a:cubicBezTo>
                  <a:pt x="204" y="3"/>
                  <a:pt x="208" y="0"/>
                  <a:pt x="212" y="0"/>
                </a:cubicBezTo>
                <a:cubicBezTo>
                  <a:pt x="217" y="0"/>
                  <a:pt x="221" y="3"/>
                  <a:pt x="224" y="10"/>
                </a:cubicBezTo>
                <a:lnTo>
                  <a:pt x="224" y="198"/>
                </a:lnTo>
                <a:lnTo>
                  <a:pt x="413" y="198"/>
                </a:lnTo>
                <a:cubicBezTo>
                  <a:pt x="419" y="201"/>
                  <a:pt x="422" y="207"/>
                  <a:pt x="422" y="212"/>
                </a:cubicBezTo>
                <a:cubicBezTo>
                  <a:pt x="422" y="217"/>
                  <a:pt x="419" y="221"/>
                  <a:pt x="413" y="224"/>
                </a:cubicBezTo>
                <a:lnTo>
                  <a:pt x="224" y="224"/>
                </a:lnTo>
                <a:lnTo>
                  <a:pt x="224" y="413"/>
                </a:lnTo>
                <a:cubicBezTo>
                  <a:pt x="221" y="419"/>
                  <a:pt x="217" y="422"/>
                  <a:pt x="213" y="422"/>
                </a:cubicBezTo>
                <a:lnTo>
                  <a:pt x="212" y="422"/>
                </a:lnTo>
                <a:lnTo>
                  <a:pt x="210" y="422"/>
                </a:lnTo>
                <a:cubicBezTo>
                  <a:pt x="205" y="422"/>
                  <a:pt x="202" y="419"/>
                  <a:pt x="199" y="413"/>
                </a:cubicBezTo>
                <a:lnTo>
                  <a:pt x="199" y="224"/>
                </a:lnTo>
                <a:lnTo>
                  <a:pt x="9" y="224"/>
                </a:lnTo>
                <a:cubicBezTo>
                  <a:pt x="3" y="221"/>
                  <a:pt x="0" y="217"/>
                  <a:pt x="0" y="212"/>
                </a:cubicBezTo>
                <a:lnTo>
                  <a:pt x="0" y="22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2812320" y="2998440"/>
            <a:ext cx="162000" cy="165960"/>
          </a:xfrm>
          <a:custGeom>
            <a:avLst/>
            <a:gdLst/>
            <a:ahLst/>
            <a:rect l="0" t="0" r="r" b="b"/>
            <a:pathLst>
              <a:path w="450" h="461">
                <a:moveTo>
                  <a:pt x="0" y="287"/>
                </a:moveTo>
                <a:cubicBezTo>
                  <a:pt x="0" y="239"/>
                  <a:pt x="14" y="192"/>
                  <a:pt x="43" y="147"/>
                </a:cubicBezTo>
                <a:cubicBezTo>
                  <a:pt x="71" y="102"/>
                  <a:pt x="107" y="67"/>
                  <a:pt x="150" y="41"/>
                </a:cubicBezTo>
                <a:cubicBezTo>
                  <a:pt x="193" y="14"/>
                  <a:pt x="236" y="1"/>
                  <a:pt x="279" y="1"/>
                </a:cubicBezTo>
                <a:cubicBezTo>
                  <a:pt x="317" y="1"/>
                  <a:pt x="347" y="11"/>
                  <a:pt x="369" y="33"/>
                </a:cubicBezTo>
                <a:cubicBezTo>
                  <a:pt x="373" y="37"/>
                  <a:pt x="376" y="41"/>
                  <a:pt x="379" y="44"/>
                </a:cubicBezTo>
                <a:cubicBezTo>
                  <a:pt x="381" y="47"/>
                  <a:pt x="383" y="49"/>
                  <a:pt x="384" y="50"/>
                </a:cubicBezTo>
                <a:lnTo>
                  <a:pt x="384" y="52"/>
                </a:lnTo>
                <a:cubicBezTo>
                  <a:pt x="386" y="52"/>
                  <a:pt x="391" y="46"/>
                  <a:pt x="402" y="36"/>
                </a:cubicBezTo>
                <a:cubicBezTo>
                  <a:pt x="404" y="33"/>
                  <a:pt x="408" y="30"/>
                  <a:pt x="411" y="27"/>
                </a:cubicBezTo>
                <a:cubicBezTo>
                  <a:pt x="414" y="23"/>
                  <a:pt x="418" y="20"/>
                  <a:pt x="421" y="17"/>
                </a:cubicBezTo>
                <a:cubicBezTo>
                  <a:pt x="424" y="13"/>
                  <a:pt x="427" y="11"/>
                  <a:pt x="427" y="10"/>
                </a:cubicBezTo>
                <a:lnTo>
                  <a:pt x="437" y="0"/>
                </a:lnTo>
                <a:lnTo>
                  <a:pt x="441" y="0"/>
                </a:lnTo>
                <a:cubicBezTo>
                  <a:pt x="447" y="0"/>
                  <a:pt x="450" y="2"/>
                  <a:pt x="450" y="5"/>
                </a:cubicBezTo>
                <a:cubicBezTo>
                  <a:pt x="450" y="6"/>
                  <a:pt x="443" y="35"/>
                  <a:pt x="429" y="91"/>
                </a:cubicBezTo>
                <a:cubicBezTo>
                  <a:pt x="414" y="150"/>
                  <a:pt x="407" y="180"/>
                  <a:pt x="407" y="181"/>
                </a:cubicBezTo>
                <a:cubicBezTo>
                  <a:pt x="406" y="183"/>
                  <a:pt x="405" y="184"/>
                  <a:pt x="403" y="184"/>
                </a:cubicBezTo>
                <a:cubicBezTo>
                  <a:pt x="402" y="185"/>
                  <a:pt x="398" y="185"/>
                  <a:pt x="392" y="186"/>
                </a:cubicBezTo>
                <a:lnTo>
                  <a:pt x="382" y="186"/>
                </a:lnTo>
                <a:cubicBezTo>
                  <a:pt x="379" y="183"/>
                  <a:pt x="378" y="181"/>
                  <a:pt x="378" y="180"/>
                </a:cubicBezTo>
                <a:cubicBezTo>
                  <a:pt x="378" y="180"/>
                  <a:pt x="378" y="178"/>
                  <a:pt x="379" y="176"/>
                </a:cubicBezTo>
                <a:cubicBezTo>
                  <a:pt x="379" y="173"/>
                  <a:pt x="380" y="169"/>
                  <a:pt x="380" y="162"/>
                </a:cubicBezTo>
                <a:cubicBezTo>
                  <a:pt x="380" y="156"/>
                  <a:pt x="381" y="149"/>
                  <a:pt x="381" y="142"/>
                </a:cubicBezTo>
                <a:cubicBezTo>
                  <a:pt x="381" y="112"/>
                  <a:pt x="374" y="86"/>
                  <a:pt x="360" y="63"/>
                </a:cubicBezTo>
                <a:cubicBezTo>
                  <a:pt x="347" y="41"/>
                  <a:pt x="324" y="30"/>
                  <a:pt x="292" y="29"/>
                </a:cubicBezTo>
                <a:cubicBezTo>
                  <a:pt x="281" y="29"/>
                  <a:pt x="269" y="31"/>
                  <a:pt x="256" y="34"/>
                </a:cubicBezTo>
                <a:cubicBezTo>
                  <a:pt x="243" y="37"/>
                  <a:pt x="228" y="42"/>
                  <a:pt x="211" y="49"/>
                </a:cubicBezTo>
                <a:cubicBezTo>
                  <a:pt x="193" y="56"/>
                  <a:pt x="175" y="68"/>
                  <a:pt x="158" y="84"/>
                </a:cubicBezTo>
                <a:cubicBezTo>
                  <a:pt x="141" y="101"/>
                  <a:pt x="125" y="120"/>
                  <a:pt x="112" y="143"/>
                </a:cubicBezTo>
                <a:cubicBezTo>
                  <a:pt x="99" y="168"/>
                  <a:pt x="88" y="196"/>
                  <a:pt x="80" y="228"/>
                </a:cubicBezTo>
                <a:cubicBezTo>
                  <a:pt x="72" y="260"/>
                  <a:pt x="68" y="286"/>
                  <a:pt x="68" y="306"/>
                </a:cubicBezTo>
                <a:cubicBezTo>
                  <a:pt x="68" y="354"/>
                  <a:pt x="84" y="389"/>
                  <a:pt x="116" y="410"/>
                </a:cubicBezTo>
                <a:cubicBezTo>
                  <a:pt x="136" y="424"/>
                  <a:pt x="161" y="432"/>
                  <a:pt x="190" y="432"/>
                </a:cubicBezTo>
                <a:cubicBezTo>
                  <a:pt x="229" y="432"/>
                  <a:pt x="263" y="417"/>
                  <a:pt x="293" y="389"/>
                </a:cubicBezTo>
                <a:cubicBezTo>
                  <a:pt x="323" y="360"/>
                  <a:pt x="343" y="329"/>
                  <a:pt x="352" y="295"/>
                </a:cubicBezTo>
                <a:cubicBezTo>
                  <a:pt x="354" y="290"/>
                  <a:pt x="355" y="286"/>
                  <a:pt x="356" y="286"/>
                </a:cubicBezTo>
                <a:cubicBezTo>
                  <a:pt x="357" y="285"/>
                  <a:pt x="360" y="284"/>
                  <a:pt x="366" y="284"/>
                </a:cubicBezTo>
                <a:cubicBezTo>
                  <a:pt x="375" y="284"/>
                  <a:pt x="379" y="286"/>
                  <a:pt x="379" y="290"/>
                </a:cubicBezTo>
                <a:cubicBezTo>
                  <a:pt x="379" y="292"/>
                  <a:pt x="379" y="294"/>
                  <a:pt x="378" y="296"/>
                </a:cubicBezTo>
                <a:cubicBezTo>
                  <a:pt x="366" y="341"/>
                  <a:pt x="340" y="380"/>
                  <a:pt x="300" y="412"/>
                </a:cubicBezTo>
                <a:cubicBezTo>
                  <a:pt x="260" y="444"/>
                  <a:pt x="217" y="461"/>
                  <a:pt x="171" y="461"/>
                </a:cubicBezTo>
                <a:cubicBezTo>
                  <a:pt x="123" y="461"/>
                  <a:pt x="83" y="445"/>
                  <a:pt x="50" y="413"/>
                </a:cubicBezTo>
                <a:cubicBezTo>
                  <a:pt x="16" y="382"/>
                  <a:pt x="0" y="340"/>
                  <a:pt x="0" y="28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3024360" y="2988360"/>
            <a:ext cx="214920" cy="227880"/>
          </a:xfrm>
          <a:custGeom>
            <a:avLst/>
            <a:gdLst/>
            <a:ahLst/>
            <a:rect l="0" t="0" r="r" b="b"/>
            <a:pathLst>
              <a:path w="597" h="633">
                <a:moveTo>
                  <a:pt x="3" y="1"/>
                </a:moveTo>
                <a:cubicBezTo>
                  <a:pt x="5" y="0"/>
                  <a:pt x="95" y="0"/>
                  <a:pt x="275" y="0"/>
                </a:cubicBezTo>
                <a:lnTo>
                  <a:pt x="543" y="0"/>
                </a:lnTo>
                <a:lnTo>
                  <a:pt x="569" y="69"/>
                </a:lnTo>
                <a:cubicBezTo>
                  <a:pt x="574" y="82"/>
                  <a:pt x="578" y="95"/>
                  <a:pt x="583" y="108"/>
                </a:cubicBezTo>
                <a:cubicBezTo>
                  <a:pt x="587" y="120"/>
                  <a:pt x="591" y="130"/>
                  <a:pt x="594" y="137"/>
                </a:cubicBezTo>
                <a:cubicBezTo>
                  <a:pt x="596" y="144"/>
                  <a:pt x="597" y="147"/>
                  <a:pt x="597" y="148"/>
                </a:cubicBezTo>
                <a:lnTo>
                  <a:pt x="585" y="148"/>
                </a:lnTo>
                <a:lnTo>
                  <a:pt x="572" y="147"/>
                </a:lnTo>
                <a:cubicBezTo>
                  <a:pt x="562" y="121"/>
                  <a:pt x="547" y="99"/>
                  <a:pt x="526" y="81"/>
                </a:cubicBezTo>
                <a:cubicBezTo>
                  <a:pt x="505" y="64"/>
                  <a:pt x="482" y="51"/>
                  <a:pt x="457" y="43"/>
                </a:cubicBezTo>
                <a:cubicBezTo>
                  <a:pt x="435" y="35"/>
                  <a:pt x="409" y="30"/>
                  <a:pt x="380" y="28"/>
                </a:cubicBezTo>
                <a:cubicBezTo>
                  <a:pt x="351" y="26"/>
                  <a:pt x="305" y="25"/>
                  <a:pt x="240" y="25"/>
                </a:cubicBezTo>
                <a:lnTo>
                  <a:pt x="167" y="25"/>
                </a:lnTo>
                <a:cubicBezTo>
                  <a:pt x="109" y="25"/>
                  <a:pt x="81" y="25"/>
                  <a:pt x="81" y="26"/>
                </a:cubicBezTo>
                <a:cubicBezTo>
                  <a:pt x="82" y="27"/>
                  <a:pt x="117" y="74"/>
                  <a:pt x="185" y="168"/>
                </a:cubicBezTo>
                <a:cubicBezTo>
                  <a:pt x="254" y="262"/>
                  <a:pt x="288" y="310"/>
                  <a:pt x="289" y="311"/>
                </a:cubicBezTo>
                <a:cubicBezTo>
                  <a:pt x="291" y="315"/>
                  <a:pt x="292" y="318"/>
                  <a:pt x="290" y="321"/>
                </a:cubicBezTo>
                <a:lnTo>
                  <a:pt x="276" y="338"/>
                </a:lnTo>
                <a:cubicBezTo>
                  <a:pt x="265" y="350"/>
                  <a:pt x="251" y="367"/>
                  <a:pt x="230" y="390"/>
                </a:cubicBezTo>
                <a:cubicBezTo>
                  <a:pt x="211" y="413"/>
                  <a:pt x="192" y="435"/>
                  <a:pt x="173" y="458"/>
                </a:cubicBezTo>
                <a:lnTo>
                  <a:pt x="59" y="593"/>
                </a:lnTo>
                <a:cubicBezTo>
                  <a:pt x="59" y="593"/>
                  <a:pt x="104" y="594"/>
                  <a:pt x="194" y="594"/>
                </a:cubicBezTo>
                <a:cubicBezTo>
                  <a:pt x="205" y="594"/>
                  <a:pt x="220" y="594"/>
                  <a:pt x="240" y="594"/>
                </a:cubicBezTo>
                <a:cubicBezTo>
                  <a:pt x="262" y="594"/>
                  <a:pt x="276" y="594"/>
                  <a:pt x="286" y="594"/>
                </a:cubicBezTo>
                <a:cubicBezTo>
                  <a:pt x="359" y="594"/>
                  <a:pt x="416" y="589"/>
                  <a:pt x="458" y="577"/>
                </a:cubicBezTo>
                <a:cubicBezTo>
                  <a:pt x="499" y="566"/>
                  <a:pt x="533" y="541"/>
                  <a:pt x="558" y="502"/>
                </a:cubicBezTo>
                <a:cubicBezTo>
                  <a:pt x="562" y="495"/>
                  <a:pt x="567" y="485"/>
                  <a:pt x="572" y="471"/>
                </a:cubicBezTo>
                <a:lnTo>
                  <a:pt x="597" y="471"/>
                </a:lnTo>
                <a:lnTo>
                  <a:pt x="543" y="632"/>
                </a:lnTo>
                <a:lnTo>
                  <a:pt x="275" y="633"/>
                </a:lnTo>
                <a:cubicBezTo>
                  <a:pt x="95" y="633"/>
                  <a:pt x="5" y="632"/>
                  <a:pt x="4" y="632"/>
                </a:cubicBezTo>
                <a:cubicBezTo>
                  <a:pt x="2" y="631"/>
                  <a:pt x="0" y="629"/>
                  <a:pt x="0" y="626"/>
                </a:cubicBezTo>
                <a:cubicBezTo>
                  <a:pt x="0" y="624"/>
                  <a:pt x="13" y="607"/>
                  <a:pt x="39" y="577"/>
                </a:cubicBezTo>
                <a:cubicBezTo>
                  <a:pt x="68" y="543"/>
                  <a:pt x="95" y="511"/>
                  <a:pt x="120" y="482"/>
                </a:cubicBezTo>
                <a:lnTo>
                  <a:pt x="235" y="345"/>
                </a:lnTo>
                <a:cubicBezTo>
                  <a:pt x="235" y="344"/>
                  <a:pt x="196" y="290"/>
                  <a:pt x="118" y="182"/>
                </a:cubicBezTo>
                <a:lnTo>
                  <a:pt x="1" y="21"/>
                </a:lnTo>
                <a:lnTo>
                  <a:pt x="0" y="14"/>
                </a:lnTo>
                <a:cubicBezTo>
                  <a:pt x="0" y="7"/>
                  <a:pt x="1" y="3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3263040" y="311760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2" y="27"/>
                </a:moveTo>
                <a:cubicBezTo>
                  <a:pt x="72" y="20"/>
                  <a:pt x="75" y="14"/>
                  <a:pt x="81" y="8"/>
                </a:cubicBezTo>
                <a:cubicBezTo>
                  <a:pt x="87" y="3"/>
                  <a:pt x="93" y="0"/>
                  <a:pt x="101" y="0"/>
                </a:cubicBezTo>
                <a:cubicBezTo>
                  <a:pt x="106" y="0"/>
                  <a:pt x="110" y="2"/>
                  <a:pt x="114" y="5"/>
                </a:cubicBezTo>
                <a:cubicBezTo>
                  <a:pt x="118" y="9"/>
                  <a:pt x="120" y="13"/>
                  <a:pt x="120" y="19"/>
                </a:cubicBezTo>
                <a:cubicBezTo>
                  <a:pt x="120" y="25"/>
                  <a:pt x="117" y="32"/>
                  <a:pt x="111" y="37"/>
                </a:cubicBezTo>
                <a:cubicBezTo>
                  <a:pt x="105" y="43"/>
                  <a:pt x="98" y="46"/>
                  <a:pt x="91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2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4" y="130"/>
                </a:cubicBezTo>
                <a:cubicBezTo>
                  <a:pt x="19" y="122"/>
                  <a:pt x="25" y="114"/>
                  <a:pt x="34" y="107"/>
                </a:cubicBezTo>
                <a:cubicBezTo>
                  <a:pt x="43" y="101"/>
                  <a:pt x="52" y="97"/>
                  <a:pt x="61" y="98"/>
                </a:cubicBezTo>
                <a:cubicBezTo>
                  <a:pt x="72" y="98"/>
                  <a:pt x="82" y="101"/>
                  <a:pt x="90" y="108"/>
                </a:cubicBezTo>
                <a:cubicBezTo>
                  <a:pt x="98" y="115"/>
                  <a:pt x="102" y="124"/>
                  <a:pt x="102" y="136"/>
                </a:cubicBezTo>
                <a:cubicBezTo>
                  <a:pt x="102" y="141"/>
                  <a:pt x="100" y="149"/>
                  <a:pt x="96" y="161"/>
                </a:cubicBezTo>
                <a:cubicBezTo>
                  <a:pt x="92" y="172"/>
                  <a:pt x="86" y="188"/>
                  <a:pt x="78" y="209"/>
                </a:cubicBezTo>
                <a:cubicBezTo>
                  <a:pt x="70" y="228"/>
                  <a:pt x="64" y="245"/>
                  <a:pt x="59" y="259"/>
                </a:cubicBezTo>
                <a:cubicBezTo>
                  <a:pt x="58" y="266"/>
                  <a:pt x="57" y="270"/>
                  <a:pt x="57" y="273"/>
                </a:cubicBezTo>
                <a:cubicBezTo>
                  <a:pt x="57" y="281"/>
                  <a:pt x="59" y="285"/>
                  <a:pt x="64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2"/>
                  <a:pt x="79" y="280"/>
                  <a:pt x="83" y="277"/>
                </a:cubicBezTo>
                <a:cubicBezTo>
                  <a:pt x="87" y="274"/>
                  <a:pt x="91" y="268"/>
                  <a:pt x="95" y="261"/>
                </a:cubicBezTo>
                <a:cubicBezTo>
                  <a:pt x="99" y="254"/>
                  <a:pt x="103" y="245"/>
                  <a:pt x="106" y="235"/>
                </a:cubicBezTo>
                <a:cubicBezTo>
                  <a:pt x="107" y="231"/>
                  <a:pt x="108" y="229"/>
                  <a:pt x="109" y="229"/>
                </a:cubicBezTo>
                <a:cubicBezTo>
                  <a:pt x="109" y="228"/>
                  <a:pt x="112" y="228"/>
                  <a:pt x="116" y="228"/>
                </a:cubicBezTo>
                <a:cubicBezTo>
                  <a:pt x="122" y="228"/>
                  <a:pt x="126" y="229"/>
                  <a:pt x="126" y="232"/>
                </a:cubicBezTo>
                <a:cubicBezTo>
                  <a:pt x="126" y="235"/>
                  <a:pt x="125" y="239"/>
                  <a:pt x="121" y="246"/>
                </a:cubicBezTo>
                <a:cubicBezTo>
                  <a:pt x="119" y="253"/>
                  <a:pt x="115" y="261"/>
                  <a:pt x="110" y="269"/>
                </a:cubicBezTo>
                <a:cubicBezTo>
                  <a:pt x="105" y="277"/>
                  <a:pt x="99" y="285"/>
                  <a:pt x="90" y="291"/>
                </a:cubicBezTo>
                <a:cubicBezTo>
                  <a:pt x="81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5"/>
                  <a:pt x="24" y="276"/>
                  <a:pt x="23" y="263"/>
                </a:cubicBezTo>
                <a:cubicBezTo>
                  <a:pt x="23" y="258"/>
                  <a:pt x="24" y="253"/>
                  <a:pt x="26" y="249"/>
                </a:cubicBezTo>
                <a:cubicBezTo>
                  <a:pt x="27" y="244"/>
                  <a:pt x="33" y="227"/>
                  <a:pt x="45" y="198"/>
                </a:cubicBezTo>
                <a:cubicBezTo>
                  <a:pt x="56" y="167"/>
                  <a:pt x="63" y="149"/>
                  <a:pt x="64" y="143"/>
                </a:cubicBezTo>
                <a:cubicBezTo>
                  <a:pt x="66" y="137"/>
                  <a:pt x="67" y="131"/>
                  <a:pt x="68" y="125"/>
                </a:cubicBezTo>
                <a:cubicBezTo>
                  <a:pt x="68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4" y="129"/>
                </a:cubicBezTo>
                <a:cubicBezTo>
                  <a:pt x="27" y="139"/>
                  <a:pt x="21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6" y="169"/>
                  <a:pt x="16" y="169"/>
                  <a:pt x="16" y="170"/>
                </a:cubicBezTo>
                <a:lnTo>
                  <a:pt x="15" y="170"/>
                </a:lnTo>
                <a:cubicBezTo>
                  <a:pt x="15" y="171"/>
                  <a:pt x="14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3369240" y="2998800"/>
            <a:ext cx="96120" cy="207000"/>
          </a:xfrm>
          <a:custGeom>
            <a:avLst/>
            <a:gdLst/>
            <a:ahLst/>
            <a:rect l="0" t="0" r="r" b="b"/>
            <a:pathLst>
              <a:path w="267" h="575">
                <a:moveTo>
                  <a:pt x="157" y="45"/>
                </a:moveTo>
                <a:cubicBezTo>
                  <a:pt x="157" y="15"/>
                  <a:pt x="163" y="0"/>
                  <a:pt x="175" y="0"/>
                </a:cubicBezTo>
                <a:cubicBezTo>
                  <a:pt x="182" y="0"/>
                  <a:pt x="186" y="3"/>
                  <a:pt x="186" y="10"/>
                </a:cubicBezTo>
                <a:cubicBezTo>
                  <a:pt x="186" y="13"/>
                  <a:pt x="185" y="17"/>
                  <a:pt x="184" y="25"/>
                </a:cubicBezTo>
                <a:cubicBezTo>
                  <a:pt x="183" y="33"/>
                  <a:pt x="182" y="39"/>
                  <a:pt x="182" y="43"/>
                </a:cubicBezTo>
                <a:cubicBezTo>
                  <a:pt x="182" y="48"/>
                  <a:pt x="182" y="51"/>
                  <a:pt x="183" y="53"/>
                </a:cubicBezTo>
                <a:lnTo>
                  <a:pt x="183" y="55"/>
                </a:lnTo>
                <a:lnTo>
                  <a:pt x="187" y="55"/>
                </a:lnTo>
                <a:cubicBezTo>
                  <a:pt x="198" y="54"/>
                  <a:pt x="207" y="53"/>
                  <a:pt x="215" y="53"/>
                </a:cubicBezTo>
                <a:cubicBezTo>
                  <a:pt x="250" y="53"/>
                  <a:pt x="267" y="60"/>
                  <a:pt x="267" y="74"/>
                </a:cubicBezTo>
                <a:cubicBezTo>
                  <a:pt x="266" y="90"/>
                  <a:pt x="248" y="99"/>
                  <a:pt x="214" y="100"/>
                </a:cubicBezTo>
                <a:lnTo>
                  <a:pt x="205" y="100"/>
                </a:lnTo>
                <a:cubicBezTo>
                  <a:pt x="197" y="100"/>
                  <a:pt x="192" y="99"/>
                  <a:pt x="188" y="98"/>
                </a:cubicBezTo>
                <a:cubicBezTo>
                  <a:pt x="184" y="96"/>
                  <a:pt x="178" y="93"/>
                  <a:pt x="171" y="87"/>
                </a:cubicBezTo>
                <a:cubicBezTo>
                  <a:pt x="157" y="94"/>
                  <a:pt x="143" y="107"/>
                  <a:pt x="130" y="126"/>
                </a:cubicBezTo>
                <a:cubicBezTo>
                  <a:pt x="117" y="145"/>
                  <a:pt x="111" y="166"/>
                  <a:pt x="111" y="189"/>
                </a:cubicBezTo>
                <a:cubicBezTo>
                  <a:pt x="111" y="199"/>
                  <a:pt x="112" y="208"/>
                  <a:pt x="114" y="215"/>
                </a:cubicBezTo>
                <a:cubicBezTo>
                  <a:pt x="117" y="222"/>
                  <a:pt x="119" y="226"/>
                  <a:pt x="121" y="229"/>
                </a:cubicBezTo>
                <a:cubicBezTo>
                  <a:pt x="122" y="231"/>
                  <a:pt x="124" y="232"/>
                  <a:pt x="125" y="232"/>
                </a:cubicBezTo>
                <a:cubicBezTo>
                  <a:pt x="145" y="228"/>
                  <a:pt x="162" y="225"/>
                  <a:pt x="176" y="225"/>
                </a:cubicBezTo>
                <a:cubicBezTo>
                  <a:pt x="208" y="225"/>
                  <a:pt x="224" y="232"/>
                  <a:pt x="224" y="246"/>
                </a:cubicBezTo>
                <a:cubicBezTo>
                  <a:pt x="224" y="253"/>
                  <a:pt x="221" y="259"/>
                  <a:pt x="214" y="263"/>
                </a:cubicBezTo>
                <a:cubicBezTo>
                  <a:pt x="208" y="267"/>
                  <a:pt x="201" y="269"/>
                  <a:pt x="194" y="270"/>
                </a:cubicBezTo>
                <a:cubicBezTo>
                  <a:pt x="187" y="271"/>
                  <a:pt x="177" y="271"/>
                  <a:pt x="164" y="271"/>
                </a:cubicBezTo>
                <a:cubicBezTo>
                  <a:pt x="145" y="271"/>
                  <a:pt x="130" y="269"/>
                  <a:pt x="119" y="266"/>
                </a:cubicBezTo>
                <a:lnTo>
                  <a:pt x="111" y="264"/>
                </a:lnTo>
                <a:cubicBezTo>
                  <a:pt x="91" y="275"/>
                  <a:pt x="74" y="290"/>
                  <a:pt x="62" y="309"/>
                </a:cubicBezTo>
                <a:cubicBezTo>
                  <a:pt x="49" y="329"/>
                  <a:pt x="42" y="347"/>
                  <a:pt x="42" y="363"/>
                </a:cubicBezTo>
                <a:cubicBezTo>
                  <a:pt x="42" y="368"/>
                  <a:pt x="42" y="373"/>
                  <a:pt x="43" y="376"/>
                </a:cubicBezTo>
                <a:cubicBezTo>
                  <a:pt x="48" y="389"/>
                  <a:pt x="56" y="398"/>
                  <a:pt x="68" y="405"/>
                </a:cubicBezTo>
                <a:cubicBezTo>
                  <a:pt x="80" y="412"/>
                  <a:pt x="102" y="421"/>
                  <a:pt x="132" y="432"/>
                </a:cubicBezTo>
                <a:cubicBezTo>
                  <a:pt x="136" y="433"/>
                  <a:pt x="139" y="434"/>
                  <a:pt x="141" y="435"/>
                </a:cubicBezTo>
                <a:cubicBezTo>
                  <a:pt x="181" y="450"/>
                  <a:pt x="204" y="461"/>
                  <a:pt x="211" y="466"/>
                </a:cubicBezTo>
                <a:cubicBezTo>
                  <a:pt x="223" y="474"/>
                  <a:pt x="230" y="487"/>
                  <a:pt x="230" y="504"/>
                </a:cubicBezTo>
                <a:cubicBezTo>
                  <a:pt x="230" y="522"/>
                  <a:pt x="223" y="539"/>
                  <a:pt x="209" y="553"/>
                </a:cubicBezTo>
                <a:cubicBezTo>
                  <a:pt x="196" y="568"/>
                  <a:pt x="179" y="575"/>
                  <a:pt x="160" y="575"/>
                </a:cubicBezTo>
                <a:cubicBezTo>
                  <a:pt x="146" y="575"/>
                  <a:pt x="131" y="572"/>
                  <a:pt x="115" y="565"/>
                </a:cubicBezTo>
                <a:cubicBezTo>
                  <a:pt x="99" y="559"/>
                  <a:pt x="90" y="554"/>
                  <a:pt x="87" y="550"/>
                </a:cubicBezTo>
                <a:cubicBezTo>
                  <a:pt x="86" y="549"/>
                  <a:pt x="86" y="547"/>
                  <a:pt x="86" y="545"/>
                </a:cubicBezTo>
                <a:cubicBezTo>
                  <a:pt x="86" y="542"/>
                  <a:pt x="87" y="539"/>
                  <a:pt x="89" y="537"/>
                </a:cubicBezTo>
                <a:cubicBezTo>
                  <a:pt x="91" y="535"/>
                  <a:pt x="94" y="534"/>
                  <a:pt x="99" y="533"/>
                </a:cubicBezTo>
                <a:cubicBezTo>
                  <a:pt x="101" y="533"/>
                  <a:pt x="104" y="534"/>
                  <a:pt x="107" y="535"/>
                </a:cubicBezTo>
                <a:cubicBezTo>
                  <a:pt x="125" y="546"/>
                  <a:pt x="143" y="551"/>
                  <a:pt x="161" y="551"/>
                </a:cubicBezTo>
                <a:cubicBezTo>
                  <a:pt x="166" y="551"/>
                  <a:pt x="169" y="550"/>
                  <a:pt x="172" y="549"/>
                </a:cubicBezTo>
                <a:cubicBezTo>
                  <a:pt x="181" y="543"/>
                  <a:pt x="185" y="536"/>
                  <a:pt x="185" y="526"/>
                </a:cubicBezTo>
                <a:cubicBezTo>
                  <a:pt x="185" y="519"/>
                  <a:pt x="183" y="514"/>
                  <a:pt x="178" y="511"/>
                </a:cubicBezTo>
                <a:cubicBezTo>
                  <a:pt x="173" y="507"/>
                  <a:pt x="158" y="501"/>
                  <a:pt x="134" y="492"/>
                </a:cubicBezTo>
                <a:cubicBezTo>
                  <a:pt x="126" y="489"/>
                  <a:pt x="121" y="487"/>
                  <a:pt x="116" y="485"/>
                </a:cubicBezTo>
                <a:cubicBezTo>
                  <a:pt x="114" y="484"/>
                  <a:pt x="107" y="482"/>
                  <a:pt x="96" y="478"/>
                </a:cubicBezTo>
                <a:cubicBezTo>
                  <a:pt x="83" y="473"/>
                  <a:pt x="76" y="470"/>
                  <a:pt x="72" y="469"/>
                </a:cubicBezTo>
                <a:cubicBezTo>
                  <a:pt x="69" y="467"/>
                  <a:pt x="63" y="464"/>
                  <a:pt x="54" y="460"/>
                </a:cubicBezTo>
                <a:cubicBezTo>
                  <a:pt x="45" y="456"/>
                  <a:pt x="39" y="452"/>
                  <a:pt x="36" y="450"/>
                </a:cubicBezTo>
                <a:cubicBezTo>
                  <a:pt x="32" y="447"/>
                  <a:pt x="28" y="443"/>
                  <a:pt x="22" y="437"/>
                </a:cubicBezTo>
                <a:cubicBezTo>
                  <a:pt x="16" y="431"/>
                  <a:pt x="12" y="426"/>
                  <a:pt x="9" y="421"/>
                </a:cubicBezTo>
                <a:cubicBezTo>
                  <a:pt x="7" y="417"/>
                  <a:pt x="5" y="411"/>
                  <a:pt x="3" y="403"/>
                </a:cubicBezTo>
                <a:cubicBezTo>
                  <a:pt x="1" y="395"/>
                  <a:pt x="0" y="388"/>
                  <a:pt x="0" y="380"/>
                </a:cubicBezTo>
                <a:cubicBezTo>
                  <a:pt x="0" y="360"/>
                  <a:pt x="7" y="339"/>
                  <a:pt x="21" y="315"/>
                </a:cubicBezTo>
                <a:cubicBezTo>
                  <a:pt x="36" y="291"/>
                  <a:pt x="54" y="271"/>
                  <a:pt x="78" y="254"/>
                </a:cubicBezTo>
                <a:lnTo>
                  <a:pt x="85" y="251"/>
                </a:lnTo>
                <a:lnTo>
                  <a:pt x="80" y="247"/>
                </a:lnTo>
                <a:cubicBezTo>
                  <a:pt x="77" y="244"/>
                  <a:pt x="74" y="242"/>
                  <a:pt x="72" y="241"/>
                </a:cubicBezTo>
                <a:cubicBezTo>
                  <a:pt x="70" y="239"/>
                  <a:pt x="68" y="236"/>
                  <a:pt x="65" y="231"/>
                </a:cubicBezTo>
                <a:cubicBezTo>
                  <a:pt x="62" y="226"/>
                  <a:pt x="59" y="222"/>
                  <a:pt x="57" y="218"/>
                </a:cubicBezTo>
                <a:cubicBezTo>
                  <a:pt x="54" y="215"/>
                  <a:pt x="52" y="210"/>
                  <a:pt x="52" y="203"/>
                </a:cubicBezTo>
                <a:cubicBezTo>
                  <a:pt x="51" y="197"/>
                  <a:pt x="50" y="190"/>
                  <a:pt x="49" y="184"/>
                </a:cubicBezTo>
                <a:cubicBezTo>
                  <a:pt x="49" y="159"/>
                  <a:pt x="58" y="136"/>
                  <a:pt x="77" y="114"/>
                </a:cubicBezTo>
                <a:cubicBezTo>
                  <a:pt x="96" y="91"/>
                  <a:pt x="121" y="75"/>
                  <a:pt x="151" y="64"/>
                </a:cubicBezTo>
                <a:lnTo>
                  <a:pt x="159" y="61"/>
                </a:lnTo>
                <a:cubicBezTo>
                  <a:pt x="157" y="56"/>
                  <a:pt x="157" y="51"/>
                  <a:pt x="157" y="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3475080" y="3086640"/>
            <a:ext cx="45360" cy="108720"/>
          </a:xfrm>
          <a:custGeom>
            <a:avLst/>
            <a:gdLst/>
            <a:ahLst/>
            <a:rect l="0" t="0" r="r" b="b"/>
            <a:pathLst>
              <a:path w="126" h="302">
                <a:moveTo>
                  <a:pt x="73" y="27"/>
                </a:moveTo>
                <a:cubicBezTo>
                  <a:pt x="73" y="20"/>
                  <a:pt x="76" y="14"/>
                  <a:pt x="82" y="9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1" y="2"/>
                  <a:pt x="115" y="6"/>
                </a:cubicBezTo>
                <a:cubicBezTo>
                  <a:pt x="119" y="9"/>
                  <a:pt x="120" y="14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99" y="46"/>
                  <a:pt x="92" y="47"/>
                </a:cubicBezTo>
                <a:cubicBezTo>
                  <a:pt x="88" y="47"/>
                  <a:pt x="84" y="45"/>
                  <a:pt x="80" y="42"/>
                </a:cubicBezTo>
                <a:cubicBezTo>
                  <a:pt x="76" y="39"/>
                  <a:pt x="74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7"/>
                  <a:pt x="10" y="139"/>
                  <a:pt x="14" y="131"/>
                </a:cubicBezTo>
                <a:cubicBezTo>
                  <a:pt x="19" y="122"/>
                  <a:pt x="25" y="115"/>
                  <a:pt x="34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3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2" y="173"/>
                  <a:pt x="86" y="188"/>
                  <a:pt x="79" y="208"/>
                </a:cubicBezTo>
                <a:cubicBezTo>
                  <a:pt x="71" y="228"/>
                  <a:pt x="65" y="244"/>
                  <a:pt x="60" y="258"/>
                </a:cubicBezTo>
                <a:cubicBezTo>
                  <a:pt x="58" y="265"/>
                  <a:pt x="58" y="270"/>
                  <a:pt x="58" y="273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4" y="284"/>
                </a:cubicBezTo>
                <a:cubicBezTo>
                  <a:pt x="77" y="283"/>
                  <a:pt x="80" y="281"/>
                  <a:pt x="84" y="277"/>
                </a:cubicBezTo>
                <a:cubicBezTo>
                  <a:pt x="88" y="273"/>
                  <a:pt x="92" y="268"/>
                  <a:pt x="96" y="261"/>
                </a:cubicBezTo>
                <a:cubicBezTo>
                  <a:pt x="100" y="254"/>
                  <a:pt x="104" y="245"/>
                  <a:pt x="107" y="234"/>
                </a:cubicBezTo>
                <a:cubicBezTo>
                  <a:pt x="108" y="231"/>
                  <a:pt x="109" y="229"/>
                  <a:pt x="110" y="228"/>
                </a:cubicBezTo>
                <a:cubicBezTo>
                  <a:pt x="110" y="228"/>
                  <a:pt x="113" y="227"/>
                  <a:pt x="117" y="227"/>
                </a:cubicBezTo>
                <a:cubicBezTo>
                  <a:pt x="123" y="227"/>
                  <a:pt x="126" y="229"/>
                  <a:pt x="126" y="232"/>
                </a:cubicBezTo>
                <a:cubicBezTo>
                  <a:pt x="126" y="234"/>
                  <a:pt x="125" y="239"/>
                  <a:pt x="122" y="246"/>
                </a:cubicBezTo>
                <a:cubicBezTo>
                  <a:pt x="119" y="252"/>
                  <a:pt x="116" y="260"/>
                  <a:pt x="111" y="268"/>
                </a:cubicBezTo>
                <a:cubicBezTo>
                  <a:pt x="106" y="278"/>
                  <a:pt x="99" y="285"/>
                  <a:pt x="91" y="292"/>
                </a:cubicBezTo>
                <a:cubicBezTo>
                  <a:pt x="82" y="298"/>
                  <a:pt x="73" y="302"/>
                  <a:pt x="63" y="302"/>
                </a:cubicBezTo>
                <a:cubicBezTo>
                  <a:pt x="54" y="302"/>
                  <a:pt x="45" y="298"/>
                  <a:pt x="37" y="292"/>
                </a:cubicBezTo>
                <a:cubicBezTo>
                  <a:pt x="28" y="286"/>
                  <a:pt x="24" y="275"/>
                  <a:pt x="23" y="263"/>
                </a:cubicBezTo>
                <a:cubicBezTo>
                  <a:pt x="23" y="257"/>
                  <a:pt x="24" y="253"/>
                  <a:pt x="25" y="248"/>
                </a:cubicBezTo>
                <a:cubicBezTo>
                  <a:pt x="27" y="244"/>
                  <a:pt x="33" y="227"/>
                  <a:pt x="46" y="197"/>
                </a:cubicBezTo>
                <a:cubicBezTo>
                  <a:pt x="57" y="167"/>
                  <a:pt x="64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4" y="130"/>
                </a:cubicBezTo>
                <a:cubicBezTo>
                  <a:pt x="27" y="140"/>
                  <a:pt x="21" y="152"/>
                  <a:pt x="17" y="167"/>
                </a:cubicBezTo>
                <a:cubicBezTo>
                  <a:pt x="17" y="168"/>
                  <a:pt x="17" y="168"/>
                  <a:pt x="17" y="169"/>
                </a:cubicBezTo>
                <a:cubicBezTo>
                  <a:pt x="16" y="169"/>
                  <a:pt x="16" y="170"/>
                  <a:pt x="16" y="170"/>
                </a:cubicBezTo>
                <a:cubicBezTo>
                  <a:pt x="16" y="170"/>
                  <a:pt x="16" y="171"/>
                  <a:pt x="15" y="171"/>
                </a:cubicBez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8" y="171"/>
                </a:cubicBezTo>
                <a:lnTo>
                  <a:pt x="2" y="171"/>
                </a:lnTo>
                <a:cubicBezTo>
                  <a:pt x="0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3438360"/>
            <a:ext cx="1190880" cy="238320"/>
          </a:xfrm>
          <a:custGeom>
            <a:avLst/>
            <a:gdLst/>
            <a:ahLst/>
            <a:rect l="0" t="0" r="r" b="b"/>
            <a:pathLst>
              <a:path w="3308" h="662">
                <a:moveTo>
                  <a:pt x="0" y="50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6" y="72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149" y="0"/>
                </a:lnTo>
                <a:cubicBezTo>
                  <a:pt x="3160" y="0"/>
                  <a:pt x="3170" y="1"/>
                  <a:pt x="3180" y="3"/>
                </a:cubicBezTo>
                <a:cubicBezTo>
                  <a:pt x="3190" y="5"/>
                  <a:pt x="3200" y="8"/>
                  <a:pt x="3210" y="12"/>
                </a:cubicBezTo>
                <a:cubicBezTo>
                  <a:pt x="3220" y="16"/>
                  <a:pt x="3229" y="21"/>
                  <a:pt x="3237" y="27"/>
                </a:cubicBezTo>
                <a:cubicBezTo>
                  <a:pt x="3246" y="33"/>
                  <a:pt x="3254" y="40"/>
                  <a:pt x="3262" y="47"/>
                </a:cubicBezTo>
                <a:cubicBezTo>
                  <a:pt x="3269" y="55"/>
                  <a:pt x="3275" y="63"/>
                  <a:pt x="3281" y="72"/>
                </a:cubicBezTo>
                <a:cubicBezTo>
                  <a:pt x="3287" y="80"/>
                  <a:pt x="3292" y="89"/>
                  <a:pt x="3296" y="99"/>
                </a:cubicBezTo>
                <a:cubicBezTo>
                  <a:pt x="3300" y="109"/>
                  <a:pt x="3303" y="119"/>
                  <a:pt x="3305" y="129"/>
                </a:cubicBezTo>
                <a:cubicBezTo>
                  <a:pt x="3307" y="139"/>
                  <a:pt x="3308" y="149"/>
                  <a:pt x="3308" y="160"/>
                </a:cubicBezTo>
                <a:lnTo>
                  <a:pt x="3308" y="504"/>
                </a:lnTo>
                <a:cubicBezTo>
                  <a:pt x="3308" y="514"/>
                  <a:pt x="3307" y="524"/>
                  <a:pt x="3305" y="535"/>
                </a:cubicBezTo>
                <a:cubicBezTo>
                  <a:pt x="3303" y="545"/>
                  <a:pt x="3300" y="555"/>
                  <a:pt x="3296" y="564"/>
                </a:cubicBezTo>
                <a:cubicBezTo>
                  <a:pt x="3292" y="574"/>
                  <a:pt x="3287" y="583"/>
                  <a:pt x="3281" y="592"/>
                </a:cubicBezTo>
                <a:cubicBezTo>
                  <a:pt x="3275" y="601"/>
                  <a:pt x="3269" y="609"/>
                  <a:pt x="3262" y="616"/>
                </a:cubicBezTo>
                <a:cubicBezTo>
                  <a:pt x="3254" y="623"/>
                  <a:pt x="3246" y="630"/>
                  <a:pt x="3237" y="636"/>
                </a:cubicBezTo>
                <a:cubicBezTo>
                  <a:pt x="3229" y="641"/>
                  <a:pt x="3220" y="646"/>
                  <a:pt x="3210" y="650"/>
                </a:cubicBezTo>
                <a:cubicBezTo>
                  <a:pt x="3200" y="654"/>
                  <a:pt x="3190" y="657"/>
                  <a:pt x="3180" y="659"/>
                </a:cubicBezTo>
                <a:cubicBezTo>
                  <a:pt x="3170" y="661"/>
                  <a:pt x="3160" y="662"/>
                  <a:pt x="3149" y="662"/>
                </a:cubicBezTo>
                <a:lnTo>
                  <a:pt x="158" y="662"/>
                </a:lnTo>
                <a:cubicBezTo>
                  <a:pt x="148" y="662"/>
                  <a:pt x="138" y="661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6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9"/>
                  <a:pt x="32" y="601"/>
                  <a:pt x="26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4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751760" y="29804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812520" y="346932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Subject to: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2006280" y="349884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10" y="68"/>
                </a:cubicBezTo>
                <a:cubicBezTo>
                  <a:pt x="16" y="53"/>
                  <a:pt x="26" y="39"/>
                  <a:pt x="40" y="23"/>
                </a:cubicBezTo>
                <a:cubicBezTo>
                  <a:pt x="54" y="7"/>
                  <a:pt x="69" y="0"/>
                  <a:pt x="87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4"/>
                  <a:pt x="144" y="38"/>
                  <a:pt x="145" y="55"/>
                </a:cubicBezTo>
                <a:cubicBezTo>
                  <a:pt x="144" y="63"/>
                  <a:pt x="143" y="68"/>
                  <a:pt x="143" y="68"/>
                </a:cubicBezTo>
                <a:cubicBezTo>
                  <a:pt x="143" y="70"/>
                  <a:pt x="140" y="79"/>
                  <a:pt x="133" y="98"/>
                </a:cubicBezTo>
                <a:cubicBezTo>
                  <a:pt x="126" y="116"/>
                  <a:pt x="119" y="136"/>
                  <a:pt x="112" y="159"/>
                </a:cubicBezTo>
                <a:cubicBezTo>
                  <a:pt x="105" y="182"/>
                  <a:pt x="101" y="200"/>
                  <a:pt x="102" y="213"/>
                </a:cubicBezTo>
                <a:cubicBezTo>
                  <a:pt x="102" y="231"/>
                  <a:pt x="105" y="244"/>
                  <a:pt x="111" y="251"/>
                </a:cubicBezTo>
                <a:cubicBezTo>
                  <a:pt x="117" y="258"/>
                  <a:pt x="125" y="262"/>
                  <a:pt x="137" y="263"/>
                </a:cubicBezTo>
                <a:cubicBezTo>
                  <a:pt x="147" y="263"/>
                  <a:pt x="156" y="260"/>
                  <a:pt x="164" y="256"/>
                </a:cubicBezTo>
                <a:cubicBezTo>
                  <a:pt x="173" y="251"/>
                  <a:pt x="179" y="246"/>
                  <a:pt x="184" y="241"/>
                </a:cubicBezTo>
                <a:cubicBezTo>
                  <a:pt x="189" y="236"/>
                  <a:pt x="194" y="229"/>
                  <a:pt x="201" y="220"/>
                </a:cubicBezTo>
                <a:cubicBezTo>
                  <a:pt x="201" y="220"/>
                  <a:pt x="202" y="216"/>
                  <a:pt x="204" y="208"/>
                </a:cubicBezTo>
                <a:cubicBezTo>
                  <a:pt x="206" y="200"/>
                  <a:pt x="209" y="187"/>
                  <a:pt x="213" y="170"/>
                </a:cubicBezTo>
                <a:cubicBezTo>
                  <a:pt x="217" y="153"/>
                  <a:pt x="221" y="138"/>
                  <a:pt x="225" y="123"/>
                </a:cubicBezTo>
                <a:cubicBezTo>
                  <a:pt x="241" y="60"/>
                  <a:pt x="250" y="27"/>
                  <a:pt x="252" y="24"/>
                </a:cubicBezTo>
                <a:cubicBezTo>
                  <a:pt x="257" y="13"/>
                  <a:pt x="266" y="7"/>
                  <a:pt x="280" y="7"/>
                </a:cubicBezTo>
                <a:cubicBezTo>
                  <a:pt x="285" y="7"/>
                  <a:pt x="290" y="9"/>
                  <a:pt x="293" y="12"/>
                </a:cubicBezTo>
                <a:cubicBezTo>
                  <a:pt x="296" y="15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5"/>
                  <a:pt x="269" y="158"/>
                </a:cubicBezTo>
                <a:cubicBezTo>
                  <a:pt x="249" y="241"/>
                  <a:pt x="237" y="287"/>
                  <a:pt x="234" y="295"/>
                </a:cubicBezTo>
                <a:cubicBezTo>
                  <a:pt x="222" y="330"/>
                  <a:pt x="202" y="358"/>
                  <a:pt x="173" y="379"/>
                </a:cubicBezTo>
                <a:cubicBezTo>
                  <a:pt x="144" y="399"/>
                  <a:pt x="114" y="410"/>
                  <a:pt x="85" y="410"/>
                </a:cubicBezTo>
                <a:cubicBezTo>
                  <a:pt x="66" y="410"/>
                  <a:pt x="50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7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40" y="312"/>
                  <a:pt x="43" y="311"/>
                </a:cubicBezTo>
                <a:cubicBezTo>
                  <a:pt x="46" y="310"/>
                  <a:pt x="50" y="309"/>
                  <a:pt x="54" y="309"/>
                </a:cubicBezTo>
                <a:cubicBezTo>
                  <a:pt x="72" y="309"/>
                  <a:pt x="82" y="318"/>
                  <a:pt x="82" y="336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2"/>
                  <a:pt x="52" y="373"/>
                  <a:pt x="51" y="373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5" y="349"/>
                  <a:pt x="164" y="336"/>
                  <a:pt x="170" y="322"/>
                </a:cubicBezTo>
                <a:cubicBezTo>
                  <a:pt x="176" y="308"/>
                  <a:pt x="181" y="296"/>
                  <a:pt x="185" y="286"/>
                </a:cubicBezTo>
                <a:cubicBezTo>
                  <a:pt x="188" y="276"/>
                  <a:pt x="190" y="269"/>
                  <a:pt x="190" y="266"/>
                </a:cubicBezTo>
                <a:lnTo>
                  <a:pt x="186" y="269"/>
                </a:lnTo>
                <a:cubicBezTo>
                  <a:pt x="183" y="271"/>
                  <a:pt x="179" y="273"/>
                  <a:pt x="174" y="276"/>
                </a:cubicBezTo>
                <a:cubicBezTo>
                  <a:pt x="168" y="280"/>
                  <a:pt x="163" y="282"/>
                  <a:pt x="157" y="284"/>
                </a:cubicBezTo>
                <a:cubicBezTo>
                  <a:pt x="149" y="286"/>
                  <a:pt x="141" y="288"/>
                  <a:pt x="133" y="288"/>
                </a:cubicBezTo>
                <a:cubicBezTo>
                  <a:pt x="113" y="288"/>
                  <a:pt x="96" y="283"/>
                  <a:pt x="82" y="273"/>
                </a:cubicBezTo>
                <a:cubicBezTo>
                  <a:pt x="67" y="263"/>
                  <a:pt x="57" y="248"/>
                  <a:pt x="52" y="228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3"/>
                  <a:pt x="74" y="114"/>
                </a:cubicBezTo>
                <a:cubicBezTo>
                  <a:pt x="89" y="75"/>
                  <a:pt x="96" y="51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3"/>
                  <a:pt x="39" y="62"/>
                </a:cubicBezTo>
                <a:cubicBezTo>
                  <a:pt x="34" y="71"/>
                  <a:pt x="30" y="80"/>
                  <a:pt x="28" y="89"/>
                </a:cubicBezTo>
                <a:cubicBezTo>
                  <a:pt x="25" y="97"/>
                  <a:pt x="24" y="102"/>
                  <a:pt x="23" y="103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2124000" y="352728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6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6" y="146"/>
                  <a:pt x="10" y="139"/>
                  <a:pt x="14" y="130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1" y="227"/>
                  <a:pt x="65" y="244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0" y="285"/>
                  <a:pt x="66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0" y="280"/>
                  <a:pt x="84" y="277"/>
                </a:cubicBezTo>
                <a:cubicBezTo>
                  <a:pt x="88" y="274"/>
                  <a:pt x="92" y="269"/>
                  <a:pt x="96" y="262"/>
                </a:cubicBezTo>
                <a:cubicBezTo>
                  <a:pt x="101" y="254"/>
                  <a:pt x="104" y="245"/>
                  <a:pt x="108" y="234"/>
                </a:cubicBezTo>
                <a:cubicBezTo>
                  <a:pt x="108" y="231"/>
                  <a:pt x="109" y="229"/>
                  <a:pt x="110" y="228"/>
                </a:cubicBezTo>
                <a:cubicBezTo>
                  <a:pt x="110" y="227"/>
                  <a:pt x="113" y="227"/>
                  <a:pt x="117" y="227"/>
                </a:cubicBezTo>
                <a:cubicBezTo>
                  <a:pt x="123" y="227"/>
                  <a:pt x="126" y="229"/>
                  <a:pt x="126" y="231"/>
                </a:cubicBezTo>
                <a:cubicBezTo>
                  <a:pt x="126" y="234"/>
                  <a:pt x="125" y="238"/>
                  <a:pt x="122" y="245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5" y="298"/>
                  <a:pt x="36" y="292"/>
                </a:cubicBezTo>
                <a:cubicBezTo>
                  <a:pt x="28" y="286"/>
                  <a:pt x="24" y="276"/>
                  <a:pt x="23" y="263"/>
                </a:cubicBezTo>
                <a:cubicBezTo>
                  <a:pt x="23" y="258"/>
                  <a:pt x="24" y="253"/>
                  <a:pt x="26" y="248"/>
                </a:cubicBezTo>
                <a:cubicBezTo>
                  <a:pt x="27" y="244"/>
                  <a:pt x="34" y="227"/>
                  <a:pt x="46" y="197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7" y="137"/>
                  <a:pt x="68" y="131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7" y="139"/>
                  <a:pt x="21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6" y="169"/>
                  <a:pt x="16" y="170"/>
                  <a:pt x="16" y="170"/>
                </a:cubicBezTo>
                <a:lnTo>
                  <a:pt x="15" y="171"/>
                </a:lnTo>
                <a:lnTo>
                  <a:pt x="14" y="171"/>
                </a:ln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2208960" y="34286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8"/>
                </a:moveTo>
                <a:cubicBezTo>
                  <a:pt x="0" y="288"/>
                  <a:pt x="2" y="260"/>
                  <a:pt x="6" y="234"/>
                </a:cubicBezTo>
                <a:cubicBezTo>
                  <a:pt x="10" y="208"/>
                  <a:pt x="15" y="185"/>
                  <a:pt x="20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6" y="23"/>
                  <a:pt x="113" y="16"/>
                  <a:pt x="115" y="14"/>
                </a:cubicBezTo>
                <a:cubicBezTo>
                  <a:pt x="117" y="11"/>
                  <a:pt x="123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4" y="38"/>
                  <a:pt x="114" y="53"/>
                </a:cubicBezTo>
                <a:cubicBezTo>
                  <a:pt x="104" y="68"/>
                  <a:pt x="94" y="86"/>
                  <a:pt x="83" y="107"/>
                </a:cubicBezTo>
                <a:cubicBezTo>
                  <a:pt x="73" y="129"/>
                  <a:pt x="64" y="158"/>
                  <a:pt x="56" y="195"/>
                </a:cubicBezTo>
                <a:cubicBezTo>
                  <a:pt x="49" y="231"/>
                  <a:pt x="46" y="273"/>
                  <a:pt x="46" y="318"/>
                </a:cubicBezTo>
                <a:cubicBezTo>
                  <a:pt x="46" y="362"/>
                  <a:pt x="49" y="403"/>
                  <a:pt x="56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3" y="549"/>
                  <a:pt x="103" y="567"/>
                  <a:pt x="113" y="581"/>
                </a:cubicBezTo>
                <a:cubicBezTo>
                  <a:pt x="124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0" y="634"/>
                </a:lnTo>
                <a:lnTo>
                  <a:pt x="132" y="634"/>
                </a:lnTo>
                <a:lnTo>
                  <a:pt x="113" y="618"/>
                </a:lnTo>
                <a:cubicBezTo>
                  <a:pt x="74" y="583"/>
                  <a:pt x="45" y="538"/>
                  <a:pt x="27" y="484"/>
                </a:cubicBezTo>
                <a:cubicBezTo>
                  <a:pt x="9" y="431"/>
                  <a:pt x="0" y="375"/>
                  <a:pt x="0" y="31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281680" y="3498480"/>
            <a:ext cx="177840" cy="102600"/>
          </a:xfrm>
          <a:custGeom>
            <a:avLst/>
            <a:gdLst/>
            <a:ahLst/>
            <a:rect l="0" t="0" r="r" b="b"/>
            <a:pathLst>
              <a:path w="494" h="285">
                <a:moveTo>
                  <a:pt x="380" y="0"/>
                </a:moveTo>
                <a:cubicBezTo>
                  <a:pt x="385" y="1"/>
                  <a:pt x="405" y="2"/>
                  <a:pt x="441" y="2"/>
                </a:cubicBezTo>
                <a:cubicBezTo>
                  <a:pt x="473" y="2"/>
                  <a:pt x="489" y="1"/>
                  <a:pt x="491" y="0"/>
                </a:cubicBezTo>
                <a:lnTo>
                  <a:pt x="494" y="0"/>
                </a:lnTo>
                <a:lnTo>
                  <a:pt x="494" y="39"/>
                </a:lnTo>
                <a:lnTo>
                  <a:pt x="453" y="39"/>
                </a:lnTo>
                <a:lnTo>
                  <a:pt x="360" y="275"/>
                </a:lnTo>
                <a:cubicBezTo>
                  <a:pt x="359" y="275"/>
                  <a:pt x="359" y="276"/>
                  <a:pt x="358" y="277"/>
                </a:cubicBezTo>
                <a:cubicBezTo>
                  <a:pt x="357" y="277"/>
                  <a:pt x="356" y="278"/>
                  <a:pt x="355" y="279"/>
                </a:cubicBezTo>
                <a:cubicBezTo>
                  <a:pt x="355" y="280"/>
                  <a:pt x="354" y="280"/>
                  <a:pt x="354" y="280"/>
                </a:cubicBezTo>
                <a:cubicBezTo>
                  <a:pt x="354" y="280"/>
                  <a:pt x="354" y="281"/>
                  <a:pt x="352" y="282"/>
                </a:cubicBezTo>
                <a:cubicBezTo>
                  <a:pt x="351" y="282"/>
                  <a:pt x="351" y="283"/>
                  <a:pt x="351" y="283"/>
                </a:cubicBezTo>
                <a:lnTo>
                  <a:pt x="349" y="283"/>
                </a:lnTo>
                <a:cubicBezTo>
                  <a:pt x="346" y="284"/>
                  <a:pt x="346" y="284"/>
                  <a:pt x="346" y="283"/>
                </a:cubicBezTo>
                <a:lnTo>
                  <a:pt x="343" y="284"/>
                </a:lnTo>
                <a:cubicBezTo>
                  <a:pt x="341" y="285"/>
                  <a:pt x="340" y="285"/>
                  <a:pt x="340" y="284"/>
                </a:cubicBezTo>
                <a:cubicBezTo>
                  <a:pt x="339" y="283"/>
                  <a:pt x="338" y="283"/>
                  <a:pt x="335" y="284"/>
                </a:cubicBezTo>
                <a:lnTo>
                  <a:pt x="328" y="284"/>
                </a:lnTo>
                <a:cubicBezTo>
                  <a:pt x="321" y="284"/>
                  <a:pt x="314" y="282"/>
                  <a:pt x="312" y="278"/>
                </a:cubicBezTo>
                <a:cubicBezTo>
                  <a:pt x="309" y="274"/>
                  <a:pt x="303" y="260"/>
                  <a:pt x="294" y="237"/>
                </a:cubicBezTo>
                <a:cubicBezTo>
                  <a:pt x="287" y="220"/>
                  <a:pt x="281" y="206"/>
                  <a:pt x="277" y="195"/>
                </a:cubicBezTo>
                <a:lnTo>
                  <a:pt x="246" y="119"/>
                </a:lnTo>
                <a:lnTo>
                  <a:pt x="216" y="195"/>
                </a:lnTo>
                <a:cubicBezTo>
                  <a:pt x="212" y="206"/>
                  <a:pt x="206" y="220"/>
                  <a:pt x="200" y="236"/>
                </a:cubicBezTo>
                <a:cubicBezTo>
                  <a:pt x="191" y="259"/>
                  <a:pt x="185" y="273"/>
                  <a:pt x="182" y="277"/>
                </a:cubicBezTo>
                <a:cubicBezTo>
                  <a:pt x="179" y="281"/>
                  <a:pt x="174" y="284"/>
                  <a:pt x="167" y="284"/>
                </a:cubicBezTo>
                <a:lnTo>
                  <a:pt x="159" y="284"/>
                </a:lnTo>
                <a:cubicBezTo>
                  <a:pt x="152" y="284"/>
                  <a:pt x="147" y="284"/>
                  <a:pt x="144" y="283"/>
                </a:cubicBezTo>
                <a:cubicBezTo>
                  <a:pt x="141" y="282"/>
                  <a:pt x="138" y="279"/>
                  <a:pt x="135" y="275"/>
                </a:cubicBezTo>
                <a:lnTo>
                  <a:pt x="41" y="39"/>
                </a:lnTo>
                <a:lnTo>
                  <a:pt x="0" y="39"/>
                </a:lnTo>
                <a:lnTo>
                  <a:pt x="0" y="0"/>
                </a:lnTo>
                <a:lnTo>
                  <a:pt x="4" y="0"/>
                </a:lnTo>
                <a:cubicBezTo>
                  <a:pt x="11" y="1"/>
                  <a:pt x="33" y="2"/>
                  <a:pt x="73" y="2"/>
                </a:cubicBezTo>
                <a:cubicBezTo>
                  <a:pt x="116" y="2"/>
                  <a:pt x="141" y="1"/>
                  <a:pt x="149" y="0"/>
                </a:cubicBezTo>
                <a:lnTo>
                  <a:pt x="155" y="0"/>
                </a:lnTo>
                <a:lnTo>
                  <a:pt x="155" y="39"/>
                </a:lnTo>
                <a:lnTo>
                  <a:pt x="124" y="39"/>
                </a:lnTo>
                <a:lnTo>
                  <a:pt x="180" y="178"/>
                </a:lnTo>
                <a:lnTo>
                  <a:pt x="226" y="65"/>
                </a:lnTo>
                <a:lnTo>
                  <a:pt x="215" y="39"/>
                </a:lnTo>
                <a:lnTo>
                  <a:pt x="176" y="39"/>
                </a:lnTo>
                <a:lnTo>
                  <a:pt x="176" y="0"/>
                </a:lnTo>
                <a:lnTo>
                  <a:pt x="180" y="0"/>
                </a:lnTo>
                <a:cubicBezTo>
                  <a:pt x="185" y="1"/>
                  <a:pt x="206" y="2"/>
                  <a:pt x="241" y="2"/>
                </a:cubicBezTo>
                <a:cubicBezTo>
                  <a:pt x="284" y="2"/>
                  <a:pt x="308" y="1"/>
                  <a:pt x="315" y="0"/>
                </a:cubicBezTo>
                <a:lnTo>
                  <a:pt x="321" y="0"/>
                </a:lnTo>
                <a:lnTo>
                  <a:pt x="321" y="39"/>
                </a:lnTo>
                <a:lnTo>
                  <a:pt x="304" y="39"/>
                </a:lnTo>
                <a:cubicBezTo>
                  <a:pt x="293" y="39"/>
                  <a:pt x="288" y="40"/>
                  <a:pt x="288" y="40"/>
                </a:cubicBezTo>
                <a:cubicBezTo>
                  <a:pt x="289" y="42"/>
                  <a:pt x="299" y="69"/>
                  <a:pt x="319" y="118"/>
                </a:cubicBezTo>
                <a:cubicBezTo>
                  <a:pt x="339" y="167"/>
                  <a:pt x="349" y="192"/>
                  <a:pt x="350" y="192"/>
                </a:cubicBezTo>
                <a:lnTo>
                  <a:pt x="411" y="39"/>
                </a:lnTo>
                <a:lnTo>
                  <a:pt x="375" y="39"/>
                </a:lnTo>
                <a:lnTo>
                  <a:pt x="375" y="0"/>
                </a:lnTo>
                <a:lnTo>
                  <a:pt x="380" y="0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2533320" y="3529080"/>
            <a:ext cx="28080" cy="27360"/>
          </a:xfrm>
          <a:custGeom>
            <a:avLst/>
            <a:gdLst/>
            <a:ahLst/>
            <a:rect l="0" t="0" r="r" b="b"/>
            <a:pathLst>
              <a:path w="78" h="76">
                <a:moveTo>
                  <a:pt x="0" y="38"/>
                </a:moveTo>
                <a:cubicBezTo>
                  <a:pt x="0" y="27"/>
                  <a:pt x="4" y="19"/>
                  <a:pt x="11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8" y="0"/>
                  <a:pt x="57" y="3"/>
                  <a:pt x="65" y="10"/>
                </a:cubicBezTo>
                <a:cubicBezTo>
                  <a:pt x="73" y="16"/>
                  <a:pt x="77" y="26"/>
                  <a:pt x="78" y="37"/>
                </a:cubicBezTo>
                <a:cubicBezTo>
                  <a:pt x="78" y="47"/>
                  <a:pt x="74" y="57"/>
                  <a:pt x="66" y="65"/>
                </a:cubicBezTo>
                <a:cubicBezTo>
                  <a:pt x="59" y="73"/>
                  <a:pt x="50" y="76"/>
                  <a:pt x="39" y="76"/>
                </a:cubicBezTo>
                <a:cubicBezTo>
                  <a:pt x="28" y="76"/>
                  <a:pt x="19" y="73"/>
                  <a:pt x="11" y="66"/>
                </a:cubicBezTo>
                <a:cubicBezTo>
                  <a:pt x="4" y="58"/>
                  <a:pt x="1" y="49"/>
                  <a:pt x="0" y="3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2634120" y="3498480"/>
            <a:ext cx="128880" cy="101520"/>
          </a:xfrm>
          <a:custGeom>
            <a:avLst/>
            <a:gdLst/>
            <a:ahLst/>
            <a:rect l="0" t="0" r="r" b="b"/>
            <a:pathLst>
              <a:path w="358" h="282">
                <a:moveTo>
                  <a:pt x="131" y="282"/>
                </a:moveTo>
                <a:cubicBezTo>
                  <a:pt x="125" y="280"/>
                  <a:pt x="103" y="280"/>
                  <a:pt x="64" y="280"/>
                </a:cubicBezTo>
                <a:cubicBezTo>
                  <a:pt x="30" y="280"/>
                  <a:pt x="11" y="280"/>
                  <a:pt x="6" y="282"/>
                </a:cubicBezTo>
                <a:lnTo>
                  <a:pt x="0" y="282"/>
                </a:lnTo>
                <a:lnTo>
                  <a:pt x="0" y="242"/>
                </a:lnTo>
                <a:lnTo>
                  <a:pt x="62" y="242"/>
                </a:lnTo>
                <a:lnTo>
                  <a:pt x="143" y="146"/>
                </a:lnTo>
                <a:lnTo>
                  <a:pt x="57" y="39"/>
                </a:lnTo>
                <a:lnTo>
                  <a:pt x="4" y="39"/>
                </a:lnTo>
                <a:lnTo>
                  <a:pt x="4" y="0"/>
                </a:lnTo>
                <a:lnTo>
                  <a:pt x="9" y="0"/>
                </a:lnTo>
                <a:cubicBezTo>
                  <a:pt x="16" y="1"/>
                  <a:pt x="39" y="2"/>
                  <a:pt x="78" y="2"/>
                </a:cubicBezTo>
                <a:cubicBezTo>
                  <a:pt x="122" y="2"/>
                  <a:pt x="148" y="1"/>
                  <a:pt x="156" y="0"/>
                </a:cubicBezTo>
                <a:lnTo>
                  <a:pt x="161" y="0"/>
                </a:lnTo>
                <a:lnTo>
                  <a:pt x="161" y="39"/>
                </a:lnTo>
                <a:lnTo>
                  <a:pt x="143" y="39"/>
                </a:lnTo>
                <a:lnTo>
                  <a:pt x="166" y="66"/>
                </a:lnTo>
                <a:cubicBezTo>
                  <a:pt x="180" y="84"/>
                  <a:pt x="187" y="93"/>
                  <a:pt x="188" y="93"/>
                </a:cubicBezTo>
                <a:cubicBezTo>
                  <a:pt x="189" y="93"/>
                  <a:pt x="197" y="84"/>
                  <a:pt x="212" y="65"/>
                </a:cubicBezTo>
                <a:lnTo>
                  <a:pt x="234" y="39"/>
                </a:lnTo>
                <a:lnTo>
                  <a:pt x="210" y="39"/>
                </a:lnTo>
                <a:lnTo>
                  <a:pt x="210" y="0"/>
                </a:lnTo>
                <a:lnTo>
                  <a:pt x="216" y="0"/>
                </a:lnTo>
                <a:cubicBezTo>
                  <a:pt x="222" y="1"/>
                  <a:pt x="244" y="2"/>
                  <a:pt x="283" y="2"/>
                </a:cubicBezTo>
                <a:cubicBezTo>
                  <a:pt x="317" y="2"/>
                  <a:pt x="336" y="1"/>
                  <a:pt x="341" y="0"/>
                </a:cubicBezTo>
                <a:lnTo>
                  <a:pt x="346" y="0"/>
                </a:lnTo>
                <a:lnTo>
                  <a:pt x="346" y="39"/>
                </a:lnTo>
                <a:lnTo>
                  <a:pt x="286" y="39"/>
                </a:lnTo>
                <a:lnTo>
                  <a:pt x="212" y="125"/>
                </a:lnTo>
                <a:lnTo>
                  <a:pt x="307" y="242"/>
                </a:lnTo>
                <a:lnTo>
                  <a:pt x="332" y="242"/>
                </a:lnTo>
                <a:lnTo>
                  <a:pt x="358" y="242"/>
                </a:lnTo>
                <a:lnTo>
                  <a:pt x="358" y="282"/>
                </a:lnTo>
                <a:lnTo>
                  <a:pt x="353" y="282"/>
                </a:lnTo>
                <a:cubicBezTo>
                  <a:pt x="347" y="280"/>
                  <a:pt x="324" y="280"/>
                  <a:pt x="284" y="280"/>
                </a:cubicBezTo>
                <a:cubicBezTo>
                  <a:pt x="241" y="280"/>
                  <a:pt x="215" y="280"/>
                  <a:pt x="207" y="282"/>
                </a:cubicBezTo>
                <a:lnTo>
                  <a:pt x="202" y="282"/>
                </a:lnTo>
                <a:lnTo>
                  <a:pt x="202" y="242"/>
                </a:lnTo>
                <a:lnTo>
                  <a:pt x="219" y="242"/>
                </a:lnTo>
                <a:cubicBezTo>
                  <a:pt x="219" y="242"/>
                  <a:pt x="211" y="231"/>
                  <a:pt x="194" y="210"/>
                </a:cubicBezTo>
                <a:cubicBezTo>
                  <a:pt x="177" y="189"/>
                  <a:pt x="169" y="178"/>
                  <a:pt x="168" y="178"/>
                </a:cubicBezTo>
                <a:lnTo>
                  <a:pt x="113" y="242"/>
                </a:lnTo>
                <a:lnTo>
                  <a:pt x="125" y="242"/>
                </a:lnTo>
                <a:lnTo>
                  <a:pt x="137" y="242"/>
                </a:lnTo>
                <a:lnTo>
                  <a:pt x="137" y="282"/>
                </a:lnTo>
                <a:lnTo>
                  <a:pt x="131" y="28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778480" y="35272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3" y="27"/>
                </a:moveTo>
                <a:cubicBezTo>
                  <a:pt x="73" y="20"/>
                  <a:pt x="76" y="14"/>
                  <a:pt x="81" y="8"/>
                </a:cubicBezTo>
                <a:cubicBezTo>
                  <a:pt x="87" y="3"/>
                  <a:pt x="93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7" y="46"/>
                  <a:pt x="83" y="45"/>
                  <a:pt x="79" y="42"/>
                </a:cubicBezTo>
                <a:cubicBezTo>
                  <a:pt x="75" y="39"/>
                  <a:pt x="73" y="34"/>
                  <a:pt x="73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6"/>
                  <a:pt x="10" y="139"/>
                  <a:pt x="15" y="130"/>
                </a:cubicBezTo>
                <a:cubicBezTo>
                  <a:pt x="19" y="122"/>
                  <a:pt x="26" y="115"/>
                  <a:pt x="34" y="108"/>
                </a:cubicBezTo>
                <a:cubicBezTo>
                  <a:pt x="43" y="101"/>
                  <a:pt x="52" y="98"/>
                  <a:pt x="61" y="98"/>
                </a:cubicBezTo>
                <a:cubicBezTo>
                  <a:pt x="73" y="98"/>
                  <a:pt x="82" y="101"/>
                  <a:pt x="90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2" y="172"/>
                  <a:pt x="86" y="188"/>
                  <a:pt x="78" y="208"/>
                </a:cubicBezTo>
                <a:cubicBezTo>
                  <a:pt x="70" y="227"/>
                  <a:pt x="64" y="244"/>
                  <a:pt x="59" y="259"/>
                </a:cubicBezTo>
                <a:cubicBezTo>
                  <a:pt x="58" y="266"/>
                  <a:pt x="57" y="271"/>
                  <a:pt x="57" y="274"/>
                </a:cubicBezTo>
                <a:cubicBezTo>
                  <a:pt x="57" y="281"/>
                  <a:pt x="60" y="285"/>
                  <a:pt x="65" y="285"/>
                </a:cubicBezTo>
                <a:cubicBezTo>
                  <a:pt x="67" y="285"/>
                  <a:pt x="70" y="284"/>
                  <a:pt x="73" y="283"/>
                </a:cubicBezTo>
                <a:cubicBezTo>
                  <a:pt x="76" y="283"/>
                  <a:pt x="80" y="280"/>
                  <a:pt x="83" y="277"/>
                </a:cubicBezTo>
                <a:cubicBezTo>
                  <a:pt x="87" y="274"/>
                  <a:pt x="91" y="269"/>
                  <a:pt x="97" y="262"/>
                </a:cubicBezTo>
                <a:cubicBezTo>
                  <a:pt x="101" y="254"/>
                  <a:pt x="104" y="245"/>
                  <a:pt x="108" y="234"/>
                </a:cubicBezTo>
                <a:cubicBezTo>
                  <a:pt x="109" y="231"/>
                  <a:pt x="109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9"/>
                  <a:pt x="127" y="231"/>
                </a:cubicBezTo>
                <a:cubicBezTo>
                  <a:pt x="127" y="234"/>
                  <a:pt x="125" y="238"/>
                  <a:pt x="122" y="245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100" y="285"/>
                  <a:pt x="90" y="291"/>
                </a:cubicBezTo>
                <a:cubicBezTo>
                  <a:pt x="82" y="298"/>
                  <a:pt x="72" y="301"/>
                  <a:pt x="62" y="301"/>
                </a:cubicBezTo>
                <a:cubicBezTo>
                  <a:pt x="53" y="301"/>
                  <a:pt x="44" y="298"/>
                  <a:pt x="36" y="292"/>
                </a:cubicBezTo>
                <a:cubicBezTo>
                  <a:pt x="28" y="286"/>
                  <a:pt x="24" y="276"/>
                  <a:pt x="24" y="263"/>
                </a:cubicBezTo>
                <a:cubicBezTo>
                  <a:pt x="24" y="258"/>
                  <a:pt x="24" y="253"/>
                  <a:pt x="26" y="248"/>
                </a:cubicBezTo>
                <a:cubicBezTo>
                  <a:pt x="27" y="244"/>
                  <a:pt x="34" y="227"/>
                  <a:pt x="45" y="197"/>
                </a:cubicBezTo>
                <a:cubicBezTo>
                  <a:pt x="56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8"/>
                  <a:pt x="65" y="115"/>
                  <a:pt x="60" y="115"/>
                </a:cubicBezTo>
                <a:lnTo>
                  <a:pt x="59" y="115"/>
                </a:lnTo>
                <a:cubicBezTo>
                  <a:pt x="50" y="115"/>
                  <a:pt x="42" y="120"/>
                  <a:pt x="35" y="130"/>
                </a:cubicBezTo>
                <a:cubicBezTo>
                  <a:pt x="27" y="139"/>
                  <a:pt x="22" y="152"/>
                  <a:pt x="18" y="167"/>
                </a:cubicBezTo>
                <a:lnTo>
                  <a:pt x="17" y="168"/>
                </a:lnTo>
                <a:cubicBezTo>
                  <a:pt x="17" y="169"/>
                  <a:pt x="16" y="170"/>
                  <a:pt x="16" y="170"/>
                </a:cubicBezTo>
                <a:lnTo>
                  <a:pt x="16" y="171"/>
                </a:lnTo>
                <a:cubicBezTo>
                  <a:pt x="15" y="171"/>
                  <a:pt x="15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2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911680" y="3538080"/>
            <a:ext cx="139320" cy="9360"/>
          </a:xfrm>
          <a:custGeom>
            <a:avLst/>
            <a:gdLst/>
            <a:ahLst/>
            <a:rect l="0" t="0" r="r" b="b"/>
            <a:pathLst>
              <a:path w="387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3" y="3"/>
                  <a:pt x="387" y="7"/>
                  <a:pt x="387" y="14"/>
                </a:cubicBezTo>
                <a:cubicBezTo>
                  <a:pt x="387" y="19"/>
                  <a:pt x="383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3129120" y="3441600"/>
            <a:ext cx="87480" cy="160920"/>
          </a:xfrm>
          <a:custGeom>
            <a:avLst/>
            <a:gdLst/>
            <a:ahLst/>
            <a:rect l="0" t="0" r="r" b="b"/>
            <a:pathLst>
              <a:path w="243" h="447">
                <a:moveTo>
                  <a:pt x="21" y="31"/>
                </a:moveTo>
                <a:cubicBezTo>
                  <a:pt x="21" y="26"/>
                  <a:pt x="22" y="22"/>
                  <a:pt x="24" y="16"/>
                </a:cubicBezTo>
                <a:cubicBezTo>
                  <a:pt x="25" y="11"/>
                  <a:pt x="28" y="7"/>
                  <a:pt x="31" y="7"/>
                </a:cubicBezTo>
                <a:cubicBezTo>
                  <a:pt x="32" y="7"/>
                  <a:pt x="47" y="6"/>
                  <a:pt x="77" y="4"/>
                </a:cubicBezTo>
                <a:cubicBezTo>
                  <a:pt x="108" y="2"/>
                  <a:pt x="123" y="0"/>
                  <a:pt x="124" y="0"/>
                </a:cubicBezTo>
                <a:cubicBezTo>
                  <a:pt x="129" y="0"/>
                  <a:pt x="132" y="2"/>
                  <a:pt x="132" y="6"/>
                </a:cubicBezTo>
                <a:cubicBezTo>
                  <a:pt x="132" y="10"/>
                  <a:pt x="124" y="41"/>
                  <a:pt x="110" y="97"/>
                </a:cubicBezTo>
                <a:cubicBezTo>
                  <a:pt x="107" y="111"/>
                  <a:pt x="102" y="126"/>
                  <a:pt x="98" y="141"/>
                </a:cubicBezTo>
                <a:cubicBezTo>
                  <a:pt x="95" y="156"/>
                  <a:pt x="91" y="168"/>
                  <a:pt x="89" y="175"/>
                </a:cubicBezTo>
                <a:lnTo>
                  <a:pt x="86" y="187"/>
                </a:lnTo>
                <a:cubicBezTo>
                  <a:pt x="86" y="189"/>
                  <a:pt x="88" y="188"/>
                  <a:pt x="90" y="185"/>
                </a:cubicBezTo>
                <a:cubicBezTo>
                  <a:pt x="112" y="169"/>
                  <a:pt x="133" y="160"/>
                  <a:pt x="155" y="160"/>
                </a:cubicBezTo>
                <a:cubicBezTo>
                  <a:pt x="181" y="160"/>
                  <a:pt x="202" y="170"/>
                  <a:pt x="218" y="189"/>
                </a:cubicBezTo>
                <a:cubicBezTo>
                  <a:pt x="234" y="209"/>
                  <a:pt x="242" y="233"/>
                  <a:pt x="243" y="263"/>
                </a:cubicBezTo>
                <a:cubicBezTo>
                  <a:pt x="243" y="309"/>
                  <a:pt x="226" y="352"/>
                  <a:pt x="193" y="390"/>
                </a:cubicBezTo>
                <a:cubicBezTo>
                  <a:pt x="160" y="428"/>
                  <a:pt x="124" y="447"/>
                  <a:pt x="84" y="447"/>
                </a:cubicBezTo>
                <a:cubicBezTo>
                  <a:pt x="63" y="447"/>
                  <a:pt x="44" y="439"/>
                  <a:pt x="27" y="423"/>
                </a:cubicBezTo>
                <a:cubicBezTo>
                  <a:pt x="10" y="406"/>
                  <a:pt x="1" y="381"/>
                  <a:pt x="0" y="345"/>
                </a:cubicBezTo>
                <a:lnTo>
                  <a:pt x="0" y="339"/>
                </a:lnTo>
                <a:cubicBezTo>
                  <a:pt x="0" y="330"/>
                  <a:pt x="2" y="318"/>
                  <a:pt x="5" y="302"/>
                </a:cubicBezTo>
                <a:cubicBezTo>
                  <a:pt x="9" y="287"/>
                  <a:pt x="19" y="245"/>
                  <a:pt x="36" y="178"/>
                </a:cubicBezTo>
                <a:cubicBezTo>
                  <a:pt x="57" y="95"/>
                  <a:pt x="68" y="51"/>
                  <a:pt x="68" y="46"/>
                </a:cubicBezTo>
                <a:cubicBezTo>
                  <a:pt x="68" y="41"/>
                  <a:pt x="60" y="38"/>
                  <a:pt x="44" y="37"/>
                </a:cubicBezTo>
                <a:cubicBezTo>
                  <a:pt x="42" y="37"/>
                  <a:pt x="40" y="37"/>
                  <a:pt x="39" y="37"/>
                </a:cubicBezTo>
                <a:lnTo>
                  <a:pt x="36" y="37"/>
                </a:lnTo>
                <a:cubicBezTo>
                  <a:pt x="32" y="37"/>
                  <a:pt x="29" y="37"/>
                  <a:pt x="28" y="37"/>
                </a:cubicBezTo>
                <a:cubicBezTo>
                  <a:pt x="26" y="37"/>
                  <a:pt x="25" y="36"/>
                  <a:pt x="23" y="35"/>
                </a:cubicBezTo>
                <a:cubicBezTo>
                  <a:pt x="21" y="34"/>
                  <a:pt x="21" y="32"/>
                  <a:pt x="21" y="31"/>
                </a:cubicBezTo>
                <a:moveTo>
                  <a:pt x="188" y="234"/>
                </a:moveTo>
                <a:lnTo>
                  <a:pt x="188" y="230"/>
                </a:lnTo>
                <a:cubicBezTo>
                  <a:pt x="188" y="199"/>
                  <a:pt x="176" y="184"/>
                  <a:pt x="150" y="184"/>
                </a:cubicBezTo>
                <a:cubicBezTo>
                  <a:pt x="143" y="184"/>
                  <a:pt x="135" y="185"/>
                  <a:pt x="128" y="189"/>
                </a:cubicBezTo>
                <a:cubicBezTo>
                  <a:pt x="120" y="192"/>
                  <a:pt x="113" y="196"/>
                  <a:pt x="107" y="202"/>
                </a:cubicBezTo>
                <a:cubicBezTo>
                  <a:pt x="100" y="207"/>
                  <a:pt x="94" y="212"/>
                  <a:pt x="89" y="217"/>
                </a:cubicBezTo>
                <a:cubicBezTo>
                  <a:pt x="85" y="222"/>
                  <a:pt x="81" y="226"/>
                  <a:pt x="78" y="231"/>
                </a:cubicBezTo>
                <a:lnTo>
                  <a:pt x="74" y="236"/>
                </a:lnTo>
                <a:lnTo>
                  <a:pt x="61" y="290"/>
                </a:lnTo>
                <a:cubicBezTo>
                  <a:pt x="52" y="327"/>
                  <a:pt x="47" y="352"/>
                  <a:pt x="47" y="368"/>
                </a:cubicBezTo>
                <a:cubicBezTo>
                  <a:pt x="47" y="388"/>
                  <a:pt x="52" y="403"/>
                  <a:pt x="62" y="413"/>
                </a:cubicBezTo>
                <a:cubicBezTo>
                  <a:pt x="69" y="420"/>
                  <a:pt x="77" y="423"/>
                  <a:pt x="88" y="423"/>
                </a:cubicBezTo>
                <a:cubicBezTo>
                  <a:pt x="101" y="423"/>
                  <a:pt x="117" y="416"/>
                  <a:pt x="131" y="403"/>
                </a:cubicBezTo>
                <a:cubicBezTo>
                  <a:pt x="141" y="393"/>
                  <a:pt x="150" y="381"/>
                  <a:pt x="156" y="368"/>
                </a:cubicBezTo>
                <a:cubicBezTo>
                  <a:pt x="163" y="354"/>
                  <a:pt x="169" y="331"/>
                  <a:pt x="177" y="301"/>
                </a:cubicBezTo>
                <a:cubicBezTo>
                  <a:pt x="185" y="271"/>
                  <a:pt x="188" y="248"/>
                  <a:pt x="188" y="2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3230280" y="342864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1" y="0"/>
                </a:lnTo>
                <a:lnTo>
                  <a:pt x="38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59"/>
                  <a:pt x="152" y="318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7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69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4"/>
                </a:cubicBezTo>
                <a:lnTo>
                  <a:pt x="13" y="634"/>
                </a:lnTo>
                <a:cubicBezTo>
                  <a:pt x="9" y="634"/>
                  <a:pt x="6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0" y="629"/>
                  <a:pt x="0" y="626"/>
                </a:cubicBezTo>
                <a:cubicBezTo>
                  <a:pt x="0" y="626"/>
                  <a:pt x="3" y="623"/>
                  <a:pt x="7" y="618"/>
                </a:cubicBezTo>
                <a:cubicBezTo>
                  <a:pt x="73" y="550"/>
                  <a:pt x="106" y="450"/>
                  <a:pt x="106" y="318"/>
                </a:cubicBezTo>
                <a:cubicBezTo>
                  <a:pt x="106" y="184"/>
                  <a:pt x="73" y="84"/>
                  <a:pt x="7" y="16"/>
                </a:cubicBezTo>
                <a:cubicBezTo>
                  <a:pt x="3" y="11"/>
                  <a:pt x="0" y="9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3388320" y="3454920"/>
            <a:ext cx="139320" cy="176400"/>
          </a:xfrm>
          <a:custGeom>
            <a:avLst/>
            <a:gdLst/>
            <a:ahLst/>
            <a:rect l="0" t="0" r="r" b="b"/>
            <a:pathLst>
              <a:path w="387" h="490">
                <a:moveTo>
                  <a:pt x="0" y="12"/>
                </a:moveTo>
                <a:cubicBezTo>
                  <a:pt x="0" y="9"/>
                  <a:pt x="1" y="6"/>
                  <a:pt x="4" y="3"/>
                </a:cubicBezTo>
                <a:cubicBezTo>
                  <a:pt x="7" y="1"/>
                  <a:pt x="9" y="0"/>
                  <a:pt x="10" y="0"/>
                </a:cubicBezTo>
                <a:cubicBezTo>
                  <a:pt x="14" y="0"/>
                  <a:pt x="47" y="14"/>
                  <a:pt x="109" y="43"/>
                </a:cubicBezTo>
                <a:cubicBezTo>
                  <a:pt x="170" y="71"/>
                  <a:pt x="231" y="100"/>
                  <a:pt x="292" y="129"/>
                </a:cubicBezTo>
                <a:cubicBezTo>
                  <a:pt x="353" y="158"/>
                  <a:pt x="383" y="173"/>
                  <a:pt x="383" y="173"/>
                </a:cubicBezTo>
                <a:cubicBezTo>
                  <a:pt x="386" y="175"/>
                  <a:pt x="387" y="179"/>
                  <a:pt x="387" y="183"/>
                </a:cubicBezTo>
                <a:cubicBezTo>
                  <a:pt x="387" y="187"/>
                  <a:pt x="386" y="190"/>
                  <a:pt x="383" y="192"/>
                </a:cubicBezTo>
                <a:cubicBezTo>
                  <a:pt x="382" y="193"/>
                  <a:pt x="321" y="222"/>
                  <a:pt x="198" y="280"/>
                </a:cubicBezTo>
                <a:lnTo>
                  <a:pt x="15" y="366"/>
                </a:lnTo>
                <a:lnTo>
                  <a:pt x="12" y="366"/>
                </a:lnTo>
                <a:cubicBezTo>
                  <a:pt x="4" y="365"/>
                  <a:pt x="0" y="361"/>
                  <a:pt x="0" y="354"/>
                </a:cubicBezTo>
                <a:cubicBezTo>
                  <a:pt x="0" y="353"/>
                  <a:pt x="0" y="352"/>
                  <a:pt x="0" y="352"/>
                </a:cubicBezTo>
                <a:cubicBezTo>
                  <a:pt x="0" y="349"/>
                  <a:pt x="3" y="345"/>
                  <a:pt x="10" y="342"/>
                </a:cubicBezTo>
                <a:cubicBezTo>
                  <a:pt x="18" y="337"/>
                  <a:pt x="50" y="322"/>
                  <a:pt x="105" y="296"/>
                </a:cubicBezTo>
                <a:cubicBezTo>
                  <a:pt x="138" y="280"/>
                  <a:pt x="166" y="268"/>
                  <a:pt x="188" y="257"/>
                </a:cubicBezTo>
                <a:lnTo>
                  <a:pt x="344" y="183"/>
                </a:lnTo>
                <a:lnTo>
                  <a:pt x="176" y="103"/>
                </a:lnTo>
                <a:cubicBezTo>
                  <a:pt x="147" y="89"/>
                  <a:pt x="113" y="73"/>
                  <a:pt x="75" y="55"/>
                </a:cubicBezTo>
                <a:cubicBezTo>
                  <a:pt x="37" y="38"/>
                  <a:pt x="16" y="28"/>
                  <a:pt x="10" y="24"/>
                </a:cubicBezTo>
                <a:cubicBezTo>
                  <a:pt x="4" y="21"/>
                  <a:pt x="1" y="17"/>
                  <a:pt x="0" y="12"/>
                </a:cubicBezTo>
                <a:moveTo>
                  <a:pt x="1" y="477"/>
                </a:moveTo>
                <a:cubicBezTo>
                  <a:pt x="1" y="473"/>
                  <a:pt x="4" y="469"/>
                  <a:pt x="10" y="465"/>
                </a:cubicBezTo>
                <a:lnTo>
                  <a:pt x="377" y="465"/>
                </a:lnTo>
                <a:cubicBezTo>
                  <a:pt x="384" y="467"/>
                  <a:pt x="387" y="471"/>
                  <a:pt x="387" y="477"/>
                </a:cubicBezTo>
                <a:cubicBezTo>
                  <a:pt x="387" y="482"/>
                  <a:pt x="384" y="486"/>
                  <a:pt x="378" y="490"/>
                </a:cubicBezTo>
                <a:lnTo>
                  <a:pt x="10" y="490"/>
                </a:lnTo>
                <a:cubicBezTo>
                  <a:pt x="4" y="487"/>
                  <a:pt x="1" y="483"/>
                  <a:pt x="1" y="4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3628800" y="3448080"/>
            <a:ext cx="78480" cy="151920"/>
          </a:xfrm>
          <a:custGeom>
            <a:avLst/>
            <a:gdLst/>
            <a:ahLst/>
            <a:rect l="0" t="0" r="r" b="b"/>
            <a:pathLst>
              <a:path w="218" h="422">
                <a:moveTo>
                  <a:pt x="83" y="55"/>
                </a:moveTo>
                <a:lnTo>
                  <a:pt x="74" y="58"/>
                </a:lnTo>
                <a:cubicBezTo>
                  <a:pt x="69" y="60"/>
                  <a:pt x="60" y="63"/>
                  <a:pt x="49" y="65"/>
                </a:cubicBezTo>
                <a:cubicBezTo>
                  <a:pt x="38" y="67"/>
                  <a:pt x="26" y="68"/>
                  <a:pt x="13" y="69"/>
                </a:cubicBezTo>
                <a:lnTo>
                  <a:pt x="0" y="69"/>
                </a:lnTo>
                <a:lnTo>
                  <a:pt x="0" y="40"/>
                </a:lnTo>
                <a:lnTo>
                  <a:pt x="13" y="40"/>
                </a:lnTo>
                <a:cubicBezTo>
                  <a:pt x="32" y="39"/>
                  <a:pt x="51" y="36"/>
                  <a:pt x="68" y="31"/>
                </a:cubicBezTo>
                <a:cubicBezTo>
                  <a:pt x="84" y="25"/>
                  <a:pt x="96" y="20"/>
                  <a:pt x="103" y="15"/>
                </a:cubicBezTo>
                <a:cubicBezTo>
                  <a:pt x="110" y="11"/>
                  <a:pt x="116" y="6"/>
                  <a:pt x="121" y="1"/>
                </a:cubicBezTo>
                <a:cubicBezTo>
                  <a:pt x="121" y="0"/>
                  <a:pt x="124" y="0"/>
                  <a:pt x="128" y="0"/>
                </a:cubicBezTo>
                <a:cubicBezTo>
                  <a:pt x="132" y="0"/>
                  <a:pt x="136" y="1"/>
                  <a:pt x="139" y="3"/>
                </a:cubicBezTo>
                <a:lnTo>
                  <a:pt x="139" y="192"/>
                </a:lnTo>
                <a:lnTo>
                  <a:pt x="140" y="383"/>
                </a:lnTo>
                <a:cubicBezTo>
                  <a:pt x="143" y="386"/>
                  <a:pt x="145" y="388"/>
                  <a:pt x="147" y="389"/>
                </a:cubicBezTo>
                <a:cubicBezTo>
                  <a:pt x="149" y="390"/>
                  <a:pt x="154" y="390"/>
                  <a:pt x="162" y="391"/>
                </a:cubicBezTo>
                <a:cubicBezTo>
                  <a:pt x="170" y="392"/>
                  <a:pt x="183" y="393"/>
                  <a:pt x="202" y="393"/>
                </a:cubicBezTo>
                <a:lnTo>
                  <a:pt x="218" y="393"/>
                </a:lnTo>
                <a:lnTo>
                  <a:pt x="218" y="422"/>
                </a:lnTo>
                <a:lnTo>
                  <a:pt x="211" y="422"/>
                </a:lnTo>
                <a:cubicBezTo>
                  <a:pt x="202" y="420"/>
                  <a:pt x="169" y="420"/>
                  <a:pt x="110" y="420"/>
                </a:cubicBezTo>
                <a:cubicBezTo>
                  <a:pt x="53" y="420"/>
                  <a:pt x="20" y="420"/>
                  <a:pt x="10" y="422"/>
                </a:cubicBezTo>
                <a:lnTo>
                  <a:pt x="3" y="422"/>
                </a:lnTo>
                <a:lnTo>
                  <a:pt x="3" y="393"/>
                </a:lnTo>
                <a:lnTo>
                  <a:pt x="20" y="393"/>
                </a:lnTo>
                <a:cubicBezTo>
                  <a:pt x="29" y="393"/>
                  <a:pt x="37" y="393"/>
                  <a:pt x="44" y="393"/>
                </a:cubicBezTo>
                <a:cubicBezTo>
                  <a:pt x="51" y="393"/>
                  <a:pt x="56" y="392"/>
                  <a:pt x="60" y="392"/>
                </a:cubicBezTo>
                <a:cubicBezTo>
                  <a:pt x="64" y="391"/>
                  <a:pt x="67" y="391"/>
                  <a:pt x="70" y="390"/>
                </a:cubicBezTo>
                <a:cubicBezTo>
                  <a:pt x="73" y="389"/>
                  <a:pt x="75" y="389"/>
                  <a:pt x="75" y="389"/>
                </a:cubicBezTo>
                <a:cubicBezTo>
                  <a:pt x="76" y="389"/>
                  <a:pt x="77" y="388"/>
                  <a:pt x="79" y="386"/>
                </a:cubicBezTo>
                <a:cubicBezTo>
                  <a:pt x="81" y="383"/>
                  <a:pt x="82" y="383"/>
                  <a:pt x="83" y="383"/>
                </a:cubicBezTo>
                <a:lnTo>
                  <a:pt x="83" y="5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3793320" y="3538080"/>
            <a:ext cx="138960" cy="9360"/>
          </a:xfrm>
          <a:custGeom>
            <a:avLst/>
            <a:gdLst/>
            <a:ahLst/>
            <a:rect l="0" t="0" r="r" b="b"/>
            <a:pathLst>
              <a:path w="386" h="26">
                <a:moveTo>
                  <a:pt x="0" y="22"/>
                </a:moveTo>
                <a:cubicBezTo>
                  <a:pt x="0" y="22"/>
                  <a:pt x="0" y="19"/>
                  <a:pt x="0" y="14"/>
                </a:cubicBezTo>
                <a:cubicBezTo>
                  <a:pt x="0" y="7"/>
                  <a:pt x="3" y="3"/>
                  <a:pt x="9" y="0"/>
                </a:cubicBezTo>
                <a:lnTo>
                  <a:pt x="377" y="0"/>
                </a:lnTo>
                <a:cubicBezTo>
                  <a:pt x="383" y="3"/>
                  <a:pt x="386" y="7"/>
                  <a:pt x="386" y="14"/>
                </a:cubicBezTo>
                <a:cubicBezTo>
                  <a:pt x="386" y="19"/>
                  <a:pt x="383" y="23"/>
                  <a:pt x="377" y="26"/>
                </a:cubicBezTo>
                <a:lnTo>
                  <a:pt x="9" y="26"/>
                </a:lnTo>
                <a:cubicBezTo>
                  <a:pt x="3" y="23"/>
                  <a:pt x="0" y="19"/>
                  <a:pt x="0" y="14"/>
                </a:cubicBezTo>
                <a:lnTo>
                  <a:pt x="0" y="2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4006440" y="3439440"/>
            <a:ext cx="96480" cy="207000"/>
          </a:xfrm>
          <a:custGeom>
            <a:avLst/>
            <a:gdLst/>
            <a:ahLst/>
            <a:rect l="0" t="0" r="r" b="b"/>
            <a:pathLst>
              <a:path w="268" h="575">
                <a:moveTo>
                  <a:pt x="156" y="45"/>
                </a:moveTo>
                <a:cubicBezTo>
                  <a:pt x="156" y="15"/>
                  <a:pt x="162" y="0"/>
                  <a:pt x="174" y="0"/>
                </a:cubicBezTo>
                <a:cubicBezTo>
                  <a:pt x="183" y="0"/>
                  <a:pt x="186" y="3"/>
                  <a:pt x="186" y="10"/>
                </a:cubicBezTo>
                <a:cubicBezTo>
                  <a:pt x="186" y="12"/>
                  <a:pt x="186" y="17"/>
                  <a:pt x="184" y="25"/>
                </a:cubicBezTo>
                <a:cubicBezTo>
                  <a:pt x="183" y="32"/>
                  <a:pt x="183" y="39"/>
                  <a:pt x="183" y="43"/>
                </a:cubicBezTo>
                <a:cubicBezTo>
                  <a:pt x="183" y="48"/>
                  <a:pt x="183" y="51"/>
                  <a:pt x="183" y="53"/>
                </a:cubicBezTo>
                <a:lnTo>
                  <a:pt x="183" y="55"/>
                </a:lnTo>
                <a:lnTo>
                  <a:pt x="187" y="55"/>
                </a:lnTo>
                <a:cubicBezTo>
                  <a:pt x="198" y="54"/>
                  <a:pt x="208" y="53"/>
                  <a:pt x="215" y="53"/>
                </a:cubicBezTo>
                <a:cubicBezTo>
                  <a:pt x="250" y="53"/>
                  <a:pt x="268" y="60"/>
                  <a:pt x="268" y="74"/>
                </a:cubicBezTo>
                <a:cubicBezTo>
                  <a:pt x="266" y="90"/>
                  <a:pt x="248" y="99"/>
                  <a:pt x="214" y="99"/>
                </a:cubicBezTo>
                <a:lnTo>
                  <a:pt x="205" y="99"/>
                </a:lnTo>
                <a:cubicBezTo>
                  <a:pt x="198" y="99"/>
                  <a:pt x="192" y="99"/>
                  <a:pt x="188" y="98"/>
                </a:cubicBezTo>
                <a:cubicBezTo>
                  <a:pt x="184" y="96"/>
                  <a:pt x="179" y="93"/>
                  <a:pt x="170" y="87"/>
                </a:cubicBezTo>
                <a:cubicBezTo>
                  <a:pt x="156" y="94"/>
                  <a:pt x="143" y="106"/>
                  <a:pt x="130" y="125"/>
                </a:cubicBezTo>
                <a:cubicBezTo>
                  <a:pt x="117" y="144"/>
                  <a:pt x="110" y="165"/>
                  <a:pt x="110" y="189"/>
                </a:cubicBezTo>
                <a:cubicBezTo>
                  <a:pt x="110" y="199"/>
                  <a:pt x="111" y="207"/>
                  <a:pt x="114" y="214"/>
                </a:cubicBezTo>
                <a:cubicBezTo>
                  <a:pt x="116" y="222"/>
                  <a:pt x="119" y="226"/>
                  <a:pt x="120" y="228"/>
                </a:cubicBezTo>
                <a:cubicBezTo>
                  <a:pt x="122" y="231"/>
                  <a:pt x="123" y="232"/>
                  <a:pt x="125" y="232"/>
                </a:cubicBezTo>
                <a:cubicBezTo>
                  <a:pt x="145" y="227"/>
                  <a:pt x="162" y="225"/>
                  <a:pt x="175" y="225"/>
                </a:cubicBezTo>
                <a:cubicBezTo>
                  <a:pt x="209" y="225"/>
                  <a:pt x="225" y="232"/>
                  <a:pt x="225" y="246"/>
                </a:cubicBezTo>
                <a:cubicBezTo>
                  <a:pt x="224" y="253"/>
                  <a:pt x="221" y="259"/>
                  <a:pt x="215" y="263"/>
                </a:cubicBezTo>
                <a:cubicBezTo>
                  <a:pt x="208" y="266"/>
                  <a:pt x="202" y="269"/>
                  <a:pt x="195" y="269"/>
                </a:cubicBezTo>
                <a:cubicBezTo>
                  <a:pt x="187" y="270"/>
                  <a:pt x="176" y="271"/>
                  <a:pt x="164" y="271"/>
                </a:cubicBezTo>
                <a:cubicBezTo>
                  <a:pt x="144" y="271"/>
                  <a:pt x="129" y="269"/>
                  <a:pt x="118" y="266"/>
                </a:cubicBezTo>
                <a:lnTo>
                  <a:pt x="110" y="264"/>
                </a:lnTo>
                <a:cubicBezTo>
                  <a:pt x="91" y="275"/>
                  <a:pt x="75" y="290"/>
                  <a:pt x="62" y="309"/>
                </a:cubicBezTo>
                <a:cubicBezTo>
                  <a:pt x="49" y="329"/>
                  <a:pt x="43" y="346"/>
                  <a:pt x="42" y="362"/>
                </a:cubicBezTo>
                <a:cubicBezTo>
                  <a:pt x="42" y="368"/>
                  <a:pt x="43" y="373"/>
                  <a:pt x="44" y="376"/>
                </a:cubicBezTo>
                <a:cubicBezTo>
                  <a:pt x="48" y="389"/>
                  <a:pt x="57" y="398"/>
                  <a:pt x="68" y="405"/>
                </a:cubicBezTo>
                <a:cubicBezTo>
                  <a:pt x="80" y="411"/>
                  <a:pt x="101" y="421"/>
                  <a:pt x="132" y="432"/>
                </a:cubicBezTo>
                <a:cubicBezTo>
                  <a:pt x="135" y="433"/>
                  <a:pt x="138" y="434"/>
                  <a:pt x="140" y="435"/>
                </a:cubicBezTo>
                <a:cubicBezTo>
                  <a:pt x="181" y="450"/>
                  <a:pt x="204" y="460"/>
                  <a:pt x="212" y="465"/>
                </a:cubicBezTo>
                <a:cubicBezTo>
                  <a:pt x="224" y="474"/>
                  <a:pt x="230" y="487"/>
                  <a:pt x="230" y="505"/>
                </a:cubicBezTo>
                <a:cubicBezTo>
                  <a:pt x="230" y="523"/>
                  <a:pt x="223" y="539"/>
                  <a:pt x="210" y="554"/>
                </a:cubicBezTo>
                <a:cubicBezTo>
                  <a:pt x="196" y="568"/>
                  <a:pt x="180" y="575"/>
                  <a:pt x="159" y="575"/>
                </a:cubicBezTo>
                <a:cubicBezTo>
                  <a:pt x="146" y="575"/>
                  <a:pt x="131" y="572"/>
                  <a:pt x="115" y="566"/>
                </a:cubicBezTo>
                <a:cubicBezTo>
                  <a:pt x="99" y="559"/>
                  <a:pt x="89" y="555"/>
                  <a:pt x="87" y="551"/>
                </a:cubicBezTo>
                <a:cubicBezTo>
                  <a:pt x="86" y="549"/>
                  <a:pt x="85" y="548"/>
                  <a:pt x="85" y="546"/>
                </a:cubicBezTo>
                <a:cubicBezTo>
                  <a:pt x="85" y="543"/>
                  <a:pt x="87" y="540"/>
                  <a:pt x="89" y="538"/>
                </a:cubicBezTo>
                <a:cubicBezTo>
                  <a:pt x="91" y="536"/>
                  <a:pt x="94" y="534"/>
                  <a:pt x="98" y="534"/>
                </a:cubicBezTo>
                <a:cubicBezTo>
                  <a:pt x="101" y="534"/>
                  <a:pt x="103" y="535"/>
                  <a:pt x="106" y="536"/>
                </a:cubicBezTo>
                <a:cubicBezTo>
                  <a:pt x="124" y="547"/>
                  <a:pt x="142" y="552"/>
                  <a:pt x="160" y="552"/>
                </a:cubicBezTo>
                <a:cubicBezTo>
                  <a:pt x="165" y="552"/>
                  <a:pt x="169" y="551"/>
                  <a:pt x="171" y="550"/>
                </a:cubicBezTo>
                <a:cubicBezTo>
                  <a:pt x="181" y="544"/>
                  <a:pt x="186" y="536"/>
                  <a:pt x="186" y="527"/>
                </a:cubicBezTo>
                <a:cubicBezTo>
                  <a:pt x="186" y="520"/>
                  <a:pt x="183" y="515"/>
                  <a:pt x="178" y="511"/>
                </a:cubicBezTo>
                <a:cubicBezTo>
                  <a:pt x="172" y="508"/>
                  <a:pt x="158" y="502"/>
                  <a:pt x="133" y="493"/>
                </a:cubicBezTo>
                <a:cubicBezTo>
                  <a:pt x="126" y="489"/>
                  <a:pt x="120" y="487"/>
                  <a:pt x="116" y="485"/>
                </a:cubicBezTo>
                <a:cubicBezTo>
                  <a:pt x="113" y="484"/>
                  <a:pt x="106" y="482"/>
                  <a:pt x="95" y="477"/>
                </a:cubicBezTo>
                <a:cubicBezTo>
                  <a:pt x="84" y="473"/>
                  <a:pt x="76" y="470"/>
                  <a:pt x="73" y="469"/>
                </a:cubicBezTo>
                <a:cubicBezTo>
                  <a:pt x="69" y="467"/>
                  <a:pt x="63" y="464"/>
                  <a:pt x="54" y="460"/>
                </a:cubicBezTo>
                <a:cubicBezTo>
                  <a:pt x="46" y="456"/>
                  <a:pt x="40" y="452"/>
                  <a:pt x="36" y="450"/>
                </a:cubicBezTo>
                <a:cubicBezTo>
                  <a:pt x="33" y="447"/>
                  <a:pt x="28" y="443"/>
                  <a:pt x="22" y="437"/>
                </a:cubicBezTo>
                <a:cubicBezTo>
                  <a:pt x="16" y="431"/>
                  <a:pt x="12" y="426"/>
                  <a:pt x="10" y="421"/>
                </a:cubicBezTo>
                <a:cubicBezTo>
                  <a:pt x="7" y="417"/>
                  <a:pt x="5" y="410"/>
                  <a:pt x="3" y="403"/>
                </a:cubicBezTo>
                <a:cubicBezTo>
                  <a:pt x="2" y="395"/>
                  <a:pt x="1" y="387"/>
                  <a:pt x="0" y="379"/>
                </a:cubicBezTo>
                <a:cubicBezTo>
                  <a:pt x="0" y="360"/>
                  <a:pt x="7" y="338"/>
                  <a:pt x="22" y="314"/>
                </a:cubicBezTo>
                <a:cubicBezTo>
                  <a:pt x="36" y="290"/>
                  <a:pt x="55" y="270"/>
                  <a:pt x="79" y="254"/>
                </a:cubicBezTo>
                <a:lnTo>
                  <a:pt x="84" y="251"/>
                </a:lnTo>
                <a:lnTo>
                  <a:pt x="80" y="247"/>
                </a:lnTo>
                <a:cubicBezTo>
                  <a:pt x="77" y="244"/>
                  <a:pt x="75" y="242"/>
                  <a:pt x="73" y="240"/>
                </a:cubicBezTo>
                <a:cubicBezTo>
                  <a:pt x="71" y="239"/>
                  <a:pt x="68" y="236"/>
                  <a:pt x="65" y="231"/>
                </a:cubicBezTo>
                <a:cubicBezTo>
                  <a:pt x="62" y="226"/>
                  <a:pt x="60" y="222"/>
                  <a:pt x="57" y="218"/>
                </a:cubicBezTo>
                <a:cubicBezTo>
                  <a:pt x="54" y="214"/>
                  <a:pt x="53" y="209"/>
                  <a:pt x="52" y="203"/>
                </a:cubicBezTo>
                <a:cubicBezTo>
                  <a:pt x="51" y="197"/>
                  <a:pt x="50" y="190"/>
                  <a:pt x="49" y="184"/>
                </a:cubicBezTo>
                <a:cubicBezTo>
                  <a:pt x="49" y="159"/>
                  <a:pt x="59" y="136"/>
                  <a:pt x="77" y="113"/>
                </a:cubicBezTo>
                <a:cubicBezTo>
                  <a:pt x="96" y="91"/>
                  <a:pt x="120" y="75"/>
                  <a:pt x="151" y="64"/>
                </a:cubicBezTo>
                <a:lnTo>
                  <a:pt x="158" y="61"/>
                </a:lnTo>
                <a:cubicBezTo>
                  <a:pt x="157" y="56"/>
                  <a:pt x="156" y="51"/>
                  <a:pt x="156" y="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4112280" y="35272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8" y="3"/>
                  <a:pt x="95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6"/>
                  <a:pt x="10" y="139"/>
                  <a:pt x="16" y="130"/>
                </a:cubicBezTo>
                <a:cubicBezTo>
                  <a:pt x="20" y="122"/>
                  <a:pt x="27" y="115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1" y="227"/>
                  <a:pt x="65" y="244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1" y="280"/>
                  <a:pt x="85" y="277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4"/>
                  <a:pt x="104" y="245"/>
                  <a:pt x="108" y="234"/>
                </a:cubicBezTo>
                <a:cubicBezTo>
                  <a:pt x="109" y="231"/>
                  <a:pt x="109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9"/>
                  <a:pt x="127" y="231"/>
                </a:cubicBezTo>
                <a:cubicBezTo>
                  <a:pt x="127" y="234"/>
                  <a:pt x="125" y="238"/>
                  <a:pt x="123" y="245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3" y="301"/>
                  <a:pt x="64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5" y="276"/>
                  <a:pt x="25" y="263"/>
                </a:cubicBezTo>
                <a:cubicBezTo>
                  <a:pt x="25" y="258"/>
                  <a:pt x="25" y="253"/>
                  <a:pt x="27" y="248"/>
                </a:cubicBezTo>
                <a:cubicBezTo>
                  <a:pt x="28" y="244"/>
                  <a:pt x="35" y="227"/>
                  <a:pt x="46" y="197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6" y="130"/>
                </a:cubicBezTo>
                <a:cubicBezTo>
                  <a:pt x="28" y="139"/>
                  <a:pt x="23" y="152"/>
                  <a:pt x="19" y="167"/>
                </a:cubicBezTo>
                <a:lnTo>
                  <a:pt x="18" y="168"/>
                </a:lnTo>
                <a:cubicBezTo>
                  <a:pt x="18" y="169"/>
                  <a:pt x="17" y="170"/>
                  <a:pt x="17" y="170"/>
                </a:cubicBezTo>
                <a:lnTo>
                  <a:pt x="17" y="171"/>
                </a:lnTo>
                <a:cubicBezTo>
                  <a:pt x="16" y="171"/>
                  <a:pt x="16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2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946160" y="34279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4772160" y="3439440"/>
            <a:ext cx="96480" cy="207000"/>
          </a:xfrm>
          <a:custGeom>
            <a:avLst/>
            <a:gdLst/>
            <a:ahLst/>
            <a:rect l="0" t="0" r="r" b="b"/>
            <a:pathLst>
              <a:path w="268" h="575">
                <a:moveTo>
                  <a:pt x="156" y="45"/>
                </a:moveTo>
                <a:cubicBezTo>
                  <a:pt x="156" y="15"/>
                  <a:pt x="162" y="0"/>
                  <a:pt x="174" y="0"/>
                </a:cubicBezTo>
                <a:cubicBezTo>
                  <a:pt x="183" y="0"/>
                  <a:pt x="186" y="3"/>
                  <a:pt x="186" y="10"/>
                </a:cubicBezTo>
                <a:cubicBezTo>
                  <a:pt x="186" y="12"/>
                  <a:pt x="186" y="17"/>
                  <a:pt x="184" y="25"/>
                </a:cubicBezTo>
                <a:cubicBezTo>
                  <a:pt x="183" y="32"/>
                  <a:pt x="183" y="39"/>
                  <a:pt x="183" y="43"/>
                </a:cubicBezTo>
                <a:cubicBezTo>
                  <a:pt x="183" y="48"/>
                  <a:pt x="183" y="51"/>
                  <a:pt x="183" y="53"/>
                </a:cubicBezTo>
                <a:lnTo>
                  <a:pt x="183" y="55"/>
                </a:lnTo>
                <a:lnTo>
                  <a:pt x="187" y="55"/>
                </a:lnTo>
                <a:cubicBezTo>
                  <a:pt x="198" y="54"/>
                  <a:pt x="208" y="53"/>
                  <a:pt x="215" y="53"/>
                </a:cubicBezTo>
                <a:cubicBezTo>
                  <a:pt x="250" y="53"/>
                  <a:pt x="268" y="60"/>
                  <a:pt x="268" y="74"/>
                </a:cubicBezTo>
                <a:cubicBezTo>
                  <a:pt x="266" y="90"/>
                  <a:pt x="248" y="99"/>
                  <a:pt x="214" y="99"/>
                </a:cubicBezTo>
                <a:lnTo>
                  <a:pt x="205" y="99"/>
                </a:lnTo>
                <a:cubicBezTo>
                  <a:pt x="198" y="99"/>
                  <a:pt x="192" y="99"/>
                  <a:pt x="188" y="98"/>
                </a:cubicBezTo>
                <a:cubicBezTo>
                  <a:pt x="184" y="96"/>
                  <a:pt x="179" y="93"/>
                  <a:pt x="170" y="87"/>
                </a:cubicBezTo>
                <a:cubicBezTo>
                  <a:pt x="156" y="94"/>
                  <a:pt x="143" y="106"/>
                  <a:pt x="130" y="125"/>
                </a:cubicBezTo>
                <a:cubicBezTo>
                  <a:pt x="117" y="144"/>
                  <a:pt x="110" y="165"/>
                  <a:pt x="110" y="189"/>
                </a:cubicBezTo>
                <a:cubicBezTo>
                  <a:pt x="110" y="199"/>
                  <a:pt x="111" y="207"/>
                  <a:pt x="114" y="214"/>
                </a:cubicBezTo>
                <a:cubicBezTo>
                  <a:pt x="116" y="222"/>
                  <a:pt x="119" y="226"/>
                  <a:pt x="120" y="228"/>
                </a:cubicBezTo>
                <a:cubicBezTo>
                  <a:pt x="122" y="231"/>
                  <a:pt x="123" y="232"/>
                  <a:pt x="125" y="232"/>
                </a:cubicBezTo>
                <a:cubicBezTo>
                  <a:pt x="145" y="227"/>
                  <a:pt x="162" y="225"/>
                  <a:pt x="175" y="225"/>
                </a:cubicBezTo>
                <a:cubicBezTo>
                  <a:pt x="209" y="225"/>
                  <a:pt x="225" y="232"/>
                  <a:pt x="225" y="246"/>
                </a:cubicBezTo>
                <a:cubicBezTo>
                  <a:pt x="224" y="253"/>
                  <a:pt x="221" y="259"/>
                  <a:pt x="215" y="263"/>
                </a:cubicBezTo>
                <a:cubicBezTo>
                  <a:pt x="208" y="266"/>
                  <a:pt x="202" y="269"/>
                  <a:pt x="195" y="269"/>
                </a:cubicBezTo>
                <a:cubicBezTo>
                  <a:pt x="187" y="270"/>
                  <a:pt x="176" y="271"/>
                  <a:pt x="164" y="271"/>
                </a:cubicBezTo>
                <a:cubicBezTo>
                  <a:pt x="144" y="271"/>
                  <a:pt x="129" y="269"/>
                  <a:pt x="118" y="266"/>
                </a:cubicBezTo>
                <a:lnTo>
                  <a:pt x="110" y="264"/>
                </a:lnTo>
                <a:cubicBezTo>
                  <a:pt x="91" y="275"/>
                  <a:pt x="75" y="290"/>
                  <a:pt x="62" y="309"/>
                </a:cubicBezTo>
                <a:cubicBezTo>
                  <a:pt x="49" y="329"/>
                  <a:pt x="43" y="346"/>
                  <a:pt x="42" y="362"/>
                </a:cubicBezTo>
                <a:cubicBezTo>
                  <a:pt x="42" y="368"/>
                  <a:pt x="43" y="373"/>
                  <a:pt x="44" y="376"/>
                </a:cubicBezTo>
                <a:cubicBezTo>
                  <a:pt x="48" y="389"/>
                  <a:pt x="57" y="398"/>
                  <a:pt x="68" y="405"/>
                </a:cubicBezTo>
                <a:cubicBezTo>
                  <a:pt x="80" y="411"/>
                  <a:pt x="101" y="421"/>
                  <a:pt x="132" y="432"/>
                </a:cubicBezTo>
                <a:cubicBezTo>
                  <a:pt x="135" y="433"/>
                  <a:pt x="138" y="434"/>
                  <a:pt x="140" y="435"/>
                </a:cubicBezTo>
                <a:cubicBezTo>
                  <a:pt x="181" y="450"/>
                  <a:pt x="204" y="460"/>
                  <a:pt x="212" y="465"/>
                </a:cubicBezTo>
                <a:cubicBezTo>
                  <a:pt x="224" y="474"/>
                  <a:pt x="230" y="487"/>
                  <a:pt x="230" y="505"/>
                </a:cubicBezTo>
                <a:cubicBezTo>
                  <a:pt x="230" y="523"/>
                  <a:pt x="223" y="539"/>
                  <a:pt x="210" y="554"/>
                </a:cubicBezTo>
                <a:cubicBezTo>
                  <a:pt x="196" y="568"/>
                  <a:pt x="180" y="575"/>
                  <a:pt x="159" y="575"/>
                </a:cubicBezTo>
                <a:cubicBezTo>
                  <a:pt x="145" y="575"/>
                  <a:pt x="131" y="572"/>
                  <a:pt x="115" y="566"/>
                </a:cubicBezTo>
                <a:cubicBezTo>
                  <a:pt x="98" y="559"/>
                  <a:pt x="89" y="555"/>
                  <a:pt x="87" y="551"/>
                </a:cubicBezTo>
                <a:cubicBezTo>
                  <a:pt x="86" y="549"/>
                  <a:pt x="85" y="548"/>
                  <a:pt x="85" y="546"/>
                </a:cubicBezTo>
                <a:cubicBezTo>
                  <a:pt x="85" y="543"/>
                  <a:pt x="86" y="540"/>
                  <a:pt x="89" y="538"/>
                </a:cubicBezTo>
                <a:cubicBezTo>
                  <a:pt x="91" y="536"/>
                  <a:pt x="94" y="534"/>
                  <a:pt x="98" y="534"/>
                </a:cubicBezTo>
                <a:cubicBezTo>
                  <a:pt x="101" y="534"/>
                  <a:pt x="103" y="535"/>
                  <a:pt x="106" y="536"/>
                </a:cubicBezTo>
                <a:cubicBezTo>
                  <a:pt x="124" y="547"/>
                  <a:pt x="142" y="552"/>
                  <a:pt x="160" y="552"/>
                </a:cubicBezTo>
                <a:cubicBezTo>
                  <a:pt x="165" y="552"/>
                  <a:pt x="169" y="551"/>
                  <a:pt x="171" y="550"/>
                </a:cubicBezTo>
                <a:cubicBezTo>
                  <a:pt x="181" y="544"/>
                  <a:pt x="186" y="536"/>
                  <a:pt x="186" y="527"/>
                </a:cubicBezTo>
                <a:cubicBezTo>
                  <a:pt x="186" y="520"/>
                  <a:pt x="183" y="515"/>
                  <a:pt x="177" y="511"/>
                </a:cubicBezTo>
                <a:cubicBezTo>
                  <a:pt x="172" y="508"/>
                  <a:pt x="157" y="502"/>
                  <a:pt x="133" y="493"/>
                </a:cubicBezTo>
                <a:cubicBezTo>
                  <a:pt x="126" y="489"/>
                  <a:pt x="120" y="487"/>
                  <a:pt x="116" y="485"/>
                </a:cubicBezTo>
                <a:cubicBezTo>
                  <a:pt x="113" y="484"/>
                  <a:pt x="106" y="482"/>
                  <a:pt x="95" y="477"/>
                </a:cubicBezTo>
                <a:cubicBezTo>
                  <a:pt x="84" y="473"/>
                  <a:pt x="76" y="470"/>
                  <a:pt x="73" y="469"/>
                </a:cubicBezTo>
                <a:cubicBezTo>
                  <a:pt x="69" y="467"/>
                  <a:pt x="63" y="464"/>
                  <a:pt x="54" y="460"/>
                </a:cubicBezTo>
                <a:cubicBezTo>
                  <a:pt x="46" y="456"/>
                  <a:pt x="39" y="452"/>
                  <a:pt x="36" y="450"/>
                </a:cubicBezTo>
                <a:cubicBezTo>
                  <a:pt x="33" y="447"/>
                  <a:pt x="28" y="443"/>
                  <a:pt x="22" y="437"/>
                </a:cubicBezTo>
                <a:cubicBezTo>
                  <a:pt x="16" y="431"/>
                  <a:pt x="12" y="426"/>
                  <a:pt x="10" y="421"/>
                </a:cubicBezTo>
                <a:cubicBezTo>
                  <a:pt x="7" y="417"/>
                  <a:pt x="5" y="410"/>
                  <a:pt x="3" y="403"/>
                </a:cubicBezTo>
                <a:cubicBezTo>
                  <a:pt x="2" y="395"/>
                  <a:pt x="1" y="387"/>
                  <a:pt x="0" y="379"/>
                </a:cubicBezTo>
                <a:cubicBezTo>
                  <a:pt x="0" y="360"/>
                  <a:pt x="7" y="338"/>
                  <a:pt x="22" y="314"/>
                </a:cubicBezTo>
                <a:cubicBezTo>
                  <a:pt x="36" y="290"/>
                  <a:pt x="55" y="270"/>
                  <a:pt x="78" y="254"/>
                </a:cubicBezTo>
                <a:lnTo>
                  <a:pt x="84" y="251"/>
                </a:lnTo>
                <a:lnTo>
                  <a:pt x="80" y="247"/>
                </a:lnTo>
                <a:cubicBezTo>
                  <a:pt x="77" y="244"/>
                  <a:pt x="75" y="242"/>
                  <a:pt x="73" y="240"/>
                </a:cubicBezTo>
                <a:cubicBezTo>
                  <a:pt x="71" y="239"/>
                  <a:pt x="68" y="236"/>
                  <a:pt x="65" y="231"/>
                </a:cubicBezTo>
                <a:cubicBezTo>
                  <a:pt x="62" y="226"/>
                  <a:pt x="60" y="222"/>
                  <a:pt x="57" y="218"/>
                </a:cubicBezTo>
                <a:cubicBezTo>
                  <a:pt x="54" y="214"/>
                  <a:pt x="53" y="209"/>
                  <a:pt x="52" y="203"/>
                </a:cubicBezTo>
                <a:cubicBezTo>
                  <a:pt x="51" y="197"/>
                  <a:pt x="50" y="190"/>
                  <a:pt x="49" y="184"/>
                </a:cubicBezTo>
                <a:cubicBezTo>
                  <a:pt x="49" y="159"/>
                  <a:pt x="59" y="136"/>
                  <a:pt x="77" y="113"/>
                </a:cubicBezTo>
                <a:cubicBezTo>
                  <a:pt x="96" y="91"/>
                  <a:pt x="120" y="75"/>
                  <a:pt x="151" y="64"/>
                </a:cubicBezTo>
                <a:lnTo>
                  <a:pt x="158" y="61"/>
                </a:lnTo>
                <a:cubicBezTo>
                  <a:pt x="157" y="56"/>
                  <a:pt x="156" y="51"/>
                  <a:pt x="156" y="4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4878000" y="352728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2"/>
                  <a:pt x="115" y="5"/>
                </a:cubicBezTo>
                <a:cubicBezTo>
                  <a:pt x="119" y="9"/>
                  <a:pt x="121" y="13"/>
                  <a:pt x="121" y="19"/>
                </a:cubicBezTo>
                <a:cubicBezTo>
                  <a:pt x="121" y="26"/>
                  <a:pt x="118" y="32"/>
                  <a:pt x="112" y="38"/>
                </a:cubicBezTo>
                <a:cubicBezTo>
                  <a:pt x="106" y="43"/>
                  <a:pt x="100" y="46"/>
                  <a:pt x="93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5"/>
                  <a:pt x="1" y="160"/>
                  <a:pt x="4" y="153"/>
                </a:cubicBezTo>
                <a:cubicBezTo>
                  <a:pt x="7" y="146"/>
                  <a:pt x="10" y="139"/>
                  <a:pt x="16" y="130"/>
                </a:cubicBezTo>
                <a:cubicBezTo>
                  <a:pt x="20" y="122"/>
                  <a:pt x="27" y="115"/>
                  <a:pt x="35" y="108"/>
                </a:cubicBezTo>
                <a:cubicBezTo>
                  <a:pt x="44" y="101"/>
                  <a:pt x="53" y="98"/>
                  <a:pt x="62" y="98"/>
                </a:cubicBezTo>
                <a:cubicBezTo>
                  <a:pt x="74" y="98"/>
                  <a:pt x="83" y="101"/>
                  <a:pt x="91" y="108"/>
                </a:cubicBezTo>
                <a:cubicBezTo>
                  <a:pt x="99" y="115"/>
                  <a:pt x="103" y="124"/>
                  <a:pt x="103" y="136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8"/>
                </a:cubicBezTo>
                <a:cubicBezTo>
                  <a:pt x="71" y="227"/>
                  <a:pt x="65" y="244"/>
                  <a:pt x="60" y="259"/>
                </a:cubicBezTo>
                <a:cubicBezTo>
                  <a:pt x="59" y="266"/>
                  <a:pt x="58" y="271"/>
                  <a:pt x="58" y="274"/>
                </a:cubicBezTo>
                <a:cubicBezTo>
                  <a:pt x="58" y="281"/>
                  <a:pt x="61" y="285"/>
                  <a:pt x="66" y="285"/>
                </a:cubicBezTo>
                <a:cubicBezTo>
                  <a:pt x="68" y="285"/>
                  <a:pt x="71" y="284"/>
                  <a:pt x="74" y="283"/>
                </a:cubicBezTo>
                <a:cubicBezTo>
                  <a:pt x="77" y="283"/>
                  <a:pt x="81" y="280"/>
                  <a:pt x="84" y="277"/>
                </a:cubicBezTo>
                <a:cubicBezTo>
                  <a:pt x="88" y="274"/>
                  <a:pt x="92" y="269"/>
                  <a:pt x="97" y="262"/>
                </a:cubicBezTo>
                <a:cubicBezTo>
                  <a:pt x="101" y="254"/>
                  <a:pt x="104" y="245"/>
                  <a:pt x="108" y="234"/>
                </a:cubicBezTo>
                <a:cubicBezTo>
                  <a:pt x="109" y="231"/>
                  <a:pt x="109" y="229"/>
                  <a:pt x="110" y="228"/>
                </a:cubicBezTo>
                <a:cubicBezTo>
                  <a:pt x="111" y="227"/>
                  <a:pt x="113" y="227"/>
                  <a:pt x="118" y="227"/>
                </a:cubicBezTo>
                <a:cubicBezTo>
                  <a:pt x="124" y="227"/>
                  <a:pt x="127" y="229"/>
                  <a:pt x="127" y="231"/>
                </a:cubicBezTo>
                <a:cubicBezTo>
                  <a:pt x="127" y="234"/>
                  <a:pt x="125" y="238"/>
                  <a:pt x="122" y="245"/>
                </a:cubicBezTo>
                <a:cubicBezTo>
                  <a:pt x="120" y="253"/>
                  <a:pt x="116" y="261"/>
                  <a:pt x="111" y="269"/>
                </a:cubicBezTo>
                <a:cubicBezTo>
                  <a:pt x="107" y="277"/>
                  <a:pt x="100" y="285"/>
                  <a:pt x="91" y="291"/>
                </a:cubicBezTo>
                <a:cubicBezTo>
                  <a:pt x="83" y="298"/>
                  <a:pt x="73" y="301"/>
                  <a:pt x="63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9" y="286"/>
                  <a:pt x="25" y="276"/>
                  <a:pt x="25" y="263"/>
                </a:cubicBezTo>
                <a:cubicBezTo>
                  <a:pt x="25" y="258"/>
                  <a:pt x="25" y="253"/>
                  <a:pt x="27" y="248"/>
                </a:cubicBezTo>
                <a:cubicBezTo>
                  <a:pt x="28" y="244"/>
                  <a:pt x="35" y="227"/>
                  <a:pt x="46" y="197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8" y="137"/>
                  <a:pt x="69" y="131"/>
                  <a:pt x="69" y="126"/>
                </a:cubicBezTo>
                <a:cubicBezTo>
                  <a:pt x="69" y="118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6" y="130"/>
                </a:cubicBezTo>
                <a:cubicBezTo>
                  <a:pt x="28" y="139"/>
                  <a:pt x="23" y="152"/>
                  <a:pt x="19" y="167"/>
                </a:cubicBezTo>
                <a:lnTo>
                  <a:pt x="18" y="168"/>
                </a:lnTo>
                <a:cubicBezTo>
                  <a:pt x="18" y="169"/>
                  <a:pt x="17" y="170"/>
                  <a:pt x="17" y="170"/>
                </a:cubicBezTo>
                <a:lnTo>
                  <a:pt x="17" y="171"/>
                </a:lnTo>
                <a:cubicBezTo>
                  <a:pt x="16" y="171"/>
                  <a:pt x="16" y="171"/>
                  <a:pt x="15" y="171"/>
                </a:cubicBezTo>
                <a:cubicBezTo>
                  <a:pt x="15" y="171"/>
                  <a:pt x="14" y="171"/>
                  <a:pt x="12" y="171"/>
                </a:cubicBezTo>
                <a:cubicBezTo>
                  <a:pt x="12" y="171"/>
                  <a:pt x="10" y="171"/>
                  <a:pt x="9" y="171"/>
                </a:cubicBezTo>
                <a:lnTo>
                  <a:pt x="3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5023440" y="3454920"/>
            <a:ext cx="139680" cy="176400"/>
          </a:xfrm>
          <a:custGeom>
            <a:avLst/>
            <a:gdLst/>
            <a:ahLst/>
            <a:rect l="0" t="0" r="r" b="b"/>
            <a:pathLst>
              <a:path w="388" h="490">
                <a:moveTo>
                  <a:pt x="0" y="12"/>
                </a:moveTo>
                <a:cubicBezTo>
                  <a:pt x="0" y="9"/>
                  <a:pt x="2" y="6"/>
                  <a:pt x="4" y="3"/>
                </a:cubicBezTo>
                <a:cubicBezTo>
                  <a:pt x="7" y="1"/>
                  <a:pt x="9" y="0"/>
                  <a:pt x="11" y="0"/>
                </a:cubicBezTo>
                <a:cubicBezTo>
                  <a:pt x="14" y="0"/>
                  <a:pt x="46" y="14"/>
                  <a:pt x="108" y="43"/>
                </a:cubicBezTo>
                <a:cubicBezTo>
                  <a:pt x="170" y="71"/>
                  <a:pt x="232" y="100"/>
                  <a:pt x="292" y="129"/>
                </a:cubicBezTo>
                <a:cubicBezTo>
                  <a:pt x="353" y="158"/>
                  <a:pt x="383" y="173"/>
                  <a:pt x="383" y="173"/>
                </a:cubicBezTo>
                <a:cubicBezTo>
                  <a:pt x="386" y="175"/>
                  <a:pt x="388" y="179"/>
                  <a:pt x="388" y="183"/>
                </a:cubicBezTo>
                <a:cubicBezTo>
                  <a:pt x="388" y="187"/>
                  <a:pt x="386" y="190"/>
                  <a:pt x="383" y="192"/>
                </a:cubicBezTo>
                <a:cubicBezTo>
                  <a:pt x="382" y="193"/>
                  <a:pt x="321" y="222"/>
                  <a:pt x="199" y="280"/>
                </a:cubicBezTo>
                <a:lnTo>
                  <a:pt x="16" y="366"/>
                </a:lnTo>
                <a:lnTo>
                  <a:pt x="12" y="366"/>
                </a:lnTo>
                <a:cubicBezTo>
                  <a:pt x="4" y="365"/>
                  <a:pt x="0" y="361"/>
                  <a:pt x="0" y="354"/>
                </a:cubicBezTo>
                <a:cubicBezTo>
                  <a:pt x="0" y="353"/>
                  <a:pt x="0" y="352"/>
                  <a:pt x="0" y="352"/>
                </a:cubicBezTo>
                <a:cubicBezTo>
                  <a:pt x="0" y="349"/>
                  <a:pt x="3" y="345"/>
                  <a:pt x="10" y="342"/>
                </a:cubicBezTo>
                <a:cubicBezTo>
                  <a:pt x="18" y="337"/>
                  <a:pt x="50" y="322"/>
                  <a:pt x="105" y="296"/>
                </a:cubicBezTo>
                <a:cubicBezTo>
                  <a:pt x="139" y="280"/>
                  <a:pt x="166" y="268"/>
                  <a:pt x="188" y="257"/>
                </a:cubicBezTo>
                <a:lnTo>
                  <a:pt x="345" y="183"/>
                </a:lnTo>
                <a:lnTo>
                  <a:pt x="177" y="103"/>
                </a:lnTo>
                <a:cubicBezTo>
                  <a:pt x="147" y="89"/>
                  <a:pt x="113" y="73"/>
                  <a:pt x="74" y="55"/>
                </a:cubicBezTo>
                <a:cubicBezTo>
                  <a:pt x="37" y="38"/>
                  <a:pt x="16" y="28"/>
                  <a:pt x="10" y="24"/>
                </a:cubicBezTo>
                <a:cubicBezTo>
                  <a:pt x="4" y="21"/>
                  <a:pt x="1" y="17"/>
                  <a:pt x="0" y="12"/>
                </a:cubicBezTo>
                <a:moveTo>
                  <a:pt x="1" y="477"/>
                </a:moveTo>
                <a:cubicBezTo>
                  <a:pt x="1" y="473"/>
                  <a:pt x="4" y="469"/>
                  <a:pt x="11" y="465"/>
                </a:cubicBezTo>
                <a:lnTo>
                  <a:pt x="378" y="465"/>
                </a:lnTo>
                <a:cubicBezTo>
                  <a:pt x="384" y="467"/>
                  <a:pt x="388" y="471"/>
                  <a:pt x="388" y="477"/>
                </a:cubicBezTo>
                <a:cubicBezTo>
                  <a:pt x="388" y="482"/>
                  <a:pt x="385" y="486"/>
                  <a:pt x="378" y="490"/>
                </a:cubicBezTo>
                <a:lnTo>
                  <a:pt x="10" y="490"/>
                </a:lnTo>
                <a:cubicBezTo>
                  <a:pt x="4" y="487"/>
                  <a:pt x="1" y="483"/>
                  <a:pt x="1" y="47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5253840" y="3448080"/>
            <a:ext cx="96120" cy="156600"/>
          </a:xfrm>
          <a:custGeom>
            <a:avLst/>
            <a:gdLst/>
            <a:ahLst/>
            <a:rect l="0" t="0" r="r" b="b"/>
            <a:pathLst>
              <a:path w="267" h="435">
                <a:moveTo>
                  <a:pt x="36" y="51"/>
                </a:moveTo>
                <a:cubicBezTo>
                  <a:pt x="60" y="17"/>
                  <a:pt x="92" y="0"/>
                  <a:pt x="133" y="0"/>
                </a:cubicBezTo>
                <a:cubicBezTo>
                  <a:pt x="153" y="0"/>
                  <a:pt x="174" y="5"/>
                  <a:pt x="194" y="16"/>
                </a:cubicBezTo>
                <a:cubicBezTo>
                  <a:pt x="215" y="27"/>
                  <a:pt x="231" y="46"/>
                  <a:pt x="244" y="74"/>
                </a:cubicBezTo>
                <a:cubicBezTo>
                  <a:pt x="259" y="109"/>
                  <a:pt x="267" y="157"/>
                  <a:pt x="267" y="219"/>
                </a:cubicBezTo>
                <a:cubicBezTo>
                  <a:pt x="267" y="285"/>
                  <a:pt x="258" y="335"/>
                  <a:pt x="240" y="369"/>
                </a:cubicBezTo>
                <a:cubicBezTo>
                  <a:pt x="232" y="387"/>
                  <a:pt x="220" y="401"/>
                  <a:pt x="205" y="411"/>
                </a:cubicBezTo>
                <a:cubicBezTo>
                  <a:pt x="190" y="422"/>
                  <a:pt x="178" y="429"/>
                  <a:pt x="166" y="431"/>
                </a:cubicBezTo>
                <a:cubicBezTo>
                  <a:pt x="155" y="434"/>
                  <a:pt x="144" y="435"/>
                  <a:pt x="133" y="435"/>
                </a:cubicBezTo>
                <a:cubicBezTo>
                  <a:pt x="122" y="435"/>
                  <a:pt x="111" y="434"/>
                  <a:pt x="101" y="432"/>
                </a:cubicBezTo>
                <a:cubicBezTo>
                  <a:pt x="90" y="429"/>
                  <a:pt x="77" y="422"/>
                  <a:pt x="62" y="411"/>
                </a:cubicBezTo>
                <a:cubicBezTo>
                  <a:pt x="47" y="401"/>
                  <a:pt x="36" y="386"/>
                  <a:pt x="27" y="369"/>
                </a:cubicBezTo>
                <a:cubicBezTo>
                  <a:pt x="9" y="335"/>
                  <a:pt x="0" y="285"/>
                  <a:pt x="0" y="219"/>
                </a:cubicBezTo>
                <a:cubicBezTo>
                  <a:pt x="0" y="145"/>
                  <a:pt x="12" y="89"/>
                  <a:pt x="36" y="51"/>
                </a:cubicBezTo>
                <a:moveTo>
                  <a:pt x="179" y="43"/>
                </a:moveTo>
                <a:cubicBezTo>
                  <a:pt x="166" y="30"/>
                  <a:pt x="151" y="23"/>
                  <a:pt x="133" y="23"/>
                </a:cubicBezTo>
                <a:cubicBezTo>
                  <a:pt x="116" y="23"/>
                  <a:pt x="101" y="30"/>
                  <a:pt x="88" y="43"/>
                </a:cubicBezTo>
                <a:cubicBezTo>
                  <a:pt x="77" y="54"/>
                  <a:pt x="70" y="69"/>
                  <a:pt x="67" y="89"/>
                </a:cubicBezTo>
                <a:cubicBezTo>
                  <a:pt x="64" y="108"/>
                  <a:pt x="62" y="149"/>
                  <a:pt x="62" y="211"/>
                </a:cubicBezTo>
                <a:cubicBezTo>
                  <a:pt x="62" y="278"/>
                  <a:pt x="64" y="321"/>
                  <a:pt x="67" y="343"/>
                </a:cubicBezTo>
                <a:cubicBezTo>
                  <a:pt x="70" y="364"/>
                  <a:pt x="78" y="380"/>
                  <a:pt x="90" y="393"/>
                </a:cubicBezTo>
                <a:cubicBezTo>
                  <a:pt x="102" y="405"/>
                  <a:pt x="116" y="411"/>
                  <a:pt x="133" y="411"/>
                </a:cubicBezTo>
                <a:cubicBezTo>
                  <a:pt x="150" y="411"/>
                  <a:pt x="165" y="405"/>
                  <a:pt x="177" y="393"/>
                </a:cubicBezTo>
                <a:cubicBezTo>
                  <a:pt x="190" y="380"/>
                  <a:pt x="197" y="362"/>
                  <a:pt x="200" y="339"/>
                </a:cubicBezTo>
                <a:cubicBezTo>
                  <a:pt x="203" y="317"/>
                  <a:pt x="205" y="274"/>
                  <a:pt x="205" y="211"/>
                </a:cubicBezTo>
                <a:cubicBezTo>
                  <a:pt x="205" y="149"/>
                  <a:pt x="203" y="109"/>
                  <a:pt x="200" y="89"/>
                </a:cubicBezTo>
                <a:cubicBezTo>
                  <a:pt x="197" y="70"/>
                  <a:pt x="190" y="55"/>
                  <a:pt x="179" y="4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4403520" y="3420360"/>
            <a:ext cx="200880" cy="22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8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и</a:t>
            </a:r>
            <a:endParaRPr b="0" lang="en-US" sz="15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6660720" y="3449160"/>
            <a:ext cx="64080" cy="153360"/>
          </a:xfrm>
          <a:custGeom>
            <a:avLst/>
            <a:gdLst/>
            <a:ahLst/>
            <a:rect l="0" t="0" r="r" b="b"/>
            <a:pathLst>
              <a:path w="178" h="426">
                <a:moveTo>
                  <a:pt x="103" y="38"/>
                </a:moveTo>
                <a:cubicBezTo>
                  <a:pt x="103" y="28"/>
                  <a:pt x="107" y="19"/>
                  <a:pt x="115" y="12"/>
                </a:cubicBezTo>
                <a:cubicBezTo>
                  <a:pt x="123" y="4"/>
                  <a:pt x="132" y="0"/>
                  <a:pt x="143" y="0"/>
                </a:cubicBezTo>
                <a:cubicBezTo>
                  <a:pt x="150" y="0"/>
                  <a:pt x="156" y="2"/>
                  <a:pt x="162" y="7"/>
                </a:cubicBezTo>
                <a:cubicBezTo>
                  <a:pt x="167" y="12"/>
                  <a:pt x="169" y="19"/>
                  <a:pt x="170" y="26"/>
                </a:cubicBezTo>
                <a:cubicBezTo>
                  <a:pt x="170" y="36"/>
                  <a:pt x="166" y="45"/>
                  <a:pt x="157" y="53"/>
                </a:cubicBezTo>
                <a:cubicBezTo>
                  <a:pt x="149" y="61"/>
                  <a:pt x="139" y="65"/>
                  <a:pt x="129" y="65"/>
                </a:cubicBezTo>
                <a:cubicBezTo>
                  <a:pt x="123" y="65"/>
                  <a:pt x="117" y="63"/>
                  <a:pt x="112" y="59"/>
                </a:cubicBezTo>
                <a:cubicBezTo>
                  <a:pt x="106" y="55"/>
                  <a:pt x="103" y="48"/>
                  <a:pt x="103" y="38"/>
                </a:cubicBezTo>
                <a:moveTo>
                  <a:pt x="0" y="236"/>
                </a:moveTo>
                <a:cubicBezTo>
                  <a:pt x="0" y="233"/>
                  <a:pt x="2" y="226"/>
                  <a:pt x="5" y="217"/>
                </a:cubicBezTo>
                <a:cubicBezTo>
                  <a:pt x="9" y="207"/>
                  <a:pt x="14" y="196"/>
                  <a:pt x="21" y="184"/>
                </a:cubicBezTo>
                <a:cubicBezTo>
                  <a:pt x="27" y="173"/>
                  <a:pt x="36" y="162"/>
                  <a:pt x="48" y="152"/>
                </a:cubicBezTo>
                <a:cubicBezTo>
                  <a:pt x="61" y="142"/>
                  <a:pt x="73" y="138"/>
                  <a:pt x="86" y="138"/>
                </a:cubicBezTo>
                <a:cubicBezTo>
                  <a:pt x="103" y="138"/>
                  <a:pt x="116" y="143"/>
                  <a:pt x="127" y="153"/>
                </a:cubicBezTo>
                <a:cubicBezTo>
                  <a:pt x="138" y="162"/>
                  <a:pt x="144" y="175"/>
                  <a:pt x="144" y="192"/>
                </a:cubicBezTo>
                <a:cubicBezTo>
                  <a:pt x="144" y="199"/>
                  <a:pt x="141" y="211"/>
                  <a:pt x="136" y="227"/>
                </a:cubicBezTo>
                <a:cubicBezTo>
                  <a:pt x="130" y="244"/>
                  <a:pt x="121" y="266"/>
                  <a:pt x="110" y="294"/>
                </a:cubicBezTo>
                <a:cubicBezTo>
                  <a:pt x="99" y="321"/>
                  <a:pt x="91" y="345"/>
                  <a:pt x="84" y="365"/>
                </a:cubicBezTo>
                <a:cubicBezTo>
                  <a:pt x="82" y="374"/>
                  <a:pt x="81" y="381"/>
                  <a:pt x="81" y="386"/>
                </a:cubicBezTo>
                <a:cubicBezTo>
                  <a:pt x="81" y="397"/>
                  <a:pt x="84" y="402"/>
                  <a:pt x="91" y="402"/>
                </a:cubicBezTo>
                <a:cubicBezTo>
                  <a:pt x="95" y="402"/>
                  <a:pt x="99" y="402"/>
                  <a:pt x="103" y="400"/>
                </a:cubicBezTo>
                <a:cubicBezTo>
                  <a:pt x="108" y="399"/>
                  <a:pt x="112" y="396"/>
                  <a:pt x="118" y="391"/>
                </a:cubicBezTo>
                <a:cubicBezTo>
                  <a:pt x="123" y="387"/>
                  <a:pt x="129" y="378"/>
                  <a:pt x="135" y="368"/>
                </a:cubicBezTo>
                <a:cubicBezTo>
                  <a:pt x="141" y="358"/>
                  <a:pt x="146" y="346"/>
                  <a:pt x="151" y="331"/>
                </a:cubicBezTo>
                <a:cubicBezTo>
                  <a:pt x="152" y="326"/>
                  <a:pt x="153" y="323"/>
                  <a:pt x="154" y="322"/>
                </a:cubicBezTo>
                <a:cubicBezTo>
                  <a:pt x="155" y="321"/>
                  <a:pt x="158" y="321"/>
                  <a:pt x="165" y="321"/>
                </a:cubicBezTo>
                <a:cubicBezTo>
                  <a:pt x="174" y="321"/>
                  <a:pt x="178" y="323"/>
                  <a:pt x="178" y="327"/>
                </a:cubicBezTo>
                <a:cubicBezTo>
                  <a:pt x="178" y="331"/>
                  <a:pt x="176" y="337"/>
                  <a:pt x="173" y="347"/>
                </a:cubicBezTo>
                <a:cubicBezTo>
                  <a:pt x="168" y="356"/>
                  <a:pt x="163" y="367"/>
                  <a:pt x="156" y="379"/>
                </a:cubicBezTo>
                <a:cubicBezTo>
                  <a:pt x="149" y="392"/>
                  <a:pt x="140" y="402"/>
                  <a:pt x="127" y="412"/>
                </a:cubicBezTo>
                <a:cubicBezTo>
                  <a:pt x="115" y="421"/>
                  <a:pt x="102" y="426"/>
                  <a:pt x="88" y="426"/>
                </a:cubicBezTo>
                <a:cubicBezTo>
                  <a:pt x="75" y="426"/>
                  <a:pt x="62" y="421"/>
                  <a:pt x="51" y="412"/>
                </a:cubicBezTo>
                <a:cubicBezTo>
                  <a:pt x="40" y="403"/>
                  <a:pt x="34" y="390"/>
                  <a:pt x="33" y="371"/>
                </a:cubicBezTo>
                <a:cubicBezTo>
                  <a:pt x="33" y="364"/>
                  <a:pt x="34" y="357"/>
                  <a:pt x="36" y="351"/>
                </a:cubicBezTo>
                <a:cubicBezTo>
                  <a:pt x="38" y="344"/>
                  <a:pt x="48" y="320"/>
                  <a:pt x="64" y="279"/>
                </a:cubicBezTo>
                <a:cubicBezTo>
                  <a:pt x="80" y="236"/>
                  <a:pt x="89" y="210"/>
                  <a:pt x="91" y="202"/>
                </a:cubicBezTo>
                <a:cubicBezTo>
                  <a:pt x="94" y="194"/>
                  <a:pt x="95" y="185"/>
                  <a:pt x="96" y="177"/>
                </a:cubicBezTo>
                <a:cubicBezTo>
                  <a:pt x="96" y="167"/>
                  <a:pt x="92" y="162"/>
                  <a:pt x="85" y="162"/>
                </a:cubicBezTo>
                <a:lnTo>
                  <a:pt x="84" y="162"/>
                </a:lnTo>
                <a:cubicBezTo>
                  <a:pt x="71" y="162"/>
                  <a:pt x="60" y="169"/>
                  <a:pt x="49" y="183"/>
                </a:cubicBezTo>
                <a:cubicBezTo>
                  <a:pt x="38" y="197"/>
                  <a:pt x="30" y="215"/>
                  <a:pt x="25" y="236"/>
                </a:cubicBezTo>
                <a:cubicBezTo>
                  <a:pt x="25" y="237"/>
                  <a:pt x="24" y="237"/>
                  <a:pt x="24" y="238"/>
                </a:cubicBezTo>
                <a:cubicBezTo>
                  <a:pt x="23" y="239"/>
                  <a:pt x="23" y="240"/>
                  <a:pt x="23" y="240"/>
                </a:cubicBezTo>
                <a:cubicBezTo>
                  <a:pt x="23" y="240"/>
                  <a:pt x="23" y="241"/>
                  <a:pt x="22" y="241"/>
                </a:cubicBezTo>
                <a:cubicBezTo>
                  <a:pt x="21" y="242"/>
                  <a:pt x="20" y="242"/>
                  <a:pt x="20" y="242"/>
                </a:cubicBezTo>
                <a:cubicBezTo>
                  <a:pt x="19" y="242"/>
                  <a:pt x="19" y="242"/>
                  <a:pt x="17" y="242"/>
                </a:cubicBezTo>
                <a:cubicBezTo>
                  <a:pt x="16" y="242"/>
                  <a:pt x="14" y="242"/>
                  <a:pt x="12" y="242"/>
                </a:cubicBezTo>
                <a:lnTo>
                  <a:pt x="3" y="242"/>
                </a:lnTo>
                <a:cubicBezTo>
                  <a:pt x="1" y="239"/>
                  <a:pt x="0" y="237"/>
                  <a:pt x="0" y="2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5586480" y="3420360"/>
            <a:ext cx="971640" cy="224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80" spc="-1" strike="noStrike">
                <a:solidFill>
                  <a:srgbClr val="1f2328"/>
                </a:solidFill>
                <a:latin typeface="Times New Roman"/>
                <a:ea typeface="Times New Roman"/>
              </a:rPr>
              <a:t>д л я в с е х</a:t>
            </a:r>
            <a:endParaRPr b="0" lang="en-US" sz="15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1723680" y="387648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51" y="0"/>
                </a:lnTo>
                <a:cubicBezTo>
                  <a:pt x="462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2" y="16"/>
                  <a:pt x="531" y="21"/>
                  <a:pt x="539" y="27"/>
                </a:cubicBezTo>
                <a:cubicBezTo>
                  <a:pt x="548" y="33"/>
                  <a:pt x="556" y="39"/>
                  <a:pt x="564" y="47"/>
                </a:cubicBezTo>
                <a:cubicBezTo>
                  <a:pt x="571" y="54"/>
                  <a:pt x="577" y="62"/>
                  <a:pt x="583" y="71"/>
                </a:cubicBezTo>
                <a:cubicBezTo>
                  <a:pt x="589" y="79"/>
                  <a:pt x="594" y="88"/>
                  <a:pt x="598" y="98"/>
                </a:cubicBezTo>
                <a:cubicBezTo>
                  <a:pt x="602" y="108"/>
                  <a:pt x="605" y="118"/>
                  <a:pt x="607" y="128"/>
                </a:cubicBezTo>
                <a:cubicBezTo>
                  <a:pt x="609" y="138"/>
                  <a:pt x="610" y="148"/>
                  <a:pt x="610" y="159"/>
                </a:cubicBezTo>
                <a:lnTo>
                  <a:pt x="610" y="529"/>
                </a:lnTo>
                <a:cubicBezTo>
                  <a:pt x="610" y="540"/>
                  <a:pt x="609" y="550"/>
                  <a:pt x="607" y="560"/>
                </a:cubicBezTo>
                <a:cubicBezTo>
                  <a:pt x="605" y="571"/>
                  <a:pt x="602" y="581"/>
                  <a:pt x="598" y="591"/>
                </a:cubicBezTo>
                <a:cubicBezTo>
                  <a:pt x="594" y="601"/>
                  <a:pt x="589" y="610"/>
                  <a:pt x="583" y="618"/>
                </a:cubicBezTo>
                <a:cubicBezTo>
                  <a:pt x="577" y="627"/>
                  <a:pt x="571" y="635"/>
                  <a:pt x="564" y="642"/>
                </a:cubicBezTo>
                <a:cubicBezTo>
                  <a:pt x="556" y="650"/>
                  <a:pt x="548" y="656"/>
                  <a:pt x="539" y="662"/>
                </a:cubicBezTo>
                <a:cubicBezTo>
                  <a:pt x="531" y="668"/>
                  <a:pt x="522" y="673"/>
                  <a:pt x="512" y="677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2" y="688"/>
                  <a:pt x="462" y="689"/>
                  <a:pt x="451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10"/>
                  <a:pt x="17" y="601"/>
                  <a:pt x="13" y="591"/>
                </a:cubicBezTo>
                <a:cubicBezTo>
                  <a:pt x="9" y="581"/>
                  <a:pt x="6" y="571"/>
                  <a:pt x="4" y="560"/>
                </a:cubicBezTo>
                <a:cubicBezTo>
                  <a:pt x="1" y="550"/>
                  <a:pt x="0" y="540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47720" y="3866040"/>
            <a:ext cx="974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Параметр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784520" y="39074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1534f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952200" y="4400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1133280" y="4324320"/>
            <a:ext cx="219600" cy="238320"/>
          </a:xfrm>
          <a:custGeom>
            <a:avLst/>
            <a:gdLst/>
            <a:ahLst/>
            <a:rect l="0" t="0" r="r" b="b"/>
            <a:pathLst>
              <a:path w="610" h="662">
                <a:moveTo>
                  <a:pt x="0" y="50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51" y="0"/>
                </a:lnTo>
                <a:cubicBezTo>
                  <a:pt x="461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1" y="16"/>
                  <a:pt x="530" y="21"/>
                  <a:pt x="539" y="26"/>
                </a:cubicBezTo>
                <a:cubicBezTo>
                  <a:pt x="548" y="32"/>
                  <a:pt x="556" y="39"/>
                  <a:pt x="563" y="46"/>
                </a:cubicBezTo>
                <a:cubicBezTo>
                  <a:pt x="570" y="53"/>
                  <a:pt x="577" y="61"/>
                  <a:pt x="583" y="70"/>
                </a:cubicBezTo>
                <a:cubicBezTo>
                  <a:pt x="589" y="79"/>
                  <a:pt x="594" y="88"/>
                  <a:pt x="597" y="98"/>
                </a:cubicBezTo>
                <a:cubicBezTo>
                  <a:pt x="601" y="107"/>
                  <a:pt x="604" y="117"/>
                  <a:pt x="607" y="127"/>
                </a:cubicBezTo>
                <a:cubicBezTo>
                  <a:pt x="609" y="138"/>
                  <a:pt x="610" y="148"/>
                  <a:pt x="610" y="158"/>
                </a:cubicBezTo>
                <a:lnTo>
                  <a:pt x="610" y="503"/>
                </a:lnTo>
                <a:cubicBezTo>
                  <a:pt x="610" y="514"/>
                  <a:pt x="609" y="524"/>
                  <a:pt x="607" y="534"/>
                </a:cubicBezTo>
                <a:cubicBezTo>
                  <a:pt x="604" y="544"/>
                  <a:pt x="601" y="554"/>
                  <a:pt x="597" y="564"/>
                </a:cubicBezTo>
                <a:cubicBezTo>
                  <a:pt x="594" y="574"/>
                  <a:pt x="589" y="583"/>
                  <a:pt x="583" y="591"/>
                </a:cubicBezTo>
                <a:cubicBezTo>
                  <a:pt x="577" y="600"/>
                  <a:pt x="570" y="608"/>
                  <a:pt x="563" y="616"/>
                </a:cubicBezTo>
                <a:cubicBezTo>
                  <a:pt x="556" y="623"/>
                  <a:pt x="548" y="629"/>
                  <a:pt x="539" y="635"/>
                </a:cubicBezTo>
                <a:cubicBezTo>
                  <a:pt x="530" y="641"/>
                  <a:pt x="521" y="646"/>
                  <a:pt x="512" y="650"/>
                </a:cubicBezTo>
                <a:cubicBezTo>
                  <a:pt x="502" y="654"/>
                  <a:pt x="492" y="657"/>
                  <a:pt x="482" y="659"/>
                </a:cubicBezTo>
                <a:cubicBezTo>
                  <a:pt x="472" y="661"/>
                  <a:pt x="461" y="662"/>
                  <a:pt x="451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5"/>
                </a:cubicBezTo>
                <a:cubicBezTo>
                  <a:pt x="62" y="629"/>
                  <a:pt x="54" y="623"/>
                  <a:pt x="47" y="616"/>
                </a:cubicBezTo>
                <a:cubicBezTo>
                  <a:pt x="39" y="608"/>
                  <a:pt x="33" y="600"/>
                  <a:pt x="27" y="591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4"/>
                  <a:pt x="5" y="544"/>
                  <a:pt x="3" y="534"/>
                </a:cubicBezTo>
                <a:cubicBezTo>
                  <a:pt x="1" y="524"/>
                  <a:pt x="0" y="514"/>
                  <a:pt x="0" y="50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946520" y="3866040"/>
            <a:ext cx="2518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Контролирует компромисс.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93400" y="43552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1534f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52200" y="4733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133280" y="465768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51" y="0"/>
                </a:lnTo>
                <a:cubicBezTo>
                  <a:pt x="461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1" y="16"/>
                  <a:pt x="530" y="21"/>
                  <a:pt x="539" y="26"/>
                </a:cubicBezTo>
                <a:cubicBezTo>
                  <a:pt x="548" y="32"/>
                  <a:pt x="556" y="39"/>
                  <a:pt x="563" y="46"/>
                </a:cubicBezTo>
                <a:cubicBezTo>
                  <a:pt x="570" y="53"/>
                  <a:pt x="577" y="62"/>
                  <a:pt x="583" y="70"/>
                </a:cubicBezTo>
                <a:cubicBezTo>
                  <a:pt x="589" y="79"/>
                  <a:pt x="594" y="88"/>
                  <a:pt x="597" y="98"/>
                </a:cubicBezTo>
                <a:cubicBezTo>
                  <a:pt x="601" y="107"/>
                  <a:pt x="604" y="117"/>
                  <a:pt x="607" y="127"/>
                </a:cubicBezTo>
                <a:cubicBezTo>
                  <a:pt x="609" y="138"/>
                  <a:pt x="610" y="148"/>
                  <a:pt x="610" y="158"/>
                </a:cubicBezTo>
                <a:lnTo>
                  <a:pt x="610" y="530"/>
                </a:lnTo>
                <a:cubicBezTo>
                  <a:pt x="610" y="540"/>
                  <a:pt x="609" y="551"/>
                  <a:pt x="607" y="561"/>
                </a:cubicBezTo>
                <a:cubicBezTo>
                  <a:pt x="604" y="571"/>
                  <a:pt x="601" y="581"/>
                  <a:pt x="597" y="591"/>
                </a:cubicBezTo>
                <a:cubicBezTo>
                  <a:pt x="594" y="600"/>
                  <a:pt x="589" y="609"/>
                  <a:pt x="583" y="618"/>
                </a:cubicBezTo>
                <a:cubicBezTo>
                  <a:pt x="577" y="627"/>
                  <a:pt x="570" y="635"/>
                  <a:pt x="563" y="642"/>
                </a:cubicBezTo>
                <a:cubicBezTo>
                  <a:pt x="556" y="649"/>
                  <a:pt x="548" y="656"/>
                  <a:pt x="539" y="662"/>
                </a:cubicBezTo>
                <a:cubicBezTo>
                  <a:pt x="530" y="668"/>
                  <a:pt x="521" y="672"/>
                  <a:pt x="512" y="676"/>
                </a:cubicBezTo>
                <a:cubicBezTo>
                  <a:pt x="502" y="680"/>
                  <a:pt x="492" y="683"/>
                  <a:pt x="482" y="685"/>
                </a:cubicBezTo>
                <a:cubicBezTo>
                  <a:pt x="472" y="688"/>
                  <a:pt x="461" y="689"/>
                  <a:pt x="45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8" y="672"/>
                  <a:pt x="79" y="668"/>
                  <a:pt x="71" y="662"/>
                </a:cubicBezTo>
                <a:cubicBezTo>
                  <a:pt x="62" y="656"/>
                  <a:pt x="54" y="649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55400" y="4313880"/>
            <a:ext cx="484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велик: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Жесткая классификация, риск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переобучения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93400" y="46886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280" spc="-1" strike="noStrike">
                <a:solidFill>
                  <a:srgbClr val="11534f"/>
                </a:solidFill>
                <a:latin typeface="Courier New"/>
                <a:ea typeface="Courier New"/>
              </a:rPr>
              <a:t>C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355400" y="4647240"/>
            <a:ext cx="4676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мал: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"Мягкая" классификация, риск </a:t>
            </a:r>
            <a:r>
              <a:rPr b="1" lang="en-US" sz="1500" spc="-1" strike="noStrike">
                <a:solidFill>
                  <a:srgbClr val="11534f"/>
                </a:solidFill>
                <a:latin typeface="Arial"/>
                <a:ea typeface="Arial"/>
              </a:rPr>
              <a:t>недообучения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285840" y="225720"/>
            <a:ext cx="18309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Support Vector Machine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